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drawings/drawing3.xml" ContentType="application/vnd.openxmlformats-officedocument.drawingml.chartshapes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2.xml" ContentType="application/vnd.openxmlformats-officedocument.them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drawings/drawing5.xml" ContentType="application/vnd.openxmlformats-officedocument.drawingml.chartshapes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drawings/drawing6.xml" ContentType="application/vnd.openxmlformats-officedocument.drawingml.chartshapes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3.xml" ContentType="application/vnd.openxmlformats-officedocument.them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7.xml" ContentType="application/vnd.openxmlformats-officedocument.themeOverride+xml"/>
  <Override PartName="/ppt/drawings/drawing7.xml" ContentType="application/vnd.openxmlformats-officedocument.drawingml.chartshapes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8.xml" ContentType="application/vnd.openxmlformats-officedocument.themeOverride+xml"/>
  <Override PartName="/ppt/drawings/drawing8.xml" ContentType="application/vnd.openxmlformats-officedocument.drawingml.chartshapes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9.xml" ContentType="application/vnd.openxmlformats-officedocument.themeOverride+xml"/>
  <Override PartName="/ppt/drawings/drawing9.xml" ContentType="application/vnd.openxmlformats-officedocument.drawingml.chartshapes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4.xml" ContentType="application/vnd.openxmlformats-officedocument.theme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5.xml" ContentType="application/vnd.openxmlformats-officedocument.theme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4"/>
    <p:sldMasterId id="2147483707" r:id="rId5"/>
    <p:sldMasterId id="2147483739" r:id="rId6"/>
    <p:sldMasterId id="2147483771" r:id="rId7"/>
    <p:sldMasterId id="2147483781" r:id="rId8"/>
    <p:sldMasterId id="2147483793" r:id="rId9"/>
  </p:sldMasterIdLst>
  <p:notesMasterIdLst>
    <p:notesMasterId r:id="rId27"/>
  </p:notesMasterIdLst>
  <p:handoutMasterIdLst>
    <p:handoutMasterId r:id="rId28"/>
  </p:handoutMasterIdLst>
  <p:sldIdLst>
    <p:sldId id="256" r:id="rId10"/>
    <p:sldId id="257" r:id="rId11"/>
    <p:sldId id="266" r:id="rId12"/>
    <p:sldId id="3637" r:id="rId13"/>
    <p:sldId id="272" r:id="rId14"/>
    <p:sldId id="3644" r:id="rId15"/>
    <p:sldId id="2732" r:id="rId16"/>
    <p:sldId id="3641" r:id="rId17"/>
    <p:sldId id="3639" r:id="rId18"/>
    <p:sldId id="3645" r:id="rId19"/>
    <p:sldId id="2142532278" r:id="rId20"/>
    <p:sldId id="2147470618" r:id="rId21"/>
    <p:sldId id="2147470619" r:id="rId22"/>
    <p:sldId id="2147470621" r:id="rId23"/>
    <p:sldId id="2147470622" r:id="rId24"/>
    <p:sldId id="260" r:id="rId25"/>
    <p:sldId id="2142532274" r:id="rId26"/>
  </p:sldIdLst>
  <p:sldSz cx="12192000" cy="6858000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E2BA785-F83B-4939-A7D9-C1D107C943E6}">
          <p14:sldIdLst>
            <p14:sldId id="256"/>
            <p14:sldId id="257"/>
            <p14:sldId id="266"/>
            <p14:sldId id="3637"/>
            <p14:sldId id="272"/>
            <p14:sldId id="3644"/>
            <p14:sldId id="2732"/>
            <p14:sldId id="3641"/>
            <p14:sldId id="3639"/>
            <p14:sldId id="3645"/>
            <p14:sldId id="2142532278"/>
            <p14:sldId id="2147470618"/>
            <p14:sldId id="2147470619"/>
            <p14:sldId id="2147470621"/>
            <p14:sldId id="2147470622"/>
            <p14:sldId id="260"/>
            <p14:sldId id="2142532274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60A0E30-D9C1-7CE2-0463-B034DF627197}" name="Foley, Jennifer (NIH/CIT) [C]" initials="FJ([" userId="S::foleyjl@nih.gov::ab32bab4-a999-42fd-b811-67ceec2705a4" providerId="AD"/>
  <p188:author id="{A76B8038-A5BD-3591-1EBA-5F1CBCED6DC2}" name="Erickson, Jeff (NIH/CIT) [E]" initials="E[" userId="S::ericksoj@nih.gov::9e221c56-3d24-42b8-8f80-609c12437807" providerId="AD"/>
  <p188:author id="{2C345D6F-68A9-88C1-9F52-D5BF451E8535}" name="Nanda, Sumit (NIH/CIT) [C]" initials="N[" userId="S::nandask@nih.gov::ee39c369-ea85-469b-a9a7-059bbd30a7c9" providerId="AD"/>
  <p188:author id="{47AB167D-0268-442E-1D53-415264225F7C}" name="Abayomi, Kemi (NIH/CIT) [C]" initials="AK([" userId="S::abayomiom@nih.gov::4789ec1d-4519-4d96-b08b-a41b4ccaee8d" providerId="AD"/>
  <p188:author id="{5FC5BD9F-3926-B669-2623-E9E771515D81}" name="Guo, Shirley (NIH/CIT) [C]" initials="GS([" userId="S::guosy@nih.gov::14335c94-d64d-4cf9-851b-eefc33ec405a" providerId="AD"/>
  <p188:author id="{DEC095BB-CE7C-5042-14F9-7FD731601F4F}" name="Cowan, Madeline (NIH/CIT) [C]" initials="CM([" userId="S::cowanmn@nih.gov::e91d8d6a-403d-42e9-ac38-536919cb40c4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owan, Madeline (NIH/CIT) [C]" initials="CM([" lastIdx="8" clrIdx="0">
    <p:extLst>
      <p:ext uri="{19B8F6BF-5375-455C-9EA6-DF929625EA0E}">
        <p15:presenceInfo xmlns:p15="http://schemas.microsoft.com/office/powerpoint/2012/main" userId="S::cowanmn@nih.gov::e91d8d6a-403d-42e9-ac38-536919cb40c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2F2F2"/>
    <a:srgbClr val="3F70AA"/>
    <a:srgbClr val="F7C58D"/>
    <a:srgbClr val="20558A"/>
    <a:srgbClr val="FFFFFF"/>
    <a:srgbClr val="112E51"/>
    <a:srgbClr val="AAB8B9"/>
    <a:srgbClr val="DFDFE0"/>
    <a:srgbClr val="2F92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7" d="100"/>
          <a:sy n="97" d="100"/>
        </p:scale>
        <p:origin x="17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customXml" Target="../customXml/item3.xml"/><Relationship Id="rId21" Type="http://schemas.openxmlformats.org/officeDocument/2006/relationships/slide" Target="slides/slide12.xml"/><Relationship Id="rId34" Type="http://schemas.microsoft.com/office/2016/11/relationships/changesInfo" Target="changesInfos/changesInfo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35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rickson, Jeff (NIH/CIT) [E]" userId="9e221c56-3d24-42b8-8f80-609c12437807" providerId="ADAL" clId="{F5DF9D54-B44C-47B7-B61D-F6358831A62D}"/>
    <pc:docChg chg="undo custSel modSld">
      <pc:chgData name="Erickson, Jeff (NIH/CIT) [E]" userId="9e221c56-3d24-42b8-8f80-609c12437807" providerId="ADAL" clId="{F5DF9D54-B44C-47B7-B61D-F6358831A62D}" dt="2022-12-04T19:17:56.407" v="122" actId="20577"/>
      <pc:docMkLst>
        <pc:docMk/>
      </pc:docMkLst>
      <pc:sldChg chg="modSp mod">
        <pc:chgData name="Erickson, Jeff (NIH/CIT) [E]" userId="9e221c56-3d24-42b8-8f80-609c12437807" providerId="ADAL" clId="{F5DF9D54-B44C-47B7-B61D-F6358831A62D}" dt="2022-12-04T19:17:56.407" v="122" actId="20577"/>
        <pc:sldMkLst>
          <pc:docMk/>
          <pc:sldMk cId="535232017" sldId="2147470622"/>
        </pc:sldMkLst>
        <pc:spChg chg="mod">
          <ac:chgData name="Erickson, Jeff (NIH/CIT) [E]" userId="9e221c56-3d24-42b8-8f80-609c12437807" providerId="ADAL" clId="{F5DF9D54-B44C-47B7-B61D-F6358831A62D}" dt="2022-12-04T19:17:56.407" v="122" actId="20577"/>
          <ac:spMkLst>
            <pc:docMk/>
            <pc:sldMk cId="535232017" sldId="2147470622"/>
            <ac:spMk id="5" creationId="{693704B7-4C1B-891D-150B-37FA36B0F3B8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ericksoj\Downloads\fund-fed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5" Type="http://schemas.openxmlformats.org/officeDocument/2006/relationships/chartUserShapes" Target="../drawings/drawing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5" Type="http://schemas.openxmlformats.org/officeDocument/2006/relationships/chartUserShapes" Target="../drawings/drawing3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5" Type="http://schemas.openxmlformats.org/officeDocument/2006/relationships/chartUserShapes" Target="../drawings/drawing4.xml"/><Relationship Id="rId4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5" Type="http://schemas.openxmlformats.org/officeDocument/2006/relationships/chartUserShapes" Target="../drawings/drawing5.xml"/><Relationship Id="rId4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5" Type="http://schemas.openxmlformats.org/officeDocument/2006/relationships/chartUserShapes" Target="../drawings/drawing6.xml"/><Relationship Id="rId4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7.xml"/><Relationship Id="rId1" Type="http://schemas.microsoft.com/office/2011/relationships/chartStyle" Target="style7.xml"/><Relationship Id="rId5" Type="http://schemas.openxmlformats.org/officeDocument/2006/relationships/chartUserShapes" Target="../drawings/drawing7.xml"/><Relationship Id="rId4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8.xml"/><Relationship Id="rId1" Type="http://schemas.microsoft.com/office/2011/relationships/chartStyle" Target="style8.xml"/><Relationship Id="rId5" Type="http://schemas.openxmlformats.org/officeDocument/2006/relationships/chartUserShapes" Target="../drawings/drawing8.xml"/><Relationship Id="rId4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9.xml"/><Relationship Id="rId1" Type="http://schemas.microsoft.com/office/2011/relationships/chartStyle" Target="style9.xml"/><Relationship Id="rId5" Type="http://schemas.openxmlformats.org/officeDocument/2006/relationships/chartUserShapes" Target="../drawings/drawing9.xml"/><Relationship Id="rId4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20558A"/>
            </a:solidFill>
            <a:ln w="76200">
              <a:solidFill>
                <a:srgbClr val="FFFFFF"/>
              </a:solidFill>
            </a:ln>
          </c:spPr>
          <c:dPt>
            <c:idx val="0"/>
            <c:bubble3D val="0"/>
            <c:spPr>
              <a:solidFill>
                <a:srgbClr val="20558A"/>
              </a:solidFill>
              <a:ln w="76200">
                <a:solidFill>
                  <a:srgbClr val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B27-4EBB-ABAA-16D2BFBB80C1}"/>
              </c:ext>
            </c:extLst>
          </c:dPt>
          <c:dPt>
            <c:idx val="1"/>
            <c:bubble3D val="0"/>
            <c:spPr>
              <a:solidFill>
                <a:srgbClr val="20558A"/>
              </a:solidFill>
              <a:ln w="76200">
                <a:solidFill>
                  <a:srgbClr val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B27-4EBB-ABAA-16D2BFBB80C1}"/>
              </c:ext>
            </c:extLst>
          </c:dPt>
          <c:dPt>
            <c:idx val="2"/>
            <c:bubble3D val="0"/>
            <c:spPr>
              <a:solidFill>
                <a:srgbClr val="20558A"/>
              </a:solidFill>
              <a:ln w="76200">
                <a:solidFill>
                  <a:srgbClr val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B27-4EBB-ABAA-16D2BFBB80C1}"/>
              </c:ext>
            </c:extLst>
          </c:dPt>
          <c:dPt>
            <c:idx val="3"/>
            <c:bubble3D val="0"/>
            <c:spPr>
              <a:solidFill>
                <a:srgbClr val="20558A"/>
              </a:solidFill>
              <a:ln w="76200">
                <a:solidFill>
                  <a:srgbClr val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B27-4EBB-ABAA-16D2BFBB80C1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8B27-4EBB-ABAA-16D2BFBB80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Number of Systems</c:v>
                </c:pt>
              </c:strCache>
            </c:strRef>
          </c:tx>
          <c:spPr>
            <a:ln w="28575"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285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C75-4FEA-A6CE-937D04A3811F}"/>
              </c:ext>
            </c:extLst>
          </c:dPt>
          <c:dPt>
            <c:idx val="1"/>
            <c:bubble3D val="0"/>
            <c:spPr>
              <a:solidFill>
                <a:srgbClr val="D9D9D9"/>
              </a:solidFill>
              <a:ln w="28575">
                <a:noFill/>
              </a:ln>
              <a:effectLst/>
              <a:scene3d>
                <a:camera prst="orthographicFront"/>
                <a:lightRig rig="threePt" dir="t"/>
              </a:scene3d>
              <a:sp3d/>
            </c:spPr>
            <c:extLst>
              <c:ext xmlns:c16="http://schemas.microsoft.com/office/drawing/2014/chart" uri="{C3380CC4-5D6E-409C-BE32-E72D297353CC}">
                <c16:uniqueId val="{00000003-7C75-4FEA-A6CE-937D04A3811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8575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7C75-4FEA-A6CE-937D04A3811F}"/>
              </c:ext>
            </c:extLst>
          </c:dPt>
          <c:dLbls>
            <c:dLbl>
              <c:idx val="0"/>
              <c:layout>
                <c:manualLayout>
                  <c:x val="-7.8946055414024024E-2"/>
                  <c:y val="0.12432975159561986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8F7AFBAE-0E90-49F3-9331-FDCE61E8EC71}" type="CATEGORYNAME">
                      <a:rPr lang="en-US">
                        <a:solidFill>
                          <a:schemeClr val="bg1"/>
                        </a:solidFill>
                      </a:rPr>
                      <a:pPr>
                        <a:defRPr/>
                      </a:pPr>
                      <a:t>[CATEGORY NAME]</a:t>
                    </a:fld>
                    <a:r>
                      <a:rPr lang="en-US">
                        <a:solidFill>
                          <a:schemeClr val="bg1"/>
                        </a:solidFill>
                      </a:rPr>
                      <a:t>
</a:t>
                    </a:r>
                    <a:fld id="{0CE91489-B158-46CD-85B3-E4CF75D36455}" type="VALUE">
                      <a:rPr lang="en-US">
                        <a:solidFill>
                          <a:schemeClr val="bg1"/>
                        </a:solidFill>
                      </a:rPr>
                      <a:pPr>
                        <a:defRPr/>
                      </a:pPr>
                      <a:t>[VALUE]</a:t>
                    </a:fld>
                    <a:endParaRPr lang="en-US">
                      <a:solidFill>
                        <a:schemeClr val="bg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11825133770675585"/>
                      <c:h val="0.16289127717449015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7C75-4FEA-A6CE-937D04A3811F}"/>
                </c:ext>
              </c:extLst>
            </c:dLbl>
            <c:dLbl>
              <c:idx val="1"/>
              <c:layout>
                <c:manualLayout>
                  <c:x val="9.4014494210562391E-2"/>
                  <c:y val="-0.28617813235421335"/>
                </c:manualLayout>
              </c:layout>
              <c:tx>
                <c:rich>
                  <a:bodyPr/>
                  <a:lstStyle/>
                  <a:p>
                    <a:fld id="{2E9E3E28-2931-49FC-A2A5-DB7EF76EE3CF}" type="CATEGORYNAME">
                      <a:rPr lang="en-US">
                        <a:solidFill>
                          <a:schemeClr val="tx1"/>
                        </a:solidFill>
                      </a:rPr>
                      <a:pPr/>
                      <a:t>[CATEGORY NAME]</a:t>
                    </a:fld>
                    <a:r>
                      <a:rPr lang="en-US"/>
                      <a:t>
</a:t>
                    </a:r>
                    <a:fld id="{D6D57374-22AF-484F-B159-17885FD92E4E}" type="VALUE">
                      <a:rPr lang="en-US">
                        <a:solidFill>
                          <a:schemeClr val="tx1"/>
                        </a:solidFill>
                      </a:rPr>
                      <a:pPr/>
                      <a:t>[VALUE]</a:t>
                    </a:fld>
                    <a:endParaRPr lang="en-US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7C75-4FEA-A6CE-937D04A3811F}"/>
                </c:ext>
              </c:extLst>
            </c:dLbl>
            <c:dLbl>
              <c:idx val="2"/>
              <c:layout>
                <c:manualLayout>
                  <c:x val="0.35735917491168195"/>
                  <c:y val="-0.25854092406864554"/>
                </c:manualLayout>
              </c:layout>
              <c:tx>
                <c:rich>
                  <a:bodyPr/>
                  <a:lstStyle/>
                  <a:p>
                    <a:fld id="{D447E391-C6B5-44FC-8F1D-BACF4892B435}" type="CATEGORYNAME">
                      <a:rPr lang="en-US"/>
                      <a:pPr/>
                      <a:t>[CATEGORY NAME]</a:t>
                    </a:fld>
                    <a:r>
                      <a:rPr lang="en-US"/>
                      <a:t>
</a:t>
                    </a:r>
                    <a:fld id="{C110D8F8-61C9-420B-A33F-7B35C0E9E78F}" type="VALUE">
                      <a:rPr lang="en-US"/>
                      <a:pPr/>
                      <a:t>[VALUE]</a:t>
                    </a:fld>
                    <a:endParaRPr lang="en-US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7C75-4FEA-A6CE-937D04A3811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2"/>
                <c:pt idx="0">
                  <c:v>eRA Login</c:v>
                </c:pt>
                <c:pt idx="1">
                  <c:v>Non-eRA Login</c:v>
                </c:pt>
              </c:strCache>
            </c:strRef>
          </c:cat>
          <c:val>
            <c:numRef>
              <c:f>Sheet1!$B$2:$B$4</c:f>
              <c:numCache>
                <c:formatCode>#,##0</c:formatCode>
                <c:ptCount val="3"/>
                <c:pt idx="0">
                  <c:v>24369</c:v>
                </c:pt>
                <c:pt idx="1">
                  <c:v>205890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7C75-4FEA-A6CE-937D04A381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ayout>
        <c:manualLayout>
          <c:xMode val="edge"/>
          <c:yMode val="edge"/>
          <c:x val="0.31747633316519308"/>
          <c:y val="0.87093570847283086"/>
          <c:w val="0.36504718561540878"/>
          <c:h val="6.327621512390173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[fund-fed.xlsx]Pivot Table!PivotTable11</c:name>
    <c:fmtId val="-1"/>
  </c:pivotSource>
  <c:chart>
    <c:autoTitleDeleted val="0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7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8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none"/>
        </c:marker>
        <c:dLbl>
          <c:idx val="0"/>
          <c:layout>
            <c:manualLayout>
              <c:x val="1.9290171105367238E-2"/>
              <c:y val="-9.7184363318221584E-2"/>
            </c:manualLayout>
          </c:layout>
          <c:spPr>
            <a:solidFill>
              <a:srgbClr val="FFFFFF"/>
            </a:solidFill>
            <a:ln>
              <a:solidFill>
                <a:srgbClr val="000000">
                  <a:lumMod val="25000"/>
                  <a:lumOff val="75000"/>
                </a:srgb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r"/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  <c15:layout>
                <c:manualLayout>
                  <c:w val="0.36161104169670638"/>
                  <c:h val="5.0967368666502727E-2"/>
                </c:manualLayout>
              </c15:layout>
            </c:ext>
          </c:extLst>
        </c:dLbl>
      </c:pivotFmt>
      <c:pivotFmt>
        <c:idx val="9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none"/>
        </c:marker>
        <c:dLbl>
          <c:idx val="0"/>
          <c:layout>
            <c:manualLayout>
              <c:x val="-1.4661492121987771E-3"/>
              <c:y val="-3.5366275835559659E-2"/>
            </c:manualLayout>
          </c:layout>
          <c:spPr>
            <a:solidFill>
              <a:srgbClr val="FFFFFF"/>
            </a:solidFill>
            <a:ln>
              <a:solidFill>
                <a:srgbClr val="000000">
                  <a:lumMod val="25000"/>
                  <a:lumOff val="75000"/>
                </a:srgb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  <c15:layout>
                <c:manualLayout>
                  <c:w val="0.27668856231601702"/>
                  <c:h val="5.0967368666502727E-2"/>
                </c:manualLayout>
              </c15:layout>
            </c:ext>
          </c:extLst>
        </c:dLbl>
      </c:pivotFmt>
      <c:pivotFmt>
        <c:idx val="10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none"/>
        </c:marker>
        <c:dLbl>
          <c:idx val="0"/>
          <c:layout>
            <c:manualLayout>
              <c:x val="-8.7967727998805145E-2"/>
              <c:y val="-0.14348238288395768"/>
            </c:manualLayout>
          </c:layout>
          <c:spPr>
            <a:solidFill>
              <a:srgbClr val="FFFFFF"/>
            </a:solidFill>
            <a:ln>
              <a:solidFill>
                <a:srgbClr val="000000">
                  <a:lumMod val="25000"/>
                  <a:lumOff val="75000"/>
                </a:srgb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11"/>
        <c:dLbl>
          <c:idx val="0"/>
          <c:spPr>
            <a:solidFill>
              <a:srgbClr val="FFFFFF"/>
            </a:solidFill>
            <a:ln>
              <a:solidFill>
                <a:srgbClr val="000000">
                  <a:lumMod val="25000"/>
                  <a:lumOff val="75000"/>
                </a:srgb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12"/>
        <c:dLbl>
          <c:idx val="0"/>
          <c:layout>
            <c:manualLayout>
              <c:x val="-1.9056723358591092E-2"/>
              <c:y val="-6.0606060606060677E-2"/>
            </c:manualLayout>
          </c:layout>
          <c:spPr>
            <a:solidFill>
              <a:srgbClr val="FFFFFF"/>
            </a:solidFill>
            <a:ln>
              <a:solidFill>
                <a:srgbClr val="000000">
                  <a:lumMod val="25000"/>
                  <a:lumOff val="75000"/>
                </a:srgb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13"/>
        <c:dLbl>
          <c:idx val="0"/>
          <c:layout>
            <c:manualLayout>
              <c:x val="-5.8636071872587969E-3"/>
              <c:y val="-6.2626262626262669E-2"/>
            </c:manualLayout>
          </c:layout>
          <c:spPr>
            <a:solidFill>
              <a:srgbClr val="FFFFFF"/>
            </a:solidFill>
            <a:ln>
              <a:solidFill>
                <a:srgbClr val="000000">
                  <a:lumMod val="25000"/>
                  <a:lumOff val="75000"/>
                </a:srgb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14"/>
        <c:dLbl>
          <c:idx val="0"/>
          <c:layout>
            <c:manualLayout>
              <c:x val="-9.2351813199326088E-2"/>
              <c:y val="-9.0909090909090939E-2"/>
            </c:manualLayout>
          </c:layout>
          <c:spPr>
            <a:solidFill>
              <a:srgbClr val="FFFFFF"/>
            </a:solidFill>
            <a:ln>
              <a:solidFill>
                <a:srgbClr val="000000">
                  <a:lumMod val="25000"/>
                  <a:lumOff val="75000"/>
                </a:srgb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15"/>
        <c:dLbl>
          <c:idx val="0"/>
          <c:layout>
            <c:manualLayout>
              <c:x val="-0.12899935811969357"/>
              <c:y val="-4.0404040404040407E-2"/>
            </c:manualLayout>
          </c:layout>
          <c:spPr>
            <a:solidFill>
              <a:srgbClr val="FFFFFF"/>
            </a:solidFill>
            <a:ln>
              <a:solidFill>
                <a:srgbClr val="000000">
                  <a:lumMod val="25000"/>
                  <a:lumOff val="75000"/>
                </a:srgb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16"/>
        <c:spPr>
          <a:solidFill>
            <a:schemeClr val="accent1"/>
          </a:solidFill>
          <a:ln w="28575" cap="rnd">
            <a:solidFill>
              <a:schemeClr val="accent4"/>
            </a:solidFill>
            <a:round/>
          </a:ln>
          <a:effectLst/>
        </c:spPr>
        <c:marker>
          <c:symbol val="none"/>
        </c:marker>
        <c:dLbl>
          <c:idx val="0"/>
          <c:layout>
            <c:manualLayout>
              <c:x val="5.8636071872587969E-3"/>
              <c:y val="-0.10707070707070707"/>
            </c:manualLayout>
          </c:layout>
          <c:spPr>
            <a:solidFill>
              <a:srgbClr val="FFFFFF"/>
            </a:solidFill>
            <a:ln>
              <a:solidFill>
                <a:srgbClr val="000000">
                  <a:lumMod val="25000"/>
                  <a:lumOff val="75000"/>
                </a:srgb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17"/>
        <c:spPr>
          <a:solidFill>
            <a:schemeClr val="accent1"/>
          </a:solidFill>
          <a:ln w="28575" cap="rnd">
            <a:solidFill>
              <a:schemeClr val="accent4"/>
            </a:solidFill>
            <a:round/>
          </a:ln>
          <a:effectLst/>
        </c:spPr>
        <c:marker>
          <c:symbol val="none"/>
        </c:marker>
        <c:dLbl>
          <c:idx val="0"/>
          <c:layout>
            <c:manualLayout>
              <c:x val="1.4659017968146993E-2"/>
              <c:y val="-0.11313131313131314"/>
            </c:manualLayout>
          </c:layout>
          <c:spPr>
            <a:solidFill>
              <a:srgbClr val="FFFFFF"/>
            </a:solidFill>
            <a:ln>
              <a:solidFill>
                <a:srgbClr val="000000">
                  <a:lumMod val="25000"/>
                  <a:lumOff val="75000"/>
                </a:srgb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18"/>
        <c:spPr>
          <a:solidFill>
            <a:schemeClr val="accent1"/>
          </a:solidFill>
          <a:ln w="28575" cap="rnd">
            <a:solidFill>
              <a:schemeClr val="accent4"/>
            </a:solidFill>
            <a:round/>
          </a:ln>
          <a:effectLst/>
        </c:spPr>
        <c:marker>
          <c:symbol val="none"/>
        </c:marker>
        <c:dLbl>
          <c:idx val="0"/>
          <c:layout>
            <c:manualLayout>
              <c:x val="1.6124919764961693E-2"/>
              <c:y val="-2.6262626262626262E-2"/>
            </c:manualLayout>
          </c:layout>
          <c:spPr>
            <a:solidFill>
              <a:srgbClr val="FFFFFF"/>
            </a:solidFill>
            <a:ln>
              <a:solidFill>
                <a:srgbClr val="000000">
                  <a:lumMod val="25000"/>
                  <a:lumOff val="75000"/>
                </a:srgb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19"/>
        <c:spPr>
          <a:solidFill>
            <a:schemeClr val="accent1"/>
          </a:solidFill>
          <a:ln w="28575" cap="rnd">
            <a:solidFill>
              <a:schemeClr val="accent4"/>
            </a:solidFill>
            <a:round/>
          </a:ln>
          <a:effectLst/>
        </c:spPr>
        <c:marker>
          <c:symbol val="none"/>
        </c:marker>
        <c:dLbl>
          <c:idx val="0"/>
          <c:layout>
            <c:manualLayout>
              <c:x val="-4.3977053904440981E-3"/>
              <c:y val="-5.0505050505050504E-2"/>
            </c:manualLayout>
          </c:layout>
          <c:spPr>
            <a:solidFill>
              <a:srgbClr val="FFFFFF"/>
            </a:solidFill>
            <a:ln>
              <a:solidFill>
                <a:srgbClr val="000000">
                  <a:lumMod val="25000"/>
                  <a:lumOff val="75000"/>
                </a:srgb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20"/>
        <c:spPr>
          <a:solidFill>
            <a:schemeClr val="accent1"/>
          </a:solidFill>
          <a:ln w="28575" cap="rnd">
            <a:solidFill>
              <a:schemeClr val="accent4"/>
            </a:solidFill>
            <a:round/>
          </a:ln>
          <a:effectLst/>
        </c:spPr>
        <c:marker>
          <c:symbol val="none"/>
        </c:marker>
        <c:dLbl>
          <c:idx val="0"/>
          <c:layout>
            <c:manualLayout>
              <c:x val="1.9056723358591064E-2"/>
              <c:y val="-5.2525252525252523E-2"/>
            </c:manualLayout>
          </c:layout>
          <c:spPr>
            <a:solidFill>
              <a:srgbClr val="FFFFFF"/>
            </a:solidFill>
            <a:ln>
              <a:solidFill>
                <a:srgbClr val="000000">
                  <a:lumMod val="25000"/>
                  <a:lumOff val="75000"/>
                </a:srgb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2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3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4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5"/>
        <c:spPr>
          <a:solidFill>
            <a:schemeClr val="accent1"/>
          </a:solidFill>
          <a:ln w="28575" cap="rnd">
            <a:solidFill>
              <a:schemeClr val="accent4"/>
            </a:solidFill>
            <a:round/>
          </a:ln>
          <a:effectLst/>
        </c:spPr>
        <c:marker>
          <c:symbol val="none"/>
        </c:marker>
        <c:dLbl>
          <c:idx val="0"/>
          <c:layout>
            <c:manualLayout>
              <c:x val="5.8636071872587969E-3"/>
              <c:y val="-0.10707070707070707"/>
            </c:manualLayout>
          </c:layout>
          <c:spPr>
            <a:solidFill>
              <a:srgbClr val="FFFFFF"/>
            </a:solidFill>
            <a:ln>
              <a:solidFill>
                <a:srgbClr val="000000">
                  <a:lumMod val="25000"/>
                  <a:lumOff val="75000"/>
                </a:srgb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26"/>
        <c:spPr>
          <a:solidFill>
            <a:schemeClr val="accent1"/>
          </a:solidFill>
          <a:ln w="28575" cap="rnd">
            <a:solidFill>
              <a:schemeClr val="accent4"/>
            </a:solidFill>
            <a:round/>
          </a:ln>
          <a:effectLst/>
        </c:spPr>
        <c:marker>
          <c:symbol val="none"/>
        </c:marker>
        <c:dLbl>
          <c:idx val="0"/>
          <c:layout>
            <c:manualLayout>
              <c:x val="1.9056723358591064E-2"/>
              <c:y val="-5.2525252525252523E-2"/>
            </c:manualLayout>
          </c:layout>
          <c:spPr>
            <a:solidFill>
              <a:srgbClr val="FFFFFF"/>
            </a:solidFill>
            <a:ln>
              <a:solidFill>
                <a:srgbClr val="000000">
                  <a:lumMod val="25000"/>
                  <a:lumOff val="75000"/>
                </a:srgb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27"/>
        <c:spPr>
          <a:solidFill>
            <a:schemeClr val="accent1"/>
          </a:solidFill>
          <a:ln w="28575" cap="rnd">
            <a:solidFill>
              <a:schemeClr val="accent4"/>
            </a:solidFill>
            <a:round/>
          </a:ln>
          <a:effectLst/>
        </c:spPr>
        <c:marker>
          <c:symbol val="none"/>
        </c:marker>
        <c:dLbl>
          <c:idx val="0"/>
          <c:layout>
            <c:manualLayout>
              <c:x val="1.4659017968146993E-2"/>
              <c:y val="-0.11313131313131314"/>
            </c:manualLayout>
          </c:layout>
          <c:spPr>
            <a:solidFill>
              <a:srgbClr val="FFFFFF"/>
            </a:solidFill>
            <a:ln>
              <a:solidFill>
                <a:srgbClr val="000000">
                  <a:lumMod val="25000"/>
                  <a:lumOff val="75000"/>
                </a:srgb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28"/>
        <c:spPr>
          <a:solidFill>
            <a:schemeClr val="accent1"/>
          </a:solidFill>
          <a:ln w="28575" cap="rnd">
            <a:solidFill>
              <a:schemeClr val="accent4"/>
            </a:solidFill>
            <a:round/>
          </a:ln>
          <a:effectLst/>
        </c:spPr>
        <c:marker>
          <c:symbol val="none"/>
        </c:marker>
        <c:dLbl>
          <c:idx val="0"/>
          <c:layout>
            <c:manualLayout>
              <c:x val="1.6124919764961693E-2"/>
              <c:y val="-2.6262626262626262E-2"/>
            </c:manualLayout>
          </c:layout>
          <c:spPr>
            <a:solidFill>
              <a:srgbClr val="FFFFFF"/>
            </a:solidFill>
            <a:ln>
              <a:solidFill>
                <a:srgbClr val="000000">
                  <a:lumMod val="25000"/>
                  <a:lumOff val="75000"/>
                </a:srgb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29"/>
        <c:spPr>
          <a:solidFill>
            <a:schemeClr val="accent1"/>
          </a:solidFill>
          <a:ln w="28575" cap="rnd">
            <a:solidFill>
              <a:schemeClr val="accent4"/>
            </a:solidFill>
            <a:round/>
          </a:ln>
          <a:effectLst/>
        </c:spPr>
        <c:marker>
          <c:symbol val="none"/>
        </c:marker>
        <c:dLbl>
          <c:idx val="0"/>
          <c:layout>
            <c:manualLayout>
              <c:x val="-4.3977053904440981E-3"/>
              <c:y val="-5.0505050505050504E-2"/>
            </c:manualLayout>
          </c:layout>
          <c:spPr>
            <a:solidFill>
              <a:srgbClr val="FFFFFF"/>
            </a:solidFill>
            <a:ln>
              <a:solidFill>
                <a:srgbClr val="000000">
                  <a:lumMod val="25000"/>
                  <a:lumOff val="75000"/>
                </a:srgb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3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2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3"/>
        <c:spPr>
          <a:solidFill>
            <a:schemeClr val="accent1"/>
          </a:solidFill>
          <a:ln w="28575" cap="rnd">
            <a:solidFill>
              <a:schemeClr val="accent1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4"/>
        <c:spPr>
          <a:solidFill>
            <a:schemeClr val="accent1"/>
          </a:solidFill>
          <a:ln w="28575" cap="rnd">
            <a:solidFill>
              <a:schemeClr val="accent4"/>
            </a:solidFill>
            <a:round/>
          </a:ln>
          <a:effectLst/>
        </c:spPr>
        <c:marker>
          <c:symbol val="none"/>
        </c:marker>
        <c:dLbl>
          <c:idx val="0"/>
          <c:layout>
            <c:manualLayout>
              <c:x val="5.8636071872587969E-3"/>
              <c:y val="-0.10707070707070707"/>
            </c:manualLayout>
          </c:layout>
          <c:spPr>
            <a:solidFill>
              <a:srgbClr val="FFFFFF"/>
            </a:solidFill>
            <a:ln>
              <a:solidFill>
                <a:srgbClr val="000000">
                  <a:lumMod val="25000"/>
                  <a:lumOff val="75000"/>
                </a:srgb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35"/>
        <c:spPr>
          <a:solidFill>
            <a:schemeClr val="accent1"/>
          </a:solidFill>
          <a:ln w="28575" cap="rnd">
            <a:solidFill>
              <a:schemeClr val="accent4"/>
            </a:solidFill>
            <a:round/>
          </a:ln>
          <a:effectLst/>
        </c:spPr>
        <c:marker>
          <c:symbol val="none"/>
        </c:marker>
        <c:dLbl>
          <c:idx val="0"/>
          <c:layout>
            <c:manualLayout>
              <c:x val="1.9056723358591064E-2"/>
              <c:y val="-5.2525252525252523E-2"/>
            </c:manualLayout>
          </c:layout>
          <c:spPr>
            <a:solidFill>
              <a:srgbClr val="FFFFFF"/>
            </a:solidFill>
            <a:ln>
              <a:solidFill>
                <a:srgbClr val="000000">
                  <a:lumMod val="25000"/>
                  <a:lumOff val="75000"/>
                </a:srgb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36"/>
        <c:spPr>
          <a:solidFill>
            <a:schemeClr val="accent1"/>
          </a:solidFill>
          <a:ln w="28575" cap="rnd">
            <a:solidFill>
              <a:schemeClr val="accent4"/>
            </a:solidFill>
            <a:round/>
          </a:ln>
          <a:effectLst/>
        </c:spPr>
        <c:marker>
          <c:symbol val="none"/>
        </c:marker>
        <c:dLbl>
          <c:idx val="0"/>
          <c:layout>
            <c:manualLayout>
              <c:x val="1.4659017968146993E-2"/>
              <c:y val="-0.11313131313131314"/>
            </c:manualLayout>
          </c:layout>
          <c:spPr>
            <a:solidFill>
              <a:srgbClr val="FFFFFF"/>
            </a:solidFill>
            <a:ln>
              <a:solidFill>
                <a:srgbClr val="000000">
                  <a:lumMod val="25000"/>
                  <a:lumOff val="75000"/>
                </a:srgb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37"/>
        <c:spPr>
          <a:solidFill>
            <a:schemeClr val="accent1"/>
          </a:solidFill>
          <a:ln w="28575" cap="rnd">
            <a:solidFill>
              <a:schemeClr val="accent4"/>
            </a:solidFill>
            <a:round/>
          </a:ln>
          <a:effectLst/>
        </c:spPr>
        <c:marker>
          <c:symbol val="none"/>
        </c:marker>
        <c:dLbl>
          <c:idx val="0"/>
          <c:layout>
            <c:manualLayout>
              <c:x val="1.6124919764961693E-2"/>
              <c:y val="-2.6262626262626262E-2"/>
            </c:manualLayout>
          </c:layout>
          <c:spPr>
            <a:solidFill>
              <a:srgbClr val="FFFFFF"/>
            </a:solidFill>
            <a:ln>
              <a:solidFill>
                <a:srgbClr val="000000">
                  <a:lumMod val="25000"/>
                  <a:lumOff val="75000"/>
                </a:srgb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38"/>
        <c:spPr>
          <a:solidFill>
            <a:schemeClr val="accent1"/>
          </a:solidFill>
          <a:ln w="28575" cap="rnd">
            <a:solidFill>
              <a:schemeClr val="accent4"/>
            </a:solidFill>
            <a:round/>
          </a:ln>
          <a:effectLst/>
        </c:spPr>
        <c:marker>
          <c:symbol val="none"/>
        </c:marker>
        <c:dLbl>
          <c:idx val="0"/>
          <c:layout>
            <c:manualLayout>
              <c:x val="-4.3977053904440981E-3"/>
              <c:y val="-5.0505050505050504E-2"/>
            </c:manualLayout>
          </c:layout>
          <c:spPr>
            <a:solidFill>
              <a:srgbClr val="FFFFFF"/>
            </a:solidFill>
            <a:ln>
              <a:solidFill>
                <a:srgbClr val="000000">
                  <a:lumMod val="25000"/>
                  <a:lumOff val="75000"/>
                </a:srgb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1"/>
          <c:showCatName val="1"/>
          <c:showSerName val="0"/>
          <c:showPercent val="0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</c:pivotFmts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'Pivot Table'!$B$6</c:f>
              <c:strCache>
                <c:ptCount val="1"/>
                <c:pt idx="0">
                  <c:v>Sum of FUNDING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'Pivot Table'!$A$7:$A$191</c:f>
              <c:strCache>
                <c:ptCount val="184"/>
                <c:pt idx="0">
                  <c:v>ucsf.edu</c:v>
                </c:pt>
                <c:pt idx="1">
                  <c:v>johnshopkins.edu</c:v>
                </c:pt>
                <c:pt idx="2">
                  <c:v>columbia.edu</c:v>
                </c:pt>
                <c:pt idx="3">
                  <c:v>pitt.edu</c:v>
                </c:pt>
                <c:pt idx="4">
                  <c:v>upenn.edu</c:v>
                </c:pt>
                <c:pt idx="5">
                  <c:v>stanford.edu</c:v>
                </c:pt>
                <c:pt idx="6">
                  <c:v>umich.edu</c:v>
                </c:pt>
                <c:pt idx="7">
                  <c:v>wustl.edu</c:v>
                </c:pt>
                <c:pt idx="8">
                  <c:v>duke.edu</c:v>
                </c:pt>
                <c:pt idx="9">
                  <c:v>ucla.edu</c:v>
                </c:pt>
                <c:pt idx="10">
                  <c:v>ucsd.edu</c:v>
                </c:pt>
                <c:pt idx="11">
                  <c:v>yale.edu</c:v>
                </c:pt>
                <c:pt idx="12">
                  <c:v>washington.edu</c:v>
                </c:pt>
                <c:pt idx="13">
                  <c:v>unc.edu</c:v>
                </c:pt>
                <c:pt idx="14">
                  <c:v>emory.edu</c:v>
                </c:pt>
                <c:pt idx="15">
                  <c:v>northwestern.edu</c:v>
                </c:pt>
                <c:pt idx="16">
                  <c:v>umn.edu</c:v>
                </c:pt>
                <c:pt idx="17">
                  <c:v>mssm.edu</c:v>
                </c:pt>
                <c:pt idx="18">
                  <c:v>harvard.edu</c:v>
                </c:pt>
                <c:pt idx="19">
                  <c:v>nyumc.org</c:v>
                </c:pt>
                <c:pt idx="20">
                  <c:v>wisc.edu</c:v>
                </c:pt>
                <c:pt idx="21">
                  <c:v>usc.edu</c:v>
                </c:pt>
                <c:pt idx="22">
                  <c:v>ucdenver.edu</c:v>
                </c:pt>
                <c:pt idx="23">
                  <c:v>ohsu.edu</c:v>
                </c:pt>
                <c:pt idx="24">
                  <c:v>utsouthwestern.edu</c:v>
                </c:pt>
                <c:pt idx="25">
                  <c:v>med.cornell.edu</c:v>
                </c:pt>
                <c:pt idx="26">
                  <c:v>ucdavis.edu</c:v>
                </c:pt>
                <c:pt idx="27">
                  <c:v>ufl.edu</c:v>
                </c:pt>
                <c:pt idx="28">
                  <c:v>mayo.edu</c:v>
                </c:pt>
                <c:pt idx="29">
                  <c:v>bu.edu</c:v>
                </c:pt>
                <c:pt idx="30">
                  <c:v>uchicago.edu</c:v>
                </c:pt>
                <c:pt idx="31">
                  <c:v>utah.edu</c:v>
                </c:pt>
                <c:pt idx="32">
                  <c:v>umaryland.edu</c:v>
                </c:pt>
                <c:pt idx="33">
                  <c:v>uci.edu</c:v>
                </c:pt>
                <c:pt idx="34">
                  <c:v>case.edu</c:v>
                </c:pt>
                <c:pt idx="35">
                  <c:v>virginia.edu</c:v>
                </c:pt>
                <c:pt idx="36">
                  <c:v>rutgers.edu</c:v>
                </c:pt>
                <c:pt idx="37">
                  <c:v>miami.edu</c:v>
                </c:pt>
                <c:pt idx="38">
                  <c:v>uiowa.edu</c:v>
                </c:pt>
                <c:pt idx="39">
                  <c:v>mdanderson.org</c:v>
                </c:pt>
                <c:pt idx="40">
                  <c:v>rochester.edu</c:v>
                </c:pt>
                <c:pt idx="41">
                  <c:v>arizona.edu</c:v>
                </c:pt>
                <c:pt idx="42">
                  <c:v>cchmc.org</c:v>
                </c:pt>
                <c:pt idx="43">
                  <c:v>utmb.edu</c:v>
                </c:pt>
                <c:pt idx="44">
                  <c:v>uky.edu</c:v>
                </c:pt>
                <c:pt idx="45">
                  <c:v>chop.edu</c:v>
                </c:pt>
                <c:pt idx="46">
                  <c:v>uic.edu</c:v>
                </c:pt>
                <c:pt idx="47">
                  <c:v>berkeley.edu</c:v>
                </c:pt>
                <c:pt idx="48">
                  <c:v>brown.edu</c:v>
                </c:pt>
                <c:pt idx="49">
                  <c:v>wfu.edu</c:v>
                </c:pt>
                <c:pt idx="50">
                  <c:v>vanderbilt.edu</c:v>
                </c:pt>
                <c:pt idx="51">
                  <c:v>uth.tmc.edu</c:v>
                </c:pt>
                <c:pt idx="52">
                  <c:v>mit.edu</c:v>
                </c:pt>
                <c:pt idx="53">
                  <c:v>mcw.edu</c:v>
                </c:pt>
                <c:pt idx="54">
                  <c:v>usf.edu</c:v>
                </c:pt>
                <c:pt idx="55">
                  <c:v>msu.edu</c:v>
                </c:pt>
                <c:pt idx="56">
                  <c:v>vcu.edu</c:v>
                </c:pt>
                <c:pt idx="57">
                  <c:v>uthscsa.edu</c:v>
                </c:pt>
                <c:pt idx="58">
                  <c:v>cornell.edu</c:v>
                </c:pt>
                <c:pt idx="59">
                  <c:v>unmc.edu</c:v>
                </c:pt>
                <c:pt idx="60">
                  <c:v>dartmouth.edu</c:v>
                </c:pt>
                <c:pt idx="61">
                  <c:v>rockefeller.edu</c:v>
                </c:pt>
                <c:pt idx="62">
                  <c:v>utexas.edu</c:v>
                </c:pt>
                <c:pt idx="63">
                  <c:v>illinois.edu</c:v>
                </c:pt>
                <c:pt idx="64">
                  <c:v>nyu.edu</c:v>
                </c:pt>
                <c:pt idx="65">
                  <c:v>uc.edu</c:v>
                </c:pt>
                <c:pt idx="66">
                  <c:v>kumc.edu</c:v>
                </c:pt>
                <c:pt idx="67">
                  <c:v>gwu.edu</c:v>
                </c:pt>
                <c:pt idx="68">
                  <c:v>untsystem.edu</c:v>
                </c:pt>
                <c:pt idx="69">
                  <c:v>stonybrook.edu</c:v>
                </c:pt>
                <c:pt idx="70">
                  <c:v>temple.edu</c:v>
                </c:pt>
                <c:pt idx="71">
                  <c:v>jefferson.edu</c:v>
                </c:pt>
                <c:pt idx="72">
                  <c:v>psu.edu</c:v>
                </c:pt>
                <c:pt idx="73">
                  <c:v>buffalo.edu</c:v>
                </c:pt>
                <c:pt idx="74">
                  <c:v>coh.org</c:v>
                </c:pt>
                <c:pt idx="75">
                  <c:v>tennessee.edu</c:v>
                </c:pt>
                <c:pt idx="76">
                  <c:v>caltech.edu</c:v>
                </c:pt>
                <c:pt idx="77">
                  <c:v>wayne.edu</c:v>
                </c:pt>
                <c:pt idx="78">
                  <c:v>asu.edu</c:v>
                </c:pt>
                <c:pt idx="79">
                  <c:v>purdue.edu</c:v>
                </c:pt>
                <c:pt idx="80">
                  <c:v>uga.edu</c:v>
                </c:pt>
                <c:pt idx="81">
                  <c:v>sc.edu</c:v>
                </c:pt>
                <c:pt idx="82">
                  <c:v>umd.edu</c:v>
                </c:pt>
                <c:pt idx="83">
                  <c:v>uvm.edu</c:v>
                </c:pt>
                <c:pt idx="84">
                  <c:v>augusta.edu</c:v>
                </c:pt>
                <c:pt idx="85">
                  <c:v>colorado.edu</c:v>
                </c:pt>
                <c:pt idx="86">
                  <c:v>georgetown.edu</c:v>
                </c:pt>
                <c:pt idx="87">
                  <c:v>princeton.edu</c:v>
                </c:pt>
                <c:pt idx="88">
                  <c:v>vt.edu</c:v>
                </c:pt>
                <c:pt idx="89">
                  <c:v>gatech.edu</c:v>
                </c:pt>
                <c:pt idx="90">
                  <c:v>ucsc.edu</c:v>
                </c:pt>
                <c:pt idx="91">
                  <c:v>udel.edu</c:v>
                </c:pt>
                <c:pt idx="92">
                  <c:v>colostate.edu</c:v>
                </c:pt>
                <c:pt idx="93">
                  <c:v>neu.edu</c:v>
                </c:pt>
                <c:pt idx="94">
                  <c:v>uoregon.edu</c:v>
                </c:pt>
                <c:pt idx="95">
                  <c:v>andrew.cmu.edu</c:v>
                </c:pt>
                <c:pt idx="96">
                  <c:v>ncsu.edu</c:v>
                </c:pt>
                <c:pt idx="97">
                  <c:v>wvu.edu</c:v>
                </c:pt>
                <c:pt idx="98">
                  <c:v>fsu.edu</c:v>
                </c:pt>
                <c:pt idx="99">
                  <c:v>iu.edu</c:v>
                </c:pt>
                <c:pt idx="100">
                  <c:v>sdsu.edu</c:v>
                </c:pt>
                <c:pt idx="101">
                  <c:v>brandeis.edu</c:v>
                </c:pt>
                <c:pt idx="102">
                  <c:v>ku.edu</c:v>
                </c:pt>
                <c:pt idx="103">
                  <c:v>lsuhsc.edu</c:v>
                </c:pt>
                <c:pt idx="104">
                  <c:v>tamu.edu</c:v>
                </c:pt>
                <c:pt idx="105">
                  <c:v>rice.edu</c:v>
                </c:pt>
                <c:pt idx="106">
                  <c:v>unl.edu</c:v>
                </c:pt>
                <c:pt idx="107">
                  <c:v>nd.edu</c:v>
                </c:pt>
                <c:pt idx="108">
                  <c:v>utdallas.edu</c:v>
                </c:pt>
                <c:pt idx="109">
                  <c:v>oregonstate.edu</c:v>
                </c:pt>
                <c:pt idx="110">
                  <c:v>vai.org</c:v>
                </c:pt>
                <c:pt idx="111">
                  <c:v>ucsb.edu</c:v>
                </c:pt>
                <c:pt idx="112">
                  <c:v>lbl.gov</c:v>
                </c:pt>
                <c:pt idx="113">
                  <c:v>iastate.edu</c:v>
                </c:pt>
                <c:pt idx="114">
                  <c:v>utep.edu</c:v>
                </c:pt>
                <c:pt idx="115">
                  <c:v>uri.edu</c:v>
                </c:pt>
                <c:pt idx="116">
                  <c:v>gmu.edu</c:v>
                </c:pt>
                <c:pt idx="117">
                  <c:v>lsu.edu</c:v>
                </c:pt>
                <c:pt idx="118">
                  <c:v>utsa.edu</c:v>
                </c:pt>
                <c:pt idx="119">
                  <c:v>montana.edu</c:v>
                </c:pt>
                <c:pt idx="120">
                  <c:v>uwyo.edu</c:v>
                </c:pt>
                <c:pt idx="121">
                  <c:v>umt.edu</c:v>
                </c:pt>
                <c:pt idx="122">
                  <c:v>ucf.edu</c:v>
                </c:pt>
                <c:pt idx="123">
                  <c:v>uta.edu</c:v>
                </c:pt>
                <c:pt idx="124">
                  <c:v>binghamton.edu</c:v>
                </c:pt>
                <c:pt idx="125">
                  <c:v>okstate.edu</c:v>
                </c:pt>
                <c:pt idx="126">
                  <c:v>ua.edu</c:v>
                </c:pt>
                <c:pt idx="127">
                  <c:v>alaska.edu</c:v>
                </c:pt>
                <c:pt idx="128">
                  <c:v>unm.edu</c:v>
                </c:pt>
                <c:pt idx="129">
                  <c:v>albany.edu</c:v>
                </c:pt>
                <c:pt idx="130">
                  <c:v>nccu.edu</c:v>
                </c:pt>
                <c:pt idx="131">
                  <c:v>unlv.edu</c:v>
                </c:pt>
                <c:pt idx="132">
                  <c:v>usd.edu</c:v>
                </c:pt>
                <c:pt idx="133">
                  <c:v>umbc.edu</c:v>
                </c:pt>
                <c:pt idx="134">
                  <c:v>nygenome.org</c:v>
                </c:pt>
                <c:pt idx="135">
                  <c:v>llu.edu</c:v>
                </c:pt>
                <c:pt idx="136">
                  <c:v>creighton.edu</c:v>
                </c:pt>
                <c:pt idx="137">
                  <c:v>fau.edu</c:v>
                </c:pt>
                <c:pt idx="138">
                  <c:v>uncg.edu</c:v>
                </c:pt>
                <c:pt idx="139">
                  <c:v>uncc.edu</c:v>
                </c:pt>
                <c:pt idx="140">
                  <c:v>rpi.edu</c:v>
                </c:pt>
                <c:pt idx="141">
                  <c:v>uml.edu</c:v>
                </c:pt>
                <c:pt idx="142">
                  <c:v>pdx.edu</c:v>
                </c:pt>
                <c:pt idx="143">
                  <c:v>auburn.edu</c:v>
                </c:pt>
                <c:pt idx="144">
                  <c:v>boisestate.edu</c:v>
                </c:pt>
                <c:pt idx="145">
                  <c:v>ohio.edu</c:v>
                </c:pt>
                <c:pt idx="146">
                  <c:v>du.edu</c:v>
                </c:pt>
                <c:pt idx="147">
                  <c:v>sfsu.edu</c:v>
                </c:pt>
                <c:pt idx="148">
                  <c:v>csulb.edu</c:v>
                </c:pt>
                <c:pt idx="149">
                  <c:v>ucmerced.edu</c:v>
                </c:pt>
                <c:pt idx="150">
                  <c:v>baylor.edu</c:v>
                </c:pt>
                <c:pt idx="151">
                  <c:v>usm.edu</c:v>
                </c:pt>
                <c:pt idx="152">
                  <c:v>bnl.gov</c:v>
                </c:pt>
                <c:pt idx="153">
                  <c:v>byu.edu</c:v>
                </c:pt>
                <c:pt idx="154">
                  <c:v>ndsu.edu</c:v>
                </c:pt>
                <c:pt idx="155">
                  <c:v>rit.edu</c:v>
                </c:pt>
                <c:pt idx="156">
                  <c:v>chapman.edu</c:v>
                </c:pt>
                <c:pt idx="157">
                  <c:v>miamioh.edu</c:v>
                </c:pt>
                <c:pt idx="158">
                  <c:v>unomaha.edu</c:v>
                </c:pt>
                <c:pt idx="159">
                  <c:v>siu.edu</c:v>
                </c:pt>
                <c:pt idx="160">
                  <c:v>unh.edu</c:v>
                </c:pt>
                <c:pt idx="161">
                  <c:v>kennesaw.edu</c:v>
                </c:pt>
                <c:pt idx="162">
                  <c:v>oakland.edu</c:v>
                </c:pt>
                <c:pt idx="163">
                  <c:v>stevens.edu</c:v>
                </c:pt>
                <c:pt idx="164">
                  <c:v>odu.edu</c:v>
                </c:pt>
                <c:pt idx="165">
                  <c:v>memphis.edu</c:v>
                </c:pt>
                <c:pt idx="166">
                  <c:v>whoi.edu</c:v>
                </c:pt>
                <c:pt idx="167">
                  <c:v>duq.edu</c:v>
                </c:pt>
                <c:pt idx="168">
                  <c:v>rowan.edu</c:v>
                </c:pt>
                <c:pt idx="169">
                  <c:v>wesleyan.edu</c:v>
                </c:pt>
                <c:pt idx="170">
                  <c:v>fullerton.edu</c:v>
                </c:pt>
                <c:pt idx="171">
                  <c:v>txstate.edu</c:v>
                </c:pt>
                <c:pt idx="172">
                  <c:v>mtu.edu</c:v>
                </c:pt>
                <c:pt idx="173">
                  <c:v>ilstu.edu</c:v>
                </c:pt>
                <c:pt idx="174">
                  <c:v>smu.edu</c:v>
                </c:pt>
                <c:pt idx="175">
                  <c:v>cpp.edu</c:v>
                </c:pt>
                <c:pt idx="176">
                  <c:v>towson.edu</c:v>
                </c:pt>
                <c:pt idx="177">
                  <c:v>ornl.gov</c:v>
                </c:pt>
                <c:pt idx="178">
                  <c:v>wmich.edu</c:v>
                </c:pt>
                <c:pt idx="179">
                  <c:v>unk.edu</c:v>
                </c:pt>
                <c:pt idx="180">
                  <c:v>uvu.edu</c:v>
                </c:pt>
                <c:pt idx="181">
                  <c:v>wssu.edu</c:v>
                </c:pt>
                <c:pt idx="182">
                  <c:v>pace.edu</c:v>
                </c:pt>
                <c:pt idx="183">
                  <c:v>scu.edu</c:v>
                </c:pt>
              </c:strCache>
            </c:strRef>
          </c:cat>
          <c:val>
            <c:numRef>
              <c:f>'Pivot Table'!$B$7:$B$191</c:f>
              <c:numCache>
                <c:formatCode>"$"#,##0</c:formatCode>
                <c:ptCount val="184"/>
                <c:pt idx="0">
                  <c:v>818344088</c:v>
                </c:pt>
                <c:pt idx="1">
                  <c:v>817967024</c:v>
                </c:pt>
                <c:pt idx="2">
                  <c:v>675072350</c:v>
                </c:pt>
                <c:pt idx="3">
                  <c:v>670055218</c:v>
                </c:pt>
                <c:pt idx="4">
                  <c:v>651241697</c:v>
                </c:pt>
                <c:pt idx="5">
                  <c:v>649008297</c:v>
                </c:pt>
                <c:pt idx="6">
                  <c:v>638797095</c:v>
                </c:pt>
                <c:pt idx="7">
                  <c:v>617019708</c:v>
                </c:pt>
                <c:pt idx="8">
                  <c:v>613754425</c:v>
                </c:pt>
                <c:pt idx="9">
                  <c:v>592972896</c:v>
                </c:pt>
                <c:pt idx="10">
                  <c:v>592859535</c:v>
                </c:pt>
                <c:pt idx="11">
                  <c:v>590009627</c:v>
                </c:pt>
                <c:pt idx="12">
                  <c:v>574666407</c:v>
                </c:pt>
                <c:pt idx="13">
                  <c:v>571776492</c:v>
                </c:pt>
                <c:pt idx="14">
                  <c:v>548539944</c:v>
                </c:pt>
                <c:pt idx="15">
                  <c:v>438974229</c:v>
                </c:pt>
                <c:pt idx="16">
                  <c:v>427063298</c:v>
                </c:pt>
                <c:pt idx="17">
                  <c:v>425277288</c:v>
                </c:pt>
                <c:pt idx="18">
                  <c:v>383104296</c:v>
                </c:pt>
                <c:pt idx="19">
                  <c:v>375378394</c:v>
                </c:pt>
                <c:pt idx="20">
                  <c:v>360853772</c:v>
                </c:pt>
                <c:pt idx="21">
                  <c:v>321380322</c:v>
                </c:pt>
                <c:pt idx="22">
                  <c:v>320787495</c:v>
                </c:pt>
                <c:pt idx="23">
                  <c:v>284725340</c:v>
                </c:pt>
                <c:pt idx="24">
                  <c:v>271920770</c:v>
                </c:pt>
                <c:pt idx="25">
                  <c:v>268972812</c:v>
                </c:pt>
                <c:pt idx="26">
                  <c:v>268040377</c:v>
                </c:pt>
                <c:pt idx="27">
                  <c:v>258155837</c:v>
                </c:pt>
                <c:pt idx="28">
                  <c:v>251392749</c:v>
                </c:pt>
                <c:pt idx="29">
                  <c:v>246549223</c:v>
                </c:pt>
                <c:pt idx="30">
                  <c:v>235580999</c:v>
                </c:pt>
                <c:pt idx="31">
                  <c:v>233190500</c:v>
                </c:pt>
                <c:pt idx="32">
                  <c:v>218177285</c:v>
                </c:pt>
                <c:pt idx="33">
                  <c:v>204069641</c:v>
                </c:pt>
                <c:pt idx="34">
                  <c:v>194820419</c:v>
                </c:pt>
                <c:pt idx="35">
                  <c:v>192134294</c:v>
                </c:pt>
                <c:pt idx="36">
                  <c:v>190230338</c:v>
                </c:pt>
                <c:pt idx="37">
                  <c:v>189131953</c:v>
                </c:pt>
                <c:pt idx="38">
                  <c:v>177986696</c:v>
                </c:pt>
                <c:pt idx="39">
                  <c:v>177010608</c:v>
                </c:pt>
                <c:pt idx="40">
                  <c:v>176462086</c:v>
                </c:pt>
                <c:pt idx="41">
                  <c:v>174016940</c:v>
                </c:pt>
                <c:pt idx="42">
                  <c:v>168688168</c:v>
                </c:pt>
                <c:pt idx="43">
                  <c:v>160541377</c:v>
                </c:pt>
                <c:pt idx="44">
                  <c:v>156334277</c:v>
                </c:pt>
                <c:pt idx="45">
                  <c:v>154733483</c:v>
                </c:pt>
                <c:pt idx="46">
                  <c:v>151083223</c:v>
                </c:pt>
                <c:pt idx="47">
                  <c:v>144272440</c:v>
                </c:pt>
                <c:pt idx="48">
                  <c:v>138481133</c:v>
                </c:pt>
                <c:pt idx="49">
                  <c:v>130413916</c:v>
                </c:pt>
                <c:pt idx="50">
                  <c:v>127244157</c:v>
                </c:pt>
                <c:pt idx="51">
                  <c:v>121623169</c:v>
                </c:pt>
                <c:pt idx="52">
                  <c:v>117718042</c:v>
                </c:pt>
                <c:pt idx="53">
                  <c:v>113852276</c:v>
                </c:pt>
                <c:pt idx="54">
                  <c:v>104841224</c:v>
                </c:pt>
                <c:pt idx="55">
                  <c:v>104450545</c:v>
                </c:pt>
                <c:pt idx="56">
                  <c:v>103301334</c:v>
                </c:pt>
                <c:pt idx="57">
                  <c:v>99875951</c:v>
                </c:pt>
                <c:pt idx="58">
                  <c:v>98974227</c:v>
                </c:pt>
                <c:pt idx="59">
                  <c:v>96381566</c:v>
                </c:pt>
                <c:pt idx="60">
                  <c:v>92981102</c:v>
                </c:pt>
                <c:pt idx="61">
                  <c:v>91024179</c:v>
                </c:pt>
                <c:pt idx="62">
                  <c:v>89685604</c:v>
                </c:pt>
                <c:pt idx="63">
                  <c:v>84944929</c:v>
                </c:pt>
                <c:pt idx="64">
                  <c:v>83497228</c:v>
                </c:pt>
                <c:pt idx="65">
                  <c:v>82387055</c:v>
                </c:pt>
                <c:pt idx="66">
                  <c:v>79995786</c:v>
                </c:pt>
                <c:pt idx="67">
                  <c:v>79958263</c:v>
                </c:pt>
                <c:pt idx="68">
                  <c:v>78893593</c:v>
                </c:pt>
                <c:pt idx="69">
                  <c:v>77784218</c:v>
                </c:pt>
                <c:pt idx="70">
                  <c:v>76256350</c:v>
                </c:pt>
                <c:pt idx="71">
                  <c:v>76213801</c:v>
                </c:pt>
                <c:pt idx="72">
                  <c:v>75630720</c:v>
                </c:pt>
                <c:pt idx="73">
                  <c:v>74751351</c:v>
                </c:pt>
                <c:pt idx="74">
                  <c:v>74278217</c:v>
                </c:pt>
                <c:pt idx="75">
                  <c:v>72364529</c:v>
                </c:pt>
                <c:pt idx="76">
                  <c:v>67681613</c:v>
                </c:pt>
                <c:pt idx="77">
                  <c:v>66855061</c:v>
                </c:pt>
                <c:pt idx="78">
                  <c:v>63716394</c:v>
                </c:pt>
                <c:pt idx="79">
                  <c:v>61210035</c:v>
                </c:pt>
                <c:pt idx="80">
                  <c:v>59247721</c:v>
                </c:pt>
                <c:pt idx="81">
                  <c:v>59170982</c:v>
                </c:pt>
                <c:pt idx="82">
                  <c:v>59054649</c:v>
                </c:pt>
                <c:pt idx="83">
                  <c:v>58187389</c:v>
                </c:pt>
                <c:pt idx="84">
                  <c:v>54543152</c:v>
                </c:pt>
                <c:pt idx="85">
                  <c:v>53205605</c:v>
                </c:pt>
                <c:pt idx="86">
                  <c:v>51945879</c:v>
                </c:pt>
                <c:pt idx="87">
                  <c:v>51494039</c:v>
                </c:pt>
                <c:pt idx="88">
                  <c:v>50736209</c:v>
                </c:pt>
                <c:pt idx="89">
                  <c:v>50389056</c:v>
                </c:pt>
                <c:pt idx="90">
                  <c:v>46133387</c:v>
                </c:pt>
                <c:pt idx="91">
                  <c:v>44649720</c:v>
                </c:pt>
                <c:pt idx="92">
                  <c:v>43494371</c:v>
                </c:pt>
                <c:pt idx="93">
                  <c:v>43124004</c:v>
                </c:pt>
                <c:pt idx="94">
                  <c:v>43065157</c:v>
                </c:pt>
                <c:pt idx="95">
                  <c:v>41406065</c:v>
                </c:pt>
                <c:pt idx="96">
                  <c:v>39208047</c:v>
                </c:pt>
                <c:pt idx="97">
                  <c:v>39023364</c:v>
                </c:pt>
                <c:pt idx="98">
                  <c:v>38922734</c:v>
                </c:pt>
                <c:pt idx="99">
                  <c:v>38466048</c:v>
                </c:pt>
                <c:pt idx="100">
                  <c:v>33037889</c:v>
                </c:pt>
                <c:pt idx="101">
                  <c:v>27829588</c:v>
                </c:pt>
                <c:pt idx="102">
                  <c:v>27048614</c:v>
                </c:pt>
                <c:pt idx="103">
                  <c:v>26992233</c:v>
                </c:pt>
                <c:pt idx="104">
                  <c:v>26898092</c:v>
                </c:pt>
                <c:pt idx="105">
                  <c:v>24596569</c:v>
                </c:pt>
                <c:pt idx="106">
                  <c:v>24398392</c:v>
                </c:pt>
                <c:pt idx="107">
                  <c:v>24378304</c:v>
                </c:pt>
                <c:pt idx="108">
                  <c:v>24209282</c:v>
                </c:pt>
                <c:pt idx="109">
                  <c:v>23285043</c:v>
                </c:pt>
                <c:pt idx="110">
                  <c:v>22820346</c:v>
                </c:pt>
                <c:pt idx="111">
                  <c:v>21358818</c:v>
                </c:pt>
                <c:pt idx="112">
                  <c:v>20557685</c:v>
                </c:pt>
                <c:pt idx="113">
                  <c:v>20310721</c:v>
                </c:pt>
                <c:pt idx="114">
                  <c:v>19218580</c:v>
                </c:pt>
                <c:pt idx="115">
                  <c:v>18543935</c:v>
                </c:pt>
                <c:pt idx="116">
                  <c:v>18508278</c:v>
                </c:pt>
                <c:pt idx="117">
                  <c:v>17759201</c:v>
                </c:pt>
                <c:pt idx="118">
                  <c:v>16566170</c:v>
                </c:pt>
                <c:pt idx="119">
                  <c:v>14886167</c:v>
                </c:pt>
                <c:pt idx="120">
                  <c:v>14520845</c:v>
                </c:pt>
                <c:pt idx="121">
                  <c:v>12633227</c:v>
                </c:pt>
                <c:pt idx="122">
                  <c:v>12248974</c:v>
                </c:pt>
                <c:pt idx="123">
                  <c:v>11402327</c:v>
                </c:pt>
                <c:pt idx="124">
                  <c:v>11254051</c:v>
                </c:pt>
                <c:pt idx="125">
                  <c:v>10665554</c:v>
                </c:pt>
                <c:pt idx="126">
                  <c:v>10626081</c:v>
                </c:pt>
                <c:pt idx="127">
                  <c:v>10589123</c:v>
                </c:pt>
                <c:pt idx="128">
                  <c:v>10472578</c:v>
                </c:pt>
                <c:pt idx="129">
                  <c:v>10002414</c:v>
                </c:pt>
                <c:pt idx="130">
                  <c:v>9621826</c:v>
                </c:pt>
                <c:pt idx="131">
                  <c:v>9514772</c:v>
                </c:pt>
                <c:pt idx="132">
                  <c:v>9415444</c:v>
                </c:pt>
                <c:pt idx="133">
                  <c:v>9061399</c:v>
                </c:pt>
                <c:pt idx="134">
                  <c:v>8893896</c:v>
                </c:pt>
                <c:pt idx="135">
                  <c:v>8839737</c:v>
                </c:pt>
                <c:pt idx="136">
                  <c:v>8504524</c:v>
                </c:pt>
                <c:pt idx="137">
                  <c:v>8440461</c:v>
                </c:pt>
                <c:pt idx="138">
                  <c:v>8404660</c:v>
                </c:pt>
                <c:pt idx="139">
                  <c:v>7843269</c:v>
                </c:pt>
                <c:pt idx="140">
                  <c:v>7683027</c:v>
                </c:pt>
                <c:pt idx="141">
                  <c:v>7465327</c:v>
                </c:pt>
                <c:pt idx="142">
                  <c:v>7378750</c:v>
                </c:pt>
                <c:pt idx="143">
                  <c:v>7360975</c:v>
                </c:pt>
                <c:pt idx="144">
                  <c:v>6799902</c:v>
                </c:pt>
                <c:pt idx="145">
                  <c:v>6763182</c:v>
                </c:pt>
                <c:pt idx="146">
                  <c:v>6620738</c:v>
                </c:pt>
                <c:pt idx="147">
                  <c:v>6561873</c:v>
                </c:pt>
                <c:pt idx="148">
                  <c:v>6433281</c:v>
                </c:pt>
                <c:pt idx="149">
                  <c:v>6309169</c:v>
                </c:pt>
                <c:pt idx="150">
                  <c:v>5875676</c:v>
                </c:pt>
                <c:pt idx="151">
                  <c:v>5839148</c:v>
                </c:pt>
                <c:pt idx="152">
                  <c:v>5802433</c:v>
                </c:pt>
                <c:pt idx="153">
                  <c:v>5791165</c:v>
                </c:pt>
                <c:pt idx="154">
                  <c:v>5211379</c:v>
                </c:pt>
                <c:pt idx="155">
                  <c:v>5073516</c:v>
                </c:pt>
                <c:pt idx="156">
                  <c:v>5036173</c:v>
                </c:pt>
                <c:pt idx="157">
                  <c:v>4335486</c:v>
                </c:pt>
                <c:pt idx="158">
                  <c:v>4138057</c:v>
                </c:pt>
                <c:pt idx="159">
                  <c:v>4035130</c:v>
                </c:pt>
                <c:pt idx="160">
                  <c:v>3856746</c:v>
                </c:pt>
                <c:pt idx="161">
                  <c:v>3842688</c:v>
                </c:pt>
                <c:pt idx="162">
                  <c:v>3841969</c:v>
                </c:pt>
                <c:pt idx="163">
                  <c:v>3092104</c:v>
                </c:pt>
                <c:pt idx="164">
                  <c:v>2967412</c:v>
                </c:pt>
                <c:pt idx="165">
                  <c:v>2931813</c:v>
                </c:pt>
                <c:pt idx="166">
                  <c:v>2914496</c:v>
                </c:pt>
                <c:pt idx="167">
                  <c:v>2852579</c:v>
                </c:pt>
                <c:pt idx="168">
                  <c:v>2738918</c:v>
                </c:pt>
                <c:pt idx="169">
                  <c:v>2619549</c:v>
                </c:pt>
                <c:pt idx="170">
                  <c:v>2505061</c:v>
                </c:pt>
                <c:pt idx="171">
                  <c:v>1670301</c:v>
                </c:pt>
                <c:pt idx="172">
                  <c:v>1591572</c:v>
                </c:pt>
                <c:pt idx="173">
                  <c:v>1193440</c:v>
                </c:pt>
                <c:pt idx="174">
                  <c:v>1191670</c:v>
                </c:pt>
                <c:pt idx="175">
                  <c:v>885086</c:v>
                </c:pt>
                <c:pt idx="176">
                  <c:v>617957</c:v>
                </c:pt>
                <c:pt idx="177">
                  <c:v>597965</c:v>
                </c:pt>
                <c:pt idx="178">
                  <c:v>519507</c:v>
                </c:pt>
                <c:pt idx="179">
                  <c:v>394781</c:v>
                </c:pt>
                <c:pt idx="180">
                  <c:v>373782</c:v>
                </c:pt>
                <c:pt idx="181">
                  <c:v>128147</c:v>
                </c:pt>
                <c:pt idx="182">
                  <c:v>110158</c:v>
                </c:pt>
                <c:pt idx="183">
                  <c:v>68392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1CB-4DBD-B8E3-2F76A29381B4}"/>
            </c:ext>
          </c:extLst>
        </c:ser>
        <c:ser>
          <c:idx val="1"/>
          <c:order val="1"/>
          <c:tx>
            <c:strRef>
              <c:f>'Pivot Table'!$C$6</c:f>
              <c:strCache>
                <c:ptCount val="1"/>
                <c:pt idx="0">
                  <c:v>Sum of AWARDS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'Pivot Table'!$A$7:$A$191</c:f>
              <c:strCache>
                <c:ptCount val="184"/>
                <c:pt idx="0">
                  <c:v>ucsf.edu</c:v>
                </c:pt>
                <c:pt idx="1">
                  <c:v>johnshopkins.edu</c:v>
                </c:pt>
                <c:pt idx="2">
                  <c:v>columbia.edu</c:v>
                </c:pt>
                <c:pt idx="3">
                  <c:v>pitt.edu</c:v>
                </c:pt>
                <c:pt idx="4">
                  <c:v>upenn.edu</c:v>
                </c:pt>
                <c:pt idx="5">
                  <c:v>stanford.edu</c:v>
                </c:pt>
                <c:pt idx="6">
                  <c:v>umich.edu</c:v>
                </c:pt>
                <c:pt idx="7">
                  <c:v>wustl.edu</c:v>
                </c:pt>
                <c:pt idx="8">
                  <c:v>duke.edu</c:v>
                </c:pt>
                <c:pt idx="9">
                  <c:v>ucla.edu</c:v>
                </c:pt>
                <c:pt idx="10">
                  <c:v>ucsd.edu</c:v>
                </c:pt>
                <c:pt idx="11">
                  <c:v>yale.edu</c:v>
                </c:pt>
                <c:pt idx="12">
                  <c:v>washington.edu</c:v>
                </c:pt>
                <c:pt idx="13">
                  <c:v>unc.edu</c:v>
                </c:pt>
                <c:pt idx="14">
                  <c:v>emory.edu</c:v>
                </c:pt>
                <c:pt idx="15">
                  <c:v>northwestern.edu</c:v>
                </c:pt>
                <c:pt idx="16">
                  <c:v>umn.edu</c:v>
                </c:pt>
                <c:pt idx="17">
                  <c:v>mssm.edu</c:v>
                </c:pt>
                <c:pt idx="18">
                  <c:v>harvard.edu</c:v>
                </c:pt>
                <c:pt idx="19">
                  <c:v>nyumc.org</c:v>
                </c:pt>
                <c:pt idx="20">
                  <c:v>wisc.edu</c:v>
                </c:pt>
                <c:pt idx="21">
                  <c:v>usc.edu</c:v>
                </c:pt>
                <c:pt idx="22">
                  <c:v>ucdenver.edu</c:v>
                </c:pt>
                <c:pt idx="23">
                  <c:v>ohsu.edu</c:v>
                </c:pt>
                <c:pt idx="24">
                  <c:v>utsouthwestern.edu</c:v>
                </c:pt>
                <c:pt idx="25">
                  <c:v>med.cornell.edu</c:v>
                </c:pt>
                <c:pt idx="26">
                  <c:v>ucdavis.edu</c:v>
                </c:pt>
                <c:pt idx="27">
                  <c:v>ufl.edu</c:v>
                </c:pt>
                <c:pt idx="28">
                  <c:v>mayo.edu</c:v>
                </c:pt>
                <c:pt idx="29">
                  <c:v>bu.edu</c:v>
                </c:pt>
                <c:pt idx="30">
                  <c:v>uchicago.edu</c:v>
                </c:pt>
                <c:pt idx="31">
                  <c:v>utah.edu</c:v>
                </c:pt>
                <c:pt idx="32">
                  <c:v>umaryland.edu</c:v>
                </c:pt>
                <c:pt idx="33">
                  <c:v>uci.edu</c:v>
                </c:pt>
                <c:pt idx="34">
                  <c:v>case.edu</c:v>
                </c:pt>
                <c:pt idx="35">
                  <c:v>virginia.edu</c:v>
                </c:pt>
                <c:pt idx="36">
                  <c:v>rutgers.edu</c:v>
                </c:pt>
                <c:pt idx="37">
                  <c:v>miami.edu</c:v>
                </c:pt>
                <c:pt idx="38">
                  <c:v>uiowa.edu</c:v>
                </c:pt>
                <c:pt idx="39">
                  <c:v>mdanderson.org</c:v>
                </c:pt>
                <c:pt idx="40">
                  <c:v>rochester.edu</c:v>
                </c:pt>
                <c:pt idx="41">
                  <c:v>arizona.edu</c:v>
                </c:pt>
                <c:pt idx="42">
                  <c:v>cchmc.org</c:v>
                </c:pt>
                <c:pt idx="43">
                  <c:v>utmb.edu</c:v>
                </c:pt>
                <c:pt idx="44">
                  <c:v>uky.edu</c:v>
                </c:pt>
                <c:pt idx="45">
                  <c:v>chop.edu</c:v>
                </c:pt>
                <c:pt idx="46">
                  <c:v>uic.edu</c:v>
                </c:pt>
                <c:pt idx="47">
                  <c:v>berkeley.edu</c:v>
                </c:pt>
                <c:pt idx="48">
                  <c:v>brown.edu</c:v>
                </c:pt>
                <c:pt idx="49">
                  <c:v>wfu.edu</c:v>
                </c:pt>
                <c:pt idx="50">
                  <c:v>vanderbilt.edu</c:v>
                </c:pt>
                <c:pt idx="51">
                  <c:v>uth.tmc.edu</c:v>
                </c:pt>
                <c:pt idx="52">
                  <c:v>mit.edu</c:v>
                </c:pt>
                <c:pt idx="53">
                  <c:v>mcw.edu</c:v>
                </c:pt>
                <c:pt idx="54">
                  <c:v>usf.edu</c:v>
                </c:pt>
                <c:pt idx="55">
                  <c:v>msu.edu</c:v>
                </c:pt>
                <c:pt idx="56">
                  <c:v>vcu.edu</c:v>
                </c:pt>
                <c:pt idx="57">
                  <c:v>uthscsa.edu</c:v>
                </c:pt>
                <c:pt idx="58">
                  <c:v>cornell.edu</c:v>
                </c:pt>
                <c:pt idx="59">
                  <c:v>unmc.edu</c:v>
                </c:pt>
                <c:pt idx="60">
                  <c:v>dartmouth.edu</c:v>
                </c:pt>
                <c:pt idx="61">
                  <c:v>rockefeller.edu</c:v>
                </c:pt>
                <c:pt idx="62">
                  <c:v>utexas.edu</c:v>
                </c:pt>
                <c:pt idx="63">
                  <c:v>illinois.edu</c:v>
                </c:pt>
                <c:pt idx="64">
                  <c:v>nyu.edu</c:v>
                </c:pt>
                <c:pt idx="65">
                  <c:v>uc.edu</c:v>
                </c:pt>
                <c:pt idx="66">
                  <c:v>kumc.edu</c:v>
                </c:pt>
                <c:pt idx="67">
                  <c:v>gwu.edu</c:v>
                </c:pt>
                <c:pt idx="68">
                  <c:v>untsystem.edu</c:v>
                </c:pt>
                <c:pt idx="69">
                  <c:v>stonybrook.edu</c:v>
                </c:pt>
                <c:pt idx="70">
                  <c:v>temple.edu</c:v>
                </c:pt>
                <c:pt idx="71">
                  <c:v>jefferson.edu</c:v>
                </c:pt>
                <c:pt idx="72">
                  <c:v>psu.edu</c:v>
                </c:pt>
                <c:pt idx="73">
                  <c:v>buffalo.edu</c:v>
                </c:pt>
                <c:pt idx="74">
                  <c:v>coh.org</c:v>
                </c:pt>
                <c:pt idx="75">
                  <c:v>tennessee.edu</c:v>
                </c:pt>
                <c:pt idx="76">
                  <c:v>caltech.edu</c:v>
                </c:pt>
                <c:pt idx="77">
                  <c:v>wayne.edu</c:v>
                </c:pt>
                <c:pt idx="78">
                  <c:v>asu.edu</c:v>
                </c:pt>
                <c:pt idx="79">
                  <c:v>purdue.edu</c:v>
                </c:pt>
                <c:pt idx="80">
                  <c:v>uga.edu</c:v>
                </c:pt>
                <c:pt idx="81">
                  <c:v>sc.edu</c:v>
                </c:pt>
                <c:pt idx="82">
                  <c:v>umd.edu</c:v>
                </c:pt>
                <c:pt idx="83">
                  <c:v>uvm.edu</c:v>
                </c:pt>
                <c:pt idx="84">
                  <c:v>augusta.edu</c:v>
                </c:pt>
                <c:pt idx="85">
                  <c:v>colorado.edu</c:v>
                </c:pt>
                <c:pt idx="86">
                  <c:v>georgetown.edu</c:v>
                </c:pt>
                <c:pt idx="87">
                  <c:v>princeton.edu</c:v>
                </c:pt>
                <c:pt idx="88">
                  <c:v>vt.edu</c:v>
                </c:pt>
                <c:pt idx="89">
                  <c:v>gatech.edu</c:v>
                </c:pt>
                <c:pt idx="90">
                  <c:v>ucsc.edu</c:v>
                </c:pt>
                <c:pt idx="91">
                  <c:v>udel.edu</c:v>
                </c:pt>
                <c:pt idx="92">
                  <c:v>colostate.edu</c:v>
                </c:pt>
                <c:pt idx="93">
                  <c:v>neu.edu</c:v>
                </c:pt>
                <c:pt idx="94">
                  <c:v>uoregon.edu</c:v>
                </c:pt>
                <c:pt idx="95">
                  <c:v>andrew.cmu.edu</c:v>
                </c:pt>
                <c:pt idx="96">
                  <c:v>ncsu.edu</c:v>
                </c:pt>
                <c:pt idx="97">
                  <c:v>wvu.edu</c:v>
                </c:pt>
                <c:pt idx="98">
                  <c:v>fsu.edu</c:v>
                </c:pt>
                <c:pt idx="99">
                  <c:v>iu.edu</c:v>
                </c:pt>
                <c:pt idx="100">
                  <c:v>sdsu.edu</c:v>
                </c:pt>
                <c:pt idx="101">
                  <c:v>brandeis.edu</c:v>
                </c:pt>
                <c:pt idx="102">
                  <c:v>ku.edu</c:v>
                </c:pt>
                <c:pt idx="103">
                  <c:v>lsuhsc.edu</c:v>
                </c:pt>
                <c:pt idx="104">
                  <c:v>tamu.edu</c:v>
                </c:pt>
                <c:pt idx="105">
                  <c:v>rice.edu</c:v>
                </c:pt>
                <c:pt idx="106">
                  <c:v>unl.edu</c:v>
                </c:pt>
                <c:pt idx="107">
                  <c:v>nd.edu</c:v>
                </c:pt>
                <c:pt idx="108">
                  <c:v>utdallas.edu</c:v>
                </c:pt>
                <c:pt idx="109">
                  <c:v>oregonstate.edu</c:v>
                </c:pt>
                <c:pt idx="110">
                  <c:v>vai.org</c:v>
                </c:pt>
                <c:pt idx="111">
                  <c:v>ucsb.edu</c:v>
                </c:pt>
                <c:pt idx="112">
                  <c:v>lbl.gov</c:v>
                </c:pt>
                <c:pt idx="113">
                  <c:v>iastate.edu</c:v>
                </c:pt>
                <c:pt idx="114">
                  <c:v>utep.edu</c:v>
                </c:pt>
                <c:pt idx="115">
                  <c:v>uri.edu</c:v>
                </c:pt>
                <c:pt idx="116">
                  <c:v>gmu.edu</c:v>
                </c:pt>
                <c:pt idx="117">
                  <c:v>lsu.edu</c:v>
                </c:pt>
                <c:pt idx="118">
                  <c:v>utsa.edu</c:v>
                </c:pt>
                <c:pt idx="119">
                  <c:v>montana.edu</c:v>
                </c:pt>
                <c:pt idx="120">
                  <c:v>uwyo.edu</c:v>
                </c:pt>
                <c:pt idx="121">
                  <c:v>umt.edu</c:v>
                </c:pt>
                <c:pt idx="122">
                  <c:v>ucf.edu</c:v>
                </c:pt>
                <c:pt idx="123">
                  <c:v>uta.edu</c:v>
                </c:pt>
                <c:pt idx="124">
                  <c:v>binghamton.edu</c:v>
                </c:pt>
                <c:pt idx="125">
                  <c:v>okstate.edu</c:v>
                </c:pt>
                <c:pt idx="126">
                  <c:v>ua.edu</c:v>
                </c:pt>
                <c:pt idx="127">
                  <c:v>alaska.edu</c:v>
                </c:pt>
                <c:pt idx="128">
                  <c:v>unm.edu</c:v>
                </c:pt>
                <c:pt idx="129">
                  <c:v>albany.edu</c:v>
                </c:pt>
                <c:pt idx="130">
                  <c:v>nccu.edu</c:v>
                </c:pt>
                <c:pt idx="131">
                  <c:v>unlv.edu</c:v>
                </c:pt>
                <c:pt idx="132">
                  <c:v>usd.edu</c:v>
                </c:pt>
                <c:pt idx="133">
                  <c:v>umbc.edu</c:v>
                </c:pt>
                <c:pt idx="134">
                  <c:v>nygenome.org</c:v>
                </c:pt>
                <c:pt idx="135">
                  <c:v>llu.edu</c:v>
                </c:pt>
                <c:pt idx="136">
                  <c:v>creighton.edu</c:v>
                </c:pt>
                <c:pt idx="137">
                  <c:v>fau.edu</c:v>
                </c:pt>
                <c:pt idx="138">
                  <c:v>uncg.edu</c:v>
                </c:pt>
                <c:pt idx="139">
                  <c:v>uncc.edu</c:v>
                </c:pt>
                <c:pt idx="140">
                  <c:v>rpi.edu</c:v>
                </c:pt>
                <c:pt idx="141">
                  <c:v>uml.edu</c:v>
                </c:pt>
                <c:pt idx="142">
                  <c:v>pdx.edu</c:v>
                </c:pt>
                <c:pt idx="143">
                  <c:v>auburn.edu</c:v>
                </c:pt>
                <c:pt idx="144">
                  <c:v>boisestate.edu</c:v>
                </c:pt>
                <c:pt idx="145">
                  <c:v>ohio.edu</c:v>
                </c:pt>
                <c:pt idx="146">
                  <c:v>du.edu</c:v>
                </c:pt>
                <c:pt idx="147">
                  <c:v>sfsu.edu</c:v>
                </c:pt>
                <c:pt idx="148">
                  <c:v>csulb.edu</c:v>
                </c:pt>
                <c:pt idx="149">
                  <c:v>ucmerced.edu</c:v>
                </c:pt>
                <c:pt idx="150">
                  <c:v>baylor.edu</c:v>
                </c:pt>
                <c:pt idx="151">
                  <c:v>usm.edu</c:v>
                </c:pt>
                <c:pt idx="152">
                  <c:v>bnl.gov</c:v>
                </c:pt>
                <c:pt idx="153">
                  <c:v>byu.edu</c:v>
                </c:pt>
                <c:pt idx="154">
                  <c:v>ndsu.edu</c:v>
                </c:pt>
                <c:pt idx="155">
                  <c:v>rit.edu</c:v>
                </c:pt>
                <c:pt idx="156">
                  <c:v>chapman.edu</c:v>
                </c:pt>
                <c:pt idx="157">
                  <c:v>miamioh.edu</c:v>
                </c:pt>
                <c:pt idx="158">
                  <c:v>unomaha.edu</c:v>
                </c:pt>
                <c:pt idx="159">
                  <c:v>siu.edu</c:v>
                </c:pt>
                <c:pt idx="160">
                  <c:v>unh.edu</c:v>
                </c:pt>
                <c:pt idx="161">
                  <c:v>kennesaw.edu</c:v>
                </c:pt>
                <c:pt idx="162">
                  <c:v>oakland.edu</c:v>
                </c:pt>
                <c:pt idx="163">
                  <c:v>stevens.edu</c:v>
                </c:pt>
                <c:pt idx="164">
                  <c:v>odu.edu</c:v>
                </c:pt>
                <c:pt idx="165">
                  <c:v>memphis.edu</c:v>
                </c:pt>
                <c:pt idx="166">
                  <c:v>whoi.edu</c:v>
                </c:pt>
                <c:pt idx="167">
                  <c:v>duq.edu</c:v>
                </c:pt>
                <c:pt idx="168">
                  <c:v>rowan.edu</c:v>
                </c:pt>
                <c:pt idx="169">
                  <c:v>wesleyan.edu</c:v>
                </c:pt>
                <c:pt idx="170">
                  <c:v>fullerton.edu</c:v>
                </c:pt>
                <c:pt idx="171">
                  <c:v>txstate.edu</c:v>
                </c:pt>
                <c:pt idx="172">
                  <c:v>mtu.edu</c:v>
                </c:pt>
                <c:pt idx="173">
                  <c:v>ilstu.edu</c:v>
                </c:pt>
                <c:pt idx="174">
                  <c:v>smu.edu</c:v>
                </c:pt>
                <c:pt idx="175">
                  <c:v>cpp.edu</c:v>
                </c:pt>
                <c:pt idx="176">
                  <c:v>towson.edu</c:v>
                </c:pt>
                <c:pt idx="177">
                  <c:v>ornl.gov</c:v>
                </c:pt>
                <c:pt idx="178">
                  <c:v>wmich.edu</c:v>
                </c:pt>
                <c:pt idx="179">
                  <c:v>unk.edu</c:v>
                </c:pt>
                <c:pt idx="180">
                  <c:v>uvu.edu</c:v>
                </c:pt>
                <c:pt idx="181">
                  <c:v>wssu.edu</c:v>
                </c:pt>
                <c:pt idx="182">
                  <c:v>pace.edu</c:v>
                </c:pt>
                <c:pt idx="183">
                  <c:v>scu.edu</c:v>
                </c:pt>
              </c:strCache>
            </c:strRef>
          </c:cat>
          <c:val>
            <c:numRef>
              <c:f>'Pivot Table'!$C$7:$C$191</c:f>
              <c:numCache>
                <c:formatCode>#,##0</c:formatCode>
                <c:ptCount val="184"/>
                <c:pt idx="0">
                  <c:v>1497</c:v>
                </c:pt>
                <c:pt idx="1">
                  <c:v>1457</c:v>
                </c:pt>
                <c:pt idx="2">
                  <c:v>1188</c:v>
                </c:pt>
                <c:pt idx="3">
                  <c:v>1255</c:v>
                </c:pt>
                <c:pt idx="4">
                  <c:v>1324</c:v>
                </c:pt>
                <c:pt idx="5">
                  <c:v>1132</c:v>
                </c:pt>
                <c:pt idx="6">
                  <c:v>1317</c:v>
                </c:pt>
                <c:pt idx="7">
                  <c:v>1104</c:v>
                </c:pt>
                <c:pt idx="8">
                  <c:v>977</c:v>
                </c:pt>
                <c:pt idx="9">
                  <c:v>888</c:v>
                </c:pt>
                <c:pt idx="10">
                  <c:v>1087</c:v>
                </c:pt>
                <c:pt idx="11">
                  <c:v>1151</c:v>
                </c:pt>
                <c:pt idx="12">
                  <c:v>1021</c:v>
                </c:pt>
                <c:pt idx="13">
                  <c:v>1029</c:v>
                </c:pt>
                <c:pt idx="14">
                  <c:v>846</c:v>
                </c:pt>
                <c:pt idx="15">
                  <c:v>842</c:v>
                </c:pt>
                <c:pt idx="16">
                  <c:v>751</c:v>
                </c:pt>
                <c:pt idx="17">
                  <c:v>711</c:v>
                </c:pt>
                <c:pt idx="18">
                  <c:v>666</c:v>
                </c:pt>
                <c:pt idx="19">
                  <c:v>577</c:v>
                </c:pt>
                <c:pt idx="20">
                  <c:v>663</c:v>
                </c:pt>
                <c:pt idx="21">
                  <c:v>475</c:v>
                </c:pt>
                <c:pt idx="22">
                  <c:v>788</c:v>
                </c:pt>
                <c:pt idx="23">
                  <c:v>500</c:v>
                </c:pt>
                <c:pt idx="24">
                  <c:v>583</c:v>
                </c:pt>
                <c:pt idx="25">
                  <c:v>522</c:v>
                </c:pt>
                <c:pt idx="26">
                  <c:v>532</c:v>
                </c:pt>
                <c:pt idx="27">
                  <c:v>595</c:v>
                </c:pt>
                <c:pt idx="28">
                  <c:v>429</c:v>
                </c:pt>
                <c:pt idx="29">
                  <c:v>473</c:v>
                </c:pt>
                <c:pt idx="30">
                  <c:v>452</c:v>
                </c:pt>
                <c:pt idx="31">
                  <c:v>560</c:v>
                </c:pt>
                <c:pt idx="32">
                  <c:v>431</c:v>
                </c:pt>
                <c:pt idx="33">
                  <c:v>428</c:v>
                </c:pt>
                <c:pt idx="34">
                  <c:v>367</c:v>
                </c:pt>
                <c:pt idx="35">
                  <c:v>431</c:v>
                </c:pt>
                <c:pt idx="36">
                  <c:v>383</c:v>
                </c:pt>
                <c:pt idx="37">
                  <c:v>317</c:v>
                </c:pt>
                <c:pt idx="38">
                  <c:v>396</c:v>
                </c:pt>
                <c:pt idx="39">
                  <c:v>363</c:v>
                </c:pt>
                <c:pt idx="40">
                  <c:v>391</c:v>
                </c:pt>
                <c:pt idx="41">
                  <c:v>300</c:v>
                </c:pt>
                <c:pt idx="42">
                  <c:v>324</c:v>
                </c:pt>
                <c:pt idx="43">
                  <c:v>158</c:v>
                </c:pt>
                <c:pt idx="44">
                  <c:v>294</c:v>
                </c:pt>
                <c:pt idx="45">
                  <c:v>302</c:v>
                </c:pt>
                <c:pt idx="46">
                  <c:v>348</c:v>
                </c:pt>
                <c:pt idx="47">
                  <c:v>344</c:v>
                </c:pt>
                <c:pt idx="48">
                  <c:v>293</c:v>
                </c:pt>
                <c:pt idx="49">
                  <c:v>243</c:v>
                </c:pt>
                <c:pt idx="50">
                  <c:v>371</c:v>
                </c:pt>
                <c:pt idx="51">
                  <c:v>280</c:v>
                </c:pt>
                <c:pt idx="52">
                  <c:v>267</c:v>
                </c:pt>
                <c:pt idx="53">
                  <c:v>241</c:v>
                </c:pt>
                <c:pt idx="54">
                  <c:v>126</c:v>
                </c:pt>
                <c:pt idx="55">
                  <c:v>244</c:v>
                </c:pt>
                <c:pt idx="56">
                  <c:v>257</c:v>
                </c:pt>
                <c:pt idx="57">
                  <c:v>219</c:v>
                </c:pt>
                <c:pt idx="58">
                  <c:v>235</c:v>
                </c:pt>
                <c:pt idx="59">
                  <c:v>194</c:v>
                </c:pt>
                <c:pt idx="60">
                  <c:v>166</c:v>
                </c:pt>
                <c:pt idx="61">
                  <c:v>142</c:v>
                </c:pt>
                <c:pt idx="62">
                  <c:v>256</c:v>
                </c:pt>
                <c:pt idx="63">
                  <c:v>209</c:v>
                </c:pt>
                <c:pt idx="64">
                  <c:v>209</c:v>
                </c:pt>
                <c:pt idx="65">
                  <c:v>187</c:v>
                </c:pt>
                <c:pt idx="66">
                  <c:v>161</c:v>
                </c:pt>
                <c:pt idx="67">
                  <c:v>122</c:v>
                </c:pt>
                <c:pt idx="68">
                  <c:v>51</c:v>
                </c:pt>
                <c:pt idx="69">
                  <c:v>192</c:v>
                </c:pt>
                <c:pt idx="70">
                  <c:v>173</c:v>
                </c:pt>
                <c:pt idx="71">
                  <c:v>192</c:v>
                </c:pt>
                <c:pt idx="72">
                  <c:v>200</c:v>
                </c:pt>
                <c:pt idx="73">
                  <c:v>208</c:v>
                </c:pt>
                <c:pt idx="74">
                  <c:v>145</c:v>
                </c:pt>
                <c:pt idx="75">
                  <c:v>163</c:v>
                </c:pt>
                <c:pt idx="76">
                  <c:v>120</c:v>
                </c:pt>
                <c:pt idx="77">
                  <c:v>157</c:v>
                </c:pt>
                <c:pt idx="78">
                  <c:v>159</c:v>
                </c:pt>
                <c:pt idx="79">
                  <c:v>163</c:v>
                </c:pt>
                <c:pt idx="80">
                  <c:v>157</c:v>
                </c:pt>
                <c:pt idx="81">
                  <c:v>132</c:v>
                </c:pt>
                <c:pt idx="82">
                  <c:v>150</c:v>
                </c:pt>
                <c:pt idx="83">
                  <c:v>107</c:v>
                </c:pt>
                <c:pt idx="84">
                  <c:v>123</c:v>
                </c:pt>
                <c:pt idx="85">
                  <c:v>152</c:v>
                </c:pt>
                <c:pt idx="86">
                  <c:v>141</c:v>
                </c:pt>
                <c:pt idx="87">
                  <c:v>121</c:v>
                </c:pt>
                <c:pt idx="88">
                  <c:v>133</c:v>
                </c:pt>
                <c:pt idx="89">
                  <c:v>126</c:v>
                </c:pt>
                <c:pt idx="90">
                  <c:v>89</c:v>
                </c:pt>
                <c:pt idx="91">
                  <c:v>93</c:v>
                </c:pt>
                <c:pt idx="92">
                  <c:v>123</c:v>
                </c:pt>
                <c:pt idx="93">
                  <c:v>96</c:v>
                </c:pt>
                <c:pt idx="94">
                  <c:v>104</c:v>
                </c:pt>
                <c:pt idx="95">
                  <c:v>91</c:v>
                </c:pt>
                <c:pt idx="96">
                  <c:v>116</c:v>
                </c:pt>
                <c:pt idx="97">
                  <c:v>80</c:v>
                </c:pt>
                <c:pt idx="98">
                  <c:v>95</c:v>
                </c:pt>
                <c:pt idx="99">
                  <c:v>101</c:v>
                </c:pt>
                <c:pt idx="100">
                  <c:v>68</c:v>
                </c:pt>
                <c:pt idx="101">
                  <c:v>62</c:v>
                </c:pt>
                <c:pt idx="102">
                  <c:v>70</c:v>
                </c:pt>
                <c:pt idx="103">
                  <c:v>70</c:v>
                </c:pt>
                <c:pt idx="104">
                  <c:v>71</c:v>
                </c:pt>
                <c:pt idx="105">
                  <c:v>79</c:v>
                </c:pt>
                <c:pt idx="106">
                  <c:v>58</c:v>
                </c:pt>
                <c:pt idx="107">
                  <c:v>57</c:v>
                </c:pt>
                <c:pt idx="108">
                  <c:v>64</c:v>
                </c:pt>
                <c:pt idx="109">
                  <c:v>53</c:v>
                </c:pt>
                <c:pt idx="110">
                  <c:v>47</c:v>
                </c:pt>
                <c:pt idx="111">
                  <c:v>61</c:v>
                </c:pt>
                <c:pt idx="112">
                  <c:v>25</c:v>
                </c:pt>
                <c:pt idx="113">
                  <c:v>57</c:v>
                </c:pt>
                <c:pt idx="114">
                  <c:v>47</c:v>
                </c:pt>
                <c:pt idx="115">
                  <c:v>38</c:v>
                </c:pt>
                <c:pt idx="116">
                  <c:v>26</c:v>
                </c:pt>
                <c:pt idx="117">
                  <c:v>34</c:v>
                </c:pt>
                <c:pt idx="118">
                  <c:v>47</c:v>
                </c:pt>
                <c:pt idx="119">
                  <c:v>31</c:v>
                </c:pt>
                <c:pt idx="120">
                  <c:v>22</c:v>
                </c:pt>
                <c:pt idx="121">
                  <c:v>33</c:v>
                </c:pt>
                <c:pt idx="122">
                  <c:v>41</c:v>
                </c:pt>
                <c:pt idx="123">
                  <c:v>36</c:v>
                </c:pt>
                <c:pt idx="124">
                  <c:v>35</c:v>
                </c:pt>
                <c:pt idx="125">
                  <c:v>28</c:v>
                </c:pt>
                <c:pt idx="126">
                  <c:v>32</c:v>
                </c:pt>
                <c:pt idx="127">
                  <c:v>10</c:v>
                </c:pt>
                <c:pt idx="128">
                  <c:v>31</c:v>
                </c:pt>
                <c:pt idx="129">
                  <c:v>31</c:v>
                </c:pt>
                <c:pt idx="130">
                  <c:v>16</c:v>
                </c:pt>
                <c:pt idx="131">
                  <c:v>14</c:v>
                </c:pt>
                <c:pt idx="132">
                  <c:v>18</c:v>
                </c:pt>
                <c:pt idx="133">
                  <c:v>21</c:v>
                </c:pt>
                <c:pt idx="134">
                  <c:v>14</c:v>
                </c:pt>
                <c:pt idx="135">
                  <c:v>23</c:v>
                </c:pt>
                <c:pt idx="136">
                  <c:v>19</c:v>
                </c:pt>
                <c:pt idx="137">
                  <c:v>27</c:v>
                </c:pt>
                <c:pt idx="138">
                  <c:v>27</c:v>
                </c:pt>
                <c:pt idx="139">
                  <c:v>31</c:v>
                </c:pt>
                <c:pt idx="140">
                  <c:v>17</c:v>
                </c:pt>
                <c:pt idx="141">
                  <c:v>19</c:v>
                </c:pt>
                <c:pt idx="142">
                  <c:v>17</c:v>
                </c:pt>
                <c:pt idx="143">
                  <c:v>25</c:v>
                </c:pt>
                <c:pt idx="144">
                  <c:v>17</c:v>
                </c:pt>
                <c:pt idx="145">
                  <c:v>22</c:v>
                </c:pt>
                <c:pt idx="146">
                  <c:v>22</c:v>
                </c:pt>
                <c:pt idx="147">
                  <c:v>16</c:v>
                </c:pt>
                <c:pt idx="148">
                  <c:v>19</c:v>
                </c:pt>
                <c:pt idx="149">
                  <c:v>23</c:v>
                </c:pt>
                <c:pt idx="150">
                  <c:v>20</c:v>
                </c:pt>
                <c:pt idx="151">
                  <c:v>7</c:v>
                </c:pt>
                <c:pt idx="152">
                  <c:v>2</c:v>
                </c:pt>
                <c:pt idx="153">
                  <c:v>17</c:v>
                </c:pt>
                <c:pt idx="154">
                  <c:v>12</c:v>
                </c:pt>
                <c:pt idx="155">
                  <c:v>15</c:v>
                </c:pt>
                <c:pt idx="156">
                  <c:v>7</c:v>
                </c:pt>
                <c:pt idx="157">
                  <c:v>18</c:v>
                </c:pt>
                <c:pt idx="158">
                  <c:v>7</c:v>
                </c:pt>
                <c:pt idx="159">
                  <c:v>12</c:v>
                </c:pt>
                <c:pt idx="160">
                  <c:v>10</c:v>
                </c:pt>
                <c:pt idx="161">
                  <c:v>13</c:v>
                </c:pt>
                <c:pt idx="162">
                  <c:v>13</c:v>
                </c:pt>
                <c:pt idx="163">
                  <c:v>9</c:v>
                </c:pt>
                <c:pt idx="164">
                  <c:v>12</c:v>
                </c:pt>
                <c:pt idx="165">
                  <c:v>7</c:v>
                </c:pt>
                <c:pt idx="166">
                  <c:v>4</c:v>
                </c:pt>
                <c:pt idx="167">
                  <c:v>10</c:v>
                </c:pt>
                <c:pt idx="168">
                  <c:v>9</c:v>
                </c:pt>
                <c:pt idx="169">
                  <c:v>6</c:v>
                </c:pt>
                <c:pt idx="170">
                  <c:v>12</c:v>
                </c:pt>
                <c:pt idx="171">
                  <c:v>6</c:v>
                </c:pt>
                <c:pt idx="172">
                  <c:v>4</c:v>
                </c:pt>
                <c:pt idx="173">
                  <c:v>4</c:v>
                </c:pt>
                <c:pt idx="174">
                  <c:v>4</c:v>
                </c:pt>
                <c:pt idx="175">
                  <c:v>5</c:v>
                </c:pt>
                <c:pt idx="176">
                  <c:v>3</c:v>
                </c:pt>
                <c:pt idx="177">
                  <c:v>2</c:v>
                </c:pt>
                <c:pt idx="178">
                  <c:v>2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1CB-4DBD-B8E3-2F76A29381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28500424"/>
        <c:axId val="1128505344"/>
      </c:barChart>
      <c:lineChart>
        <c:grouping val="standard"/>
        <c:varyColors val="0"/>
        <c:ser>
          <c:idx val="2"/>
          <c:order val="2"/>
          <c:tx>
            <c:strRef>
              <c:f>'Pivot Table'!$D$6</c:f>
              <c:strCache>
                <c:ptCount val="1"/>
                <c:pt idx="0">
                  <c:v>Sum of uniq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'Pivot Table'!$A$7:$A$191</c:f>
              <c:strCache>
                <c:ptCount val="184"/>
                <c:pt idx="0">
                  <c:v>ucsf.edu</c:v>
                </c:pt>
                <c:pt idx="1">
                  <c:v>johnshopkins.edu</c:v>
                </c:pt>
                <c:pt idx="2">
                  <c:v>columbia.edu</c:v>
                </c:pt>
                <c:pt idx="3">
                  <c:v>pitt.edu</c:v>
                </c:pt>
                <c:pt idx="4">
                  <c:v>upenn.edu</c:v>
                </c:pt>
                <c:pt idx="5">
                  <c:v>stanford.edu</c:v>
                </c:pt>
                <c:pt idx="6">
                  <c:v>umich.edu</c:v>
                </c:pt>
                <c:pt idx="7">
                  <c:v>wustl.edu</c:v>
                </c:pt>
                <c:pt idx="8">
                  <c:v>duke.edu</c:v>
                </c:pt>
                <c:pt idx="9">
                  <c:v>ucla.edu</c:v>
                </c:pt>
                <c:pt idx="10">
                  <c:v>ucsd.edu</c:v>
                </c:pt>
                <c:pt idx="11">
                  <c:v>yale.edu</c:v>
                </c:pt>
                <c:pt idx="12">
                  <c:v>washington.edu</c:v>
                </c:pt>
                <c:pt idx="13">
                  <c:v>unc.edu</c:v>
                </c:pt>
                <c:pt idx="14">
                  <c:v>emory.edu</c:v>
                </c:pt>
                <c:pt idx="15">
                  <c:v>northwestern.edu</c:v>
                </c:pt>
                <c:pt idx="16">
                  <c:v>umn.edu</c:v>
                </c:pt>
                <c:pt idx="17">
                  <c:v>mssm.edu</c:v>
                </c:pt>
                <c:pt idx="18">
                  <c:v>harvard.edu</c:v>
                </c:pt>
                <c:pt idx="19">
                  <c:v>nyumc.org</c:v>
                </c:pt>
                <c:pt idx="20">
                  <c:v>wisc.edu</c:v>
                </c:pt>
                <c:pt idx="21">
                  <c:v>usc.edu</c:v>
                </c:pt>
                <c:pt idx="22">
                  <c:v>ucdenver.edu</c:v>
                </c:pt>
                <c:pt idx="23">
                  <c:v>ohsu.edu</c:v>
                </c:pt>
                <c:pt idx="24">
                  <c:v>utsouthwestern.edu</c:v>
                </c:pt>
                <c:pt idx="25">
                  <c:v>med.cornell.edu</c:v>
                </c:pt>
                <c:pt idx="26">
                  <c:v>ucdavis.edu</c:v>
                </c:pt>
                <c:pt idx="27">
                  <c:v>ufl.edu</c:v>
                </c:pt>
                <c:pt idx="28">
                  <c:v>mayo.edu</c:v>
                </c:pt>
                <c:pt idx="29">
                  <c:v>bu.edu</c:v>
                </c:pt>
                <c:pt idx="30">
                  <c:v>uchicago.edu</c:v>
                </c:pt>
                <c:pt idx="31">
                  <c:v>utah.edu</c:v>
                </c:pt>
                <c:pt idx="32">
                  <c:v>umaryland.edu</c:v>
                </c:pt>
                <c:pt idx="33">
                  <c:v>uci.edu</c:v>
                </c:pt>
                <c:pt idx="34">
                  <c:v>case.edu</c:v>
                </c:pt>
                <c:pt idx="35">
                  <c:v>virginia.edu</c:v>
                </c:pt>
                <c:pt idx="36">
                  <c:v>rutgers.edu</c:v>
                </c:pt>
                <c:pt idx="37">
                  <c:v>miami.edu</c:v>
                </c:pt>
                <c:pt idx="38">
                  <c:v>uiowa.edu</c:v>
                </c:pt>
                <c:pt idx="39">
                  <c:v>mdanderson.org</c:v>
                </c:pt>
                <c:pt idx="40">
                  <c:v>rochester.edu</c:v>
                </c:pt>
                <c:pt idx="41">
                  <c:v>arizona.edu</c:v>
                </c:pt>
                <c:pt idx="42">
                  <c:v>cchmc.org</c:v>
                </c:pt>
                <c:pt idx="43">
                  <c:v>utmb.edu</c:v>
                </c:pt>
                <c:pt idx="44">
                  <c:v>uky.edu</c:v>
                </c:pt>
                <c:pt idx="45">
                  <c:v>chop.edu</c:v>
                </c:pt>
                <c:pt idx="46">
                  <c:v>uic.edu</c:v>
                </c:pt>
                <c:pt idx="47">
                  <c:v>berkeley.edu</c:v>
                </c:pt>
                <c:pt idx="48">
                  <c:v>brown.edu</c:v>
                </c:pt>
                <c:pt idx="49">
                  <c:v>wfu.edu</c:v>
                </c:pt>
                <c:pt idx="50">
                  <c:v>vanderbilt.edu</c:v>
                </c:pt>
                <c:pt idx="51">
                  <c:v>uth.tmc.edu</c:v>
                </c:pt>
                <c:pt idx="52">
                  <c:v>mit.edu</c:v>
                </c:pt>
                <c:pt idx="53">
                  <c:v>mcw.edu</c:v>
                </c:pt>
                <c:pt idx="54">
                  <c:v>usf.edu</c:v>
                </c:pt>
                <c:pt idx="55">
                  <c:v>msu.edu</c:v>
                </c:pt>
                <c:pt idx="56">
                  <c:v>vcu.edu</c:v>
                </c:pt>
                <c:pt idx="57">
                  <c:v>uthscsa.edu</c:v>
                </c:pt>
                <c:pt idx="58">
                  <c:v>cornell.edu</c:v>
                </c:pt>
                <c:pt idx="59">
                  <c:v>unmc.edu</c:v>
                </c:pt>
                <c:pt idx="60">
                  <c:v>dartmouth.edu</c:v>
                </c:pt>
                <c:pt idx="61">
                  <c:v>rockefeller.edu</c:v>
                </c:pt>
                <c:pt idx="62">
                  <c:v>utexas.edu</c:v>
                </c:pt>
                <c:pt idx="63">
                  <c:v>illinois.edu</c:v>
                </c:pt>
                <c:pt idx="64">
                  <c:v>nyu.edu</c:v>
                </c:pt>
                <c:pt idx="65">
                  <c:v>uc.edu</c:v>
                </c:pt>
                <c:pt idx="66">
                  <c:v>kumc.edu</c:v>
                </c:pt>
                <c:pt idx="67">
                  <c:v>gwu.edu</c:v>
                </c:pt>
                <c:pt idx="68">
                  <c:v>untsystem.edu</c:v>
                </c:pt>
                <c:pt idx="69">
                  <c:v>stonybrook.edu</c:v>
                </c:pt>
                <c:pt idx="70">
                  <c:v>temple.edu</c:v>
                </c:pt>
                <c:pt idx="71">
                  <c:v>jefferson.edu</c:v>
                </c:pt>
                <c:pt idx="72">
                  <c:v>psu.edu</c:v>
                </c:pt>
                <c:pt idx="73">
                  <c:v>buffalo.edu</c:v>
                </c:pt>
                <c:pt idx="74">
                  <c:v>coh.org</c:v>
                </c:pt>
                <c:pt idx="75">
                  <c:v>tennessee.edu</c:v>
                </c:pt>
                <c:pt idx="76">
                  <c:v>caltech.edu</c:v>
                </c:pt>
                <c:pt idx="77">
                  <c:v>wayne.edu</c:v>
                </c:pt>
                <c:pt idx="78">
                  <c:v>asu.edu</c:v>
                </c:pt>
                <c:pt idx="79">
                  <c:v>purdue.edu</c:v>
                </c:pt>
                <c:pt idx="80">
                  <c:v>uga.edu</c:v>
                </c:pt>
                <c:pt idx="81">
                  <c:v>sc.edu</c:v>
                </c:pt>
                <c:pt idx="82">
                  <c:v>umd.edu</c:v>
                </c:pt>
                <c:pt idx="83">
                  <c:v>uvm.edu</c:v>
                </c:pt>
                <c:pt idx="84">
                  <c:v>augusta.edu</c:v>
                </c:pt>
                <c:pt idx="85">
                  <c:v>colorado.edu</c:v>
                </c:pt>
                <c:pt idx="86">
                  <c:v>georgetown.edu</c:v>
                </c:pt>
                <c:pt idx="87">
                  <c:v>princeton.edu</c:v>
                </c:pt>
                <c:pt idx="88">
                  <c:v>vt.edu</c:v>
                </c:pt>
                <c:pt idx="89">
                  <c:v>gatech.edu</c:v>
                </c:pt>
                <c:pt idx="90">
                  <c:v>ucsc.edu</c:v>
                </c:pt>
                <c:pt idx="91">
                  <c:v>udel.edu</c:v>
                </c:pt>
                <c:pt idx="92">
                  <c:v>colostate.edu</c:v>
                </c:pt>
                <c:pt idx="93">
                  <c:v>neu.edu</c:v>
                </c:pt>
                <c:pt idx="94">
                  <c:v>uoregon.edu</c:v>
                </c:pt>
                <c:pt idx="95">
                  <c:v>andrew.cmu.edu</c:v>
                </c:pt>
                <c:pt idx="96">
                  <c:v>ncsu.edu</c:v>
                </c:pt>
                <c:pt idx="97">
                  <c:v>wvu.edu</c:v>
                </c:pt>
                <c:pt idx="98">
                  <c:v>fsu.edu</c:v>
                </c:pt>
                <c:pt idx="99">
                  <c:v>iu.edu</c:v>
                </c:pt>
                <c:pt idx="100">
                  <c:v>sdsu.edu</c:v>
                </c:pt>
                <c:pt idx="101">
                  <c:v>brandeis.edu</c:v>
                </c:pt>
                <c:pt idx="102">
                  <c:v>ku.edu</c:v>
                </c:pt>
                <c:pt idx="103">
                  <c:v>lsuhsc.edu</c:v>
                </c:pt>
                <c:pt idx="104">
                  <c:v>tamu.edu</c:v>
                </c:pt>
                <c:pt idx="105">
                  <c:v>rice.edu</c:v>
                </c:pt>
                <c:pt idx="106">
                  <c:v>unl.edu</c:v>
                </c:pt>
                <c:pt idx="107">
                  <c:v>nd.edu</c:v>
                </c:pt>
                <c:pt idx="108">
                  <c:v>utdallas.edu</c:v>
                </c:pt>
                <c:pt idx="109">
                  <c:v>oregonstate.edu</c:v>
                </c:pt>
                <c:pt idx="110">
                  <c:v>vai.org</c:v>
                </c:pt>
                <c:pt idx="111">
                  <c:v>ucsb.edu</c:v>
                </c:pt>
                <c:pt idx="112">
                  <c:v>lbl.gov</c:v>
                </c:pt>
                <c:pt idx="113">
                  <c:v>iastate.edu</c:v>
                </c:pt>
                <c:pt idx="114">
                  <c:v>utep.edu</c:v>
                </c:pt>
                <c:pt idx="115">
                  <c:v>uri.edu</c:v>
                </c:pt>
                <c:pt idx="116">
                  <c:v>gmu.edu</c:v>
                </c:pt>
                <c:pt idx="117">
                  <c:v>lsu.edu</c:v>
                </c:pt>
                <c:pt idx="118">
                  <c:v>utsa.edu</c:v>
                </c:pt>
                <c:pt idx="119">
                  <c:v>montana.edu</c:v>
                </c:pt>
                <c:pt idx="120">
                  <c:v>uwyo.edu</c:v>
                </c:pt>
                <c:pt idx="121">
                  <c:v>umt.edu</c:v>
                </c:pt>
                <c:pt idx="122">
                  <c:v>ucf.edu</c:v>
                </c:pt>
                <c:pt idx="123">
                  <c:v>uta.edu</c:v>
                </c:pt>
                <c:pt idx="124">
                  <c:v>binghamton.edu</c:v>
                </c:pt>
                <c:pt idx="125">
                  <c:v>okstate.edu</c:v>
                </c:pt>
                <c:pt idx="126">
                  <c:v>ua.edu</c:v>
                </c:pt>
                <c:pt idx="127">
                  <c:v>alaska.edu</c:v>
                </c:pt>
                <c:pt idx="128">
                  <c:v>unm.edu</c:v>
                </c:pt>
                <c:pt idx="129">
                  <c:v>albany.edu</c:v>
                </c:pt>
                <c:pt idx="130">
                  <c:v>nccu.edu</c:v>
                </c:pt>
                <c:pt idx="131">
                  <c:v>unlv.edu</c:v>
                </c:pt>
                <c:pt idx="132">
                  <c:v>usd.edu</c:v>
                </c:pt>
                <c:pt idx="133">
                  <c:v>umbc.edu</c:v>
                </c:pt>
                <c:pt idx="134">
                  <c:v>nygenome.org</c:v>
                </c:pt>
                <c:pt idx="135">
                  <c:v>llu.edu</c:v>
                </c:pt>
                <c:pt idx="136">
                  <c:v>creighton.edu</c:v>
                </c:pt>
                <c:pt idx="137">
                  <c:v>fau.edu</c:v>
                </c:pt>
                <c:pt idx="138">
                  <c:v>uncg.edu</c:v>
                </c:pt>
                <c:pt idx="139">
                  <c:v>uncc.edu</c:v>
                </c:pt>
                <c:pt idx="140">
                  <c:v>rpi.edu</c:v>
                </c:pt>
                <c:pt idx="141">
                  <c:v>uml.edu</c:v>
                </c:pt>
                <c:pt idx="142">
                  <c:v>pdx.edu</c:v>
                </c:pt>
                <c:pt idx="143">
                  <c:v>auburn.edu</c:v>
                </c:pt>
                <c:pt idx="144">
                  <c:v>boisestate.edu</c:v>
                </c:pt>
                <c:pt idx="145">
                  <c:v>ohio.edu</c:v>
                </c:pt>
                <c:pt idx="146">
                  <c:v>du.edu</c:v>
                </c:pt>
                <c:pt idx="147">
                  <c:v>sfsu.edu</c:v>
                </c:pt>
                <c:pt idx="148">
                  <c:v>csulb.edu</c:v>
                </c:pt>
                <c:pt idx="149">
                  <c:v>ucmerced.edu</c:v>
                </c:pt>
                <c:pt idx="150">
                  <c:v>baylor.edu</c:v>
                </c:pt>
                <c:pt idx="151">
                  <c:v>usm.edu</c:v>
                </c:pt>
                <c:pt idx="152">
                  <c:v>bnl.gov</c:v>
                </c:pt>
                <c:pt idx="153">
                  <c:v>byu.edu</c:v>
                </c:pt>
                <c:pt idx="154">
                  <c:v>ndsu.edu</c:v>
                </c:pt>
                <c:pt idx="155">
                  <c:v>rit.edu</c:v>
                </c:pt>
                <c:pt idx="156">
                  <c:v>chapman.edu</c:v>
                </c:pt>
                <c:pt idx="157">
                  <c:v>miamioh.edu</c:v>
                </c:pt>
                <c:pt idx="158">
                  <c:v>unomaha.edu</c:v>
                </c:pt>
                <c:pt idx="159">
                  <c:v>siu.edu</c:v>
                </c:pt>
                <c:pt idx="160">
                  <c:v>unh.edu</c:v>
                </c:pt>
                <c:pt idx="161">
                  <c:v>kennesaw.edu</c:v>
                </c:pt>
                <c:pt idx="162">
                  <c:v>oakland.edu</c:v>
                </c:pt>
                <c:pt idx="163">
                  <c:v>stevens.edu</c:v>
                </c:pt>
                <c:pt idx="164">
                  <c:v>odu.edu</c:v>
                </c:pt>
                <c:pt idx="165">
                  <c:v>memphis.edu</c:v>
                </c:pt>
                <c:pt idx="166">
                  <c:v>whoi.edu</c:v>
                </c:pt>
                <c:pt idx="167">
                  <c:v>duq.edu</c:v>
                </c:pt>
                <c:pt idx="168">
                  <c:v>rowan.edu</c:v>
                </c:pt>
                <c:pt idx="169">
                  <c:v>wesleyan.edu</c:v>
                </c:pt>
                <c:pt idx="170">
                  <c:v>fullerton.edu</c:v>
                </c:pt>
                <c:pt idx="171">
                  <c:v>txstate.edu</c:v>
                </c:pt>
                <c:pt idx="172">
                  <c:v>mtu.edu</c:v>
                </c:pt>
                <c:pt idx="173">
                  <c:v>ilstu.edu</c:v>
                </c:pt>
                <c:pt idx="174">
                  <c:v>smu.edu</c:v>
                </c:pt>
                <c:pt idx="175">
                  <c:v>cpp.edu</c:v>
                </c:pt>
                <c:pt idx="176">
                  <c:v>towson.edu</c:v>
                </c:pt>
                <c:pt idx="177">
                  <c:v>ornl.gov</c:v>
                </c:pt>
                <c:pt idx="178">
                  <c:v>wmich.edu</c:v>
                </c:pt>
                <c:pt idx="179">
                  <c:v>unk.edu</c:v>
                </c:pt>
                <c:pt idx="180">
                  <c:v>uvu.edu</c:v>
                </c:pt>
                <c:pt idx="181">
                  <c:v>wssu.edu</c:v>
                </c:pt>
                <c:pt idx="182">
                  <c:v>pace.edu</c:v>
                </c:pt>
                <c:pt idx="183">
                  <c:v>scu.edu</c:v>
                </c:pt>
              </c:strCache>
            </c:strRef>
          </c:cat>
          <c:val>
            <c:numRef>
              <c:f>'Pivot Table'!$D$7:$D$191</c:f>
              <c:numCache>
                <c:formatCode>#,##0</c:formatCode>
                <c:ptCount val="184"/>
                <c:pt idx="0">
                  <c:v>238</c:v>
                </c:pt>
                <c:pt idx="1">
                  <c:v>351</c:v>
                </c:pt>
                <c:pt idx="2">
                  <c:v>530</c:v>
                </c:pt>
                <c:pt idx="3">
                  <c:v>283</c:v>
                </c:pt>
                <c:pt idx="4">
                  <c:v>181</c:v>
                </c:pt>
                <c:pt idx="5">
                  <c:v>249</c:v>
                </c:pt>
                <c:pt idx="6">
                  <c:v>464</c:v>
                </c:pt>
                <c:pt idx="7">
                  <c:v>202</c:v>
                </c:pt>
                <c:pt idx="8">
                  <c:v>252</c:v>
                </c:pt>
                <c:pt idx="9">
                  <c:v>232</c:v>
                </c:pt>
                <c:pt idx="10">
                  <c:v>176</c:v>
                </c:pt>
                <c:pt idx="11">
                  <c:v>242</c:v>
                </c:pt>
                <c:pt idx="12">
                  <c:v>202</c:v>
                </c:pt>
                <c:pt idx="13">
                  <c:v>287</c:v>
                </c:pt>
                <c:pt idx="14">
                  <c:v>252</c:v>
                </c:pt>
                <c:pt idx="15">
                  <c:v>372</c:v>
                </c:pt>
                <c:pt idx="16">
                  <c:v>153</c:v>
                </c:pt>
                <c:pt idx="17">
                  <c:v>39</c:v>
                </c:pt>
                <c:pt idx="18">
                  <c:v>978</c:v>
                </c:pt>
                <c:pt idx="19">
                  <c:v>93</c:v>
                </c:pt>
                <c:pt idx="20">
                  <c:v>195</c:v>
                </c:pt>
                <c:pt idx="21">
                  <c:v>117</c:v>
                </c:pt>
                <c:pt idx="22">
                  <c:v>5</c:v>
                </c:pt>
                <c:pt idx="23">
                  <c:v>106</c:v>
                </c:pt>
                <c:pt idx="24">
                  <c:v>111</c:v>
                </c:pt>
                <c:pt idx="25">
                  <c:v>145</c:v>
                </c:pt>
                <c:pt idx="26">
                  <c:v>127</c:v>
                </c:pt>
                <c:pt idx="27">
                  <c:v>189</c:v>
                </c:pt>
                <c:pt idx="28">
                  <c:v>3</c:v>
                </c:pt>
                <c:pt idx="29">
                  <c:v>226</c:v>
                </c:pt>
                <c:pt idx="30">
                  <c:v>85</c:v>
                </c:pt>
                <c:pt idx="31">
                  <c:v>119</c:v>
                </c:pt>
                <c:pt idx="32">
                  <c:v>137</c:v>
                </c:pt>
                <c:pt idx="33">
                  <c:v>92</c:v>
                </c:pt>
                <c:pt idx="34">
                  <c:v>138</c:v>
                </c:pt>
                <c:pt idx="35">
                  <c:v>86</c:v>
                </c:pt>
                <c:pt idx="36">
                  <c:v>860</c:v>
                </c:pt>
                <c:pt idx="37">
                  <c:v>60</c:v>
                </c:pt>
                <c:pt idx="38">
                  <c:v>160</c:v>
                </c:pt>
                <c:pt idx="39">
                  <c:v>95</c:v>
                </c:pt>
                <c:pt idx="40">
                  <c:v>83</c:v>
                </c:pt>
                <c:pt idx="41">
                  <c:v>106</c:v>
                </c:pt>
                <c:pt idx="42">
                  <c:v>91</c:v>
                </c:pt>
                <c:pt idx="43">
                  <c:v>38</c:v>
                </c:pt>
                <c:pt idx="44">
                  <c:v>65</c:v>
                </c:pt>
                <c:pt idx="45">
                  <c:v>78</c:v>
                </c:pt>
                <c:pt idx="46">
                  <c:v>131</c:v>
                </c:pt>
                <c:pt idx="47">
                  <c:v>75</c:v>
                </c:pt>
                <c:pt idx="48">
                  <c:v>84</c:v>
                </c:pt>
                <c:pt idx="49">
                  <c:v>4</c:v>
                </c:pt>
                <c:pt idx="50">
                  <c:v>106</c:v>
                </c:pt>
                <c:pt idx="51">
                  <c:v>86</c:v>
                </c:pt>
                <c:pt idx="52">
                  <c:v>69</c:v>
                </c:pt>
                <c:pt idx="53">
                  <c:v>61</c:v>
                </c:pt>
                <c:pt idx="54">
                  <c:v>60</c:v>
                </c:pt>
                <c:pt idx="55">
                  <c:v>72</c:v>
                </c:pt>
                <c:pt idx="56">
                  <c:v>51</c:v>
                </c:pt>
                <c:pt idx="57">
                  <c:v>51</c:v>
                </c:pt>
                <c:pt idx="58">
                  <c:v>91</c:v>
                </c:pt>
                <c:pt idx="59">
                  <c:v>77</c:v>
                </c:pt>
                <c:pt idx="60">
                  <c:v>35</c:v>
                </c:pt>
                <c:pt idx="61">
                  <c:v>31</c:v>
                </c:pt>
                <c:pt idx="62">
                  <c:v>73</c:v>
                </c:pt>
                <c:pt idx="63">
                  <c:v>78</c:v>
                </c:pt>
                <c:pt idx="64">
                  <c:v>46</c:v>
                </c:pt>
                <c:pt idx="65">
                  <c:v>56</c:v>
                </c:pt>
                <c:pt idx="66">
                  <c:v>55</c:v>
                </c:pt>
                <c:pt idx="67">
                  <c:v>25</c:v>
                </c:pt>
                <c:pt idx="68">
                  <c:v>44</c:v>
                </c:pt>
                <c:pt idx="69">
                  <c:v>52</c:v>
                </c:pt>
                <c:pt idx="70">
                  <c:v>54</c:v>
                </c:pt>
                <c:pt idx="71">
                  <c:v>46</c:v>
                </c:pt>
                <c:pt idx="72">
                  <c:v>51</c:v>
                </c:pt>
                <c:pt idx="73">
                  <c:v>51</c:v>
                </c:pt>
                <c:pt idx="74">
                  <c:v>5</c:v>
                </c:pt>
                <c:pt idx="75">
                  <c:v>112</c:v>
                </c:pt>
                <c:pt idx="76">
                  <c:v>27</c:v>
                </c:pt>
                <c:pt idx="77">
                  <c:v>36</c:v>
                </c:pt>
                <c:pt idx="78">
                  <c:v>96</c:v>
                </c:pt>
                <c:pt idx="79">
                  <c:v>91</c:v>
                </c:pt>
                <c:pt idx="80">
                  <c:v>52</c:v>
                </c:pt>
                <c:pt idx="81">
                  <c:v>39</c:v>
                </c:pt>
                <c:pt idx="82">
                  <c:v>28</c:v>
                </c:pt>
                <c:pt idx="83">
                  <c:v>29</c:v>
                </c:pt>
                <c:pt idx="84">
                  <c:v>32</c:v>
                </c:pt>
                <c:pt idx="85">
                  <c:v>54</c:v>
                </c:pt>
                <c:pt idx="86">
                  <c:v>51</c:v>
                </c:pt>
                <c:pt idx="87">
                  <c:v>39</c:v>
                </c:pt>
                <c:pt idx="88">
                  <c:v>38</c:v>
                </c:pt>
                <c:pt idx="89">
                  <c:v>53</c:v>
                </c:pt>
                <c:pt idx="90">
                  <c:v>15</c:v>
                </c:pt>
                <c:pt idx="91">
                  <c:v>44</c:v>
                </c:pt>
                <c:pt idx="92">
                  <c:v>28</c:v>
                </c:pt>
                <c:pt idx="93">
                  <c:v>38</c:v>
                </c:pt>
                <c:pt idx="94">
                  <c:v>29</c:v>
                </c:pt>
                <c:pt idx="95">
                  <c:v>29</c:v>
                </c:pt>
                <c:pt idx="96">
                  <c:v>39</c:v>
                </c:pt>
                <c:pt idx="97">
                  <c:v>27</c:v>
                </c:pt>
                <c:pt idx="98">
                  <c:v>24</c:v>
                </c:pt>
                <c:pt idx="99">
                  <c:v>146</c:v>
                </c:pt>
                <c:pt idx="100">
                  <c:v>28</c:v>
                </c:pt>
                <c:pt idx="101">
                  <c:v>24</c:v>
                </c:pt>
                <c:pt idx="102">
                  <c:v>22</c:v>
                </c:pt>
                <c:pt idx="103">
                  <c:v>11</c:v>
                </c:pt>
                <c:pt idx="104">
                  <c:v>19</c:v>
                </c:pt>
                <c:pt idx="105">
                  <c:v>25</c:v>
                </c:pt>
                <c:pt idx="106">
                  <c:v>22</c:v>
                </c:pt>
                <c:pt idx="107">
                  <c:v>22</c:v>
                </c:pt>
                <c:pt idx="108">
                  <c:v>32</c:v>
                </c:pt>
                <c:pt idx="109">
                  <c:v>26</c:v>
                </c:pt>
                <c:pt idx="110">
                  <c:v>3</c:v>
                </c:pt>
                <c:pt idx="111">
                  <c:v>10</c:v>
                </c:pt>
                <c:pt idx="112">
                  <c:v>10</c:v>
                </c:pt>
                <c:pt idx="113">
                  <c:v>34</c:v>
                </c:pt>
                <c:pt idx="114">
                  <c:v>17</c:v>
                </c:pt>
                <c:pt idx="115">
                  <c:v>6</c:v>
                </c:pt>
                <c:pt idx="116">
                  <c:v>18</c:v>
                </c:pt>
                <c:pt idx="117">
                  <c:v>14</c:v>
                </c:pt>
                <c:pt idx="118">
                  <c:v>7</c:v>
                </c:pt>
                <c:pt idx="119">
                  <c:v>26</c:v>
                </c:pt>
                <c:pt idx="120">
                  <c:v>10</c:v>
                </c:pt>
                <c:pt idx="121">
                  <c:v>14</c:v>
                </c:pt>
                <c:pt idx="122">
                  <c:v>32</c:v>
                </c:pt>
                <c:pt idx="123">
                  <c:v>1</c:v>
                </c:pt>
                <c:pt idx="124">
                  <c:v>16</c:v>
                </c:pt>
                <c:pt idx="125">
                  <c:v>20</c:v>
                </c:pt>
                <c:pt idx="126">
                  <c:v>11</c:v>
                </c:pt>
                <c:pt idx="127">
                  <c:v>9</c:v>
                </c:pt>
                <c:pt idx="128">
                  <c:v>22</c:v>
                </c:pt>
                <c:pt idx="129">
                  <c:v>15</c:v>
                </c:pt>
                <c:pt idx="130">
                  <c:v>5</c:v>
                </c:pt>
                <c:pt idx="131">
                  <c:v>5</c:v>
                </c:pt>
                <c:pt idx="132">
                  <c:v>4</c:v>
                </c:pt>
                <c:pt idx="133">
                  <c:v>10</c:v>
                </c:pt>
                <c:pt idx="134">
                  <c:v>1</c:v>
                </c:pt>
                <c:pt idx="135">
                  <c:v>8</c:v>
                </c:pt>
                <c:pt idx="136">
                  <c:v>2</c:v>
                </c:pt>
                <c:pt idx="137">
                  <c:v>26</c:v>
                </c:pt>
                <c:pt idx="138">
                  <c:v>17</c:v>
                </c:pt>
                <c:pt idx="139">
                  <c:v>4</c:v>
                </c:pt>
                <c:pt idx="140">
                  <c:v>7</c:v>
                </c:pt>
                <c:pt idx="141">
                  <c:v>1</c:v>
                </c:pt>
                <c:pt idx="142">
                  <c:v>1</c:v>
                </c:pt>
                <c:pt idx="143">
                  <c:v>33</c:v>
                </c:pt>
                <c:pt idx="144">
                  <c:v>9</c:v>
                </c:pt>
                <c:pt idx="145">
                  <c:v>12</c:v>
                </c:pt>
                <c:pt idx="146">
                  <c:v>1</c:v>
                </c:pt>
                <c:pt idx="147">
                  <c:v>10</c:v>
                </c:pt>
                <c:pt idx="148">
                  <c:v>12</c:v>
                </c:pt>
                <c:pt idx="149">
                  <c:v>13</c:v>
                </c:pt>
                <c:pt idx="150">
                  <c:v>20</c:v>
                </c:pt>
                <c:pt idx="151">
                  <c:v>4</c:v>
                </c:pt>
                <c:pt idx="152">
                  <c:v>2</c:v>
                </c:pt>
                <c:pt idx="153">
                  <c:v>16</c:v>
                </c:pt>
                <c:pt idx="154">
                  <c:v>9</c:v>
                </c:pt>
                <c:pt idx="155">
                  <c:v>10</c:v>
                </c:pt>
                <c:pt idx="156">
                  <c:v>6</c:v>
                </c:pt>
                <c:pt idx="157">
                  <c:v>8</c:v>
                </c:pt>
                <c:pt idx="158">
                  <c:v>8</c:v>
                </c:pt>
                <c:pt idx="159">
                  <c:v>2</c:v>
                </c:pt>
                <c:pt idx="160">
                  <c:v>3</c:v>
                </c:pt>
                <c:pt idx="161">
                  <c:v>5</c:v>
                </c:pt>
                <c:pt idx="162">
                  <c:v>2</c:v>
                </c:pt>
                <c:pt idx="163">
                  <c:v>1</c:v>
                </c:pt>
                <c:pt idx="164">
                  <c:v>12</c:v>
                </c:pt>
                <c:pt idx="165">
                  <c:v>7</c:v>
                </c:pt>
                <c:pt idx="166">
                  <c:v>2</c:v>
                </c:pt>
                <c:pt idx="167">
                  <c:v>5</c:v>
                </c:pt>
                <c:pt idx="168">
                  <c:v>6</c:v>
                </c:pt>
                <c:pt idx="169">
                  <c:v>2</c:v>
                </c:pt>
                <c:pt idx="170">
                  <c:v>4</c:v>
                </c:pt>
                <c:pt idx="171">
                  <c:v>5</c:v>
                </c:pt>
                <c:pt idx="172">
                  <c:v>6</c:v>
                </c:pt>
                <c:pt idx="173">
                  <c:v>2</c:v>
                </c:pt>
                <c:pt idx="174">
                  <c:v>5</c:v>
                </c:pt>
                <c:pt idx="175">
                  <c:v>5</c:v>
                </c:pt>
                <c:pt idx="176">
                  <c:v>3</c:v>
                </c:pt>
                <c:pt idx="177">
                  <c:v>7</c:v>
                </c:pt>
                <c:pt idx="178">
                  <c:v>5</c:v>
                </c:pt>
                <c:pt idx="179">
                  <c:v>1</c:v>
                </c:pt>
                <c:pt idx="180">
                  <c:v>1</c:v>
                </c:pt>
                <c:pt idx="181">
                  <c:v>2</c:v>
                </c:pt>
                <c:pt idx="182">
                  <c:v>3</c:v>
                </c:pt>
                <c:pt idx="183">
                  <c:v>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E1CB-4DBD-B8E3-2F76A29381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28500424"/>
        <c:axId val="1128505344"/>
      </c:lineChart>
      <c:lineChart>
        <c:grouping val="standard"/>
        <c:varyColors val="0"/>
        <c:ser>
          <c:idx val="3"/>
          <c:order val="3"/>
          <c:tx>
            <c:strRef>
              <c:f>'Pivot Table'!$E$6</c:f>
              <c:strCache>
                <c:ptCount val="1"/>
                <c:pt idx="0">
                  <c:v>Sum of total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dLbls>
            <c:dLbl>
              <c:idx val="2"/>
              <c:layout>
                <c:manualLayout>
                  <c:x val="5.8636071872587969E-3"/>
                  <c:y val="-0.10707070707070707"/>
                </c:manualLayout>
              </c:layout>
              <c:spPr>
                <a:solidFill>
                  <a:srgbClr val="FFFFFF"/>
                </a:solidFill>
                <a:ln>
                  <a:solidFill>
                    <a:srgbClr val="000000">
                      <a:lumMod val="25000"/>
                      <a:lumOff val="75000"/>
                    </a:srgb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3-E1CB-4DBD-B8E3-2F76A29381B4}"/>
                </c:ext>
              </c:extLst>
            </c:dLbl>
            <c:dLbl>
              <c:idx val="15"/>
              <c:layout>
                <c:manualLayout>
                  <c:x val="1.9056723358591064E-2"/>
                  <c:y val="-5.2525252525252523E-2"/>
                </c:manualLayout>
              </c:layout>
              <c:spPr>
                <a:solidFill>
                  <a:srgbClr val="FFFFFF"/>
                </a:solidFill>
                <a:ln>
                  <a:solidFill>
                    <a:srgbClr val="000000">
                      <a:lumMod val="25000"/>
                      <a:lumOff val="75000"/>
                    </a:srgb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4-E1CB-4DBD-B8E3-2F76A29381B4}"/>
                </c:ext>
              </c:extLst>
            </c:dLbl>
            <c:dLbl>
              <c:idx val="18"/>
              <c:layout>
                <c:manualLayout>
                  <c:x val="1.4659017968146993E-2"/>
                  <c:y val="-0.11313131313131314"/>
                </c:manualLayout>
              </c:layout>
              <c:spPr>
                <a:solidFill>
                  <a:srgbClr val="FFFFFF"/>
                </a:solidFill>
                <a:ln>
                  <a:solidFill>
                    <a:srgbClr val="000000">
                      <a:lumMod val="25000"/>
                      <a:lumOff val="75000"/>
                    </a:srgb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5-E1CB-4DBD-B8E3-2F76A29381B4}"/>
                </c:ext>
              </c:extLst>
            </c:dLbl>
            <c:dLbl>
              <c:idx val="36"/>
              <c:layout>
                <c:manualLayout>
                  <c:x val="1.6124919764961693E-2"/>
                  <c:y val="-2.6262626262626262E-2"/>
                </c:manualLayout>
              </c:layout>
              <c:spPr>
                <a:solidFill>
                  <a:srgbClr val="FFFFFF"/>
                </a:solidFill>
                <a:ln>
                  <a:solidFill>
                    <a:srgbClr val="000000">
                      <a:lumMod val="25000"/>
                      <a:lumOff val="75000"/>
                    </a:srgb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6-E1CB-4DBD-B8E3-2F76A29381B4}"/>
                </c:ext>
              </c:extLst>
            </c:dLbl>
            <c:dLbl>
              <c:idx val="78"/>
              <c:layout>
                <c:manualLayout>
                  <c:x val="-1.8864944912411231E-2"/>
                  <c:y val="-6.0275410214508406E-2"/>
                </c:manualLayout>
              </c:layout>
              <c:spPr>
                <a:solidFill>
                  <a:srgbClr val="FFFFFF"/>
                </a:solidFill>
                <a:ln>
                  <a:solidFill>
                    <a:srgbClr val="000000">
                      <a:lumMod val="25000"/>
                      <a:lumOff val="75000"/>
                    </a:srgb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9-E1CB-4DBD-B8E3-2F76A29381B4}"/>
                </c:ext>
              </c:extLst>
            </c:dLbl>
            <c:dLbl>
              <c:idx val="99"/>
              <c:layout>
                <c:manualLayout>
                  <c:x val="-4.3977053904440981E-3"/>
                  <c:y val="-5.0505050505050504E-2"/>
                </c:manualLayout>
              </c:layout>
              <c:spPr>
                <a:solidFill>
                  <a:srgbClr val="FFFFFF"/>
                </a:solidFill>
                <a:ln>
                  <a:solidFill>
                    <a:srgbClr val="000000">
                      <a:lumMod val="25000"/>
                      <a:lumOff val="75000"/>
                    </a:srgb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7-E1CB-4DBD-B8E3-2F76A29381B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'Pivot Table'!$A$7:$A$191</c:f>
              <c:strCache>
                <c:ptCount val="184"/>
                <c:pt idx="0">
                  <c:v>ucsf.edu</c:v>
                </c:pt>
                <c:pt idx="1">
                  <c:v>johnshopkins.edu</c:v>
                </c:pt>
                <c:pt idx="2">
                  <c:v>columbia.edu</c:v>
                </c:pt>
                <c:pt idx="3">
                  <c:v>pitt.edu</c:v>
                </c:pt>
                <c:pt idx="4">
                  <c:v>upenn.edu</c:v>
                </c:pt>
                <c:pt idx="5">
                  <c:v>stanford.edu</c:v>
                </c:pt>
                <c:pt idx="6">
                  <c:v>umich.edu</c:v>
                </c:pt>
                <c:pt idx="7">
                  <c:v>wustl.edu</c:v>
                </c:pt>
                <c:pt idx="8">
                  <c:v>duke.edu</c:v>
                </c:pt>
                <c:pt idx="9">
                  <c:v>ucla.edu</c:v>
                </c:pt>
                <c:pt idx="10">
                  <c:v>ucsd.edu</c:v>
                </c:pt>
                <c:pt idx="11">
                  <c:v>yale.edu</c:v>
                </c:pt>
                <c:pt idx="12">
                  <c:v>washington.edu</c:v>
                </c:pt>
                <c:pt idx="13">
                  <c:v>unc.edu</c:v>
                </c:pt>
                <c:pt idx="14">
                  <c:v>emory.edu</c:v>
                </c:pt>
                <c:pt idx="15">
                  <c:v>northwestern.edu</c:v>
                </c:pt>
                <c:pt idx="16">
                  <c:v>umn.edu</c:v>
                </c:pt>
                <c:pt idx="17">
                  <c:v>mssm.edu</c:v>
                </c:pt>
                <c:pt idx="18">
                  <c:v>harvard.edu</c:v>
                </c:pt>
                <c:pt idx="19">
                  <c:v>nyumc.org</c:v>
                </c:pt>
                <c:pt idx="20">
                  <c:v>wisc.edu</c:v>
                </c:pt>
                <c:pt idx="21">
                  <c:v>usc.edu</c:v>
                </c:pt>
                <c:pt idx="22">
                  <c:v>ucdenver.edu</c:v>
                </c:pt>
                <c:pt idx="23">
                  <c:v>ohsu.edu</c:v>
                </c:pt>
                <c:pt idx="24">
                  <c:v>utsouthwestern.edu</c:v>
                </c:pt>
                <c:pt idx="25">
                  <c:v>med.cornell.edu</c:v>
                </c:pt>
                <c:pt idx="26">
                  <c:v>ucdavis.edu</c:v>
                </c:pt>
                <c:pt idx="27">
                  <c:v>ufl.edu</c:v>
                </c:pt>
                <c:pt idx="28">
                  <c:v>mayo.edu</c:v>
                </c:pt>
                <c:pt idx="29">
                  <c:v>bu.edu</c:v>
                </c:pt>
                <c:pt idx="30">
                  <c:v>uchicago.edu</c:v>
                </c:pt>
                <c:pt idx="31">
                  <c:v>utah.edu</c:v>
                </c:pt>
                <c:pt idx="32">
                  <c:v>umaryland.edu</c:v>
                </c:pt>
                <c:pt idx="33">
                  <c:v>uci.edu</c:v>
                </c:pt>
                <c:pt idx="34">
                  <c:v>case.edu</c:v>
                </c:pt>
                <c:pt idx="35">
                  <c:v>virginia.edu</c:v>
                </c:pt>
                <c:pt idx="36">
                  <c:v>rutgers.edu</c:v>
                </c:pt>
                <c:pt idx="37">
                  <c:v>miami.edu</c:v>
                </c:pt>
                <c:pt idx="38">
                  <c:v>uiowa.edu</c:v>
                </c:pt>
                <c:pt idx="39">
                  <c:v>mdanderson.org</c:v>
                </c:pt>
                <c:pt idx="40">
                  <c:v>rochester.edu</c:v>
                </c:pt>
                <c:pt idx="41">
                  <c:v>arizona.edu</c:v>
                </c:pt>
                <c:pt idx="42">
                  <c:v>cchmc.org</c:v>
                </c:pt>
                <c:pt idx="43">
                  <c:v>utmb.edu</c:v>
                </c:pt>
                <c:pt idx="44">
                  <c:v>uky.edu</c:v>
                </c:pt>
                <c:pt idx="45">
                  <c:v>chop.edu</c:v>
                </c:pt>
                <c:pt idx="46">
                  <c:v>uic.edu</c:v>
                </c:pt>
                <c:pt idx="47">
                  <c:v>berkeley.edu</c:v>
                </c:pt>
                <c:pt idx="48">
                  <c:v>brown.edu</c:v>
                </c:pt>
                <c:pt idx="49">
                  <c:v>wfu.edu</c:v>
                </c:pt>
                <c:pt idx="50">
                  <c:v>vanderbilt.edu</c:v>
                </c:pt>
                <c:pt idx="51">
                  <c:v>uth.tmc.edu</c:v>
                </c:pt>
                <c:pt idx="52">
                  <c:v>mit.edu</c:v>
                </c:pt>
                <c:pt idx="53">
                  <c:v>mcw.edu</c:v>
                </c:pt>
                <c:pt idx="54">
                  <c:v>usf.edu</c:v>
                </c:pt>
                <c:pt idx="55">
                  <c:v>msu.edu</c:v>
                </c:pt>
                <c:pt idx="56">
                  <c:v>vcu.edu</c:v>
                </c:pt>
                <c:pt idx="57">
                  <c:v>uthscsa.edu</c:v>
                </c:pt>
                <c:pt idx="58">
                  <c:v>cornell.edu</c:v>
                </c:pt>
                <c:pt idx="59">
                  <c:v>unmc.edu</c:v>
                </c:pt>
                <c:pt idx="60">
                  <c:v>dartmouth.edu</c:v>
                </c:pt>
                <c:pt idx="61">
                  <c:v>rockefeller.edu</c:v>
                </c:pt>
                <c:pt idx="62">
                  <c:v>utexas.edu</c:v>
                </c:pt>
                <c:pt idx="63">
                  <c:v>illinois.edu</c:v>
                </c:pt>
                <c:pt idx="64">
                  <c:v>nyu.edu</c:v>
                </c:pt>
                <c:pt idx="65">
                  <c:v>uc.edu</c:v>
                </c:pt>
                <c:pt idx="66">
                  <c:v>kumc.edu</c:v>
                </c:pt>
                <c:pt idx="67">
                  <c:v>gwu.edu</c:v>
                </c:pt>
                <c:pt idx="68">
                  <c:v>untsystem.edu</c:v>
                </c:pt>
                <c:pt idx="69">
                  <c:v>stonybrook.edu</c:v>
                </c:pt>
                <c:pt idx="70">
                  <c:v>temple.edu</c:v>
                </c:pt>
                <c:pt idx="71">
                  <c:v>jefferson.edu</c:v>
                </c:pt>
                <c:pt idx="72">
                  <c:v>psu.edu</c:v>
                </c:pt>
                <c:pt idx="73">
                  <c:v>buffalo.edu</c:v>
                </c:pt>
                <c:pt idx="74">
                  <c:v>coh.org</c:v>
                </c:pt>
                <c:pt idx="75">
                  <c:v>tennessee.edu</c:v>
                </c:pt>
                <c:pt idx="76">
                  <c:v>caltech.edu</c:v>
                </c:pt>
                <c:pt idx="77">
                  <c:v>wayne.edu</c:v>
                </c:pt>
                <c:pt idx="78">
                  <c:v>asu.edu</c:v>
                </c:pt>
                <c:pt idx="79">
                  <c:v>purdue.edu</c:v>
                </c:pt>
                <c:pt idx="80">
                  <c:v>uga.edu</c:v>
                </c:pt>
                <c:pt idx="81">
                  <c:v>sc.edu</c:v>
                </c:pt>
                <c:pt idx="82">
                  <c:v>umd.edu</c:v>
                </c:pt>
                <c:pt idx="83">
                  <c:v>uvm.edu</c:v>
                </c:pt>
                <c:pt idx="84">
                  <c:v>augusta.edu</c:v>
                </c:pt>
                <c:pt idx="85">
                  <c:v>colorado.edu</c:v>
                </c:pt>
                <c:pt idx="86">
                  <c:v>georgetown.edu</c:v>
                </c:pt>
                <c:pt idx="87">
                  <c:v>princeton.edu</c:v>
                </c:pt>
                <c:pt idx="88">
                  <c:v>vt.edu</c:v>
                </c:pt>
                <c:pt idx="89">
                  <c:v>gatech.edu</c:v>
                </c:pt>
                <c:pt idx="90">
                  <c:v>ucsc.edu</c:v>
                </c:pt>
                <c:pt idx="91">
                  <c:v>udel.edu</c:v>
                </c:pt>
                <c:pt idx="92">
                  <c:v>colostate.edu</c:v>
                </c:pt>
                <c:pt idx="93">
                  <c:v>neu.edu</c:v>
                </c:pt>
                <c:pt idx="94">
                  <c:v>uoregon.edu</c:v>
                </c:pt>
                <c:pt idx="95">
                  <c:v>andrew.cmu.edu</c:v>
                </c:pt>
                <c:pt idx="96">
                  <c:v>ncsu.edu</c:v>
                </c:pt>
                <c:pt idx="97">
                  <c:v>wvu.edu</c:v>
                </c:pt>
                <c:pt idx="98">
                  <c:v>fsu.edu</c:v>
                </c:pt>
                <c:pt idx="99">
                  <c:v>iu.edu</c:v>
                </c:pt>
                <c:pt idx="100">
                  <c:v>sdsu.edu</c:v>
                </c:pt>
                <c:pt idx="101">
                  <c:v>brandeis.edu</c:v>
                </c:pt>
                <c:pt idx="102">
                  <c:v>ku.edu</c:v>
                </c:pt>
                <c:pt idx="103">
                  <c:v>lsuhsc.edu</c:v>
                </c:pt>
                <c:pt idx="104">
                  <c:v>tamu.edu</c:v>
                </c:pt>
                <c:pt idx="105">
                  <c:v>rice.edu</c:v>
                </c:pt>
                <c:pt idx="106">
                  <c:v>unl.edu</c:v>
                </c:pt>
                <c:pt idx="107">
                  <c:v>nd.edu</c:v>
                </c:pt>
                <c:pt idx="108">
                  <c:v>utdallas.edu</c:v>
                </c:pt>
                <c:pt idx="109">
                  <c:v>oregonstate.edu</c:v>
                </c:pt>
                <c:pt idx="110">
                  <c:v>vai.org</c:v>
                </c:pt>
                <c:pt idx="111">
                  <c:v>ucsb.edu</c:v>
                </c:pt>
                <c:pt idx="112">
                  <c:v>lbl.gov</c:v>
                </c:pt>
                <c:pt idx="113">
                  <c:v>iastate.edu</c:v>
                </c:pt>
                <c:pt idx="114">
                  <c:v>utep.edu</c:v>
                </c:pt>
                <c:pt idx="115">
                  <c:v>uri.edu</c:v>
                </c:pt>
                <c:pt idx="116">
                  <c:v>gmu.edu</c:v>
                </c:pt>
                <c:pt idx="117">
                  <c:v>lsu.edu</c:v>
                </c:pt>
                <c:pt idx="118">
                  <c:v>utsa.edu</c:v>
                </c:pt>
                <c:pt idx="119">
                  <c:v>montana.edu</c:v>
                </c:pt>
                <c:pt idx="120">
                  <c:v>uwyo.edu</c:v>
                </c:pt>
                <c:pt idx="121">
                  <c:v>umt.edu</c:v>
                </c:pt>
                <c:pt idx="122">
                  <c:v>ucf.edu</c:v>
                </c:pt>
                <c:pt idx="123">
                  <c:v>uta.edu</c:v>
                </c:pt>
                <c:pt idx="124">
                  <c:v>binghamton.edu</c:v>
                </c:pt>
                <c:pt idx="125">
                  <c:v>okstate.edu</c:v>
                </c:pt>
                <c:pt idx="126">
                  <c:v>ua.edu</c:v>
                </c:pt>
                <c:pt idx="127">
                  <c:v>alaska.edu</c:v>
                </c:pt>
                <c:pt idx="128">
                  <c:v>unm.edu</c:v>
                </c:pt>
                <c:pt idx="129">
                  <c:v>albany.edu</c:v>
                </c:pt>
                <c:pt idx="130">
                  <c:v>nccu.edu</c:v>
                </c:pt>
                <c:pt idx="131">
                  <c:v>unlv.edu</c:v>
                </c:pt>
                <c:pt idx="132">
                  <c:v>usd.edu</c:v>
                </c:pt>
                <c:pt idx="133">
                  <c:v>umbc.edu</c:v>
                </c:pt>
                <c:pt idx="134">
                  <c:v>nygenome.org</c:v>
                </c:pt>
                <c:pt idx="135">
                  <c:v>llu.edu</c:v>
                </c:pt>
                <c:pt idx="136">
                  <c:v>creighton.edu</c:v>
                </c:pt>
                <c:pt idx="137">
                  <c:v>fau.edu</c:v>
                </c:pt>
                <c:pt idx="138">
                  <c:v>uncg.edu</c:v>
                </c:pt>
                <c:pt idx="139">
                  <c:v>uncc.edu</c:v>
                </c:pt>
                <c:pt idx="140">
                  <c:v>rpi.edu</c:v>
                </c:pt>
                <c:pt idx="141">
                  <c:v>uml.edu</c:v>
                </c:pt>
                <c:pt idx="142">
                  <c:v>pdx.edu</c:v>
                </c:pt>
                <c:pt idx="143">
                  <c:v>auburn.edu</c:v>
                </c:pt>
                <c:pt idx="144">
                  <c:v>boisestate.edu</c:v>
                </c:pt>
                <c:pt idx="145">
                  <c:v>ohio.edu</c:v>
                </c:pt>
                <c:pt idx="146">
                  <c:v>du.edu</c:v>
                </c:pt>
                <c:pt idx="147">
                  <c:v>sfsu.edu</c:v>
                </c:pt>
                <c:pt idx="148">
                  <c:v>csulb.edu</c:v>
                </c:pt>
                <c:pt idx="149">
                  <c:v>ucmerced.edu</c:v>
                </c:pt>
                <c:pt idx="150">
                  <c:v>baylor.edu</c:v>
                </c:pt>
                <c:pt idx="151">
                  <c:v>usm.edu</c:v>
                </c:pt>
                <c:pt idx="152">
                  <c:v>bnl.gov</c:v>
                </c:pt>
                <c:pt idx="153">
                  <c:v>byu.edu</c:v>
                </c:pt>
                <c:pt idx="154">
                  <c:v>ndsu.edu</c:v>
                </c:pt>
                <c:pt idx="155">
                  <c:v>rit.edu</c:v>
                </c:pt>
                <c:pt idx="156">
                  <c:v>chapman.edu</c:v>
                </c:pt>
                <c:pt idx="157">
                  <c:v>miamioh.edu</c:v>
                </c:pt>
                <c:pt idx="158">
                  <c:v>unomaha.edu</c:v>
                </c:pt>
                <c:pt idx="159">
                  <c:v>siu.edu</c:v>
                </c:pt>
                <c:pt idx="160">
                  <c:v>unh.edu</c:v>
                </c:pt>
                <c:pt idx="161">
                  <c:v>kennesaw.edu</c:v>
                </c:pt>
                <c:pt idx="162">
                  <c:v>oakland.edu</c:v>
                </c:pt>
                <c:pt idx="163">
                  <c:v>stevens.edu</c:v>
                </c:pt>
                <c:pt idx="164">
                  <c:v>odu.edu</c:v>
                </c:pt>
                <c:pt idx="165">
                  <c:v>memphis.edu</c:v>
                </c:pt>
                <c:pt idx="166">
                  <c:v>whoi.edu</c:v>
                </c:pt>
                <c:pt idx="167">
                  <c:v>duq.edu</c:v>
                </c:pt>
                <c:pt idx="168">
                  <c:v>rowan.edu</c:v>
                </c:pt>
                <c:pt idx="169">
                  <c:v>wesleyan.edu</c:v>
                </c:pt>
                <c:pt idx="170">
                  <c:v>fullerton.edu</c:v>
                </c:pt>
                <c:pt idx="171">
                  <c:v>txstate.edu</c:v>
                </c:pt>
                <c:pt idx="172">
                  <c:v>mtu.edu</c:v>
                </c:pt>
                <c:pt idx="173">
                  <c:v>ilstu.edu</c:v>
                </c:pt>
                <c:pt idx="174">
                  <c:v>smu.edu</c:v>
                </c:pt>
                <c:pt idx="175">
                  <c:v>cpp.edu</c:v>
                </c:pt>
                <c:pt idx="176">
                  <c:v>towson.edu</c:v>
                </c:pt>
                <c:pt idx="177">
                  <c:v>ornl.gov</c:v>
                </c:pt>
                <c:pt idx="178">
                  <c:v>wmich.edu</c:v>
                </c:pt>
                <c:pt idx="179">
                  <c:v>unk.edu</c:v>
                </c:pt>
                <c:pt idx="180">
                  <c:v>uvu.edu</c:v>
                </c:pt>
                <c:pt idx="181">
                  <c:v>wssu.edu</c:v>
                </c:pt>
                <c:pt idx="182">
                  <c:v>pace.edu</c:v>
                </c:pt>
                <c:pt idx="183">
                  <c:v>scu.edu</c:v>
                </c:pt>
              </c:strCache>
            </c:strRef>
          </c:cat>
          <c:val>
            <c:numRef>
              <c:f>'Pivot Table'!$E$7:$E$191</c:f>
              <c:numCache>
                <c:formatCode>#,##0</c:formatCode>
                <c:ptCount val="184"/>
                <c:pt idx="0">
                  <c:v>1879</c:v>
                </c:pt>
                <c:pt idx="1">
                  <c:v>3168</c:v>
                </c:pt>
                <c:pt idx="2">
                  <c:v>9798</c:v>
                </c:pt>
                <c:pt idx="3">
                  <c:v>3082</c:v>
                </c:pt>
                <c:pt idx="4">
                  <c:v>3117</c:v>
                </c:pt>
                <c:pt idx="5">
                  <c:v>3319</c:v>
                </c:pt>
                <c:pt idx="6">
                  <c:v>5864</c:v>
                </c:pt>
                <c:pt idx="7">
                  <c:v>2301</c:v>
                </c:pt>
                <c:pt idx="8">
                  <c:v>3837</c:v>
                </c:pt>
                <c:pt idx="9">
                  <c:v>3603</c:v>
                </c:pt>
                <c:pt idx="10">
                  <c:v>1814</c:v>
                </c:pt>
                <c:pt idx="11">
                  <c:v>2922</c:v>
                </c:pt>
                <c:pt idx="12">
                  <c:v>2301</c:v>
                </c:pt>
                <c:pt idx="13">
                  <c:v>2685</c:v>
                </c:pt>
                <c:pt idx="14">
                  <c:v>3296</c:v>
                </c:pt>
                <c:pt idx="15">
                  <c:v>6850</c:v>
                </c:pt>
                <c:pt idx="16">
                  <c:v>1288</c:v>
                </c:pt>
                <c:pt idx="17">
                  <c:v>360</c:v>
                </c:pt>
                <c:pt idx="18">
                  <c:v>9012</c:v>
                </c:pt>
                <c:pt idx="19">
                  <c:v>1336</c:v>
                </c:pt>
                <c:pt idx="20">
                  <c:v>1436</c:v>
                </c:pt>
                <c:pt idx="21">
                  <c:v>1494</c:v>
                </c:pt>
                <c:pt idx="22">
                  <c:v>28</c:v>
                </c:pt>
                <c:pt idx="23">
                  <c:v>951</c:v>
                </c:pt>
                <c:pt idx="24">
                  <c:v>857</c:v>
                </c:pt>
                <c:pt idx="25">
                  <c:v>1593</c:v>
                </c:pt>
                <c:pt idx="26">
                  <c:v>1217</c:v>
                </c:pt>
                <c:pt idx="27">
                  <c:v>2175</c:v>
                </c:pt>
                <c:pt idx="28">
                  <c:v>3</c:v>
                </c:pt>
                <c:pt idx="29">
                  <c:v>1896</c:v>
                </c:pt>
                <c:pt idx="30">
                  <c:v>350</c:v>
                </c:pt>
                <c:pt idx="31">
                  <c:v>877</c:v>
                </c:pt>
                <c:pt idx="32">
                  <c:v>1384</c:v>
                </c:pt>
                <c:pt idx="33">
                  <c:v>1189</c:v>
                </c:pt>
                <c:pt idx="34">
                  <c:v>1979</c:v>
                </c:pt>
                <c:pt idx="35">
                  <c:v>854</c:v>
                </c:pt>
                <c:pt idx="36">
                  <c:v>9835</c:v>
                </c:pt>
                <c:pt idx="37">
                  <c:v>106</c:v>
                </c:pt>
                <c:pt idx="38">
                  <c:v>1514</c:v>
                </c:pt>
                <c:pt idx="39">
                  <c:v>997</c:v>
                </c:pt>
                <c:pt idx="40">
                  <c:v>782</c:v>
                </c:pt>
                <c:pt idx="41">
                  <c:v>943</c:v>
                </c:pt>
                <c:pt idx="42">
                  <c:v>1581</c:v>
                </c:pt>
                <c:pt idx="43">
                  <c:v>529</c:v>
                </c:pt>
                <c:pt idx="44">
                  <c:v>936</c:v>
                </c:pt>
                <c:pt idx="45">
                  <c:v>1114</c:v>
                </c:pt>
                <c:pt idx="46">
                  <c:v>1204</c:v>
                </c:pt>
                <c:pt idx="47">
                  <c:v>852</c:v>
                </c:pt>
                <c:pt idx="48">
                  <c:v>794</c:v>
                </c:pt>
                <c:pt idx="49">
                  <c:v>4</c:v>
                </c:pt>
                <c:pt idx="50">
                  <c:v>730</c:v>
                </c:pt>
                <c:pt idx="51">
                  <c:v>1056</c:v>
                </c:pt>
                <c:pt idx="52">
                  <c:v>450</c:v>
                </c:pt>
                <c:pt idx="53">
                  <c:v>786</c:v>
                </c:pt>
                <c:pt idx="54">
                  <c:v>1142</c:v>
                </c:pt>
                <c:pt idx="55">
                  <c:v>869</c:v>
                </c:pt>
                <c:pt idx="56">
                  <c:v>141</c:v>
                </c:pt>
                <c:pt idx="57">
                  <c:v>812</c:v>
                </c:pt>
                <c:pt idx="58">
                  <c:v>560</c:v>
                </c:pt>
                <c:pt idx="59">
                  <c:v>928</c:v>
                </c:pt>
                <c:pt idx="60">
                  <c:v>91</c:v>
                </c:pt>
                <c:pt idx="61">
                  <c:v>301</c:v>
                </c:pt>
                <c:pt idx="62">
                  <c:v>603</c:v>
                </c:pt>
                <c:pt idx="63">
                  <c:v>760</c:v>
                </c:pt>
                <c:pt idx="64">
                  <c:v>294</c:v>
                </c:pt>
                <c:pt idx="65">
                  <c:v>595</c:v>
                </c:pt>
                <c:pt idx="66">
                  <c:v>615</c:v>
                </c:pt>
                <c:pt idx="67">
                  <c:v>233</c:v>
                </c:pt>
                <c:pt idx="68">
                  <c:v>390</c:v>
                </c:pt>
                <c:pt idx="69">
                  <c:v>881</c:v>
                </c:pt>
                <c:pt idx="70">
                  <c:v>767</c:v>
                </c:pt>
                <c:pt idx="71">
                  <c:v>619</c:v>
                </c:pt>
                <c:pt idx="72">
                  <c:v>510</c:v>
                </c:pt>
                <c:pt idx="73">
                  <c:v>766</c:v>
                </c:pt>
                <c:pt idx="74">
                  <c:v>11</c:v>
                </c:pt>
                <c:pt idx="75">
                  <c:v>948</c:v>
                </c:pt>
                <c:pt idx="76">
                  <c:v>213</c:v>
                </c:pt>
                <c:pt idx="77">
                  <c:v>68</c:v>
                </c:pt>
                <c:pt idx="78">
                  <c:v>1257</c:v>
                </c:pt>
                <c:pt idx="79">
                  <c:v>870</c:v>
                </c:pt>
                <c:pt idx="80">
                  <c:v>438</c:v>
                </c:pt>
                <c:pt idx="81">
                  <c:v>541</c:v>
                </c:pt>
                <c:pt idx="82">
                  <c:v>401</c:v>
                </c:pt>
                <c:pt idx="83">
                  <c:v>230</c:v>
                </c:pt>
                <c:pt idx="84">
                  <c:v>330</c:v>
                </c:pt>
                <c:pt idx="85">
                  <c:v>441</c:v>
                </c:pt>
                <c:pt idx="86">
                  <c:v>529</c:v>
                </c:pt>
                <c:pt idx="87">
                  <c:v>334</c:v>
                </c:pt>
                <c:pt idx="88">
                  <c:v>370</c:v>
                </c:pt>
                <c:pt idx="89">
                  <c:v>332</c:v>
                </c:pt>
                <c:pt idx="90">
                  <c:v>331</c:v>
                </c:pt>
                <c:pt idx="91">
                  <c:v>194</c:v>
                </c:pt>
                <c:pt idx="92">
                  <c:v>306</c:v>
                </c:pt>
                <c:pt idx="93">
                  <c:v>215</c:v>
                </c:pt>
                <c:pt idx="94">
                  <c:v>414</c:v>
                </c:pt>
                <c:pt idx="95">
                  <c:v>162</c:v>
                </c:pt>
                <c:pt idx="96">
                  <c:v>363</c:v>
                </c:pt>
                <c:pt idx="97">
                  <c:v>77</c:v>
                </c:pt>
                <c:pt idx="98">
                  <c:v>216</c:v>
                </c:pt>
                <c:pt idx="99">
                  <c:v>1381</c:v>
                </c:pt>
                <c:pt idx="100">
                  <c:v>129</c:v>
                </c:pt>
                <c:pt idx="101">
                  <c:v>175</c:v>
                </c:pt>
                <c:pt idx="102">
                  <c:v>152</c:v>
                </c:pt>
                <c:pt idx="103">
                  <c:v>64</c:v>
                </c:pt>
                <c:pt idx="104">
                  <c:v>49</c:v>
                </c:pt>
                <c:pt idx="105">
                  <c:v>156</c:v>
                </c:pt>
                <c:pt idx="106">
                  <c:v>157</c:v>
                </c:pt>
                <c:pt idx="107">
                  <c:v>51</c:v>
                </c:pt>
                <c:pt idx="108">
                  <c:v>578</c:v>
                </c:pt>
                <c:pt idx="109">
                  <c:v>231</c:v>
                </c:pt>
                <c:pt idx="110">
                  <c:v>31</c:v>
                </c:pt>
                <c:pt idx="111">
                  <c:v>16</c:v>
                </c:pt>
                <c:pt idx="112">
                  <c:v>28</c:v>
                </c:pt>
                <c:pt idx="113">
                  <c:v>277</c:v>
                </c:pt>
                <c:pt idx="114">
                  <c:v>104</c:v>
                </c:pt>
                <c:pt idx="115">
                  <c:v>24</c:v>
                </c:pt>
                <c:pt idx="116">
                  <c:v>143</c:v>
                </c:pt>
                <c:pt idx="117">
                  <c:v>104</c:v>
                </c:pt>
                <c:pt idx="118">
                  <c:v>17</c:v>
                </c:pt>
                <c:pt idx="119">
                  <c:v>217</c:v>
                </c:pt>
                <c:pt idx="120">
                  <c:v>205</c:v>
                </c:pt>
                <c:pt idx="121">
                  <c:v>168</c:v>
                </c:pt>
                <c:pt idx="122">
                  <c:v>190</c:v>
                </c:pt>
                <c:pt idx="123">
                  <c:v>1</c:v>
                </c:pt>
                <c:pt idx="124">
                  <c:v>130</c:v>
                </c:pt>
                <c:pt idx="125">
                  <c:v>81</c:v>
                </c:pt>
                <c:pt idx="126">
                  <c:v>181</c:v>
                </c:pt>
                <c:pt idx="127">
                  <c:v>37</c:v>
                </c:pt>
                <c:pt idx="128">
                  <c:v>69</c:v>
                </c:pt>
                <c:pt idx="129">
                  <c:v>216</c:v>
                </c:pt>
                <c:pt idx="130">
                  <c:v>120</c:v>
                </c:pt>
                <c:pt idx="131">
                  <c:v>9</c:v>
                </c:pt>
                <c:pt idx="132">
                  <c:v>49</c:v>
                </c:pt>
                <c:pt idx="133">
                  <c:v>74</c:v>
                </c:pt>
                <c:pt idx="134">
                  <c:v>1</c:v>
                </c:pt>
                <c:pt idx="135">
                  <c:v>60</c:v>
                </c:pt>
                <c:pt idx="136">
                  <c:v>9</c:v>
                </c:pt>
                <c:pt idx="137">
                  <c:v>258</c:v>
                </c:pt>
                <c:pt idx="138">
                  <c:v>29</c:v>
                </c:pt>
                <c:pt idx="139">
                  <c:v>5</c:v>
                </c:pt>
                <c:pt idx="140">
                  <c:v>111</c:v>
                </c:pt>
                <c:pt idx="141">
                  <c:v>2</c:v>
                </c:pt>
                <c:pt idx="142">
                  <c:v>1</c:v>
                </c:pt>
                <c:pt idx="143">
                  <c:v>457</c:v>
                </c:pt>
                <c:pt idx="144">
                  <c:v>22</c:v>
                </c:pt>
                <c:pt idx="145">
                  <c:v>188</c:v>
                </c:pt>
                <c:pt idx="146">
                  <c:v>1</c:v>
                </c:pt>
                <c:pt idx="147">
                  <c:v>13</c:v>
                </c:pt>
                <c:pt idx="148">
                  <c:v>47</c:v>
                </c:pt>
                <c:pt idx="149">
                  <c:v>95</c:v>
                </c:pt>
                <c:pt idx="150">
                  <c:v>65</c:v>
                </c:pt>
                <c:pt idx="151">
                  <c:v>15</c:v>
                </c:pt>
                <c:pt idx="152">
                  <c:v>4</c:v>
                </c:pt>
                <c:pt idx="153">
                  <c:v>158</c:v>
                </c:pt>
                <c:pt idx="154">
                  <c:v>131</c:v>
                </c:pt>
                <c:pt idx="155">
                  <c:v>158</c:v>
                </c:pt>
                <c:pt idx="156">
                  <c:v>27</c:v>
                </c:pt>
                <c:pt idx="157">
                  <c:v>15</c:v>
                </c:pt>
                <c:pt idx="158">
                  <c:v>15</c:v>
                </c:pt>
                <c:pt idx="159">
                  <c:v>2</c:v>
                </c:pt>
                <c:pt idx="160">
                  <c:v>5</c:v>
                </c:pt>
                <c:pt idx="161">
                  <c:v>15</c:v>
                </c:pt>
                <c:pt idx="162">
                  <c:v>52</c:v>
                </c:pt>
                <c:pt idx="163">
                  <c:v>8</c:v>
                </c:pt>
                <c:pt idx="164">
                  <c:v>63</c:v>
                </c:pt>
                <c:pt idx="165">
                  <c:v>19</c:v>
                </c:pt>
                <c:pt idx="166">
                  <c:v>2</c:v>
                </c:pt>
                <c:pt idx="167">
                  <c:v>13</c:v>
                </c:pt>
                <c:pt idx="168">
                  <c:v>8</c:v>
                </c:pt>
                <c:pt idx="169">
                  <c:v>2</c:v>
                </c:pt>
                <c:pt idx="170">
                  <c:v>11</c:v>
                </c:pt>
                <c:pt idx="171">
                  <c:v>12</c:v>
                </c:pt>
                <c:pt idx="172">
                  <c:v>83</c:v>
                </c:pt>
                <c:pt idx="173">
                  <c:v>2</c:v>
                </c:pt>
                <c:pt idx="174">
                  <c:v>62</c:v>
                </c:pt>
                <c:pt idx="175">
                  <c:v>130</c:v>
                </c:pt>
                <c:pt idx="176">
                  <c:v>14</c:v>
                </c:pt>
                <c:pt idx="177">
                  <c:v>18</c:v>
                </c:pt>
                <c:pt idx="178">
                  <c:v>48</c:v>
                </c:pt>
                <c:pt idx="179">
                  <c:v>3</c:v>
                </c:pt>
                <c:pt idx="180">
                  <c:v>1</c:v>
                </c:pt>
                <c:pt idx="181">
                  <c:v>4</c:v>
                </c:pt>
                <c:pt idx="182">
                  <c:v>3</c:v>
                </c:pt>
                <c:pt idx="183">
                  <c:v>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E1CB-4DBD-B8E3-2F76A29381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28478120"/>
        <c:axId val="1128482712"/>
      </c:lineChart>
      <c:catAx>
        <c:axId val="1128500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solidFill>
            <a:schemeClr val="bg1"/>
          </a:solidFill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28505344"/>
        <c:crosses val="autoZero"/>
        <c:auto val="1"/>
        <c:lblAlgn val="ctr"/>
        <c:lblOffset val="100"/>
        <c:noMultiLvlLbl val="0"/>
      </c:catAx>
      <c:valAx>
        <c:axId val="11285053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" sourceLinked="0"/>
        <c:majorTickMark val="none"/>
        <c:minorTickMark val="none"/>
        <c:tickLblPos val="nextTo"/>
        <c:spPr>
          <a:solidFill>
            <a:schemeClr val="bg1"/>
          </a:solidFill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28500424"/>
        <c:crosses val="autoZero"/>
        <c:crossBetween val="between"/>
      </c:valAx>
      <c:valAx>
        <c:axId val="1128482712"/>
        <c:scaling>
          <c:orientation val="minMax"/>
        </c:scaling>
        <c:delete val="0"/>
        <c:axPos val="r"/>
        <c:numFmt formatCode="#,##0" sourceLinked="1"/>
        <c:majorTickMark val="out"/>
        <c:minorTickMark val="none"/>
        <c:tickLblPos val="nextTo"/>
        <c:spPr>
          <a:solidFill>
            <a:schemeClr val="bg1"/>
          </a:solidFill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28478120"/>
        <c:crosses val="max"/>
        <c:crossBetween val="between"/>
      </c:valAx>
      <c:catAx>
        <c:axId val="112847812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128482712"/>
        <c:crosses val="autoZero"/>
        <c:auto val="1"/>
        <c:lblAlgn val="ctr"/>
        <c:lblOffset val="100"/>
        <c:noMultiLvlLbl val="0"/>
      </c:catAx>
      <c:spPr>
        <a:solidFill>
          <a:schemeClr val="bg1"/>
        </a:solidFill>
        <a:ln>
          <a:noFill/>
        </a:ln>
        <a:effectLst/>
      </c:spPr>
    </c:plotArea>
    <c:legend>
      <c:legendPos val="r"/>
      <c:overlay val="0"/>
      <c:spPr>
        <a:solidFill>
          <a:schemeClr val="bg1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eries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20558A"/>
            </a:solidFill>
            <a:ln w="76200">
              <a:solidFill>
                <a:srgbClr val="FFFFFF"/>
              </a:solidFill>
            </a:ln>
          </c:spPr>
          <c:dPt>
            <c:idx val="0"/>
            <c:bubble3D val="0"/>
            <c:spPr>
              <a:solidFill>
                <a:srgbClr val="20558A"/>
              </a:solidFill>
              <a:ln w="76200">
                <a:solidFill>
                  <a:srgbClr val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B27-4EBB-ABAA-16D2BFBB80C1}"/>
              </c:ext>
            </c:extLst>
          </c:dPt>
          <c:dPt>
            <c:idx val="1"/>
            <c:bubble3D val="0"/>
            <c:spPr>
              <a:solidFill>
                <a:srgbClr val="20558A"/>
              </a:solidFill>
              <a:ln w="76200">
                <a:solidFill>
                  <a:srgbClr val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B27-4EBB-ABAA-16D2BFBB80C1}"/>
              </c:ext>
            </c:extLst>
          </c:dPt>
          <c:dPt>
            <c:idx val="2"/>
            <c:bubble3D val="0"/>
            <c:spPr>
              <a:solidFill>
                <a:srgbClr val="20558A"/>
              </a:solidFill>
              <a:ln w="76200">
                <a:solidFill>
                  <a:srgbClr val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B27-4EBB-ABAA-16D2BFBB80C1}"/>
              </c:ext>
            </c:extLst>
          </c:dPt>
          <c:dPt>
            <c:idx val="3"/>
            <c:bubble3D val="0"/>
            <c:spPr>
              <a:solidFill>
                <a:srgbClr val="20558A"/>
              </a:solidFill>
              <a:ln w="76200">
                <a:solidFill>
                  <a:srgbClr val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B27-4EBB-ABAA-16D2BFBB80C1}"/>
              </c:ext>
            </c:extLst>
          </c:dPt>
          <c:dPt>
            <c:idx val="4"/>
            <c:bubble3D val="0"/>
            <c:spPr>
              <a:solidFill>
                <a:srgbClr val="20558A"/>
              </a:solidFill>
              <a:ln w="76200">
                <a:solidFill>
                  <a:srgbClr val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8B27-4EBB-ABAA-16D2BFBB80C1}"/>
              </c:ext>
            </c:extLst>
          </c:dPt>
          <c:cat>
            <c:strRef>
              <c:f>Sheet1!$A$2:$A$6</c:f>
              <c:strCache>
                <c:ptCount val="5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4th Qtr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8B27-4EBB-ABAA-16D2BFBB80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20558A"/>
            </a:solidFill>
            <a:ln w="76200">
              <a:solidFill>
                <a:srgbClr val="FFFFFF"/>
              </a:solidFill>
            </a:ln>
          </c:spPr>
          <c:dPt>
            <c:idx val="0"/>
            <c:bubble3D val="0"/>
            <c:spPr>
              <a:solidFill>
                <a:srgbClr val="20558A"/>
              </a:solidFill>
              <a:ln w="76200">
                <a:solidFill>
                  <a:srgbClr val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B27-4EBB-ABAA-16D2BFBB80C1}"/>
              </c:ext>
            </c:extLst>
          </c:dPt>
          <c:dPt>
            <c:idx val="1"/>
            <c:bubble3D val="0"/>
            <c:spPr>
              <a:solidFill>
                <a:srgbClr val="20558A"/>
              </a:solidFill>
              <a:ln w="76200">
                <a:solidFill>
                  <a:srgbClr val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B27-4EBB-ABAA-16D2BFBB80C1}"/>
              </c:ext>
            </c:extLst>
          </c:dPt>
          <c:dPt>
            <c:idx val="2"/>
            <c:bubble3D val="0"/>
            <c:spPr>
              <a:solidFill>
                <a:srgbClr val="20558A"/>
              </a:solidFill>
              <a:ln w="76200">
                <a:solidFill>
                  <a:srgbClr val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B27-4EBB-ABAA-16D2BFBB80C1}"/>
              </c:ext>
            </c:extLst>
          </c:dPt>
          <c:dPt>
            <c:idx val="3"/>
            <c:bubble3D val="0"/>
            <c:spPr>
              <a:solidFill>
                <a:srgbClr val="20558A"/>
              </a:solidFill>
              <a:ln w="76200">
                <a:solidFill>
                  <a:srgbClr val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B27-4EBB-ABAA-16D2BFBB80C1}"/>
              </c:ext>
            </c:extLst>
          </c:dPt>
          <c:dPt>
            <c:idx val="4"/>
            <c:bubble3D val="0"/>
            <c:spPr>
              <a:solidFill>
                <a:srgbClr val="20558A"/>
              </a:solidFill>
              <a:ln w="76200">
                <a:solidFill>
                  <a:srgbClr val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8B27-4EBB-ABAA-16D2BFBB80C1}"/>
              </c:ext>
            </c:extLst>
          </c:dPt>
          <c:dPt>
            <c:idx val="5"/>
            <c:bubble3D val="0"/>
            <c:spPr>
              <a:solidFill>
                <a:srgbClr val="20558A"/>
              </a:solidFill>
              <a:ln w="76200">
                <a:solidFill>
                  <a:srgbClr val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813B-4ACE-9D11-9E577EAAA265}"/>
              </c:ext>
            </c:extLst>
          </c:dPt>
          <c:cat>
            <c:strRef>
              <c:f>Sheet1!$A$2:$A$7</c:f>
              <c:strCache>
                <c:ptCount val="6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4th Qtr</c:v>
                </c:pt>
                <c:pt idx="5">
                  <c:v>6th Qtr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8B27-4EBB-ABAA-16D2BFBB80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20558A"/>
            </a:solidFill>
            <a:ln w="76200">
              <a:solidFill>
                <a:srgbClr val="FFFFFF"/>
              </a:solidFill>
            </a:ln>
          </c:spPr>
          <c:dPt>
            <c:idx val="0"/>
            <c:bubble3D val="0"/>
            <c:spPr>
              <a:solidFill>
                <a:srgbClr val="20558A"/>
              </a:solidFill>
              <a:ln w="76200">
                <a:solidFill>
                  <a:srgbClr val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B27-4EBB-ABAA-16D2BFBB80C1}"/>
              </c:ext>
            </c:extLst>
          </c:dPt>
          <c:dPt>
            <c:idx val="1"/>
            <c:bubble3D val="0"/>
            <c:spPr>
              <a:solidFill>
                <a:srgbClr val="20558A"/>
              </a:solidFill>
              <a:ln w="76200">
                <a:solidFill>
                  <a:srgbClr val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B27-4EBB-ABAA-16D2BFBB80C1}"/>
              </c:ext>
            </c:extLst>
          </c:dPt>
          <c:dPt>
            <c:idx val="2"/>
            <c:bubble3D val="0"/>
            <c:spPr>
              <a:solidFill>
                <a:srgbClr val="20558A"/>
              </a:solidFill>
              <a:ln w="76200">
                <a:solidFill>
                  <a:srgbClr val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B27-4EBB-ABAA-16D2BFBB80C1}"/>
              </c:ext>
            </c:extLst>
          </c:dPt>
          <c:dPt>
            <c:idx val="3"/>
            <c:bubble3D val="0"/>
            <c:spPr>
              <a:solidFill>
                <a:srgbClr val="20558A"/>
              </a:solidFill>
              <a:ln w="76200">
                <a:solidFill>
                  <a:srgbClr val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B27-4EBB-ABAA-16D2BFBB80C1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8B27-4EBB-ABAA-16D2BFBB80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20558A"/>
            </a:solidFill>
            <a:ln w="76200">
              <a:solidFill>
                <a:srgbClr val="FFFFFF"/>
              </a:solidFill>
            </a:ln>
          </c:spPr>
          <c:dPt>
            <c:idx val="0"/>
            <c:bubble3D val="0"/>
            <c:spPr>
              <a:solidFill>
                <a:srgbClr val="20558A"/>
              </a:solidFill>
              <a:ln w="76200">
                <a:solidFill>
                  <a:srgbClr val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B27-4EBB-ABAA-16D2BFBB80C1}"/>
              </c:ext>
            </c:extLst>
          </c:dPt>
          <c:dPt>
            <c:idx val="1"/>
            <c:bubble3D val="0"/>
            <c:spPr>
              <a:solidFill>
                <a:srgbClr val="20558A"/>
              </a:solidFill>
              <a:ln w="76200">
                <a:solidFill>
                  <a:srgbClr val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B27-4EBB-ABAA-16D2BFBB80C1}"/>
              </c:ext>
            </c:extLst>
          </c:dPt>
          <c:dPt>
            <c:idx val="2"/>
            <c:bubble3D val="0"/>
            <c:spPr>
              <a:solidFill>
                <a:srgbClr val="20558A"/>
              </a:solidFill>
              <a:ln w="76200">
                <a:solidFill>
                  <a:srgbClr val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B27-4EBB-ABAA-16D2BFBB80C1}"/>
              </c:ext>
            </c:extLst>
          </c:dPt>
          <c:dPt>
            <c:idx val="3"/>
            <c:bubble3D val="0"/>
            <c:spPr>
              <a:solidFill>
                <a:srgbClr val="20558A"/>
              </a:solidFill>
              <a:ln w="76200">
                <a:solidFill>
                  <a:srgbClr val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B27-4EBB-ABAA-16D2BFBB80C1}"/>
              </c:ext>
            </c:extLst>
          </c:dPt>
          <c:dPt>
            <c:idx val="4"/>
            <c:bubble3D val="0"/>
            <c:spPr>
              <a:solidFill>
                <a:srgbClr val="20558A"/>
              </a:solidFill>
              <a:ln w="76200">
                <a:solidFill>
                  <a:srgbClr val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8B27-4EBB-ABAA-16D2BFBB80C1}"/>
              </c:ext>
            </c:extLst>
          </c:dPt>
          <c:cat>
            <c:strRef>
              <c:f>Sheet1!$A$2:$A$6</c:f>
              <c:strCache>
                <c:ptCount val="5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4th Qtr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8B27-4EBB-ABAA-16D2BFBB80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20558A"/>
            </a:solidFill>
            <a:ln w="76200">
              <a:solidFill>
                <a:srgbClr val="FFFFFF"/>
              </a:solidFill>
            </a:ln>
          </c:spPr>
          <c:dPt>
            <c:idx val="0"/>
            <c:bubble3D val="0"/>
            <c:spPr>
              <a:solidFill>
                <a:srgbClr val="20558A"/>
              </a:solidFill>
              <a:ln w="76200">
                <a:solidFill>
                  <a:srgbClr val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B27-4EBB-ABAA-16D2BFBB80C1}"/>
              </c:ext>
            </c:extLst>
          </c:dPt>
          <c:dPt>
            <c:idx val="1"/>
            <c:bubble3D val="0"/>
            <c:spPr>
              <a:solidFill>
                <a:srgbClr val="20558A"/>
              </a:solidFill>
              <a:ln w="76200">
                <a:solidFill>
                  <a:srgbClr val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B27-4EBB-ABAA-16D2BFBB80C1}"/>
              </c:ext>
            </c:extLst>
          </c:dPt>
          <c:dPt>
            <c:idx val="2"/>
            <c:bubble3D val="0"/>
            <c:spPr>
              <a:solidFill>
                <a:srgbClr val="20558A"/>
              </a:solidFill>
              <a:ln w="76200">
                <a:solidFill>
                  <a:srgbClr val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B27-4EBB-ABAA-16D2BFBB80C1}"/>
              </c:ext>
            </c:extLst>
          </c:dPt>
          <c:dPt>
            <c:idx val="3"/>
            <c:bubble3D val="0"/>
            <c:spPr>
              <a:solidFill>
                <a:srgbClr val="20558A"/>
              </a:solidFill>
              <a:ln w="76200">
                <a:solidFill>
                  <a:srgbClr val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B27-4EBB-ABAA-16D2BFBB80C1}"/>
              </c:ext>
            </c:extLst>
          </c:dPt>
          <c:dPt>
            <c:idx val="4"/>
            <c:bubble3D val="0"/>
            <c:spPr>
              <a:solidFill>
                <a:srgbClr val="20558A"/>
              </a:solidFill>
              <a:ln w="76200">
                <a:solidFill>
                  <a:srgbClr val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8B27-4EBB-ABAA-16D2BFBB80C1}"/>
              </c:ext>
            </c:extLst>
          </c:dPt>
          <c:dPt>
            <c:idx val="5"/>
            <c:bubble3D val="0"/>
            <c:spPr>
              <a:solidFill>
                <a:srgbClr val="20558A"/>
              </a:solidFill>
              <a:ln w="76200">
                <a:solidFill>
                  <a:srgbClr val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813B-4ACE-9D11-9E577EAAA265}"/>
              </c:ext>
            </c:extLst>
          </c:dPt>
          <c:cat>
            <c:strRef>
              <c:f>Sheet1!$A$2:$A$7</c:f>
              <c:strCache>
                <c:ptCount val="6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4th Qtr</c:v>
                </c:pt>
                <c:pt idx="5">
                  <c:v>6th Qtr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8B27-4EBB-ABAA-16D2BFBB80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20558A"/>
            </a:solidFill>
            <a:ln w="76200">
              <a:solidFill>
                <a:srgbClr val="FFFFFF"/>
              </a:solidFill>
            </a:ln>
          </c:spPr>
          <c:dPt>
            <c:idx val="0"/>
            <c:bubble3D val="0"/>
            <c:spPr>
              <a:solidFill>
                <a:srgbClr val="20558A"/>
              </a:solidFill>
              <a:ln w="76200">
                <a:solidFill>
                  <a:srgbClr val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B27-4EBB-ABAA-16D2BFBB80C1}"/>
              </c:ext>
            </c:extLst>
          </c:dPt>
          <c:dPt>
            <c:idx val="1"/>
            <c:bubble3D val="0"/>
            <c:spPr>
              <a:solidFill>
                <a:srgbClr val="20558A"/>
              </a:solidFill>
              <a:ln w="76200">
                <a:solidFill>
                  <a:srgbClr val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B27-4EBB-ABAA-16D2BFBB80C1}"/>
              </c:ext>
            </c:extLst>
          </c:dPt>
          <c:dPt>
            <c:idx val="2"/>
            <c:bubble3D val="0"/>
            <c:spPr>
              <a:solidFill>
                <a:srgbClr val="20558A"/>
              </a:solidFill>
              <a:ln w="76200">
                <a:solidFill>
                  <a:srgbClr val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B27-4EBB-ABAA-16D2BFBB80C1}"/>
              </c:ext>
            </c:extLst>
          </c:dPt>
          <c:dPt>
            <c:idx val="3"/>
            <c:bubble3D val="0"/>
            <c:spPr>
              <a:solidFill>
                <a:srgbClr val="20558A"/>
              </a:solidFill>
              <a:ln w="76200">
                <a:solidFill>
                  <a:srgbClr val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B27-4EBB-ABAA-16D2BFBB80C1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8B27-4EBB-ABAA-16D2BFBB80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20558A"/>
            </a:solidFill>
            <a:ln w="76200">
              <a:solidFill>
                <a:srgbClr val="FFFFFF"/>
              </a:solidFill>
            </a:ln>
          </c:spPr>
          <c:dPt>
            <c:idx val="0"/>
            <c:bubble3D val="0"/>
            <c:spPr>
              <a:solidFill>
                <a:srgbClr val="20558A"/>
              </a:solidFill>
              <a:ln w="76200">
                <a:solidFill>
                  <a:srgbClr val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B27-4EBB-ABAA-16D2BFBB80C1}"/>
              </c:ext>
            </c:extLst>
          </c:dPt>
          <c:dPt>
            <c:idx val="1"/>
            <c:bubble3D val="0"/>
            <c:spPr>
              <a:solidFill>
                <a:srgbClr val="20558A"/>
              </a:solidFill>
              <a:ln w="76200">
                <a:solidFill>
                  <a:srgbClr val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B27-4EBB-ABAA-16D2BFBB80C1}"/>
              </c:ext>
            </c:extLst>
          </c:dPt>
          <c:dPt>
            <c:idx val="2"/>
            <c:bubble3D val="0"/>
            <c:spPr>
              <a:solidFill>
                <a:srgbClr val="20558A"/>
              </a:solidFill>
              <a:ln w="76200">
                <a:solidFill>
                  <a:srgbClr val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B27-4EBB-ABAA-16D2BFBB80C1}"/>
              </c:ext>
            </c:extLst>
          </c:dPt>
          <c:dPt>
            <c:idx val="3"/>
            <c:bubble3D val="0"/>
            <c:spPr>
              <a:solidFill>
                <a:srgbClr val="20558A"/>
              </a:solidFill>
              <a:ln w="76200">
                <a:solidFill>
                  <a:srgbClr val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B27-4EBB-ABAA-16D2BFBB80C1}"/>
              </c:ext>
            </c:extLst>
          </c:dPt>
          <c:dPt>
            <c:idx val="4"/>
            <c:bubble3D val="0"/>
            <c:spPr>
              <a:solidFill>
                <a:srgbClr val="20558A"/>
              </a:solidFill>
              <a:ln w="76200">
                <a:solidFill>
                  <a:srgbClr val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8B27-4EBB-ABAA-16D2BFBB80C1}"/>
              </c:ext>
            </c:extLst>
          </c:dPt>
          <c:cat>
            <c:strRef>
              <c:f>Sheet1!$A$2:$A$6</c:f>
              <c:strCache>
                <c:ptCount val="5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4th Qtr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8B27-4EBB-ABAA-16D2BFBB80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20558A"/>
            </a:solidFill>
            <a:ln w="76200">
              <a:solidFill>
                <a:srgbClr val="FFFFFF"/>
              </a:solidFill>
            </a:ln>
          </c:spPr>
          <c:dPt>
            <c:idx val="0"/>
            <c:bubble3D val="0"/>
            <c:spPr>
              <a:solidFill>
                <a:srgbClr val="20558A"/>
              </a:solidFill>
              <a:ln w="76200">
                <a:solidFill>
                  <a:srgbClr val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B27-4EBB-ABAA-16D2BFBB80C1}"/>
              </c:ext>
            </c:extLst>
          </c:dPt>
          <c:dPt>
            <c:idx val="1"/>
            <c:bubble3D val="0"/>
            <c:spPr>
              <a:solidFill>
                <a:srgbClr val="20558A"/>
              </a:solidFill>
              <a:ln w="76200">
                <a:solidFill>
                  <a:srgbClr val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B27-4EBB-ABAA-16D2BFBB80C1}"/>
              </c:ext>
            </c:extLst>
          </c:dPt>
          <c:dPt>
            <c:idx val="2"/>
            <c:bubble3D val="0"/>
            <c:spPr>
              <a:solidFill>
                <a:srgbClr val="20558A"/>
              </a:solidFill>
              <a:ln w="76200">
                <a:solidFill>
                  <a:srgbClr val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B27-4EBB-ABAA-16D2BFBB80C1}"/>
              </c:ext>
            </c:extLst>
          </c:dPt>
          <c:dPt>
            <c:idx val="3"/>
            <c:bubble3D val="0"/>
            <c:spPr>
              <a:solidFill>
                <a:srgbClr val="20558A"/>
              </a:solidFill>
              <a:ln w="76200">
                <a:solidFill>
                  <a:srgbClr val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B27-4EBB-ABAA-16D2BFBB80C1}"/>
              </c:ext>
            </c:extLst>
          </c:dPt>
          <c:dPt>
            <c:idx val="4"/>
            <c:bubble3D val="0"/>
            <c:spPr>
              <a:solidFill>
                <a:srgbClr val="20558A"/>
              </a:solidFill>
              <a:ln w="76200">
                <a:solidFill>
                  <a:srgbClr val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8B27-4EBB-ABAA-16D2BFBB80C1}"/>
              </c:ext>
            </c:extLst>
          </c:dPt>
          <c:dPt>
            <c:idx val="5"/>
            <c:bubble3D val="0"/>
            <c:spPr>
              <a:solidFill>
                <a:srgbClr val="20558A"/>
              </a:solidFill>
              <a:ln w="76200">
                <a:solidFill>
                  <a:srgbClr val="FFFF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813B-4ACE-9D11-9E577EAAA265}"/>
              </c:ext>
            </c:extLst>
          </c:dPt>
          <c:cat>
            <c:strRef>
              <c:f>Sheet1!$A$2:$A$7</c:f>
              <c:strCache>
                <c:ptCount val="6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4th Qtr</c:v>
                </c:pt>
                <c:pt idx="5">
                  <c:v>6th Qtr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8B27-4EBB-ABAA-16D2BFBB80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/>
    </cs:fontRef>
    <cs:defRPr sz="1330" kern="1200"/>
  </cs:axisTitle>
  <cs:categoryAxis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/>
    </cs:fontRef>
    <cs:defRPr sz="1197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/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/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/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/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/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/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/>
    </cs:fontRef>
    <cs:defRPr sz="1330" kern="1200"/>
  </cs:axisTitle>
  <cs:categoryAxis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/>
    </cs:fontRef>
    <cs:defRPr sz="1197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/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/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/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/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/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/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/>
    </cs:fontRef>
    <cs:defRPr sz="1330" kern="1200"/>
  </cs:axisTitle>
  <cs:categoryAxis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/>
    </cs:fontRef>
    <cs:defRPr sz="1197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/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/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/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/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/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/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/>
    </cs:fontRef>
    <cs:defRPr sz="1330" kern="1200"/>
  </cs:axisTitle>
  <cs:categoryAxis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/>
    </cs:fontRef>
    <cs:defRPr sz="1197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/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/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/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/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/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/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/>
    </cs:fontRef>
    <cs:defRPr sz="1330" kern="1200"/>
  </cs:axisTitle>
  <cs:categoryAxis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/>
    </cs:fontRef>
    <cs:defRPr sz="1197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/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/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/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/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/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/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/>
    </cs:fontRef>
    <cs:defRPr sz="1330" kern="1200"/>
  </cs:axisTitle>
  <cs:categoryAxis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/>
    </cs:fontRef>
    <cs:defRPr sz="1197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/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/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/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/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/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/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/>
    </cs:fontRef>
    <cs:defRPr sz="1330" kern="1200"/>
  </cs:axisTitle>
  <cs:categoryAxis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/>
    </cs:fontRef>
    <cs:defRPr sz="1197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/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/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/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/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/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/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/>
    </cs:fontRef>
    <cs:defRPr sz="1330" kern="1200"/>
  </cs:axisTitle>
  <cs:categoryAxis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/>
    </cs:fontRef>
    <cs:defRPr sz="1197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/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/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/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/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/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/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/>
    </cs:fontRef>
    <cs:defRPr sz="1330" kern="1200"/>
  </cs:axisTitle>
  <cs:categoryAxis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/>
    </cs:fontRef>
    <cs:defRPr sz="1197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/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/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/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/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/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/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0.00825</cdr:x>
      <cdr:y>0.01234</cdr:y>
    </cdr:from>
    <cdr:to>
      <cdr:x>0.00858</cdr:x>
      <cdr:y>0.01349</cdr:y>
    </cdr:to>
    <cdr:grpSp>
      <cdr:nvGrpSpPr>
        <cdr:cNvPr id="2" name="Group 1">
          <a:extLst xmlns:a="http://schemas.openxmlformats.org/drawingml/2006/main">
            <a:ext uri="{FF2B5EF4-FFF2-40B4-BE49-F238E27FC236}">
              <a16:creationId xmlns:a16="http://schemas.microsoft.com/office/drawing/2014/main" id="{8D0F1503-DC9F-F340-BADA-ADA16F890474}"/>
            </a:ext>
          </a:extLst>
        </cdr:cNvPr>
        <cdr:cNvGrpSpPr>
          <a:grpSpLocks xmlns:a="http://schemas.openxmlformats.org/drawingml/2006/main" noChangeAspect="1"/>
        </cdr:cNvGrpSpPr>
      </cdr:nvGrpSpPr>
      <cdr:grpSpPr bwMode="auto">
        <a:xfrm xmlns:a="http://schemas.openxmlformats.org/drawingml/2006/main">
          <a:off x="50827" y="50683"/>
          <a:ext cx="2033" cy="4723"/>
          <a:chOff x="-8016" y="-1055"/>
          <a:chExt cx="3" cy="7"/>
        </a:xfrm>
      </cdr:grpSpPr>
      <cdr:sp macro="" textlink="">
        <cdr:nvSpPr>
          <cdr:cNvPr id="3" name="AutoShape 3">
            <a:extLst xmlns:a="http://schemas.openxmlformats.org/drawingml/2006/main">
              <a:ext uri="{FF2B5EF4-FFF2-40B4-BE49-F238E27FC236}">
                <a16:creationId xmlns:a16="http://schemas.microsoft.com/office/drawing/2014/main" id="{173717EE-3787-E24E-958F-0328C97E108E}"/>
              </a:ext>
            </a:extLst>
          </cdr:cNvPr>
          <cdr:cNvSpPr>
            <a:spLocks xmlns:a="http://schemas.openxmlformats.org/drawingml/2006/main" noChangeAspect="1" noChangeArrowheads="1" noTextEdit="1"/>
          </cdr:cNvSpPr>
        </cdr:nvSpPr>
        <cdr:spPr bwMode="auto">
          <a:xfrm xmlns:a="http://schemas.openxmlformats.org/drawingml/2006/main">
            <a:off x="-8016" y="-1055"/>
            <a:ext cx="3" cy="6"/>
          </a:xfrm>
          <a:prstGeom xmlns:a="http://schemas.openxmlformats.org/drawingml/2006/main" prst="rect">
            <a:avLst/>
          </a:prstGeom>
          <a:noFill xmlns:a="http://schemas.openxmlformats.org/drawingml/2006/main"/>
          <a:ln xmlns:a="http://schemas.openxmlformats.org/drawingml/2006/main">
            <a:noFill/>
          </a:ln>
          <a:extLst xmlns:a="http://schemas.openxmlformats.org/drawingml/2006/main"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cdr:spPr>
        <cdr:txBody>
          <a:bodyPr xmlns:a="http://schemas.openxmlformats.org/drawingml/2006/main" vert="horz" wrap="square" lIns="91440" tIns="45720" rIns="91440" bIns="45720" numCol="1" anchor="t" anchorCtr="0" compatLnSpc="1">
            <a:prstTxWarp prst="textNoShape">
              <a:avLst/>
            </a:prstTxWarp>
          </a:bodyPr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 dirty="0"/>
          </a:p>
        </cdr:txBody>
      </cdr:sp>
      <cdr:sp macro="" textlink="">
        <cdr:nvSpPr>
          <cdr:cNvPr id="4" name="Freeform 3">
            <a:extLst xmlns:a="http://schemas.openxmlformats.org/drawingml/2006/main">
              <a:ext uri="{FF2B5EF4-FFF2-40B4-BE49-F238E27FC236}">
                <a16:creationId xmlns:a16="http://schemas.microsoft.com/office/drawing/2014/main" id="{2EFB4185-4946-3B4E-A659-2ED495AE345F}"/>
              </a:ext>
            </a:extLst>
          </cdr:cNvPr>
          <cdr:cNvSpPr>
            <a:spLocks xmlns:a="http://schemas.openxmlformats.org/drawingml/2006/main"/>
          </cdr:cNvSpPr>
        </cdr:nvSpPr>
        <cdr:spPr bwMode="auto">
          <a:xfrm xmlns:a="http://schemas.openxmlformats.org/drawingml/2006/main">
            <a:off x="-8015" y="-1052"/>
            <a:ext cx="1" cy="4"/>
          </a:xfrm>
          <a:custGeom xmlns:a="http://schemas.openxmlformats.org/drawingml/2006/main">
            <a:avLst/>
            <a:gdLst>
              <a:gd name="T0" fmla="*/ 2163 w 2987"/>
              <a:gd name="T1" fmla="*/ 123 h 7299"/>
              <a:gd name="T2" fmla="*/ 1974 w 2987"/>
              <a:gd name="T3" fmla="*/ 157 h 7299"/>
              <a:gd name="T4" fmla="*/ 1907 w 2987"/>
              <a:gd name="T5" fmla="*/ 157 h 7299"/>
              <a:gd name="T6" fmla="*/ 1862 w 2987"/>
              <a:gd name="T7" fmla="*/ 165 h 7299"/>
              <a:gd name="T8" fmla="*/ 1826 w 2987"/>
              <a:gd name="T9" fmla="*/ 208 h 7299"/>
              <a:gd name="T10" fmla="*/ 1200 w 2987"/>
              <a:gd name="T11" fmla="*/ 219 h 7299"/>
              <a:gd name="T12" fmla="*/ 1159 w 2987"/>
              <a:gd name="T13" fmla="*/ 208 h 7299"/>
              <a:gd name="T14" fmla="*/ 1124 w 2987"/>
              <a:gd name="T15" fmla="*/ 165 h 7299"/>
              <a:gd name="T16" fmla="*/ 982 w 2987"/>
              <a:gd name="T17" fmla="*/ 151 h 7299"/>
              <a:gd name="T18" fmla="*/ 409 w 2987"/>
              <a:gd name="T19" fmla="*/ 55 h 7299"/>
              <a:gd name="T20" fmla="*/ 196 w 2987"/>
              <a:gd name="T21" fmla="*/ 18 h 7299"/>
              <a:gd name="T22" fmla="*/ 0 w 2987"/>
              <a:gd name="T23" fmla="*/ 1228 h 7299"/>
              <a:gd name="T24" fmla="*/ 12 w 2987"/>
              <a:gd name="T25" fmla="*/ 1286 h 7299"/>
              <a:gd name="T26" fmla="*/ 45 w 2987"/>
              <a:gd name="T27" fmla="*/ 1334 h 7299"/>
              <a:gd name="T28" fmla="*/ 91 w 2987"/>
              <a:gd name="T29" fmla="*/ 1367 h 7299"/>
              <a:gd name="T30" fmla="*/ 150 w 2987"/>
              <a:gd name="T31" fmla="*/ 1378 h 7299"/>
              <a:gd name="T32" fmla="*/ 192 w 2987"/>
              <a:gd name="T33" fmla="*/ 4101 h 7299"/>
              <a:gd name="T34" fmla="*/ 204 w 2987"/>
              <a:gd name="T35" fmla="*/ 6835 h 7299"/>
              <a:gd name="T36" fmla="*/ 209 w 2987"/>
              <a:gd name="T37" fmla="*/ 6902 h 7299"/>
              <a:gd name="T38" fmla="*/ 230 w 2987"/>
              <a:gd name="T39" fmla="*/ 6988 h 7299"/>
              <a:gd name="T40" fmla="*/ 267 w 2987"/>
              <a:gd name="T41" fmla="*/ 7068 h 7299"/>
              <a:gd name="T42" fmla="*/ 317 w 2987"/>
              <a:gd name="T43" fmla="*/ 7138 h 7299"/>
              <a:gd name="T44" fmla="*/ 381 w 2987"/>
              <a:gd name="T45" fmla="*/ 7197 h 7299"/>
              <a:gd name="T46" fmla="*/ 455 w 2987"/>
              <a:gd name="T47" fmla="*/ 7245 h 7299"/>
              <a:gd name="T48" fmla="*/ 538 w 2987"/>
              <a:gd name="T49" fmla="*/ 7279 h 7299"/>
              <a:gd name="T50" fmla="*/ 630 w 2987"/>
              <a:gd name="T51" fmla="*/ 7297 h 7299"/>
              <a:gd name="T52" fmla="*/ 703 w 2987"/>
              <a:gd name="T53" fmla="*/ 7299 h 7299"/>
              <a:gd name="T54" fmla="*/ 795 w 2987"/>
              <a:gd name="T55" fmla="*/ 7284 h 7299"/>
              <a:gd name="T56" fmla="*/ 880 w 2987"/>
              <a:gd name="T57" fmla="*/ 7252 h 7299"/>
              <a:gd name="T58" fmla="*/ 957 w 2987"/>
              <a:gd name="T59" fmla="*/ 7205 h 7299"/>
              <a:gd name="T60" fmla="*/ 1024 w 2987"/>
              <a:gd name="T61" fmla="*/ 7144 h 7299"/>
              <a:gd name="T62" fmla="*/ 1078 w 2987"/>
              <a:gd name="T63" fmla="*/ 7071 h 7299"/>
              <a:gd name="T64" fmla="*/ 1117 w 2987"/>
              <a:gd name="T65" fmla="*/ 6987 h 7299"/>
              <a:gd name="T66" fmla="*/ 1141 w 2987"/>
              <a:gd name="T67" fmla="*/ 6897 h 7299"/>
              <a:gd name="T68" fmla="*/ 1175 w 2987"/>
              <a:gd name="T69" fmla="*/ 6220 h 7299"/>
              <a:gd name="T70" fmla="*/ 1313 w 2987"/>
              <a:gd name="T71" fmla="*/ 3073 h 7299"/>
              <a:gd name="T72" fmla="*/ 1854 w 2987"/>
              <a:gd name="T73" fmla="*/ 6849 h 7299"/>
              <a:gd name="T74" fmla="*/ 1863 w 2987"/>
              <a:gd name="T75" fmla="*/ 6917 h 7299"/>
              <a:gd name="T76" fmla="*/ 1889 w 2987"/>
              <a:gd name="T77" fmla="*/ 7002 h 7299"/>
              <a:gd name="T78" fmla="*/ 1930 w 2987"/>
              <a:gd name="T79" fmla="*/ 7081 h 7299"/>
              <a:gd name="T80" fmla="*/ 1984 w 2987"/>
              <a:gd name="T81" fmla="*/ 7150 h 7299"/>
              <a:gd name="T82" fmla="*/ 2050 w 2987"/>
              <a:gd name="T83" fmla="*/ 7208 h 7299"/>
              <a:gd name="T84" fmla="*/ 2125 w 2987"/>
              <a:gd name="T85" fmla="*/ 7254 h 7299"/>
              <a:gd name="T86" fmla="*/ 2207 w 2987"/>
              <a:gd name="T87" fmla="*/ 7284 h 7299"/>
              <a:gd name="T88" fmla="*/ 2296 w 2987"/>
              <a:gd name="T89" fmla="*/ 7298 h 7299"/>
              <a:gd name="T90" fmla="*/ 2366 w 2987"/>
              <a:gd name="T91" fmla="*/ 7297 h 7299"/>
              <a:gd name="T92" fmla="*/ 2458 w 2987"/>
              <a:gd name="T93" fmla="*/ 7278 h 7299"/>
              <a:gd name="T94" fmla="*/ 2540 w 2987"/>
              <a:gd name="T95" fmla="*/ 7243 h 7299"/>
              <a:gd name="T96" fmla="*/ 2615 w 2987"/>
              <a:gd name="T97" fmla="*/ 7194 h 7299"/>
              <a:gd name="T98" fmla="*/ 2678 w 2987"/>
              <a:gd name="T99" fmla="*/ 7131 h 7299"/>
              <a:gd name="T100" fmla="*/ 2727 w 2987"/>
              <a:gd name="T101" fmla="*/ 7058 h 7299"/>
              <a:gd name="T102" fmla="*/ 2762 w 2987"/>
              <a:gd name="T103" fmla="*/ 6974 h 7299"/>
              <a:gd name="T104" fmla="*/ 2779 w 2987"/>
              <a:gd name="T105" fmla="*/ 6883 h 7299"/>
              <a:gd name="T106" fmla="*/ 2836 w 2987"/>
              <a:gd name="T107" fmla="*/ 1378 h 7299"/>
              <a:gd name="T108" fmla="*/ 2881 w 2987"/>
              <a:gd name="T109" fmla="*/ 1371 h 7299"/>
              <a:gd name="T110" fmla="*/ 2931 w 2987"/>
              <a:gd name="T111" fmla="*/ 1343 h 7299"/>
              <a:gd name="T112" fmla="*/ 2968 w 2987"/>
              <a:gd name="T113" fmla="*/ 1299 h 7299"/>
              <a:gd name="T114" fmla="*/ 2986 w 2987"/>
              <a:gd name="T115" fmla="*/ 1244 h 7299"/>
              <a:gd name="T116" fmla="*/ 2829 w 2987"/>
              <a:gd name="T117" fmla="*/ 6 h 7299"/>
              <a:gd name="T118" fmla="*/ 2613 w 2987"/>
              <a:gd name="T119" fmla="*/ 49 h 7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987" h="7299">
                <a:moveTo>
                  <a:pt x="2577" y="55"/>
                </a:moveTo>
                <a:lnTo>
                  <a:pt x="2577" y="55"/>
                </a:lnTo>
                <a:lnTo>
                  <a:pt x="2344" y="93"/>
                </a:lnTo>
                <a:lnTo>
                  <a:pt x="2163" y="123"/>
                </a:lnTo>
                <a:lnTo>
                  <a:pt x="2005" y="151"/>
                </a:lnTo>
                <a:lnTo>
                  <a:pt x="2005" y="151"/>
                </a:lnTo>
                <a:lnTo>
                  <a:pt x="1990" y="155"/>
                </a:lnTo>
                <a:lnTo>
                  <a:pt x="1974" y="157"/>
                </a:lnTo>
                <a:lnTo>
                  <a:pt x="1958" y="160"/>
                </a:lnTo>
                <a:lnTo>
                  <a:pt x="1942" y="161"/>
                </a:lnTo>
                <a:lnTo>
                  <a:pt x="1925" y="160"/>
                </a:lnTo>
                <a:lnTo>
                  <a:pt x="1907" y="157"/>
                </a:lnTo>
                <a:lnTo>
                  <a:pt x="1888" y="155"/>
                </a:lnTo>
                <a:lnTo>
                  <a:pt x="1868" y="151"/>
                </a:lnTo>
                <a:lnTo>
                  <a:pt x="1868" y="151"/>
                </a:lnTo>
                <a:lnTo>
                  <a:pt x="1862" y="165"/>
                </a:lnTo>
                <a:lnTo>
                  <a:pt x="1856" y="178"/>
                </a:lnTo>
                <a:lnTo>
                  <a:pt x="1848" y="190"/>
                </a:lnTo>
                <a:lnTo>
                  <a:pt x="1838" y="200"/>
                </a:lnTo>
                <a:lnTo>
                  <a:pt x="1826" y="208"/>
                </a:lnTo>
                <a:lnTo>
                  <a:pt x="1814" y="213"/>
                </a:lnTo>
                <a:lnTo>
                  <a:pt x="1801" y="217"/>
                </a:lnTo>
                <a:lnTo>
                  <a:pt x="1786" y="219"/>
                </a:lnTo>
                <a:lnTo>
                  <a:pt x="1200" y="219"/>
                </a:lnTo>
                <a:lnTo>
                  <a:pt x="1200" y="219"/>
                </a:lnTo>
                <a:lnTo>
                  <a:pt x="1185" y="217"/>
                </a:lnTo>
                <a:lnTo>
                  <a:pt x="1172" y="213"/>
                </a:lnTo>
                <a:lnTo>
                  <a:pt x="1159" y="208"/>
                </a:lnTo>
                <a:lnTo>
                  <a:pt x="1148" y="200"/>
                </a:lnTo>
                <a:lnTo>
                  <a:pt x="1139" y="190"/>
                </a:lnTo>
                <a:lnTo>
                  <a:pt x="1130" y="178"/>
                </a:lnTo>
                <a:lnTo>
                  <a:pt x="1124" y="165"/>
                </a:lnTo>
                <a:lnTo>
                  <a:pt x="1118" y="151"/>
                </a:lnTo>
                <a:lnTo>
                  <a:pt x="1118" y="151"/>
                </a:lnTo>
                <a:lnTo>
                  <a:pt x="982" y="151"/>
                </a:lnTo>
                <a:lnTo>
                  <a:pt x="982" y="151"/>
                </a:lnTo>
                <a:lnTo>
                  <a:pt x="823" y="123"/>
                </a:lnTo>
                <a:lnTo>
                  <a:pt x="642" y="93"/>
                </a:lnTo>
                <a:lnTo>
                  <a:pt x="409" y="55"/>
                </a:lnTo>
                <a:lnTo>
                  <a:pt x="409" y="55"/>
                </a:lnTo>
                <a:lnTo>
                  <a:pt x="343" y="45"/>
                </a:lnTo>
                <a:lnTo>
                  <a:pt x="271" y="32"/>
                </a:lnTo>
                <a:lnTo>
                  <a:pt x="233" y="26"/>
                </a:lnTo>
                <a:lnTo>
                  <a:pt x="196" y="18"/>
                </a:lnTo>
                <a:lnTo>
                  <a:pt x="158" y="10"/>
                </a:lnTo>
                <a:lnTo>
                  <a:pt x="123" y="0"/>
                </a:lnTo>
                <a:lnTo>
                  <a:pt x="0" y="1228"/>
                </a:lnTo>
                <a:lnTo>
                  <a:pt x="0" y="1228"/>
                </a:lnTo>
                <a:lnTo>
                  <a:pt x="1" y="1244"/>
                </a:lnTo>
                <a:lnTo>
                  <a:pt x="3" y="1258"/>
                </a:lnTo>
                <a:lnTo>
                  <a:pt x="7" y="1273"/>
                </a:lnTo>
                <a:lnTo>
                  <a:pt x="12" y="1286"/>
                </a:lnTo>
                <a:lnTo>
                  <a:pt x="18" y="1299"/>
                </a:lnTo>
                <a:lnTo>
                  <a:pt x="26" y="1312"/>
                </a:lnTo>
                <a:lnTo>
                  <a:pt x="34" y="1323"/>
                </a:lnTo>
                <a:lnTo>
                  <a:pt x="45" y="1334"/>
                </a:lnTo>
                <a:lnTo>
                  <a:pt x="55" y="1343"/>
                </a:lnTo>
                <a:lnTo>
                  <a:pt x="67" y="1352"/>
                </a:lnTo>
                <a:lnTo>
                  <a:pt x="79" y="1360"/>
                </a:lnTo>
                <a:lnTo>
                  <a:pt x="91" y="1367"/>
                </a:lnTo>
                <a:lnTo>
                  <a:pt x="106" y="1371"/>
                </a:lnTo>
                <a:lnTo>
                  <a:pt x="119" y="1375"/>
                </a:lnTo>
                <a:lnTo>
                  <a:pt x="135" y="1378"/>
                </a:lnTo>
                <a:lnTo>
                  <a:pt x="150" y="1378"/>
                </a:lnTo>
                <a:lnTo>
                  <a:pt x="191" y="1378"/>
                </a:lnTo>
                <a:lnTo>
                  <a:pt x="191" y="1378"/>
                </a:lnTo>
                <a:lnTo>
                  <a:pt x="191" y="2739"/>
                </a:lnTo>
                <a:lnTo>
                  <a:pt x="192" y="4101"/>
                </a:lnTo>
                <a:lnTo>
                  <a:pt x="194" y="4784"/>
                </a:lnTo>
                <a:lnTo>
                  <a:pt x="196" y="5466"/>
                </a:lnTo>
                <a:lnTo>
                  <a:pt x="200" y="6150"/>
                </a:lnTo>
                <a:lnTo>
                  <a:pt x="204" y="6835"/>
                </a:lnTo>
                <a:lnTo>
                  <a:pt x="204" y="6835"/>
                </a:lnTo>
                <a:lnTo>
                  <a:pt x="205" y="6858"/>
                </a:lnTo>
                <a:lnTo>
                  <a:pt x="207" y="6880"/>
                </a:lnTo>
                <a:lnTo>
                  <a:pt x="209" y="6902"/>
                </a:lnTo>
                <a:lnTo>
                  <a:pt x="213" y="6925"/>
                </a:lnTo>
                <a:lnTo>
                  <a:pt x="218" y="6946"/>
                </a:lnTo>
                <a:lnTo>
                  <a:pt x="223" y="6968"/>
                </a:lnTo>
                <a:lnTo>
                  <a:pt x="230" y="6988"/>
                </a:lnTo>
                <a:lnTo>
                  <a:pt x="238" y="7010"/>
                </a:lnTo>
                <a:lnTo>
                  <a:pt x="247" y="7029"/>
                </a:lnTo>
                <a:lnTo>
                  <a:pt x="257" y="7049"/>
                </a:lnTo>
                <a:lnTo>
                  <a:pt x="267" y="7068"/>
                </a:lnTo>
                <a:lnTo>
                  <a:pt x="278" y="7086"/>
                </a:lnTo>
                <a:lnTo>
                  <a:pt x="290" y="7103"/>
                </a:lnTo>
                <a:lnTo>
                  <a:pt x="304" y="7121"/>
                </a:lnTo>
                <a:lnTo>
                  <a:pt x="317" y="7138"/>
                </a:lnTo>
                <a:lnTo>
                  <a:pt x="332" y="7154"/>
                </a:lnTo>
                <a:lnTo>
                  <a:pt x="347" y="7169"/>
                </a:lnTo>
                <a:lnTo>
                  <a:pt x="364" y="7184"/>
                </a:lnTo>
                <a:lnTo>
                  <a:pt x="381" y="7197"/>
                </a:lnTo>
                <a:lnTo>
                  <a:pt x="399" y="7211"/>
                </a:lnTo>
                <a:lnTo>
                  <a:pt x="417" y="7223"/>
                </a:lnTo>
                <a:lnTo>
                  <a:pt x="436" y="7234"/>
                </a:lnTo>
                <a:lnTo>
                  <a:pt x="455" y="7245"/>
                </a:lnTo>
                <a:lnTo>
                  <a:pt x="475" y="7255"/>
                </a:lnTo>
                <a:lnTo>
                  <a:pt x="496" y="7264"/>
                </a:lnTo>
                <a:lnTo>
                  <a:pt x="517" y="7272"/>
                </a:lnTo>
                <a:lnTo>
                  <a:pt x="538" y="7279"/>
                </a:lnTo>
                <a:lnTo>
                  <a:pt x="561" y="7284"/>
                </a:lnTo>
                <a:lnTo>
                  <a:pt x="583" y="7290"/>
                </a:lnTo>
                <a:lnTo>
                  <a:pt x="606" y="7293"/>
                </a:lnTo>
                <a:lnTo>
                  <a:pt x="630" y="7297"/>
                </a:lnTo>
                <a:lnTo>
                  <a:pt x="655" y="7299"/>
                </a:lnTo>
                <a:lnTo>
                  <a:pt x="655" y="7299"/>
                </a:lnTo>
                <a:lnTo>
                  <a:pt x="679" y="7299"/>
                </a:lnTo>
                <a:lnTo>
                  <a:pt x="703" y="7299"/>
                </a:lnTo>
                <a:lnTo>
                  <a:pt x="726" y="7297"/>
                </a:lnTo>
                <a:lnTo>
                  <a:pt x="749" y="7293"/>
                </a:lnTo>
                <a:lnTo>
                  <a:pt x="772" y="7290"/>
                </a:lnTo>
                <a:lnTo>
                  <a:pt x="795" y="7284"/>
                </a:lnTo>
                <a:lnTo>
                  <a:pt x="817" y="7278"/>
                </a:lnTo>
                <a:lnTo>
                  <a:pt x="839" y="7271"/>
                </a:lnTo>
                <a:lnTo>
                  <a:pt x="860" y="7262"/>
                </a:lnTo>
                <a:lnTo>
                  <a:pt x="880" y="7252"/>
                </a:lnTo>
                <a:lnTo>
                  <a:pt x="900" y="7242"/>
                </a:lnTo>
                <a:lnTo>
                  <a:pt x="920" y="7231"/>
                </a:lnTo>
                <a:lnTo>
                  <a:pt x="939" y="7219"/>
                </a:lnTo>
                <a:lnTo>
                  <a:pt x="957" y="7205"/>
                </a:lnTo>
                <a:lnTo>
                  <a:pt x="975" y="7191"/>
                </a:lnTo>
                <a:lnTo>
                  <a:pt x="992" y="7176"/>
                </a:lnTo>
                <a:lnTo>
                  <a:pt x="1009" y="7160"/>
                </a:lnTo>
                <a:lnTo>
                  <a:pt x="1024" y="7144"/>
                </a:lnTo>
                <a:lnTo>
                  <a:pt x="1039" y="7127"/>
                </a:lnTo>
                <a:lnTo>
                  <a:pt x="1052" y="7109"/>
                </a:lnTo>
                <a:lnTo>
                  <a:pt x="1066" y="7090"/>
                </a:lnTo>
                <a:lnTo>
                  <a:pt x="1078" y="7071"/>
                </a:lnTo>
                <a:lnTo>
                  <a:pt x="1089" y="7051"/>
                </a:lnTo>
                <a:lnTo>
                  <a:pt x="1099" y="7030"/>
                </a:lnTo>
                <a:lnTo>
                  <a:pt x="1109" y="7010"/>
                </a:lnTo>
                <a:lnTo>
                  <a:pt x="1117" y="6987"/>
                </a:lnTo>
                <a:lnTo>
                  <a:pt x="1125" y="6965"/>
                </a:lnTo>
                <a:lnTo>
                  <a:pt x="1132" y="6943"/>
                </a:lnTo>
                <a:lnTo>
                  <a:pt x="1136" y="6920"/>
                </a:lnTo>
                <a:lnTo>
                  <a:pt x="1141" y="6897"/>
                </a:lnTo>
                <a:lnTo>
                  <a:pt x="1144" y="6872"/>
                </a:lnTo>
                <a:lnTo>
                  <a:pt x="1145" y="6849"/>
                </a:lnTo>
                <a:lnTo>
                  <a:pt x="1145" y="6849"/>
                </a:lnTo>
                <a:lnTo>
                  <a:pt x="1175" y="6220"/>
                </a:lnTo>
                <a:lnTo>
                  <a:pt x="1204" y="5590"/>
                </a:lnTo>
                <a:lnTo>
                  <a:pt x="1232" y="4961"/>
                </a:lnTo>
                <a:lnTo>
                  <a:pt x="1260" y="4331"/>
                </a:lnTo>
                <a:lnTo>
                  <a:pt x="1313" y="3073"/>
                </a:lnTo>
                <a:lnTo>
                  <a:pt x="1364" y="1815"/>
                </a:lnTo>
                <a:lnTo>
                  <a:pt x="1364" y="1815"/>
                </a:lnTo>
                <a:lnTo>
                  <a:pt x="1650" y="1815"/>
                </a:lnTo>
                <a:lnTo>
                  <a:pt x="1854" y="6849"/>
                </a:lnTo>
                <a:lnTo>
                  <a:pt x="1854" y="6849"/>
                </a:lnTo>
                <a:lnTo>
                  <a:pt x="1857" y="6871"/>
                </a:lnTo>
                <a:lnTo>
                  <a:pt x="1860" y="6894"/>
                </a:lnTo>
                <a:lnTo>
                  <a:pt x="1863" y="6917"/>
                </a:lnTo>
                <a:lnTo>
                  <a:pt x="1869" y="6938"/>
                </a:lnTo>
                <a:lnTo>
                  <a:pt x="1874" y="6960"/>
                </a:lnTo>
                <a:lnTo>
                  <a:pt x="1881" y="6982"/>
                </a:lnTo>
                <a:lnTo>
                  <a:pt x="1889" y="7002"/>
                </a:lnTo>
                <a:lnTo>
                  <a:pt x="1898" y="7023"/>
                </a:lnTo>
                <a:lnTo>
                  <a:pt x="1908" y="7042"/>
                </a:lnTo>
                <a:lnTo>
                  <a:pt x="1919" y="7062"/>
                </a:lnTo>
                <a:lnTo>
                  <a:pt x="1930" y="7081"/>
                </a:lnTo>
                <a:lnTo>
                  <a:pt x="1943" y="7099"/>
                </a:lnTo>
                <a:lnTo>
                  <a:pt x="1956" y="7117"/>
                </a:lnTo>
                <a:lnTo>
                  <a:pt x="1969" y="7134"/>
                </a:lnTo>
                <a:lnTo>
                  <a:pt x="1984" y="7150"/>
                </a:lnTo>
                <a:lnTo>
                  <a:pt x="2000" y="7166"/>
                </a:lnTo>
                <a:lnTo>
                  <a:pt x="2015" y="7181"/>
                </a:lnTo>
                <a:lnTo>
                  <a:pt x="2032" y="7195"/>
                </a:lnTo>
                <a:lnTo>
                  <a:pt x="2050" y="7208"/>
                </a:lnTo>
                <a:lnTo>
                  <a:pt x="2068" y="7221"/>
                </a:lnTo>
                <a:lnTo>
                  <a:pt x="2086" y="7233"/>
                </a:lnTo>
                <a:lnTo>
                  <a:pt x="2105" y="7244"/>
                </a:lnTo>
                <a:lnTo>
                  <a:pt x="2125" y="7254"/>
                </a:lnTo>
                <a:lnTo>
                  <a:pt x="2144" y="7263"/>
                </a:lnTo>
                <a:lnTo>
                  <a:pt x="2165" y="7271"/>
                </a:lnTo>
                <a:lnTo>
                  <a:pt x="2185" y="7278"/>
                </a:lnTo>
                <a:lnTo>
                  <a:pt x="2207" y="7284"/>
                </a:lnTo>
                <a:lnTo>
                  <a:pt x="2229" y="7289"/>
                </a:lnTo>
                <a:lnTo>
                  <a:pt x="2251" y="7293"/>
                </a:lnTo>
                <a:lnTo>
                  <a:pt x="2273" y="7297"/>
                </a:lnTo>
                <a:lnTo>
                  <a:pt x="2296" y="7298"/>
                </a:lnTo>
                <a:lnTo>
                  <a:pt x="2318" y="7299"/>
                </a:lnTo>
                <a:lnTo>
                  <a:pt x="2318" y="7299"/>
                </a:lnTo>
                <a:lnTo>
                  <a:pt x="2343" y="7298"/>
                </a:lnTo>
                <a:lnTo>
                  <a:pt x="2366" y="7297"/>
                </a:lnTo>
                <a:lnTo>
                  <a:pt x="2390" y="7293"/>
                </a:lnTo>
                <a:lnTo>
                  <a:pt x="2413" y="7289"/>
                </a:lnTo>
                <a:lnTo>
                  <a:pt x="2435" y="7284"/>
                </a:lnTo>
                <a:lnTo>
                  <a:pt x="2458" y="7278"/>
                </a:lnTo>
                <a:lnTo>
                  <a:pt x="2479" y="7271"/>
                </a:lnTo>
                <a:lnTo>
                  <a:pt x="2500" y="7263"/>
                </a:lnTo>
                <a:lnTo>
                  <a:pt x="2520" y="7253"/>
                </a:lnTo>
                <a:lnTo>
                  <a:pt x="2540" y="7243"/>
                </a:lnTo>
                <a:lnTo>
                  <a:pt x="2560" y="7232"/>
                </a:lnTo>
                <a:lnTo>
                  <a:pt x="2579" y="7221"/>
                </a:lnTo>
                <a:lnTo>
                  <a:pt x="2597" y="7207"/>
                </a:lnTo>
                <a:lnTo>
                  <a:pt x="2615" y="7194"/>
                </a:lnTo>
                <a:lnTo>
                  <a:pt x="2632" y="7179"/>
                </a:lnTo>
                <a:lnTo>
                  <a:pt x="2648" y="7164"/>
                </a:lnTo>
                <a:lnTo>
                  <a:pt x="2663" y="7148"/>
                </a:lnTo>
                <a:lnTo>
                  <a:pt x="2678" y="7131"/>
                </a:lnTo>
                <a:lnTo>
                  <a:pt x="2691" y="7114"/>
                </a:lnTo>
                <a:lnTo>
                  <a:pt x="2703" y="7096"/>
                </a:lnTo>
                <a:lnTo>
                  <a:pt x="2716" y="7077"/>
                </a:lnTo>
                <a:lnTo>
                  <a:pt x="2727" y="7058"/>
                </a:lnTo>
                <a:lnTo>
                  <a:pt x="2737" y="7038"/>
                </a:lnTo>
                <a:lnTo>
                  <a:pt x="2746" y="7016"/>
                </a:lnTo>
                <a:lnTo>
                  <a:pt x="2755" y="6995"/>
                </a:lnTo>
                <a:lnTo>
                  <a:pt x="2762" y="6974"/>
                </a:lnTo>
                <a:lnTo>
                  <a:pt x="2768" y="6951"/>
                </a:lnTo>
                <a:lnTo>
                  <a:pt x="2773" y="6929"/>
                </a:lnTo>
                <a:lnTo>
                  <a:pt x="2777" y="6907"/>
                </a:lnTo>
                <a:lnTo>
                  <a:pt x="2779" y="6883"/>
                </a:lnTo>
                <a:lnTo>
                  <a:pt x="2782" y="6859"/>
                </a:lnTo>
                <a:lnTo>
                  <a:pt x="2782" y="6835"/>
                </a:lnTo>
                <a:lnTo>
                  <a:pt x="2782" y="1378"/>
                </a:lnTo>
                <a:lnTo>
                  <a:pt x="2836" y="1378"/>
                </a:lnTo>
                <a:lnTo>
                  <a:pt x="2836" y="1378"/>
                </a:lnTo>
                <a:lnTo>
                  <a:pt x="2852" y="1378"/>
                </a:lnTo>
                <a:lnTo>
                  <a:pt x="2867" y="1375"/>
                </a:lnTo>
                <a:lnTo>
                  <a:pt x="2881" y="1371"/>
                </a:lnTo>
                <a:lnTo>
                  <a:pt x="2894" y="1367"/>
                </a:lnTo>
                <a:lnTo>
                  <a:pt x="2908" y="1360"/>
                </a:lnTo>
                <a:lnTo>
                  <a:pt x="2920" y="1352"/>
                </a:lnTo>
                <a:lnTo>
                  <a:pt x="2931" y="1343"/>
                </a:lnTo>
                <a:lnTo>
                  <a:pt x="2943" y="1334"/>
                </a:lnTo>
                <a:lnTo>
                  <a:pt x="2953" y="1323"/>
                </a:lnTo>
                <a:lnTo>
                  <a:pt x="2960" y="1312"/>
                </a:lnTo>
                <a:lnTo>
                  <a:pt x="2968" y="1299"/>
                </a:lnTo>
                <a:lnTo>
                  <a:pt x="2975" y="1286"/>
                </a:lnTo>
                <a:lnTo>
                  <a:pt x="2979" y="1273"/>
                </a:lnTo>
                <a:lnTo>
                  <a:pt x="2984" y="1258"/>
                </a:lnTo>
                <a:lnTo>
                  <a:pt x="2986" y="1244"/>
                </a:lnTo>
                <a:lnTo>
                  <a:pt x="2987" y="1228"/>
                </a:lnTo>
                <a:lnTo>
                  <a:pt x="2864" y="0"/>
                </a:lnTo>
                <a:lnTo>
                  <a:pt x="2864" y="0"/>
                </a:lnTo>
                <a:lnTo>
                  <a:pt x="2829" y="6"/>
                </a:lnTo>
                <a:lnTo>
                  <a:pt x="2793" y="12"/>
                </a:lnTo>
                <a:lnTo>
                  <a:pt x="2720" y="28"/>
                </a:lnTo>
                <a:lnTo>
                  <a:pt x="2649" y="42"/>
                </a:lnTo>
                <a:lnTo>
                  <a:pt x="2613" y="49"/>
                </a:lnTo>
                <a:lnTo>
                  <a:pt x="2577" y="55"/>
                </a:lnTo>
                <a:lnTo>
                  <a:pt x="2577" y="55"/>
                </a:lnTo>
                <a:close/>
              </a:path>
            </a:pathLst>
          </a:custGeom>
          <a:solidFill xmlns:a="http://schemas.openxmlformats.org/drawingml/2006/main">
            <a:srgbClr val="000000"/>
          </a:solidFill>
          <a:ln xmlns:a="http://schemas.openxmlformats.org/drawingml/2006/main">
            <a:noFill/>
          </a:ln>
          <a:extLst xmlns:a="http://schemas.openxmlformats.org/drawingml/2006/main"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cdr:spPr>
        <cdr:txBody>
          <a:bodyPr xmlns:a="http://schemas.openxmlformats.org/drawingml/2006/main" vert="horz" wrap="square" lIns="91440" tIns="45720" rIns="91440" bIns="45720" numCol="1" anchor="t" anchorCtr="0" compatLnSpc="1">
            <a:prstTxWarp prst="textNoShape">
              <a:avLst/>
            </a:prstTxWarp>
          </a:bodyPr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 dirty="0"/>
          </a:p>
        </cdr:txBody>
      </cdr:sp>
      <cdr:sp macro="" textlink="">
        <cdr:nvSpPr>
          <cdr:cNvPr id="5" name="Freeform 4">
            <a:extLst xmlns:a="http://schemas.openxmlformats.org/drawingml/2006/main">
              <a:ext uri="{FF2B5EF4-FFF2-40B4-BE49-F238E27FC236}">
                <a16:creationId xmlns:a16="http://schemas.microsoft.com/office/drawing/2014/main" id="{025176E0-0D32-7F4E-B1F2-1E7BA36BCEEF}"/>
              </a:ext>
            </a:extLst>
          </cdr:cNvPr>
          <cdr:cNvSpPr>
            <a:spLocks xmlns:a="http://schemas.openxmlformats.org/drawingml/2006/main"/>
          </cdr:cNvSpPr>
        </cdr:nvSpPr>
        <cdr:spPr bwMode="auto">
          <a:xfrm xmlns:a="http://schemas.openxmlformats.org/drawingml/2006/main">
            <a:off x="-8016" y="-1053"/>
            <a:ext cx="3" cy="2"/>
          </a:xfrm>
          <a:custGeom xmlns:a="http://schemas.openxmlformats.org/drawingml/2006/main">
            <a:avLst/>
            <a:gdLst>
              <a:gd name="T0" fmla="*/ 5056 w 5148"/>
              <a:gd name="T1" fmla="*/ 2238 h 3406"/>
              <a:gd name="T2" fmla="*/ 4856 w 5148"/>
              <a:gd name="T3" fmla="*/ 1710 h 3406"/>
              <a:gd name="T4" fmla="*/ 4644 w 5148"/>
              <a:gd name="T5" fmla="*/ 1284 h 3406"/>
              <a:gd name="T6" fmla="*/ 4311 w 5148"/>
              <a:gd name="T7" fmla="*/ 757 h 3406"/>
              <a:gd name="T8" fmla="*/ 3989 w 5148"/>
              <a:gd name="T9" fmla="*/ 349 h 3406"/>
              <a:gd name="T10" fmla="*/ 3763 w 5148"/>
              <a:gd name="T11" fmla="*/ 163 h 3406"/>
              <a:gd name="T12" fmla="*/ 3526 w 5148"/>
              <a:gd name="T13" fmla="*/ 38 h 3406"/>
              <a:gd name="T14" fmla="*/ 3230 w 5148"/>
              <a:gd name="T15" fmla="*/ 111 h 3406"/>
              <a:gd name="T16" fmla="*/ 2862 w 5148"/>
              <a:gd name="T17" fmla="*/ 242 h 3406"/>
              <a:gd name="T18" fmla="*/ 2517 w 5148"/>
              <a:gd name="T19" fmla="*/ 271 h 3406"/>
              <a:gd name="T20" fmla="*/ 2127 w 5148"/>
              <a:gd name="T21" fmla="*/ 203 h 3406"/>
              <a:gd name="T22" fmla="*/ 1777 w 5148"/>
              <a:gd name="T23" fmla="*/ 32 h 3406"/>
              <a:gd name="T24" fmla="*/ 1596 w 5148"/>
              <a:gd name="T25" fmla="*/ 52 h 3406"/>
              <a:gd name="T26" fmla="*/ 1351 w 5148"/>
              <a:gd name="T27" fmla="*/ 195 h 3406"/>
              <a:gd name="T28" fmla="*/ 1137 w 5148"/>
              <a:gd name="T29" fmla="*/ 374 h 3406"/>
              <a:gd name="T30" fmla="*/ 831 w 5148"/>
              <a:gd name="T31" fmla="*/ 757 h 3406"/>
              <a:gd name="T32" fmla="*/ 504 w 5148"/>
              <a:gd name="T33" fmla="*/ 1284 h 3406"/>
              <a:gd name="T34" fmla="*/ 302 w 5148"/>
              <a:gd name="T35" fmla="*/ 1708 h 3406"/>
              <a:gd name="T36" fmla="*/ 98 w 5148"/>
              <a:gd name="T37" fmla="*/ 2231 h 3406"/>
              <a:gd name="T38" fmla="*/ 8 w 5148"/>
              <a:gd name="T39" fmla="*/ 2530 h 3406"/>
              <a:gd name="T40" fmla="*/ 6 w 5148"/>
              <a:gd name="T41" fmla="*/ 2664 h 3406"/>
              <a:gd name="T42" fmla="*/ 50 w 5148"/>
              <a:gd name="T43" fmla="*/ 2789 h 3406"/>
              <a:gd name="T44" fmla="*/ 135 w 5148"/>
              <a:gd name="T45" fmla="*/ 2894 h 3406"/>
              <a:gd name="T46" fmla="*/ 252 w 5148"/>
              <a:gd name="T47" fmla="*/ 2968 h 3406"/>
              <a:gd name="T48" fmla="*/ 2118 w 5148"/>
              <a:gd name="T49" fmla="*/ 3402 h 3406"/>
              <a:gd name="T50" fmla="*/ 2232 w 5148"/>
              <a:gd name="T51" fmla="*/ 3398 h 3406"/>
              <a:gd name="T52" fmla="*/ 2336 w 5148"/>
              <a:gd name="T53" fmla="*/ 3358 h 3406"/>
              <a:gd name="T54" fmla="*/ 2422 w 5148"/>
              <a:gd name="T55" fmla="*/ 3288 h 3406"/>
              <a:gd name="T56" fmla="*/ 2482 w 5148"/>
              <a:gd name="T57" fmla="*/ 3194 h 3406"/>
              <a:gd name="T58" fmla="*/ 2507 w 5148"/>
              <a:gd name="T59" fmla="*/ 3097 h 3406"/>
              <a:gd name="T60" fmla="*/ 2496 w 5148"/>
              <a:gd name="T61" fmla="*/ 2980 h 3406"/>
              <a:gd name="T62" fmla="*/ 2448 w 5148"/>
              <a:gd name="T63" fmla="*/ 2871 h 3406"/>
              <a:gd name="T64" fmla="*/ 2368 w 5148"/>
              <a:gd name="T65" fmla="*/ 2783 h 3406"/>
              <a:gd name="T66" fmla="*/ 2262 w 5148"/>
              <a:gd name="T67" fmla="*/ 2728 h 3406"/>
              <a:gd name="T68" fmla="*/ 1026 w 5148"/>
              <a:gd name="T69" fmla="*/ 2138 h 3406"/>
              <a:gd name="T70" fmla="*/ 1229 w 5148"/>
              <a:gd name="T71" fmla="*/ 1726 h 3406"/>
              <a:gd name="T72" fmla="*/ 1364 w 5148"/>
              <a:gd name="T73" fmla="*/ 2312 h 3406"/>
              <a:gd name="T74" fmla="*/ 2110 w 5148"/>
              <a:gd name="T75" fmla="*/ 2553 h 3406"/>
              <a:gd name="T76" fmla="*/ 2201 w 5148"/>
              <a:gd name="T77" fmla="*/ 2275 h 3406"/>
              <a:gd name="T78" fmla="*/ 2239 w 5148"/>
              <a:gd name="T79" fmla="*/ 2235 h 3406"/>
              <a:gd name="T80" fmla="*/ 2862 w 5148"/>
              <a:gd name="T81" fmla="*/ 2223 h 3406"/>
              <a:gd name="T82" fmla="*/ 2913 w 5148"/>
              <a:gd name="T83" fmla="*/ 2243 h 3406"/>
              <a:gd name="T84" fmla="*/ 2943 w 5148"/>
              <a:gd name="T85" fmla="*/ 2290 h 3406"/>
              <a:gd name="T86" fmla="*/ 3409 w 5148"/>
              <a:gd name="T87" fmla="*/ 2428 h 3406"/>
              <a:gd name="T88" fmla="*/ 3749 w 5148"/>
              <a:gd name="T89" fmla="*/ 1474 h 3406"/>
              <a:gd name="T90" fmla="*/ 3973 w 5148"/>
              <a:gd name="T91" fmla="*/ 1853 h 3406"/>
              <a:gd name="T92" fmla="*/ 4149 w 5148"/>
              <a:gd name="T93" fmla="*/ 2231 h 3406"/>
              <a:gd name="T94" fmla="*/ 2843 w 5148"/>
              <a:gd name="T95" fmla="*/ 2740 h 3406"/>
              <a:gd name="T96" fmla="*/ 2745 w 5148"/>
              <a:gd name="T97" fmla="*/ 2803 h 3406"/>
              <a:gd name="T98" fmla="*/ 2673 w 5148"/>
              <a:gd name="T99" fmla="*/ 2895 h 3406"/>
              <a:gd name="T100" fmla="*/ 2635 w 5148"/>
              <a:gd name="T101" fmla="*/ 3007 h 3406"/>
              <a:gd name="T102" fmla="*/ 2635 w 5148"/>
              <a:gd name="T103" fmla="*/ 3128 h 3406"/>
              <a:gd name="T104" fmla="*/ 2670 w 5148"/>
              <a:gd name="T105" fmla="*/ 3227 h 3406"/>
              <a:gd name="T106" fmla="*/ 2739 w 5148"/>
              <a:gd name="T107" fmla="*/ 3316 h 3406"/>
              <a:gd name="T108" fmla="*/ 2831 w 5148"/>
              <a:gd name="T109" fmla="*/ 3377 h 3406"/>
              <a:gd name="T110" fmla="*/ 2938 w 5148"/>
              <a:gd name="T111" fmla="*/ 3404 h 3406"/>
              <a:gd name="T112" fmla="*/ 3053 w 5148"/>
              <a:gd name="T113" fmla="*/ 3397 h 3406"/>
              <a:gd name="T114" fmla="*/ 4927 w 5148"/>
              <a:gd name="T115" fmla="*/ 2946 h 3406"/>
              <a:gd name="T116" fmla="*/ 5039 w 5148"/>
              <a:gd name="T117" fmla="*/ 2860 h 3406"/>
              <a:gd name="T118" fmla="*/ 5112 w 5148"/>
              <a:gd name="T119" fmla="*/ 2750 h 3406"/>
              <a:gd name="T120" fmla="*/ 5147 w 5148"/>
              <a:gd name="T121" fmla="*/ 2625 h 3406"/>
              <a:gd name="T122" fmla="*/ 5140 w 5148"/>
              <a:gd name="T123" fmla="*/ 2509 h 3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148" h="3406">
                <a:moveTo>
                  <a:pt x="5140" y="2509"/>
                </a:moveTo>
                <a:lnTo>
                  <a:pt x="5140" y="2509"/>
                </a:lnTo>
                <a:lnTo>
                  <a:pt x="5129" y="2468"/>
                </a:lnTo>
                <a:lnTo>
                  <a:pt x="5114" y="2419"/>
                </a:lnTo>
                <a:lnTo>
                  <a:pt x="5098" y="2364"/>
                </a:lnTo>
                <a:lnTo>
                  <a:pt x="5078" y="2303"/>
                </a:lnTo>
                <a:lnTo>
                  <a:pt x="5056" y="2238"/>
                </a:lnTo>
                <a:lnTo>
                  <a:pt x="5033" y="2169"/>
                </a:lnTo>
                <a:lnTo>
                  <a:pt x="5007" y="2096"/>
                </a:lnTo>
                <a:lnTo>
                  <a:pt x="4980" y="2021"/>
                </a:lnTo>
                <a:lnTo>
                  <a:pt x="4951" y="1944"/>
                </a:lnTo>
                <a:lnTo>
                  <a:pt x="4921" y="1866"/>
                </a:lnTo>
                <a:lnTo>
                  <a:pt x="4889" y="1788"/>
                </a:lnTo>
                <a:lnTo>
                  <a:pt x="4856" y="1710"/>
                </a:lnTo>
                <a:lnTo>
                  <a:pt x="4823" y="1633"/>
                </a:lnTo>
                <a:lnTo>
                  <a:pt x="4788" y="1558"/>
                </a:lnTo>
                <a:lnTo>
                  <a:pt x="4753" y="1487"/>
                </a:lnTo>
                <a:lnTo>
                  <a:pt x="4718" y="1419"/>
                </a:lnTo>
                <a:lnTo>
                  <a:pt x="4718" y="1419"/>
                </a:lnTo>
                <a:lnTo>
                  <a:pt x="4682" y="1353"/>
                </a:lnTo>
                <a:lnTo>
                  <a:pt x="4644" y="1284"/>
                </a:lnTo>
                <a:lnTo>
                  <a:pt x="4602" y="1211"/>
                </a:lnTo>
                <a:lnTo>
                  <a:pt x="4558" y="1137"/>
                </a:lnTo>
                <a:lnTo>
                  <a:pt x="4511" y="1061"/>
                </a:lnTo>
                <a:lnTo>
                  <a:pt x="4463" y="984"/>
                </a:lnTo>
                <a:lnTo>
                  <a:pt x="4414" y="908"/>
                </a:lnTo>
                <a:lnTo>
                  <a:pt x="4363" y="832"/>
                </a:lnTo>
                <a:lnTo>
                  <a:pt x="4311" y="757"/>
                </a:lnTo>
                <a:lnTo>
                  <a:pt x="4260" y="685"/>
                </a:lnTo>
                <a:lnTo>
                  <a:pt x="4208" y="614"/>
                </a:lnTo>
                <a:lnTo>
                  <a:pt x="4157" y="547"/>
                </a:lnTo>
                <a:lnTo>
                  <a:pt x="4108" y="485"/>
                </a:lnTo>
                <a:lnTo>
                  <a:pt x="4059" y="427"/>
                </a:lnTo>
                <a:lnTo>
                  <a:pt x="4012" y="374"/>
                </a:lnTo>
                <a:lnTo>
                  <a:pt x="3989" y="349"/>
                </a:lnTo>
                <a:lnTo>
                  <a:pt x="3967" y="327"/>
                </a:lnTo>
                <a:lnTo>
                  <a:pt x="3967" y="327"/>
                </a:lnTo>
                <a:lnTo>
                  <a:pt x="3925" y="288"/>
                </a:lnTo>
                <a:lnTo>
                  <a:pt x="3882" y="252"/>
                </a:lnTo>
                <a:lnTo>
                  <a:pt x="3841" y="220"/>
                </a:lnTo>
                <a:lnTo>
                  <a:pt x="3802" y="190"/>
                </a:lnTo>
                <a:lnTo>
                  <a:pt x="3763" y="163"/>
                </a:lnTo>
                <a:lnTo>
                  <a:pt x="3725" y="138"/>
                </a:lnTo>
                <a:lnTo>
                  <a:pt x="3689" y="117"/>
                </a:lnTo>
                <a:lnTo>
                  <a:pt x="3653" y="97"/>
                </a:lnTo>
                <a:lnTo>
                  <a:pt x="3620" y="79"/>
                </a:lnTo>
                <a:lnTo>
                  <a:pt x="3587" y="63"/>
                </a:lnTo>
                <a:lnTo>
                  <a:pt x="3556" y="50"/>
                </a:lnTo>
                <a:lnTo>
                  <a:pt x="3526" y="38"/>
                </a:lnTo>
                <a:lnTo>
                  <a:pt x="3471" y="16"/>
                </a:lnTo>
                <a:lnTo>
                  <a:pt x="3422" y="0"/>
                </a:lnTo>
                <a:lnTo>
                  <a:pt x="3422" y="0"/>
                </a:lnTo>
                <a:lnTo>
                  <a:pt x="3375" y="30"/>
                </a:lnTo>
                <a:lnTo>
                  <a:pt x="3328" y="59"/>
                </a:lnTo>
                <a:lnTo>
                  <a:pt x="3279" y="86"/>
                </a:lnTo>
                <a:lnTo>
                  <a:pt x="3230" y="111"/>
                </a:lnTo>
                <a:lnTo>
                  <a:pt x="3180" y="136"/>
                </a:lnTo>
                <a:lnTo>
                  <a:pt x="3129" y="158"/>
                </a:lnTo>
                <a:lnTo>
                  <a:pt x="3077" y="178"/>
                </a:lnTo>
                <a:lnTo>
                  <a:pt x="3024" y="197"/>
                </a:lnTo>
                <a:lnTo>
                  <a:pt x="2971" y="214"/>
                </a:lnTo>
                <a:lnTo>
                  <a:pt x="2917" y="230"/>
                </a:lnTo>
                <a:lnTo>
                  <a:pt x="2862" y="242"/>
                </a:lnTo>
                <a:lnTo>
                  <a:pt x="2806" y="253"/>
                </a:lnTo>
                <a:lnTo>
                  <a:pt x="2749" y="261"/>
                </a:lnTo>
                <a:lnTo>
                  <a:pt x="2692" y="268"/>
                </a:lnTo>
                <a:lnTo>
                  <a:pt x="2634" y="271"/>
                </a:lnTo>
                <a:lnTo>
                  <a:pt x="2576" y="272"/>
                </a:lnTo>
                <a:lnTo>
                  <a:pt x="2576" y="272"/>
                </a:lnTo>
                <a:lnTo>
                  <a:pt x="2517" y="271"/>
                </a:lnTo>
                <a:lnTo>
                  <a:pt x="2460" y="268"/>
                </a:lnTo>
                <a:lnTo>
                  <a:pt x="2403" y="262"/>
                </a:lnTo>
                <a:lnTo>
                  <a:pt x="2346" y="254"/>
                </a:lnTo>
                <a:lnTo>
                  <a:pt x="2290" y="246"/>
                </a:lnTo>
                <a:lnTo>
                  <a:pt x="2235" y="233"/>
                </a:lnTo>
                <a:lnTo>
                  <a:pt x="2181" y="219"/>
                </a:lnTo>
                <a:lnTo>
                  <a:pt x="2127" y="203"/>
                </a:lnTo>
                <a:lnTo>
                  <a:pt x="2075" y="184"/>
                </a:lnTo>
                <a:lnTo>
                  <a:pt x="2023" y="164"/>
                </a:lnTo>
                <a:lnTo>
                  <a:pt x="1972" y="142"/>
                </a:lnTo>
                <a:lnTo>
                  <a:pt x="1922" y="117"/>
                </a:lnTo>
                <a:lnTo>
                  <a:pt x="1872" y="91"/>
                </a:lnTo>
                <a:lnTo>
                  <a:pt x="1824" y="62"/>
                </a:lnTo>
                <a:lnTo>
                  <a:pt x="1777" y="32"/>
                </a:lnTo>
                <a:lnTo>
                  <a:pt x="1731" y="0"/>
                </a:lnTo>
                <a:lnTo>
                  <a:pt x="1731" y="0"/>
                </a:lnTo>
                <a:lnTo>
                  <a:pt x="1731" y="0"/>
                </a:lnTo>
                <a:lnTo>
                  <a:pt x="1681" y="18"/>
                </a:lnTo>
                <a:lnTo>
                  <a:pt x="1655" y="28"/>
                </a:lnTo>
                <a:lnTo>
                  <a:pt x="1626" y="40"/>
                </a:lnTo>
                <a:lnTo>
                  <a:pt x="1596" y="52"/>
                </a:lnTo>
                <a:lnTo>
                  <a:pt x="1565" y="68"/>
                </a:lnTo>
                <a:lnTo>
                  <a:pt x="1533" y="83"/>
                </a:lnTo>
                <a:lnTo>
                  <a:pt x="1498" y="102"/>
                </a:lnTo>
                <a:lnTo>
                  <a:pt x="1464" y="123"/>
                </a:lnTo>
                <a:lnTo>
                  <a:pt x="1427" y="145"/>
                </a:lnTo>
                <a:lnTo>
                  <a:pt x="1390" y="168"/>
                </a:lnTo>
                <a:lnTo>
                  <a:pt x="1351" y="195"/>
                </a:lnTo>
                <a:lnTo>
                  <a:pt x="1310" y="224"/>
                </a:lnTo>
                <a:lnTo>
                  <a:pt x="1270" y="256"/>
                </a:lnTo>
                <a:lnTo>
                  <a:pt x="1228" y="290"/>
                </a:lnTo>
                <a:lnTo>
                  <a:pt x="1185" y="327"/>
                </a:lnTo>
                <a:lnTo>
                  <a:pt x="1185" y="327"/>
                </a:lnTo>
                <a:lnTo>
                  <a:pt x="1162" y="349"/>
                </a:lnTo>
                <a:lnTo>
                  <a:pt x="1137" y="374"/>
                </a:lnTo>
                <a:lnTo>
                  <a:pt x="1114" y="400"/>
                </a:lnTo>
                <a:lnTo>
                  <a:pt x="1089" y="427"/>
                </a:lnTo>
                <a:lnTo>
                  <a:pt x="1039" y="485"/>
                </a:lnTo>
                <a:lnTo>
                  <a:pt x="988" y="547"/>
                </a:lnTo>
                <a:lnTo>
                  <a:pt x="935" y="614"/>
                </a:lnTo>
                <a:lnTo>
                  <a:pt x="883" y="685"/>
                </a:lnTo>
                <a:lnTo>
                  <a:pt x="831" y="757"/>
                </a:lnTo>
                <a:lnTo>
                  <a:pt x="779" y="832"/>
                </a:lnTo>
                <a:lnTo>
                  <a:pt x="728" y="908"/>
                </a:lnTo>
                <a:lnTo>
                  <a:pt x="679" y="984"/>
                </a:lnTo>
                <a:lnTo>
                  <a:pt x="631" y="1061"/>
                </a:lnTo>
                <a:lnTo>
                  <a:pt x="587" y="1137"/>
                </a:lnTo>
                <a:lnTo>
                  <a:pt x="544" y="1211"/>
                </a:lnTo>
                <a:lnTo>
                  <a:pt x="504" y="1284"/>
                </a:lnTo>
                <a:lnTo>
                  <a:pt x="467" y="1353"/>
                </a:lnTo>
                <a:lnTo>
                  <a:pt x="435" y="1419"/>
                </a:lnTo>
                <a:lnTo>
                  <a:pt x="435" y="1419"/>
                </a:lnTo>
                <a:lnTo>
                  <a:pt x="401" y="1487"/>
                </a:lnTo>
                <a:lnTo>
                  <a:pt x="368" y="1558"/>
                </a:lnTo>
                <a:lnTo>
                  <a:pt x="334" y="1632"/>
                </a:lnTo>
                <a:lnTo>
                  <a:pt x="302" y="1708"/>
                </a:lnTo>
                <a:lnTo>
                  <a:pt x="269" y="1785"/>
                </a:lnTo>
                <a:lnTo>
                  <a:pt x="237" y="1862"/>
                </a:lnTo>
                <a:lnTo>
                  <a:pt x="207" y="1940"/>
                </a:lnTo>
                <a:lnTo>
                  <a:pt x="178" y="2016"/>
                </a:lnTo>
                <a:lnTo>
                  <a:pt x="150" y="2090"/>
                </a:lnTo>
                <a:lnTo>
                  <a:pt x="123" y="2162"/>
                </a:lnTo>
                <a:lnTo>
                  <a:pt x="98" y="2231"/>
                </a:lnTo>
                <a:lnTo>
                  <a:pt x="76" y="2297"/>
                </a:lnTo>
                <a:lnTo>
                  <a:pt x="56" y="2359"/>
                </a:lnTo>
                <a:lnTo>
                  <a:pt x="38" y="2414"/>
                </a:lnTo>
                <a:lnTo>
                  <a:pt x="23" y="2466"/>
                </a:lnTo>
                <a:lnTo>
                  <a:pt x="12" y="2509"/>
                </a:lnTo>
                <a:lnTo>
                  <a:pt x="12" y="2509"/>
                </a:lnTo>
                <a:lnTo>
                  <a:pt x="8" y="2530"/>
                </a:lnTo>
                <a:lnTo>
                  <a:pt x="3" y="2549"/>
                </a:lnTo>
                <a:lnTo>
                  <a:pt x="1" y="2568"/>
                </a:lnTo>
                <a:lnTo>
                  <a:pt x="0" y="2587"/>
                </a:lnTo>
                <a:lnTo>
                  <a:pt x="0" y="2607"/>
                </a:lnTo>
                <a:lnTo>
                  <a:pt x="1" y="2626"/>
                </a:lnTo>
                <a:lnTo>
                  <a:pt x="2" y="2645"/>
                </a:lnTo>
                <a:lnTo>
                  <a:pt x="6" y="2664"/>
                </a:lnTo>
                <a:lnTo>
                  <a:pt x="9" y="2682"/>
                </a:lnTo>
                <a:lnTo>
                  <a:pt x="13" y="2701"/>
                </a:lnTo>
                <a:lnTo>
                  <a:pt x="19" y="2718"/>
                </a:lnTo>
                <a:lnTo>
                  <a:pt x="26" y="2736"/>
                </a:lnTo>
                <a:lnTo>
                  <a:pt x="32" y="2754"/>
                </a:lnTo>
                <a:lnTo>
                  <a:pt x="41" y="2772"/>
                </a:lnTo>
                <a:lnTo>
                  <a:pt x="50" y="2789"/>
                </a:lnTo>
                <a:lnTo>
                  <a:pt x="59" y="2806"/>
                </a:lnTo>
                <a:lnTo>
                  <a:pt x="70" y="2821"/>
                </a:lnTo>
                <a:lnTo>
                  <a:pt x="82" y="2837"/>
                </a:lnTo>
                <a:lnTo>
                  <a:pt x="94" y="2851"/>
                </a:lnTo>
                <a:lnTo>
                  <a:pt x="107" y="2866"/>
                </a:lnTo>
                <a:lnTo>
                  <a:pt x="121" y="2880"/>
                </a:lnTo>
                <a:lnTo>
                  <a:pt x="135" y="2894"/>
                </a:lnTo>
                <a:lnTo>
                  <a:pt x="150" y="2906"/>
                </a:lnTo>
                <a:lnTo>
                  <a:pt x="165" y="2918"/>
                </a:lnTo>
                <a:lnTo>
                  <a:pt x="182" y="2930"/>
                </a:lnTo>
                <a:lnTo>
                  <a:pt x="199" y="2941"/>
                </a:lnTo>
                <a:lnTo>
                  <a:pt x="216" y="2951"/>
                </a:lnTo>
                <a:lnTo>
                  <a:pt x="235" y="2960"/>
                </a:lnTo>
                <a:lnTo>
                  <a:pt x="252" y="2968"/>
                </a:lnTo>
                <a:lnTo>
                  <a:pt x="271" y="2975"/>
                </a:lnTo>
                <a:lnTo>
                  <a:pt x="292" y="2982"/>
                </a:lnTo>
                <a:lnTo>
                  <a:pt x="312" y="2988"/>
                </a:lnTo>
                <a:lnTo>
                  <a:pt x="2085" y="3397"/>
                </a:lnTo>
                <a:lnTo>
                  <a:pt x="2085" y="3397"/>
                </a:lnTo>
                <a:lnTo>
                  <a:pt x="2101" y="3400"/>
                </a:lnTo>
                <a:lnTo>
                  <a:pt x="2118" y="3402"/>
                </a:lnTo>
                <a:lnTo>
                  <a:pt x="2135" y="3404"/>
                </a:lnTo>
                <a:lnTo>
                  <a:pt x="2152" y="3406"/>
                </a:lnTo>
                <a:lnTo>
                  <a:pt x="2167" y="3406"/>
                </a:lnTo>
                <a:lnTo>
                  <a:pt x="2184" y="3404"/>
                </a:lnTo>
                <a:lnTo>
                  <a:pt x="2200" y="3403"/>
                </a:lnTo>
                <a:lnTo>
                  <a:pt x="2217" y="3401"/>
                </a:lnTo>
                <a:lnTo>
                  <a:pt x="2232" y="3398"/>
                </a:lnTo>
                <a:lnTo>
                  <a:pt x="2248" y="3394"/>
                </a:lnTo>
                <a:lnTo>
                  <a:pt x="2263" y="3390"/>
                </a:lnTo>
                <a:lnTo>
                  <a:pt x="2278" y="3384"/>
                </a:lnTo>
                <a:lnTo>
                  <a:pt x="2292" y="3379"/>
                </a:lnTo>
                <a:lnTo>
                  <a:pt x="2307" y="3372"/>
                </a:lnTo>
                <a:lnTo>
                  <a:pt x="2322" y="3365"/>
                </a:lnTo>
                <a:lnTo>
                  <a:pt x="2336" y="3358"/>
                </a:lnTo>
                <a:lnTo>
                  <a:pt x="2349" y="3350"/>
                </a:lnTo>
                <a:lnTo>
                  <a:pt x="2363" y="3341"/>
                </a:lnTo>
                <a:lnTo>
                  <a:pt x="2375" y="3331"/>
                </a:lnTo>
                <a:lnTo>
                  <a:pt x="2387" y="3321"/>
                </a:lnTo>
                <a:lnTo>
                  <a:pt x="2400" y="3311"/>
                </a:lnTo>
                <a:lnTo>
                  <a:pt x="2411" y="3299"/>
                </a:lnTo>
                <a:lnTo>
                  <a:pt x="2422" y="3288"/>
                </a:lnTo>
                <a:lnTo>
                  <a:pt x="2432" y="3276"/>
                </a:lnTo>
                <a:lnTo>
                  <a:pt x="2442" y="3264"/>
                </a:lnTo>
                <a:lnTo>
                  <a:pt x="2451" y="3250"/>
                </a:lnTo>
                <a:lnTo>
                  <a:pt x="2460" y="3237"/>
                </a:lnTo>
                <a:lnTo>
                  <a:pt x="2468" y="3223"/>
                </a:lnTo>
                <a:lnTo>
                  <a:pt x="2476" y="3209"/>
                </a:lnTo>
                <a:lnTo>
                  <a:pt x="2482" y="3194"/>
                </a:lnTo>
                <a:lnTo>
                  <a:pt x="2489" y="3180"/>
                </a:lnTo>
                <a:lnTo>
                  <a:pt x="2495" y="3165"/>
                </a:lnTo>
                <a:lnTo>
                  <a:pt x="2495" y="3165"/>
                </a:lnTo>
                <a:lnTo>
                  <a:pt x="2499" y="3149"/>
                </a:lnTo>
                <a:lnTo>
                  <a:pt x="2503" y="3131"/>
                </a:lnTo>
                <a:lnTo>
                  <a:pt x="2506" y="3114"/>
                </a:lnTo>
                <a:lnTo>
                  <a:pt x="2507" y="3097"/>
                </a:lnTo>
                <a:lnTo>
                  <a:pt x="2508" y="3080"/>
                </a:lnTo>
                <a:lnTo>
                  <a:pt x="2508" y="3064"/>
                </a:lnTo>
                <a:lnTo>
                  <a:pt x="2508" y="3047"/>
                </a:lnTo>
                <a:lnTo>
                  <a:pt x="2506" y="3029"/>
                </a:lnTo>
                <a:lnTo>
                  <a:pt x="2504" y="3012"/>
                </a:lnTo>
                <a:lnTo>
                  <a:pt x="2500" y="2996"/>
                </a:lnTo>
                <a:lnTo>
                  <a:pt x="2496" y="2980"/>
                </a:lnTo>
                <a:lnTo>
                  <a:pt x="2491" y="2963"/>
                </a:lnTo>
                <a:lnTo>
                  <a:pt x="2486" y="2947"/>
                </a:lnTo>
                <a:lnTo>
                  <a:pt x="2480" y="2931"/>
                </a:lnTo>
                <a:lnTo>
                  <a:pt x="2472" y="2916"/>
                </a:lnTo>
                <a:lnTo>
                  <a:pt x="2466" y="2901"/>
                </a:lnTo>
                <a:lnTo>
                  <a:pt x="2457" y="2886"/>
                </a:lnTo>
                <a:lnTo>
                  <a:pt x="2448" y="2871"/>
                </a:lnTo>
                <a:lnTo>
                  <a:pt x="2439" y="2857"/>
                </a:lnTo>
                <a:lnTo>
                  <a:pt x="2428" y="2844"/>
                </a:lnTo>
                <a:lnTo>
                  <a:pt x="2418" y="2830"/>
                </a:lnTo>
                <a:lnTo>
                  <a:pt x="2405" y="2818"/>
                </a:lnTo>
                <a:lnTo>
                  <a:pt x="2394" y="2806"/>
                </a:lnTo>
                <a:lnTo>
                  <a:pt x="2381" y="2794"/>
                </a:lnTo>
                <a:lnTo>
                  <a:pt x="2368" y="2783"/>
                </a:lnTo>
                <a:lnTo>
                  <a:pt x="2354" y="2773"/>
                </a:lnTo>
                <a:lnTo>
                  <a:pt x="2341" y="2764"/>
                </a:lnTo>
                <a:lnTo>
                  <a:pt x="2326" y="2755"/>
                </a:lnTo>
                <a:lnTo>
                  <a:pt x="2310" y="2747"/>
                </a:lnTo>
                <a:lnTo>
                  <a:pt x="2295" y="2741"/>
                </a:lnTo>
                <a:lnTo>
                  <a:pt x="2279" y="2734"/>
                </a:lnTo>
                <a:lnTo>
                  <a:pt x="2262" y="2728"/>
                </a:lnTo>
                <a:lnTo>
                  <a:pt x="953" y="2333"/>
                </a:lnTo>
                <a:lnTo>
                  <a:pt x="953" y="2333"/>
                </a:lnTo>
                <a:lnTo>
                  <a:pt x="962" y="2304"/>
                </a:lnTo>
                <a:lnTo>
                  <a:pt x="974" y="2270"/>
                </a:lnTo>
                <a:lnTo>
                  <a:pt x="989" y="2231"/>
                </a:lnTo>
                <a:lnTo>
                  <a:pt x="1005" y="2186"/>
                </a:lnTo>
                <a:lnTo>
                  <a:pt x="1026" y="2138"/>
                </a:lnTo>
                <a:lnTo>
                  <a:pt x="1048" y="2087"/>
                </a:lnTo>
                <a:lnTo>
                  <a:pt x="1073" y="2032"/>
                </a:lnTo>
                <a:lnTo>
                  <a:pt x="1099" y="1974"/>
                </a:lnTo>
                <a:lnTo>
                  <a:pt x="1128" y="1915"/>
                </a:lnTo>
                <a:lnTo>
                  <a:pt x="1161" y="1853"/>
                </a:lnTo>
                <a:lnTo>
                  <a:pt x="1194" y="1790"/>
                </a:lnTo>
                <a:lnTo>
                  <a:pt x="1229" y="1726"/>
                </a:lnTo>
                <a:lnTo>
                  <a:pt x="1267" y="1662"/>
                </a:lnTo>
                <a:lnTo>
                  <a:pt x="1306" y="1599"/>
                </a:lnTo>
                <a:lnTo>
                  <a:pt x="1347" y="1535"/>
                </a:lnTo>
                <a:lnTo>
                  <a:pt x="1390" y="1474"/>
                </a:lnTo>
                <a:lnTo>
                  <a:pt x="1307" y="2292"/>
                </a:lnTo>
                <a:lnTo>
                  <a:pt x="1307" y="2292"/>
                </a:lnTo>
                <a:lnTo>
                  <a:pt x="1364" y="2312"/>
                </a:lnTo>
                <a:lnTo>
                  <a:pt x="1420" y="2331"/>
                </a:lnTo>
                <a:lnTo>
                  <a:pt x="1529" y="2365"/>
                </a:lnTo>
                <a:lnTo>
                  <a:pt x="1633" y="2398"/>
                </a:lnTo>
                <a:lnTo>
                  <a:pt x="1731" y="2428"/>
                </a:lnTo>
                <a:lnTo>
                  <a:pt x="1731" y="2428"/>
                </a:lnTo>
                <a:lnTo>
                  <a:pt x="2003" y="2518"/>
                </a:lnTo>
                <a:lnTo>
                  <a:pt x="2110" y="2553"/>
                </a:lnTo>
                <a:lnTo>
                  <a:pt x="2194" y="2579"/>
                </a:lnTo>
                <a:lnTo>
                  <a:pt x="2194" y="2305"/>
                </a:lnTo>
                <a:lnTo>
                  <a:pt x="2194" y="2305"/>
                </a:lnTo>
                <a:lnTo>
                  <a:pt x="2194" y="2298"/>
                </a:lnTo>
                <a:lnTo>
                  <a:pt x="2196" y="2290"/>
                </a:lnTo>
                <a:lnTo>
                  <a:pt x="2199" y="2283"/>
                </a:lnTo>
                <a:lnTo>
                  <a:pt x="2201" y="2275"/>
                </a:lnTo>
                <a:lnTo>
                  <a:pt x="2205" y="2268"/>
                </a:lnTo>
                <a:lnTo>
                  <a:pt x="2210" y="2261"/>
                </a:lnTo>
                <a:lnTo>
                  <a:pt x="2214" y="2255"/>
                </a:lnTo>
                <a:lnTo>
                  <a:pt x="2220" y="2249"/>
                </a:lnTo>
                <a:lnTo>
                  <a:pt x="2225" y="2243"/>
                </a:lnTo>
                <a:lnTo>
                  <a:pt x="2232" y="2239"/>
                </a:lnTo>
                <a:lnTo>
                  <a:pt x="2239" y="2235"/>
                </a:lnTo>
                <a:lnTo>
                  <a:pt x="2246" y="2230"/>
                </a:lnTo>
                <a:lnTo>
                  <a:pt x="2253" y="2228"/>
                </a:lnTo>
                <a:lnTo>
                  <a:pt x="2261" y="2226"/>
                </a:lnTo>
                <a:lnTo>
                  <a:pt x="2268" y="2224"/>
                </a:lnTo>
                <a:lnTo>
                  <a:pt x="2276" y="2223"/>
                </a:lnTo>
                <a:lnTo>
                  <a:pt x="2862" y="2223"/>
                </a:lnTo>
                <a:lnTo>
                  <a:pt x="2862" y="2223"/>
                </a:lnTo>
                <a:lnTo>
                  <a:pt x="2870" y="2224"/>
                </a:lnTo>
                <a:lnTo>
                  <a:pt x="2878" y="2226"/>
                </a:lnTo>
                <a:lnTo>
                  <a:pt x="2886" y="2228"/>
                </a:lnTo>
                <a:lnTo>
                  <a:pt x="2892" y="2230"/>
                </a:lnTo>
                <a:lnTo>
                  <a:pt x="2899" y="2235"/>
                </a:lnTo>
                <a:lnTo>
                  <a:pt x="2906" y="2239"/>
                </a:lnTo>
                <a:lnTo>
                  <a:pt x="2913" y="2243"/>
                </a:lnTo>
                <a:lnTo>
                  <a:pt x="2919" y="2249"/>
                </a:lnTo>
                <a:lnTo>
                  <a:pt x="2925" y="2255"/>
                </a:lnTo>
                <a:lnTo>
                  <a:pt x="2929" y="2261"/>
                </a:lnTo>
                <a:lnTo>
                  <a:pt x="2934" y="2268"/>
                </a:lnTo>
                <a:lnTo>
                  <a:pt x="2937" y="2275"/>
                </a:lnTo>
                <a:lnTo>
                  <a:pt x="2940" y="2283"/>
                </a:lnTo>
                <a:lnTo>
                  <a:pt x="2943" y="2290"/>
                </a:lnTo>
                <a:lnTo>
                  <a:pt x="2944" y="2298"/>
                </a:lnTo>
                <a:lnTo>
                  <a:pt x="2944" y="2305"/>
                </a:lnTo>
                <a:lnTo>
                  <a:pt x="2944" y="2579"/>
                </a:lnTo>
                <a:lnTo>
                  <a:pt x="2944" y="2579"/>
                </a:lnTo>
                <a:lnTo>
                  <a:pt x="3029" y="2553"/>
                </a:lnTo>
                <a:lnTo>
                  <a:pt x="3135" y="2518"/>
                </a:lnTo>
                <a:lnTo>
                  <a:pt x="3409" y="2428"/>
                </a:lnTo>
                <a:lnTo>
                  <a:pt x="3409" y="2428"/>
                </a:lnTo>
                <a:lnTo>
                  <a:pt x="3505" y="2398"/>
                </a:lnTo>
                <a:lnTo>
                  <a:pt x="3610" y="2365"/>
                </a:lnTo>
                <a:lnTo>
                  <a:pt x="3719" y="2331"/>
                </a:lnTo>
                <a:lnTo>
                  <a:pt x="3775" y="2312"/>
                </a:lnTo>
                <a:lnTo>
                  <a:pt x="3831" y="2292"/>
                </a:lnTo>
                <a:lnTo>
                  <a:pt x="3749" y="1474"/>
                </a:lnTo>
                <a:lnTo>
                  <a:pt x="3749" y="1474"/>
                </a:lnTo>
                <a:lnTo>
                  <a:pt x="3790" y="1535"/>
                </a:lnTo>
                <a:lnTo>
                  <a:pt x="3829" y="1599"/>
                </a:lnTo>
                <a:lnTo>
                  <a:pt x="3867" y="1662"/>
                </a:lnTo>
                <a:lnTo>
                  <a:pt x="3903" y="1726"/>
                </a:lnTo>
                <a:lnTo>
                  <a:pt x="3939" y="1790"/>
                </a:lnTo>
                <a:lnTo>
                  <a:pt x="3973" y="1853"/>
                </a:lnTo>
                <a:lnTo>
                  <a:pt x="4004" y="1915"/>
                </a:lnTo>
                <a:lnTo>
                  <a:pt x="4034" y="1974"/>
                </a:lnTo>
                <a:lnTo>
                  <a:pt x="4061" y="2032"/>
                </a:lnTo>
                <a:lnTo>
                  <a:pt x="4087" y="2087"/>
                </a:lnTo>
                <a:lnTo>
                  <a:pt x="4110" y="2138"/>
                </a:lnTo>
                <a:lnTo>
                  <a:pt x="4130" y="2186"/>
                </a:lnTo>
                <a:lnTo>
                  <a:pt x="4149" y="2231"/>
                </a:lnTo>
                <a:lnTo>
                  <a:pt x="4164" y="2270"/>
                </a:lnTo>
                <a:lnTo>
                  <a:pt x="4176" y="2304"/>
                </a:lnTo>
                <a:lnTo>
                  <a:pt x="4185" y="2333"/>
                </a:lnTo>
                <a:lnTo>
                  <a:pt x="2876" y="2728"/>
                </a:lnTo>
                <a:lnTo>
                  <a:pt x="2876" y="2728"/>
                </a:lnTo>
                <a:lnTo>
                  <a:pt x="2860" y="2734"/>
                </a:lnTo>
                <a:lnTo>
                  <a:pt x="2843" y="2740"/>
                </a:lnTo>
                <a:lnTo>
                  <a:pt x="2828" y="2747"/>
                </a:lnTo>
                <a:lnTo>
                  <a:pt x="2813" y="2755"/>
                </a:lnTo>
                <a:lnTo>
                  <a:pt x="2799" y="2763"/>
                </a:lnTo>
                <a:lnTo>
                  <a:pt x="2784" y="2772"/>
                </a:lnTo>
                <a:lnTo>
                  <a:pt x="2771" y="2782"/>
                </a:lnTo>
                <a:lnTo>
                  <a:pt x="2757" y="2792"/>
                </a:lnTo>
                <a:lnTo>
                  <a:pt x="2745" y="2803"/>
                </a:lnTo>
                <a:lnTo>
                  <a:pt x="2733" y="2816"/>
                </a:lnTo>
                <a:lnTo>
                  <a:pt x="2721" y="2828"/>
                </a:lnTo>
                <a:lnTo>
                  <a:pt x="2710" y="2840"/>
                </a:lnTo>
                <a:lnTo>
                  <a:pt x="2700" y="2854"/>
                </a:lnTo>
                <a:lnTo>
                  <a:pt x="2690" y="2867"/>
                </a:lnTo>
                <a:lnTo>
                  <a:pt x="2681" y="2880"/>
                </a:lnTo>
                <a:lnTo>
                  <a:pt x="2673" y="2895"/>
                </a:lnTo>
                <a:lnTo>
                  <a:pt x="2666" y="2911"/>
                </a:lnTo>
                <a:lnTo>
                  <a:pt x="2659" y="2925"/>
                </a:lnTo>
                <a:lnTo>
                  <a:pt x="2652" y="2941"/>
                </a:lnTo>
                <a:lnTo>
                  <a:pt x="2647" y="2958"/>
                </a:lnTo>
                <a:lnTo>
                  <a:pt x="2642" y="2973"/>
                </a:lnTo>
                <a:lnTo>
                  <a:pt x="2638" y="2990"/>
                </a:lnTo>
                <a:lnTo>
                  <a:pt x="2635" y="3007"/>
                </a:lnTo>
                <a:lnTo>
                  <a:pt x="2632" y="3023"/>
                </a:lnTo>
                <a:lnTo>
                  <a:pt x="2631" y="3041"/>
                </a:lnTo>
                <a:lnTo>
                  <a:pt x="2630" y="3058"/>
                </a:lnTo>
                <a:lnTo>
                  <a:pt x="2630" y="3076"/>
                </a:lnTo>
                <a:lnTo>
                  <a:pt x="2631" y="3094"/>
                </a:lnTo>
                <a:lnTo>
                  <a:pt x="2633" y="3112"/>
                </a:lnTo>
                <a:lnTo>
                  <a:pt x="2635" y="3128"/>
                </a:lnTo>
                <a:lnTo>
                  <a:pt x="2640" y="3146"/>
                </a:lnTo>
                <a:lnTo>
                  <a:pt x="2644" y="3165"/>
                </a:lnTo>
                <a:lnTo>
                  <a:pt x="2644" y="3165"/>
                </a:lnTo>
                <a:lnTo>
                  <a:pt x="2650" y="3181"/>
                </a:lnTo>
                <a:lnTo>
                  <a:pt x="2656" y="3197"/>
                </a:lnTo>
                <a:lnTo>
                  <a:pt x="2662" y="3212"/>
                </a:lnTo>
                <a:lnTo>
                  <a:pt x="2670" y="3227"/>
                </a:lnTo>
                <a:lnTo>
                  <a:pt x="2678" y="3241"/>
                </a:lnTo>
                <a:lnTo>
                  <a:pt x="2687" y="3256"/>
                </a:lnTo>
                <a:lnTo>
                  <a:pt x="2697" y="3269"/>
                </a:lnTo>
                <a:lnTo>
                  <a:pt x="2706" y="3282"/>
                </a:lnTo>
                <a:lnTo>
                  <a:pt x="2717" y="3294"/>
                </a:lnTo>
                <a:lnTo>
                  <a:pt x="2728" y="3305"/>
                </a:lnTo>
                <a:lnTo>
                  <a:pt x="2739" y="3316"/>
                </a:lnTo>
                <a:lnTo>
                  <a:pt x="2751" y="3327"/>
                </a:lnTo>
                <a:lnTo>
                  <a:pt x="2763" y="3336"/>
                </a:lnTo>
                <a:lnTo>
                  <a:pt x="2776" y="3346"/>
                </a:lnTo>
                <a:lnTo>
                  <a:pt x="2790" y="3354"/>
                </a:lnTo>
                <a:lnTo>
                  <a:pt x="2803" y="3363"/>
                </a:lnTo>
                <a:lnTo>
                  <a:pt x="2816" y="3370"/>
                </a:lnTo>
                <a:lnTo>
                  <a:pt x="2831" y="3377"/>
                </a:lnTo>
                <a:lnTo>
                  <a:pt x="2845" y="3383"/>
                </a:lnTo>
                <a:lnTo>
                  <a:pt x="2860" y="3388"/>
                </a:lnTo>
                <a:lnTo>
                  <a:pt x="2876" y="3393"/>
                </a:lnTo>
                <a:lnTo>
                  <a:pt x="2891" y="3397"/>
                </a:lnTo>
                <a:lnTo>
                  <a:pt x="2907" y="3400"/>
                </a:lnTo>
                <a:lnTo>
                  <a:pt x="2923" y="3402"/>
                </a:lnTo>
                <a:lnTo>
                  <a:pt x="2938" y="3404"/>
                </a:lnTo>
                <a:lnTo>
                  <a:pt x="2955" y="3406"/>
                </a:lnTo>
                <a:lnTo>
                  <a:pt x="2971" y="3406"/>
                </a:lnTo>
                <a:lnTo>
                  <a:pt x="2987" y="3406"/>
                </a:lnTo>
                <a:lnTo>
                  <a:pt x="3004" y="3404"/>
                </a:lnTo>
                <a:lnTo>
                  <a:pt x="3020" y="3402"/>
                </a:lnTo>
                <a:lnTo>
                  <a:pt x="3037" y="3400"/>
                </a:lnTo>
                <a:lnTo>
                  <a:pt x="3053" y="3397"/>
                </a:lnTo>
                <a:lnTo>
                  <a:pt x="4826" y="2988"/>
                </a:lnTo>
                <a:lnTo>
                  <a:pt x="4826" y="2988"/>
                </a:lnTo>
                <a:lnTo>
                  <a:pt x="4847" y="2981"/>
                </a:lnTo>
                <a:lnTo>
                  <a:pt x="4869" y="2973"/>
                </a:lnTo>
                <a:lnTo>
                  <a:pt x="4889" y="2965"/>
                </a:lnTo>
                <a:lnTo>
                  <a:pt x="4908" y="2955"/>
                </a:lnTo>
                <a:lnTo>
                  <a:pt x="4927" y="2946"/>
                </a:lnTo>
                <a:lnTo>
                  <a:pt x="4945" y="2935"/>
                </a:lnTo>
                <a:lnTo>
                  <a:pt x="4963" y="2924"/>
                </a:lnTo>
                <a:lnTo>
                  <a:pt x="4979" y="2913"/>
                </a:lnTo>
                <a:lnTo>
                  <a:pt x="4995" y="2901"/>
                </a:lnTo>
                <a:lnTo>
                  <a:pt x="5011" y="2888"/>
                </a:lnTo>
                <a:lnTo>
                  <a:pt x="5025" y="2875"/>
                </a:lnTo>
                <a:lnTo>
                  <a:pt x="5039" y="2860"/>
                </a:lnTo>
                <a:lnTo>
                  <a:pt x="5052" y="2846"/>
                </a:lnTo>
                <a:lnTo>
                  <a:pt x="5063" y="2831"/>
                </a:lnTo>
                <a:lnTo>
                  <a:pt x="5075" y="2816"/>
                </a:lnTo>
                <a:lnTo>
                  <a:pt x="5085" y="2800"/>
                </a:lnTo>
                <a:lnTo>
                  <a:pt x="5095" y="2783"/>
                </a:lnTo>
                <a:lnTo>
                  <a:pt x="5104" y="2768"/>
                </a:lnTo>
                <a:lnTo>
                  <a:pt x="5112" y="2750"/>
                </a:lnTo>
                <a:lnTo>
                  <a:pt x="5120" y="2733"/>
                </a:lnTo>
                <a:lnTo>
                  <a:pt x="5127" y="2715"/>
                </a:lnTo>
                <a:lnTo>
                  <a:pt x="5132" y="2697"/>
                </a:lnTo>
                <a:lnTo>
                  <a:pt x="5137" y="2679"/>
                </a:lnTo>
                <a:lnTo>
                  <a:pt x="5141" y="2661"/>
                </a:lnTo>
                <a:lnTo>
                  <a:pt x="5145" y="2642"/>
                </a:lnTo>
                <a:lnTo>
                  <a:pt x="5147" y="2625"/>
                </a:lnTo>
                <a:lnTo>
                  <a:pt x="5148" y="2606"/>
                </a:lnTo>
                <a:lnTo>
                  <a:pt x="5148" y="2587"/>
                </a:lnTo>
                <a:lnTo>
                  <a:pt x="5148" y="2568"/>
                </a:lnTo>
                <a:lnTo>
                  <a:pt x="5146" y="2549"/>
                </a:lnTo>
                <a:lnTo>
                  <a:pt x="5144" y="2530"/>
                </a:lnTo>
                <a:lnTo>
                  <a:pt x="5140" y="2509"/>
                </a:lnTo>
                <a:lnTo>
                  <a:pt x="5140" y="2509"/>
                </a:lnTo>
                <a:close/>
              </a:path>
            </a:pathLst>
          </a:custGeom>
          <a:solidFill xmlns:a="http://schemas.openxmlformats.org/drawingml/2006/main">
            <a:srgbClr val="000000"/>
          </a:solidFill>
          <a:ln xmlns:a="http://schemas.openxmlformats.org/drawingml/2006/main">
            <a:noFill/>
          </a:ln>
          <a:extLst xmlns:a="http://schemas.openxmlformats.org/drawingml/2006/main"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cdr:spPr>
        <cdr:txBody>
          <a:bodyPr xmlns:a="http://schemas.openxmlformats.org/drawingml/2006/main" vert="horz" wrap="square" lIns="91440" tIns="45720" rIns="91440" bIns="45720" numCol="1" anchor="t" anchorCtr="0" compatLnSpc="1">
            <a:prstTxWarp prst="textNoShape">
              <a:avLst/>
            </a:prstTxWarp>
          </a:bodyPr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 dirty="0"/>
          </a:p>
        </cdr:txBody>
      </cdr:sp>
      <cdr:sp macro="" textlink="">
        <cdr:nvSpPr>
          <cdr:cNvPr id="6" name="Freeform 5">
            <a:extLst xmlns:a="http://schemas.openxmlformats.org/drawingml/2006/main">
              <a:ext uri="{FF2B5EF4-FFF2-40B4-BE49-F238E27FC236}">
                <a16:creationId xmlns:a16="http://schemas.microsoft.com/office/drawing/2014/main" id="{747168A5-4DC5-2946-8DC2-57A0EB3299BE}"/>
              </a:ext>
            </a:extLst>
          </cdr:cNvPr>
          <cdr:cNvSpPr>
            <a:spLocks xmlns:a="http://schemas.openxmlformats.org/drawingml/2006/main"/>
          </cdr:cNvSpPr>
        </cdr:nvSpPr>
        <cdr:spPr bwMode="auto">
          <a:xfrm xmlns:a="http://schemas.openxmlformats.org/drawingml/2006/main">
            <a:off x="-8015" y="-1054"/>
            <a:ext cx="1" cy="1"/>
          </a:xfrm>
          <a:custGeom xmlns:a="http://schemas.openxmlformats.org/drawingml/2006/main">
            <a:avLst/>
            <a:gdLst>
              <a:gd name="T0" fmla="*/ 1175 w 2237"/>
              <a:gd name="T1" fmla="*/ 1 h 2237"/>
              <a:gd name="T2" fmla="*/ 1288 w 2237"/>
              <a:gd name="T3" fmla="*/ 12 h 2237"/>
              <a:gd name="T4" fmla="*/ 1398 w 2237"/>
              <a:gd name="T5" fmla="*/ 35 h 2237"/>
              <a:gd name="T6" fmla="*/ 1503 w 2237"/>
              <a:gd name="T7" fmla="*/ 67 h 2237"/>
              <a:gd name="T8" fmla="*/ 1651 w 2237"/>
              <a:gd name="T9" fmla="*/ 135 h 2237"/>
              <a:gd name="T10" fmla="*/ 1830 w 2237"/>
              <a:gd name="T11" fmla="*/ 255 h 2237"/>
              <a:gd name="T12" fmla="*/ 1981 w 2237"/>
              <a:gd name="T13" fmla="*/ 407 h 2237"/>
              <a:gd name="T14" fmla="*/ 2101 w 2237"/>
              <a:gd name="T15" fmla="*/ 586 h 2237"/>
              <a:gd name="T16" fmla="*/ 2168 w 2237"/>
              <a:gd name="T17" fmla="*/ 734 h 2237"/>
              <a:gd name="T18" fmla="*/ 2201 w 2237"/>
              <a:gd name="T19" fmla="*/ 839 h 2237"/>
              <a:gd name="T20" fmla="*/ 2223 w 2237"/>
              <a:gd name="T21" fmla="*/ 948 h 2237"/>
              <a:gd name="T22" fmla="*/ 2235 w 2237"/>
              <a:gd name="T23" fmla="*/ 1060 h 2237"/>
              <a:gd name="T24" fmla="*/ 2237 w 2237"/>
              <a:gd name="T25" fmla="*/ 1148 h 2237"/>
              <a:gd name="T26" fmla="*/ 2228 w 2237"/>
              <a:gd name="T27" fmla="*/ 1260 h 2237"/>
              <a:gd name="T28" fmla="*/ 2207 w 2237"/>
              <a:gd name="T29" fmla="*/ 1371 h 2237"/>
              <a:gd name="T30" fmla="*/ 2177 w 2237"/>
              <a:gd name="T31" fmla="*/ 1477 h 2237"/>
              <a:gd name="T32" fmla="*/ 2126 w 2237"/>
              <a:gd name="T33" fmla="*/ 1604 h 2237"/>
              <a:gd name="T34" fmla="*/ 2014 w 2237"/>
              <a:gd name="T35" fmla="*/ 1788 h 2237"/>
              <a:gd name="T36" fmla="*/ 1870 w 2237"/>
              <a:gd name="T37" fmla="*/ 1947 h 2237"/>
              <a:gd name="T38" fmla="*/ 1698 w 2237"/>
              <a:gd name="T39" fmla="*/ 2075 h 2237"/>
              <a:gd name="T40" fmla="*/ 1528 w 2237"/>
              <a:gd name="T41" fmla="*/ 2159 h 2237"/>
              <a:gd name="T42" fmla="*/ 1424 w 2237"/>
              <a:gd name="T43" fmla="*/ 2195 h 2237"/>
              <a:gd name="T44" fmla="*/ 1316 w 2237"/>
              <a:gd name="T45" fmla="*/ 2219 h 2237"/>
              <a:gd name="T46" fmla="*/ 1204 w 2237"/>
              <a:gd name="T47" fmla="*/ 2234 h 2237"/>
              <a:gd name="T48" fmla="*/ 1118 w 2237"/>
              <a:gd name="T49" fmla="*/ 2237 h 2237"/>
              <a:gd name="T50" fmla="*/ 1003 w 2237"/>
              <a:gd name="T51" fmla="*/ 2232 h 2237"/>
              <a:gd name="T52" fmla="*/ 893 w 2237"/>
              <a:gd name="T53" fmla="*/ 2215 h 2237"/>
              <a:gd name="T54" fmla="*/ 785 w 2237"/>
              <a:gd name="T55" fmla="*/ 2187 h 2237"/>
              <a:gd name="T56" fmla="*/ 683 w 2237"/>
              <a:gd name="T57" fmla="*/ 2149 h 2237"/>
              <a:gd name="T58" fmla="*/ 493 w 2237"/>
              <a:gd name="T59" fmla="*/ 2046 h 2237"/>
              <a:gd name="T60" fmla="*/ 327 w 2237"/>
              <a:gd name="T61" fmla="*/ 1910 h 2237"/>
              <a:gd name="T62" fmla="*/ 191 w 2237"/>
              <a:gd name="T63" fmla="*/ 1744 h 2237"/>
              <a:gd name="T64" fmla="*/ 87 w 2237"/>
              <a:gd name="T65" fmla="*/ 1553 h 2237"/>
              <a:gd name="T66" fmla="*/ 50 w 2237"/>
              <a:gd name="T67" fmla="*/ 1450 h 2237"/>
              <a:gd name="T68" fmla="*/ 22 w 2237"/>
              <a:gd name="T69" fmla="*/ 1344 h 2237"/>
              <a:gd name="T70" fmla="*/ 6 w 2237"/>
              <a:gd name="T71" fmla="*/ 1233 h 2237"/>
              <a:gd name="T72" fmla="*/ 0 w 2237"/>
              <a:gd name="T73" fmla="*/ 1119 h 2237"/>
              <a:gd name="T74" fmla="*/ 3 w 2237"/>
              <a:gd name="T75" fmla="*/ 1033 h 2237"/>
              <a:gd name="T76" fmla="*/ 17 w 2237"/>
              <a:gd name="T77" fmla="*/ 921 h 2237"/>
              <a:gd name="T78" fmla="*/ 42 w 2237"/>
              <a:gd name="T79" fmla="*/ 812 h 2237"/>
              <a:gd name="T80" fmla="*/ 77 w 2237"/>
              <a:gd name="T81" fmla="*/ 708 h 2237"/>
              <a:gd name="T82" fmla="*/ 162 w 2237"/>
              <a:gd name="T83" fmla="*/ 539 h 2237"/>
              <a:gd name="T84" fmla="*/ 290 w 2237"/>
              <a:gd name="T85" fmla="*/ 367 h 2237"/>
              <a:gd name="T86" fmla="*/ 449 w 2237"/>
              <a:gd name="T87" fmla="*/ 222 h 2237"/>
              <a:gd name="T88" fmla="*/ 633 w 2237"/>
              <a:gd name="T89" fmla="*/ 110 h 2237"/>
              <a:gd name="T90" fmla="*/ 760 w 2237"/>
              <a:gd name="T91" fmla="*/ 58 h 2237"/>
              <a:gd name="T92" fmla="*/ 866 w 2237"/>
              <a:gd name="T93" fmla="*/ 28 h 2237"/>
              <a:gd name="T94" fmla="*/ 975 w 2237"/>
              <a:gd name="T95" fmla="*/ 9 h 2237"/>
              <a:gd name="T96" fmla="*/ 1089 w 2237"/>
              <a:gd name="T97" fmla="*/ 0 h 2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237" h="2237">
                <a:moveTo>
                  <a:pt x="1118" y="0"/>
                </a:moveTo>
                <a:lnTo>
                  <a:pt x="1118" y="0"/>
                </a:lnTo>
                <a:lnTo>
                  <a:pt x="1147" y="0"/>
                </a:lnTo>
                <a:lnTo>
                  <a:pt x="1175" y="1"/>
                </a:lnTo>
                <a:lnTo>
                  <a:pt x="1204" y="3"/>
                </a:lnTo>
                <a:lnTo>
                  <a:pt x="1232" y="6"/>
                </a:lnTo>
                <a:lnTo>
                  <a:pt x="1260" y="9"/>
                </a:lnTo>
                <a:lnTo>
                  <a:pt x="1288" y="12"/>
                </a:lnTo>
                <a:lnTo>
                  <a:pt x="1316" y="17"/>
                </a:lnTo>
                <a:lnTo>
                  <a:pt x="1344" y="22"/>
                </a:lnTo>
                <a:lnTo>
                  <a:pt x="1371" y="28"/>
                </a:lnTo>
                <a:lnTo>
                  <a:pt x="1398" y="35"/>
                </a:lnTo>
                <a:lnTo>
                  <a:pt x="1424" y="42"/>
                </a:lnTo>
                <a:lnTo>
                  <a:pt x="1451" y="50"/>
                </a:lnTo>
                <a:lnTo>
                  <a:pt x="1477" y="58"/>
                </a:lnTo>
                <a:lnTo>
                  <a:pt x="1503" y="67"/>
                </a:lnTo>
                <a:lnTo>
                  <a:pt x="1528" y="77"/>
                </a:lnTo>
                <a:lnTo>
                  <a:pt x="1554" y="87"/>
                </a:lnTo>
                <a:lnTo>
                  <a:pt x="1603" y="110"/>
                </a:lnTo>
                <a:lnTo>
                  <a:pt x="1651" y="135"/>
                </a:lnTo>
                <a:lnTo>
                  <a:pt x="1698" y="162"/>
                </a:lnTo>
                <a:lnTo>
                  <a:pt x="1744" y="191"/>
                </a:lnTo>
                <a:lnTo>
                  <a:pt x="1787" y="222"/>
                </a:lnTo>
                <a:lnTo>
                  <a:pt x="1830" y="255"/>
                </a:lnTo>
                <a:lnTo>
                  <a:pt x="1870" y="291"/>
                </a:lnTo>
                <a:lnTo>
                  <a:pt x="1909" y="327"/>
                </a:lnTo>
                <a:lnTo>
                  <a:pt x="1946" y="367"/>
                </a:lnTo>
                <a:lnTo>
                  <a:pt x="1981" y="407"/>
                </a:lnTo>
                <a:lnTo>
                  <a:pt x="2014" y="449"/>
                </a:lnTo>
                <a:lnTo>
                  <a:pt x="2046" y="493"/>
                </a:lnTo>
                <a:lnTo>
                  <a:pt x="2075" y="539"/>
                </a:lnTo>
                <a:lnTo>
                  <a:pt x="2101" y="586"/>
                </a:lnTo>
                <a:lnTo>
                  <a:pt x="2126" y="634"/>
                </a:lnTo>
                <a:lnTo>
                  <a:pt x="2148" y="683"/>
                </a:lnTo>
                <a:lnTo>
                  <a:pt x="2158" y="708"/>
                </a:lnTo>
                <a:lnTo>
                  <a:pt x="2168" y="734"/>
                </a:lnTo>
                <a:lnTo>
                  <a:pt x="2177" y="760"/>
                </a:lnTo>
                <a:lnTo>
                  <a:pt x="2186" y="786"/>
                </a:lnTo>
                <a:lnTo>
                  <a:pt x="2194" y="812"/>
                </a:lnTo>
                <a:lnTo>
                  <a:pt x="2201" y="839"/>
                </a:lnTo>
                <a:lnTo>
                  <a:pt x="2207" y="866"/>
                </a:lnTo>
                <a:lnTo>
                  <a:pt x="2214" y="893"/>
                </a:lnTo>
                <a:lnTo>
                  <a:pt x="2219" y="921"/>
                </a:lnTo>
                <a:lnTo>
                  <a:pt x="2223" y="948"/>
                </a:lnTo>
                <a:lnTo>
                  <a:pt x="2228" y="976"/>
                </a:lnTo>
                <a:lnTo>
                  <a:pt x="2231" y="1003"/>
                </a:lnTo>
                <a:lnTo>
                  <a:pt x="2233" y="1033"/>
                </a:lnTo>
                <a:lnTo>
                  <a:pt x="2235" y="1060"/>
                </a:lnTo>
                <a:lnTo>
                  <a:pt x="2237" y="1089"/>
                </a:lnTo>
                <a:lnTo>
                  <a:pt x="2237" y="1119"/>
                </a:lnTo>
                <a:lnTo>
                  <a:pt x="2237" y="1119"/>
                </a:lnTo>
                <a:lnTo>
                  <a:pt x="2237" y="1148"/>
                </a:lnTo>
                <a:lnTo>
                  <a:pt x="2235" y="1176"/>
                </a:lnTo>
                <a:lnTo>
                  <a:pt x="2233" y="1205"/>
                </a:lnTo>
                <a:lnTo>
                  <a:pt x="2231" y="1233"/>
                </a:lnTo>
                <a:lnTo>
                  <a:pt x="2228" y="1260"/>
                </a:lnTo>
                <a:lnTo>
                  <a:pt x="2223" y="1288"/>
                </a:lnTo>
                <a:lnTo>
                  <a:pt x="2219" y="1316"/>
                </a:lnTo>
                <a:lnTo>
                  <a:pt x="2214" y="1344"/>
                </a:lnTo>
                <a:lnTo>
                  <a:pt x="2207" y="1371"/>
                </a:lnTo>
                <a:lnTo>
                  <a:pt x="2201" y="1398"/>
                </a:lnTo>
                <a:lnTo>
                  <a:pt x="2194" y="1425"/>
                </a:lnTo>
                <a:lnTo>
                  <a:pt x="2186" y="1450"/>
                </a:lnTo>
                <a:lnTo>
                  <a:pt x="2177" y="1477"/>
                </a:lnTo>
                <a:lnTo>
                  <a:pt x="2168" y="1503"/>
                </a:lnTo>
                <a:lnTo>
                  <a:pt x="2158" y="1529"/>
                </a:lnTo>
                <a:lnTo>
                  <a:pt x="2148" y="1553"/>
                </a:lnTo>
                <a:lnTo>
                  <a:pt x="2126" y="1604"/>
                </a:lnTo>
                <a:lnTo>
                  <a:pt x="2101" y="1652"/>
                </a:lnTo>
                <a:lnTo>
                  <a:pt x="2075" y="1698"/>
                </a:lnTo>
                <a:lnTo>
                  <a:pt x="2046" y="1744"/>
                </a:lnTo>
                <a:lnTo>
                  <a:pt x="2014" y="1788"/>
                </a:lnTo>
                <a:lnTo>
                  <a:pt x="1981" y="1830"/>
                </a:lnTo>
                <a:lnTo>
                  <a:pt x="1946" y="1871"/>
                </a:lnTo>
                <a:lnTo>
                  <a:pt x="1909" y="1910"/>
                </a:lnTo>
                <a:lnTo>
                  <a:pt x="1870" y="1947"/>
                </a:lnTo>
                <a:lnTo>
                  <a:pt x="1830" y="1981"/>
                </a:lnTo>
                <a:lnTo>
                  <a:pt x="1787" y="2015"/>
                </a:lnTo>
                <a:lnTo>
                  <a:pt x="1744" y="2046"/>
                </a:lnTo>
                <a:lnTo>
                  <a:pt x="1698" y="2075"/>
                </a:lnTo>
                <a:lnTo>
                  <a:pt x="1651" y="2102"/>
                </a:lnTo>
                <a:lnTo>
                  <a:pt x="1603" y="2126"/>
                </a:lnTo>
                <a:lnTo>
                  <a:pt x="1554" y="2149"/>
                </a:lnTo>
                <a:lnTo>
                  <a:pt x="1528" y="2159"/>
                </a:lnTo>
                <a:lnTo>
                  <a:pt x="1503" y="2169"/>
                </a:lnTo>
                <a:lnTo>
                  <a:pt x="1477" y="2178"/>
                </a:lnTo>
                <a:lnTo>
                  <a:pt x="1451" y="2187"/>
                </a:lnTo>
                <a:lnTo>
                  <a:pt x="1424" y="2195"/>
                </a:lnTo>
                <a:lnTo>
                  <a:pt x="1398" y="2201"/>
                </a:lnTo>
                <a:lnTo>
                  <a:pt x="1371" y="2208"/>
                </a:lnTo>
                <a:lnTo>
                  <a:pt x="1344" y="2215"/>
                </a:lnTo>
                <a:lnTo>
                  <a:pt x="1316" y="2219"/>
                </a:lnTo>
                <a:lnTo>
                  <a:pt x="1288" y="2224"/>
                </a:lnTo>
                <a:lnTo>
                  <a:pt x="1260" y="2228"/>
                </a:lnTo>
                <a:lnTo>
                  <a:pt x="1232" y="2232"/>
                </a:lnTo>
                <a:lnTo>
                  <a:pt x="1204" y="2234"/>
                </a:lnTo>
                <a:lnTo>
                  <a:pt x="1175" y="2236"/>
                </a:lnTo>
                <a:lnTo>
                  <a:pt x="1147" y="2237"/>
                </a:lnTo>
                <a:lnTo>
                  <a:pt x="1118" y="2237"/>
                </a:lnTo>
                <a:lnTo>
                  <a:pt x="1118" y="2237"/>
                </a:lnTo>
                <a:lnTo>
                  <a:pt x="1089" y="2237"/>
                </a:lnTo>
                <a:lnTo>
                  <a:pt x="1060" y="2236"/>
                </a:lnTo>
                <a:lnTo>
                  <a:pt x="1032" y="2234"/>
                </a:lnTo>
                <a:lnTo>
                  <a:pt x="1003" y="2232"/>
                </a:lnTo>
                <a:lnTo>
                  <a:pt x="975" y="2228"/>
                </a:lnTo>
                <a:lnTo>
                  <a:pt x="947" y="2224"/>
                </a:lnTo>
                <a:lnTo>
                  <a:pt x="920" y="2219"/>
                </a:lnTo>
                <a:lnTo>
                  <a:pt x="893" y="2215"/>
                </a:lnTo>
                <a:lnTo>
                  <a:pt x="866" y="2208"/>
                </a:lnTo>
                <a:lnTo>
                  <a:pt x="839" y="2201"/>
                </a:lnTo>
                <a:lnTo>
                  <a:pt x="812" y="2195"/>
                </a:lnTo>
                <a:lnTo>
                  <a:pt x="785" y="2187"/>
                </a:lnTo>
                <a:lnTo>
                  <a:pt x="760" y="2178"/>
                </a:lnTo>
                <a:lnTo>
                  <a:pt x="734" y="2169"/>
                </a:lnTo>
                <a:lnTo>
                  <a:pt x="708" y="2159"/>
                </a:lnTo>
                <a:lnTo>
                  <a:pt x="683" y="2149"/>
                </a:lnTo>
                <a:lnTo>
                  <a:pt x="633" y="2126"/>
                </a:lnTo>
                <a:lnTo>
                  <a:pt x="585" y="2102"/>
                </a:lnTo>
                <a:lnTo>
                  <a:pt x="538" y="2075"/>
                </a:lnTo>
                <a:lnTo>
                  <a:pt x="493" y="2046"/>
                </a:lnTo>
                <a:lnTo>
                  <a:pt x="449" y="2015"/>
                </a:lnTo>
                <a:lnTo>
                  <a:pt x="407" y="1981"/>
                </a:lnTo>
                <a:lnTo>
                  <a:pt x="366" y="1947"/>
                </a:lnTo>
                <a:lnTo>
                  <a:pt x="327" y="1910"/>
                </a:lnTo>
                <a:lnTo>
                  <a:pt x="290" y="1871"/>
                </a:lnTo>
                <a:lnTo>
                  <a:pt x="255" y="1830"/>
                </a:lnTo>
                <a:lnTo>
                  <a:pt x="222" y="1788"/>
                </a:lnTo>
                <a:lnTo>
                  <a:pt x="191" y="1744"/>
                </a:lnTo>
                <a:lnTo>
                  <a:pt x="162" y="1698"/>
                </a:lnTo>
                <a:lnTo>
                  <a:pt x="135" y="1652"/>
                </a:lnTo>
                <a:lnTo>
                  <a:pt x="109" y="1604"/>
                </a:lnTo>
                <a:lnTo>
                  <a:pt x="87" y="1553"/>
                </a:lnTo>
                <a:lnTo>
                  <a:pt x="77" y="1529"/>
                </a:lnTo>
                <a:lnTo>
                  <a:pt x="67" y="1503"/>
                </a:lnTo>
                <a:lnTo>
                  <a:pt x="58" y="1477"/>
                </a:lnTo>
                <a:lnTo>
                  <a:pt x="50" y="1450"/>
                </a:lnTo>
                <a:lnTo>
                  <a:pt x="42" y="1425"/>
                </a:lnTo>
                <a:lnTo>
                  <a:pt x="35" y="1398"/>
                </a:lnTo>
                <a:lnTo>
                  <a:pt x="28" y="1371"/>
                </a:lnTo>
                <a:lnTo>
                  <a:pt x="22" y="1344"/>
                </a:lnTo>
                <a:lnTo>
                  <a:pt x="17" y="1316"/>
                </a:lnTo>
                <a:lnTo>
                  <a:pt x="12" y="1288"/>
                </a:lnTo>
                <a:lnTo>
                  <a:pt x="9" y="1260"/>
                </a:lnTo>
                <a:lnTo>
                  <a:pt x="6" y="1233"/>
                </a:lnTo>
                <a:lnTo>
                  <a:pt x="3" y="1205"/>
                </a:lnTo>
                <a:lnTo>
                  <a:pt x="1" y="1176"/>
                </a:lnTo>
                <a:lnTo>
                  <a:pt x="0" y="1148"/>
                </a:lnTo>
                <a:lnTo>
                  <a:pt x="0" y="1119"/>
                </a:lnTo>
                <a:lnTo>
                  <a:pt x="0" y="1119"/>
                </a:lnTo>
                <a:lnTo>
                  <a:pt x="0" y="1089"/>
                </a:lnTo>
                <a:lnTo>
                  <a:pt x="1" y="1060"/>
                </a:lnTo>
                <a:lnTo>
                  <a:pt x="3" y="1033"/>
                </a:lnTo>
                <a:lnTo>
                  <a:pt x="6" y="1003"/>
                </a:lnTo>
                <a:lnTo>
                  <a:pt x="9" y="976"/>
                </a:lnTo>
                <a:lnTo>
                  <a:pt x="12" y="948"/>
                </a:lnTo>
                <a:lnTo>
                  <a:pt x="17" y="921"/>
                </a:lnTo>
                <a:lnTo>
                  <a:pt x="22" y="893"/>
                </a:lnTo>
                <a:lnTo>
                  <a:pt x="28" y="866"/>
                </a:lnTo>
                <a:lnTo>
                  <a:pt x="35" y="839"/>
                </a:lnTo>
                <a:lnTo>
                  <a:pt x="42" y="812"/>
                </a:lnTo>
                <a:lnTo>
                  <a:pt x="50" y="786"/>
                </a:lnTo>
                <a:lnTo>
                  <a:pt x="58" y="760"/>
                </a:lnTo>
                <a:lnTo>
                  <a:pt x="67" y="734"/>
                </a:lnTo>
                <a:lnTo>
                  <a:pt x="77" y="708"/>
                </a:lnTo>
                <a:lnTo>
                  <a:pt x="87" y="683"/>
                </a:lnTo>
                <a:lnTo>
                  <a:pt x="109" y="634"/>
                </a:lnTo>
                <a:lnTo>
                  <a:pt x="135" y="586"/>
                </a:lnTo>
                <a:lnTo>
                  <a:pt x="162" y="539"/>
                </a:lnTo>
                <a:lnTo>
                  <a:pt x="191" y="493"/>
                </a:lnTo>
                <a:lnTo>
                  <a:pt x="222" y="449"/>
                </a:lnTo>
                <a:lnTo>
                  <a:pt x="255" y="407"/>
                </a:lnTo>
                <a:lnTo>
                  <a:pt x="290" y="367"/>
                </a:lnTo>
                <a:lnTo>
                  <a:pt x="327" y="327"/>
                </a:lnTo>
                <a:lnTo>
                  <a:pt x="366" y="291"/>
                </a:lnTo>
                <a:lnTo>
                  <a:pt x="407" y="255"/>
                </a:lnTo>
                <a:lnTo>
                  <a:pt x="449" y="222"/>
                </a:lnTo>
                <a:lnTo>
                  <a:pt x="493" y="191"/>
                </a:lnTo>
                <a:lnTo>
                  <a:pt x="538" y="162"/>
                </a:lnTo>
                <a:lnTo>
                  <a:pt x="585" y="135"/>
                </a:lnTo>
                <a:lnTo>
                  <a:pt x="633" y="110"/>
                </a:lnTo>
                <a:lnTo>
                  <a:pt x="683" y="87"/>
                </a:lnTo>
                <a:lnTo>
                  <a:pt x="708" y="77"/>
                </a:lnTo>
                <a:lnTo>
                  <a:pt x="734" y="67"/>
                </a:lnTo>
                <a:lnTo>
                  <a:pt x="760" y="58"/>
                </a:lnTo>
                <a:lnTo>
                  <a:pt x="785" y="50"/>
                </a:lnTo>
                <a:lnTo>
                  <a:pt x="812" y="42"/>
                </a:lnTo>
                <a:lnTo>
                  <a:pt x="839" y="35"/>
                </a:lnTo>
                <a:lnTo>
                  <a:pt x="866" y="28"/>
                </a:lnTo>
                <a:lnTo>
                  <a:pt x="893" y="22"/>
                </a:lnTo>
                <a:lnTo>
                  <a:pt x="920" y="17"/>
                </a:lnTo>
                <a:lnTo>
                  <a:pt x="947" y="12"/>
                </a:lnTo>
                <a:lnTo>
                  <a:pt x="975" y="9"/>
                </a:lnTo>
                <a:lnTo>
                  <a:pt x="1003" y="6"/>
                </a:lnTo>
                <a:lnTo>
                  <a:pt x="1032" y="3"/>
                </a:lnTo>
                <a:lnTo>
                  <a:pt x="1060" y="1"/>
                </a:lnTo>
                <a:lnTo>
                  <a:pt x="1089" y="0"/>
                </a:lnTo>
                <a:lnTo>
                  <a:pt x="1118" y="0"/>
                </a:lnTo>
                <a:lnTo>
                  <a:pt x="1118" y="0"/>
                </a:lnTo>
                <a:close/>
              </a:path>
            </a:pathLst>
          </a:custGeom>
          <a:solidFill xmlns:a="http://schemas.openxmlformats.org/drawingml/2006/main">
            <a:srgbClr val="000000"/>
          </a:solidFill>
          <a:ln xmlns:a="http://schemas.openxmlformats.org/drawingml/2006/main">
            <a:noFill/>
          </a:ln>
          <a:extLst xmlns:a="http://schemas.openxmlformats.org/drawingml/2006/main"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cdr:spPr>
        <cdr:txBody>
          <a:bodyPr xmlns:a="http://schemas.openxmlformats.org/drawingml/2006/main" vert="horz" wrap="square" lIns="91440" tIns="45720" rIns="91440" bIns="45720" numCol="1" anchor="t" anchorCtr="0" compatLnSpc="1">
            <a:prstTxWarp prst="textNoShape">
              <a:avLst/>
            </a:prstTxWarp>
          </a:bodyPr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 dirty="0"/>
          </a:p>
        </cdr:txBody>
      </cdr:sp>
      <cdr:sp macro="" textlink="">
        <cdr:nvSpPr>
          <cdr:cNvPr id="7" name="Freeform 6">
            <a:extLst xmlns:a="http://schemas.openxmlformats.org/drawingml/2006/main">
              <a:ext uri="{FF2B5EF4-FFF2-40B4-BE49-F238E27FC236}">
                <a16:creationId xmlns:a16="http://schemas.microsoft.com/office/drawing/2014/main" id="{B570EE81-0157-2745-8551-440FDD3A6166}"/>
              </a:ext>
            </a:extLst>
          </cdr:cNvPr>
          <cdr:cNvSpPr>
            <a:spLocks xmlns:a="http://schemas.openxmlformats.org/drawingml/2006/main"/>
          </cdr:cNvSpPr>
        </cdr:nvSpPr>
        <cdr:spPr bwMode="auto">
          <a:xfrm xmlns:a="http://schemas.openxmlformats.org/drawingml/2006/main">
            <a:off x="-8014" y="-1052"/>
            <a:ext cx="0" cy="0"/>
          </a:xfrm>
          <a:custGeom xmlns:a="http://schemas.openxmlformats.org/drawingml/2006/main">
            <a:avLst/>
            <a:gdLst>
              <a:gd name="T0" fmla="*/ 69 w 178"/>
              <a:gd name="T1" fmla="*/ 0 h 136"/>
              <a:gd name="T2" fmla="*/ 69 w 178"/>
              <a:gd name="T3" fmla="*/ 0 h 136"/>
              <a:gd name="T4" fmla="*/ 54 w 178"/>
              <a:gd name="T5" fmla="*/ 1 h 136"/>
              <a:gd name="T6" fmla="*/ 41 w 178"/>
              <a:gd name="T7" fmla="*/ 5 h 136"/>
              <a:gd name="T8" fmla="*/ 35 w 178"/>
              <a:gd name="T9" fmla="*/ 7 h 136"/>
              <a:gd name="T10" fmla="*/ 29 w 178"/>
              <a:gd name="T11" fmla="*/ 11 h 136"/>
              <a:gd name="T12" fmla="*/ 24 w 178"/>
              <a:gd name="T13" fmla="*/ 14 h 136"/>
              <a:gd name="T14" fmla="*/ 19 w 178"/>
              <a:gd name="T15" fmla="*/ 19 h 136"/>
              <a:gd name="T16" fmla="*/ 15 w 178"/>
              <a:gd name="T17" fmla="*/ 23 h 136"/>
              <a:gd name="T18" fmla="*/ 11 w 178"/>
              <a:gd name="T19" fmla="*/ 29 h 136"/>
              <a:gd name="T20" fmla="*/ 8 w 178"/>
              <a:gd name="T21" fmla="*/ 34 h 136"/>
              <a:gd name="T22" fmla="*/ 6 w 178"/>
              <a:gd name="T23" fmla="*/ 40 h 136"/>
              <a:gd name="T24" fmla="*/ 2 w 178"/>
              <a:gd name="T25" fmla="*/ 53 h 136"/>
              <a:gd name="T26" fmla="*/ 0 w 178"/>
              <a:gd name="T27" fmla="*/ 68 h 136"/>
              <a:gd name="T28" fmla="*/ 0 w 178"/>
              <a:gd name="T29" fmla="*/ 68 h 136"/>
              <a:gd name="T30" fmla="*/ 2 w 178"/>
              <a:gd name="T31" fmla="*/ 82 h 136"/>
              <a:gd name="T32" fmla="*/ 6 w 178"/>
              <a:gd name="T33" fmla="*/ 96 h 136"/>
              <a:gd name="T34" fmla="*/ 8 w 178"/>
              <a:gd name="T35" fmla="*/ 102 h 136"/>
              <a:gd name="T36" fmla="*/ 11 w 178"/>
              <a:gd name="T37" fmla="*/ 108 h 136"/>
              <a:gd name="T38" fmla="*/ 15 w 178"/>
              <a:gd name="T39" fmla="*/ 112 h 136"/>
              <a:gd name="T40" fmla="*/ 19 w 178"/>
              <a:gd name="T41" fmla="*/ 117 h 136"/>
              <a:gd name="T42" fmla="*/ 24 w 178"/>
              <a:gd name="T43" fmla="*/ 121 h 136"/>
              <a:gd name="T44" fmla="*/ 29 w 178"/>
              <a:gd name="T45" fmla="*/ 126 h 136"/>
              <a:gd name="T46" fmla="*/ 35 w 178"/>
              <a:gd name="T47" fmla="*/ 128 h 136"/>
              <a:gd name="T48" fmla="*/ 41 w 178"/>
              <a:gd name="T49" fmla="*/ 131 h 136"/>
              <a:gd name="T50" fmla="*/ 54 w 178"/>
              <a:gd name="T51" fmla="*/ 135 h 136"/>
              <a:gd name="T52" fmla="*/ 69 w 178"/>
              <a:gd name="T53" fmla="*/ 136 h 136"/>
              <a:gd name="T54" fmla="*/ 110 w 178"/>
              <a:gd name="T55" fmla="*/ 136 h 136"/>
              <a:gd name="T56" fmla="*/ 110 w 178"/>
              <a:gd name="T57" fmla="*/ 136 h 136"/>
              <a:gd name="T58" fmla="*/ 124 w 178"/>
              <a:gd name="T59" fmla="*/ 135 h 136"/>
              <a:gd name="T60" fmla="*/ 138 w 178"/>
              <a:gd name="T61" fmla="*/ 131 h 136"/>
              <a:gd name="T62" fmla="*/ 144 w 178"/>
              <a:gd name="T63" fmla="*/ 128 h 136"/>
              <a:gd name="T64" fmla="*/ 150 w 178"/>
              <a:gd name="T65" fmla="*/ 126 h 136"/>
              <a:gd name="T66" fmla="*/ 154 w 178"/>
              <a:gd name="T67" fmla="*/ 121 h 136"/>
              <a:gd name="T68" fmla="*/ 159 w 178"/>
              <a:gd name="T69" fmla="*/ 117 h 136"/>
              <a:gd name="T70" fmla="*/ 163 w 178"/>
              <a:gd name="T71" fmla="*/ 112 h 136"/>
              <a:gd name="T72" fmla="*/ 168 w 178"/>
              <a:gd name="T73" fmla="*/ 108 h 136"/>
              <a:gd name="T74" fmla="*/ 170 w 178"/>
              <a:gd name="T75" fmla="*/ 102 h 136"/>
              <a:gd name="T76" fmla="*/ 173 w 178"/>
              <a:gd name="T77" fmla="*/ 96 h 136"/>
              <a:gd name="T78" fmla="*/ 177 w 178"/>
              <a:gd name="T79" fmla="*/ 82 h 136"/>
              <a:gd name="T80" fmla="*/ 178 w 178"/>
              <a:gd name="T81" fmla="*/ 68 h 136"/>
              <a:gd name="T82" fmla="*/ 178 w 178"/>
              <a:gd name="T83" fmla="*/ 68 h 136"/>
              <a:gd name="T84" fmla="*/ 177 w 178"/>
              <a:gd name="T85" fmla="*/ 53 h 136"/>
              <a:gd name="T86" fmla="*/ 173 w 178"/>
              <a:gd name="T87" fmla="*/ 40 h 136"/>
              <a:gd name="T88" fmla="*/ 170 w 178"/>
              <a:gd name="T89" fmla="*/ 34 h 136"/>
              <a:gd name="T90" fmla="*/ 168 w 178"/>
              <a:gd name="T91" fmla="*/ 29 h 136"/>
              <a:gd name="T92" fmla="*/ 163 w 178"/>
              <a:gd name="T93" fmla="*/ 23 h 136"/>
              <a:gd name="T94" fmla="*/ 159 w 178"/>
              <a:gd name="T95" fmla="*/ 19 h 136"/>
              <a:gd name="T96" fmla="*/ 154 w 178"/>
              <a:gd name="T97" fmla="*/ 14 h 136"/>
              <a:gd name="T98" fmla="*/ 150 w 178"/>
              <a:gd name="T99" fmla="*/ 11 h 136"/>
              <a:gd name="T100" fmla="*/ 144 w 178"/>
              <a:gd name="T101" fmla="*/ 7 h 136"/>
              <a:gd name="T102" fmla="*/ 138 w 178"/>
              <a:gd name="T103" fmla="*/ 5 h 136"/>
              <a:gd name="T104" fmla="*/ 124 w 178"/>
              <a:gd name="T105" fmla="*/ 1 h 136"/>
              <a:gd name="T106" fmla="*/ 110 w 178"/>
              <a:gd name="T107" fmla="*/ 0 h 136"/>
              <a:gd name="T108" fmla="*/ 69 w 178"/>
              <a:gd name="T109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8" h="136">
                <a:moveTo>
                  <a:pt x="69" y="0"/>
                </a:moveTo>
                <a:lnTo>
                  <a:pt x="69" y="0"/>
                </a:lnTo>
                <a:lnTo>
                  <a:pt x="54" y="1"/>
                </a:lnTo>
                <a:lnTo>
                  <a:pt x="41" y="5"/>
                </a:lnTo>
                <a:lnTo>
                  <a:pt x="35" y="7"/>
                </a:lnTo>
                <a:lnTo>
                  <a:pt x="29" y="11"/>
                </a:lnTo>
                <a:lnTo>
                  <a:pt x="24" y="14"/>
                </a:lnTo>
                <a:lnTo>
                  <a:pt x="19" y="19"/>
                </a:lnTo>
                <a:lnTo>
                  <a:pt x="15" y="23"/>
                </a:lnTo>
                <a:lnTo>
                  <a:pt x="11" y="29"/>
                </a:lnTo>
                <a:lnTo>
                  <a:pt x="8" y="34"/>
                </a:lnTo>
                <a:lnTo>
                  <a:pt x="6" y="40"/>
                </a:lnTo>
                <a:lnTo>
                  <a:pt x="2" y="53"/>
                </a:lnTo>
                <a:lnTo>
                  <a:pt x="0" y="68"/>
                </a:lnTo>
                <a:lnTo>
                  <a:pt x="0" y="68"/>
                </a:lnTo>
                <a:lnTo>
                  <a:pt x="2" y="82"/>
                </a:lnTo>
                <a:lnTo>
                  <a:pt x="6" y="96"/>
                </a:lnTo>
                <a:lnTo>
                  <a:pt x="8" y="102"/>
                </a:lnTo>
                <a:lnTo>
                  <a:pt x="11" y="108"/>
                </a:lnTo>
                <a:lnTo>
                  <a:pt x="15" y="112"/>
                </a:lnTo>
                <a:lnTo>
                  <a:pt x="19" y="117"/>
                </a:lnTo>
                <a:lnTo>
                  <a:pt x="24" y="121"/>
                </a:lnTo>
                <a:lnTo>
                  <a:pt x="29" y="126"/>
                </a:lnTo>
                <a:lnTo>
                  <a:pt x="35" y="128"/>
                </a:lnTo>
                <a:lnTo>
                  <a:pt x="41" y="131"/>
                </a:lnTo>
                <a:lnTo>
                  <a:pt x="54" y="135"/>
                </a:lnTo>
                <a:lnTo>
                  <a:pt x="69" y="136"/>
                </a:lnTo>
                <a:lnTo>
                  <a:pt x="110" y="136"/>
                </a:lnTo>
                <a:lnTo>
                  <a:pt x="110" y="136"/>
                </a:lnTo>
                <a:lnTo>
                  <a:pt x="124" y="135"/>
                </a:lnTo>
                <a:lnTo>
                  <a:pt x="138" y="131"/>
                </a:lnTo>
                <a:lnTo>
                  <a:pt x="144" y="128"/>
                </a:lnTo>
                <a:lnTo>
                  <a:pt x="150" y="126"/>
                </a:lnTo>
                <a:lnTo>
                  <a:pt x="154" y="121"/>
                </a:lnTo>
                <a:lnTo>
                  <a:pt x="159" y="117"/>
                </a:lnTo>
                <a:lnTo>
                  <a:pt x="163" y="112"/>
                </a:lnTo>
                <a:lnTo>
                  <a:pt x="168" y="108"/>
                </a:lnTo>
                <a:lnTo>
                  <a:pt x="170" y="102"/>
                </a:lnTo>
                <a:lnTo>
                  <a:pt x="173" y="96"/>
                </a:lnTo>
                <a:lnTo>
                  <a:pt x="177" y="82"/>
                </a:lnTo>
                <a:lnTo>
                  <a:pt x="178" y="68"/>
                </a:lnTo>
                <a:lnTo>
                  <a:pt x="178" y="68"/>
                </a:lnTo>
                <a:lnTo>
                  <a:pt x="177" y="53"/>
                </a:lnTo>
                <a:lnTo>
                  <a:pt x="173" y="40"/>
                </a:lnTo>
                <a:lnTo>
                  <a:pt x="170" y="34"/>
                </a:lnTo>
                <a:lnTo>
                  <a:pt x="168" y="29"/>
                </a:lnTo>
                <a:lnTo>
                  <a:pt x="163" y="23"/>
                </a:lnTo>
                <a:lnTo>
                  <a:pt x="159" y="19"/>
                </a:lnTo>
                <a:lnTo>
                  <a:pt x="154" y="14"/>
                </a:lnTo>
                <a:lnTo>
                  <a:pt x="150" y="11"/>
                </a:lnTo>
                <a:lnTo>
                  <a:pt x="144" y="7"/>
                </a:lnTo>
                <a:lnTo>
                  <a:pt x="138" y="5"/>
                </a:lnTo>
                <a:lnTo>
                  <a:pt x="124" y="1"/>
                </a:lnTo>
                <a:lnTo>
                  <a:pt x="110" y="0"/>
                </a:lnTo>
                <a:lnTo>
                  <a:pt x="69" y="0"/>
                </a:lnTo>
                <a:close/>
              </a:path>
            </a:pathLst>
          </a:custGeom>
          <a:solidFill xmlns:a="http://schemas.openxmlformats.org/drawingml/2006/main">
            <a:srgbClr val="000000"/>
          </a:solidFill>
          <a:ln xmlns:a="http://schemas.openxmlformats.org/drawingml/2006/main">
            <a:noFill/>
          </a:ln>
          <a:extLst xmlns:a="http://schemas.openxmlformats.org/drawingml/2006/main"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cdr:spPr>
        <cdr:txBody>
          <a:bodyPr xmlns:a="http://schemas.openxmlformats.org/drawingml/2006/main" vert="horz" wrap="square" lIns="91440" tIns="45720" rIns="91440" bIns="45720" numCol="1" anchor="t" anchorCtr="0" compatLnSpc="1">
            <a:prstTxWarp prst="textNoShape">
              <a:avLst/>
            </a:prstTxWarp>
          </a:bodyPr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 dirty="0"/>
          </a:p>
        </cdr:txBody>
      </cdr:sp>
    </cdr:grp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0.00825</cdr:x>
      <cdr:y>0.01234</cdr:y>
    </cdr:from>
    <cdr:to>
      <cdr:x>0.00858</cdr:x>
      <cdr:y>0.01349</cdr:y>
    </cdr:to>
    <cdr:grpSp>
      <cdr:nvGrpSpPr>
        <cdr:cNvPr id="2" name="Group 1">
          <a:extLst xmlns:a="http://schemas.openxmlformats.org/drawingml/2006/main">
            <a:ext uri="{FF2B5EF4-FFF2-40B4-BE49-F238E27FC236}">
              <a16:creationId xmlns:a16="http://schemas.microsoft.com/office/drawing/2014/main" id="{8D0F1503-DC9F-F340-BADA-ADA16F890474}"/>
            </a:ext>
          </a:extLst>
        </cdr:cNvPr>
        <cdr:cNvGrpSpPr>
          <a:grpSpLocks xmlns:a="http://schemas.openxmlformats.org/drawingml/2006/main" noChangeAspect="1"/>
        </cdr:cNvGrpSpPr>
      </cdr:nvGrpSpPr>
      <cdr:grpSpPr bwMode="auto">
        <a:xfrm xmlns:a="http://schemas.openxmlformats.org/drawingml/2006/main">
          <a:off x="44352" y="44226"/>
          <a:ext cx="1774" cy="4122"/>
          <a:chOff x="-8016" y="-1055"/>
          <a:chExt cx="3" cy="7"/>
        </a:xfrm>
      </cdr:grpSpPr>
      <cdr:sp macro="" textlink="">
        <cdr:nvSpPr>
          <cdr:cNvPr id="3" name="AutoShape 3">
            <a:extLst xmlns:a="http://schemas.openxmlformats.org/drawingml/2006/main">
              <a:ext uri="{FF2B5EF4-FFF2-40B4-BE49-F238E27FC236}">
                <a16:creationId xmlns:a16="http://schemas.microsoft.com/office/drawing/2014/main" id="{173717EE-3787-E24E-958F-0328C97E108E}"/>
              </a:ext>
            </a:extLst>
          </cdr:cNvPr>
          <cdr:cNvSpPr>
            <a:spLocks xmlns:a="http://schemas.openxmlformats.org/drawingml/2006/main" noChangeAspect="1" noChangeArrowheads="1" noTextEdit="1"/>
          </cdr:cNvSpPr>
        </cdr:nvSpPr>
        <cdr:spPr bwMode="auto">
          <a:xfrm xmlns:a="http://schemas.openxmlformats.org/drawingml/2006/main">
            <a:off x="-8016" y="-1055"/>
            <a:ext cx="3" cy="6"/>
          </a:xfrm>
          <a:prstGeom xmlns:a="http://schemas.openxmlformats.org/drawingml/2006/main" prst="rect">
            <a:avLst/>
          </a:prstGeom>
          <a:noFill xmlns:a="http://schemas.openxmlformats.org/drawingml/2006/main"/>
          <a:ln xmlns:a="http://schemas.openxmlformats.org/drawingml/2006/main">
            <a:noFill/>
          </a:ln>
          <a:extLst xmlns:a="http://schemas.openxmlformats.org/drawingml/2006/main"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cdr:spPr>
        <cdr:txBody>
          <a:bodyPr xmlns:a="http://schemas.openxmlformats.org/drawingml/2006/main" vert="horz" wrap="square" lIns="91440" tIns="45720" rIns="91440" bIns="45720" numCol="1" anchor="t" anchorCtr="0" compatLnSpc="1">
            <a:prstTxWarp prst="textNoShape">
              <a:avLst/>
            </a:prstTxWarp>
          </a:bodyPr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 dirty="0"/>
          </a:p>
        </cdr:txBody>
      </cdr:sp>
      <cdr:sp macro="" textlink="">
        <cdr:nvSpPr>
          <cdr:cNvPr id="4" name="Freeform 3">
            <a:extLst xmlns:a="http://schemas.openxmlformats.org/drawingml/2006/main">
              <a:ext uri="{FF2B5EF4-FFF2-40B4-BE49-F238E27FC236}">
                <a16:creationId xmlns:a16="http://schemas.microsoft.com/office/drawing/2014/main" id="{2EFB4185-4946-3B4E-A659-2ED495AE345F}"/>
              </a:ext>
            </a:extLst>
          </cdr:cNvPr>
          <cdr:cNvSpPr>
            <a:spLocks xmlns:a="http://schemas.openxmlformats.org/drawingml/2006/main"/>
          </cdr:cNvSpPr>
        </cdr:nvSpPr>
        <cdr:spPr bwMode="auto">
          <a:xfrm xmlns:a="http://schemas.openxmlformats.org/drawingml/2006/main">
            <a:off x="-8015" y="-1052"/>
            <a:ext cx="1" cy="4"/>
          </a:xfrm>
          <a:custGeom xmlns:a="http://schemas.openxmlformats.org/drawingml/2006/main">
            <a:avLst/>
            <a:gdLst>
              <a:gd name="T0" fmla="*/ 2163 w 2987"/>
              <a:gd name="T1" fmla="*/ 123 h 7299"/>
              <a:gd name="T2" fmla="*/ 1974 w 2987"/>
              <a:gd name="T3" fmla="*/ 157 h 7299"/>
              <a:gd name="T4" fmla="*/ 1907 w 2987"/>
              <a:gd name="T5" fmla="*/ 157 h 7299"/>
              <a:gd name="T6" fmla="*/ 1862 w 2987"/>
              <a:gd name="T7" fmla="*/ 165 h 7299"/>
              <a:gd name="T8" fmla="*/ 1826 w 2987"/>
              <a:gd name="T9" fmla="*/ 208 h 7299"/>
              <a:gd name="T10" fmla="*/ 1200 w 2987"/>
              <a:gd name="T11" fmla="*/ 219 h 7299"/>
              <a:gd name="T12" fmla="*/ 1159 w 2987"/>
              <a:gd name="T13" fmla="*/ 208 h 7299"/>
              <a:gd name="T14" fmla="*/ 1124 w 2987"/>
              <a:gd name="T15" fmla="*/ 165 h 7299"/>
              <a:gd name="T16" fmla="*/ 982 w 2987"/>
              <a:gd name="T17" fmla="*/ 151 h 7299"/>
              <a:gd name="T18" fmla="*/ 409 w 2987"/>
              <a:gd name="T19" fmla="*/ 55 h 7299"/>
              <a:gd name="T20" fmla="*/ 196 w 2987"/>
              <a:gd name="T21" fmla="*/ 18 h 7299"/>
              <a:gd name="T22" fmla="*/ 0 w 2987"/>
              <a:gd name="T23" fmla="*/ 1228 h 7299"/>
              <a:gd name="T24" fmla="*/ 12 w 2987"/>
              <a:gd name="T25" fmla="*/ 1286 h 7299"/>
              <a:gd name="T26" fmla="*/ 45 w 2987"/>
              <a:gd name="T27" fmla="*/ 1334 h 7299"/>
              <a:gd name="T28" fmla="*/ 91 w 2987"/>
              <a:gd name="T29" fmla="*/ 1367 h 7299"/>
              <a:gd name="T30" fmla="*/ 150 w 2987"/>
              <a:gd name="T31" fmla="*/ 1378 h 7299"/>
              <a:gd name="T32" fmla="*/ 192 w 2987"/>
              <a:gd name="T33" fmla="*/ 4101 h 7299"/>
              <a:gd name="T34" fmla="*/ 204 w 2987"/>
              <a:gd name="T35" fmla="*/ 6835 h 7299"/>
              <a:gd name="T36" fmla="*/ 209 w 2987"/>
              <a:gd name="T37" fmla="*/ 6902 h 7299"/>
              <a:gd name="T38" fmla="*/ 230 w 2987"/>
              <a:gd name="T39" fmla="*/ 6988 h 7299"/>
              <a:gd name="T40" fmla="*/ 267 w 2987"/>
              <a:gd name="T41" fmla="*/ 7068 h 7299"/>
              <a:gd name="T42" fmla="*/ 317 w 2987"/>
              <a:gd name="T43" fmla="*/ 7138 h 7299"/>
              <a:gd name="T44" fmla="*/ 381 w 2987"/>
              <a:gd name="T45" fmla="*/ 7197 h 7299"/>
              <a:gd name="T46" fmla="*/ 455 w 2987"/>
              <a:gd name="T47" fmla="*/ 7245 h 7299"/>
              <a:gd name="T48" fmla="*/ 538 w 2987"/>
              <a:gd name="T49" fmla="*/ 7279 h 7299"/>
              <a:gd name="T50" fmla="*/ 630 w 2987"/>
              <a:gd name="T51" fmla="*/ 7297 h 7299"/>
              <a:gd name="T52" fmla="*/ 703 w 2987"/>
              <a:gd name="T53" fmla="*/ 7299 h 7299"/>
              <a:gd name="T54" fmla="*/ 795 w 2987"/>
              <a:gd name="T55" fmla="*/ 7284 h 7299"/>
              <a:gd name="T56" fmla="*/ 880 w 2987"/>
              <a:gd name="T57" fmla="*/ 7252 h 7299"/>
              <a:gd name="T58" fmla="*/ 957 w 2987"/>
              <a:gd name="T59" fmla="*/ 7205 h 7299"/>
              <a:gd name="T60" fmla="*/ 1024 w 2987"/>
              <a:gd name="T61" fmla="*/ 7144 h 7299"/>
              <a:gd name="T62" fmla="*/ 1078 w 2987"/>
              <a:gd name="T63" fmla="*/ 7071 h 7299"/>
              <a:gd name="T64" fmla="*/ 1117 w 2987"/>
              <a:gd name="T65" fmla="*/ 6987 h 7299"/>
              <a:gd name="T66" fmla="*/ 1141 w 2987"/>
              <a:gd name="T67" fmla="*/ 6897 h 7299"/>
              <a:gd name="T68" fmla="*/ 1175 w 2987"/>
              <a:gd name="T69" fmla="*/ 6220 h 7299"/>
              <a:gd name="T70" fmla="*/ 1313 w 2987"/>
              <a:gd name="T71" fmla="*/ 3073 h 7299"/>
              <a:gd name="T72" fmla="*/ 1854 w 2987"/>
              <a:gd name="T73" fmla="*/ 6849 h 7299"/>
              <a:gd name="T74" fmla="*/ 1863 w 2987"/>
              <a:gd name="T75" fmla="*/ 6917 h 7299"/>
              <a:gd name="T76" fmla="*/ 1889 w 2987"/>
              <a:gd name="T77" fmla="*/ 7002 h 7299"/>
              <a:gd name="T78" fmla="*/ 1930 w 2987"/>
              <a:gd name="T79" fmla="*/ 7081 h 7299"/>
              <a:gd name="T80" fmla="*/ 1984 w 2987"/>
              <a:gd name="T81" fmla="*/ 7150 h 7299"/>
              <a:gd name="T82" fmla="*/ 2050 w 2987"/>
              <a:gd name="T83" fmla="*/ 7208 h 7299"/>
              <a:gd name="T84" fmla="*/ 2125 w 2987"/>
              <a:gd name="T85" fmla="*/ 7254 h 7299"/>
              <a:gd name="T86" fmla="*/ 2207 w 2987"/>
              <a:gd name="T87" fmla="*/ 7284 h 7299"/>
              <a:gd name="T88" fmla="*/ 2296 w 2987"/>
              <a:gd name="T89" fmla="*/ 7298 h 7299"/>
              <a:gd name="T90" fmla="*/ 2366 w 2987"/>
              <a:gd name="T91" fmla="*/ 7297 h 7299"/>
              <a:gd name="T92" fmla="*/ 2458 w 2987"/>
              <a:gd name="T93" fmla="*/ 7278 h 7299"/>
              <a:gd name="T94" fmla="*/ 2540 w 2987"/>
              <a:gd name="T95" fmla="*/ 7243 h 7299"/>
              <a:gd name="T96" fmla="*/ 2615 w 2987"/>
              <a:gd name="T97" fmla="*/ 7194 h 7299"/>
              <a:gd name="T98" fmla="*/ 2678 w 2987"/>
              <a:gd name="T99" fmla="*/ 7131 h 7299"/>
              <a:gd name="T100" fmla="*/ 2727 w 2987"/>
              <a:gd name="T101" fmla="*/ 7058 h 7299"/>
              <a:gd name="T102" fmla="*/ 2762 w 2987"/>
              <a:gd name="T103" fmla="*/ 6974 h 7299"/>
              <a:gd name="T104" fmla="*/ 2779 w 2987"/>
              <a:gd name="T105" fmla="*/ 6883 h 7299"/>
              <a:gd name="T106" fmla="*/ 2836 w 2987"/>
              <a:gd name="T107" fmla="*/ 1378 h 7299"/>
              <a:gd name="T108" fmla="*/ 2881 w 2987"/>
              <a:gd name="T109" fmla="*/ 1371 h 7299"/>
              <a:gd name="T110" fmla="*/ 2931 w 2987"/>
              <a:gd name="T111" fmla="*/ 1343 h 7299"/>
              <a:gd name="T112" fmla="*/ 2968 w 2987"/>
              <a:gd name="T113" fmla="*/ 1299 h 7299"/>
              <a:gd name="T114" fmla="*/ 2986 w 2987"/>
              <a:gd name="T115" fmla="*/ 1244 h 7299"/>
              <a:gd name="T116" fmla="*/ 2829 w 2987"/>
              <a:gd name="T117" fmla="*/ 6 h 7299"/>
              <a:gd name="T118" fmla="*/ 2613 w 2987"/>
              <a:gd name="T119" fmla="*/ 49 h 7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987" h="7299">
                <a:moveTo>
                  <a:pt x="2577" y="55"/>
                </a:moveTo>
                <a:lnTo>
                  <a:pt x="2577" y="55"/>
                </a:lnTo>
                <a:lnTo>
                  <a:pt x="2344" y="93"/>
                </a:lnTo>
                <a:lnTo>
                  <a:pt x="2163" y="123"/>
                </a:lnTo>
                <a:lnTo>
                  <a:pt x="2005" y="151"/>
                </a:lnTo>
                <a:lnTo>
                  <a:pt x="2005" y="151"/>
                </a:lnTo>
                <a:lnTo>
                  <a:pt x="1990" y="155"/>
                </a:lnTo>
                <a:lnTo>
                  <a:pt x="1974" y="157"/>
                </a:lnTo>
                <a:lnTo>
                  <a:pt x="1958" y="160"/>
                </a:lnTo>
                <a:lnTo>
                  <a:pt x="1942" y="161"/>
                </a:lnTo>
                <a:lnTo>
                  <a:pt x="1925" y="160"/>
                </a:lnTo>
                <a:lnTo>
                  <a:pt x="1907" y="157"/>
                </a:lnTo>
                <a:lnTo>
                  <a:pt x="1888" y="155"/>
                </a:lnTo>
                <a:lnTo>
                  <a:pt x="1868" y="151"/>
                </a:lnTo>
                <a:lnTo>
                  <a:pt x="1868" y="151"/>
                </a:lnTo>
                <a:lnTo>
                  <a:pt x="1862" y="165"/>
                </a:lnTo>
                <a:lnTo>
                  <a:pt x="1856" y="178"/>
                </a:lnTo>
                <a:lnTo>
                  <a:pt x="1848" y="190"/>
                </a:lnTo>
                <a:lnTo>
                  <a:pt x="1838" y="200"/>
                </a:lnTo>
                <a:lnTo>
                  <a:pt x="1826" y="208"/>
                </a:lnTo>
                <a:lnTo>
                  <a:pt x="1814" y="213"/>
                </a:lnTo>
                <a:lnTo>
                  <a:pt x="1801" y="217"/>
                </a:lnTo>
                <a:lnTo>
                  <a:pt x="1786" y="219"/>
                </a:lnTo>
                <a:lnTo>
                  <a:pt x="1200" y="219"/>
                </a:lnTo>
                <a:lnTo>
                  <a:pt x="1200" y="219"/>
                </a:lnTo>
                <a:lnTo>
                  <a:pt x="1185" y="217"/>
                </a:lnTo>
                <a:lnTo>
                  <a:pt x="1172" y="213"/>
                </a:lnTo>
                <a:lnTo>
                  <a:pt x="1159" y="208"/>
                </a:lnTo>
                <a:lnTo>
                  <a:pt x="1148" y="200"/>
                </a:lnTo>
                <a:lnTo>
                  <a:pt x="1139" y="190"/>
                </a:lnTo>
                <a:lnTo>
                  <a:pt x="1130" y="178"/>
                </a:lnTo>
                <a:lnTo>
                  <a:pt x="1124" y="165"/>
                </a:lnTo>
                <a:lnTo>
                  <a:pt x="1118" y="151"/>
                </a:lnTo>
                <a:lnTo>
                  <a:pt x="1118" y="151"/>
                </a:lnTo>
                <a:lnTo>
                  <a:pt x="982" y="151"/>
                </a:lnTo>
                <a:lnTo>
                  <a:pt x="982" y="151"/>
                </a:lnTo>
                <a:lnTo>
                  <a:pt x="823" y="123"/>
                </a:lnTo>
                <a:lnTo>
                  <a:pt x="642" y="93"/>
                </a:lnTo>
                <a:lnTo>
                  <a:pt x="409" y="55"/>
                </a:lnTo>
                <a:lnTo>
                  <a:pt x="409" y="55"/>
                </a:lnTo>
                <a:lnTo>
                  <a:pt x="343" y="45"/>
                </a:lnTo>
                <a:lnTo>
                  <a:pt x="271" y="32"/>
                </a:lnTo>
                <a:lnTo>
                  <a:pt x="233" y="26"/>
                </a:lnTo>
                <a:lnTo>
                  <a:pt x="196" y="18"/>
                </a:lnTo>
                <a:lnTo>
                  <a:pt x="158" y="10"/>
                </a:lnTo>
                <a:lnTo>
                  <a:pt x="123" y="0"/>
                </a:lnTo>
                <a:lnTo>
                  <a:pt x="0" y="1228"/>
                </a:lnTo>
                <a:lnTo>
                  <a:pt x="0" y="1228"/>
                </a:lnTo>
                <a:lnTo>
                  <a:pt x="1" y="1244"/>
                </a:lnTo>
                <a:lnTo>
                  <a:pt x="3" y="1258"/>
                </a:lnTo>
                <a:lnTo>
                  <a:pt x="7" y="1273"/>
                </a:lnTo>
                <a:lnTo>
                  <a:pt x="12" y="1286"/>
                </a:lnTo>
                <a:lnTo>
                  <a:pt x="18" y="1299"/>
                </a:lnTo>
                <a:lnTo>
                  <a:pt x="26" y="1312"/>
                </a:lnTo>
                <a:lnTo>
                  <a:pt x="34" y="1323"/>
                </a:lnTo>
                <a:lnTo>
                  <a:pt x="45" y="1334"/>
                </a:lnTo>
                <a:lnTo>
                  <a:pt x="55" y="1343"/>
                </a:lnTo>
                <a:lnTo>
                  <a:pt x="67" y="1352"/>
                </a:lnTo>
                <a:lnTo>
                  <a:pt x="79" y="1360"/>
                </a:lnTo>
                <a:lnTo>
                  <a:pt x="91" y="1367"/>
                </a:lnTo>
                <a:lnTo>
                  <a:pt x="106" y="1371"/>
                </a:lnTo>
                <a:lnTo>
                  <a:pt x="119" y="1375"/>
                </a:lnTo>
                <a:lnTo>
                  <a:pt x="135" y="1378"/>
                </a:lnTo>
                <a:lnTo>
                  <a:pt x="150" y="1378"/>
                </a:lnTo>
                <a:lnTo>
                  <a:pt x="191" y="1378"/>
                </a:lnTo>
                <a:lnTo>
                  <a:pt x="191" y="1378"/>
                </a:lnTo>
                <a:lnTo>
                  <a:pt x="191" y="2739"/>
                </a:lnTo>
                <a:lnTo>
                  <a:pt x="192" y="4101"/>
                </a:lnTo>
                <a:lnTo>
                  <a:pt x="194" y="4784"/>
                </a:lnTo>
                <a:lnTo>
                  <a:pt x="196" y="5466"/>
                </a:lnTo>
                <a:lnTo>
                  <a:pt x="200" y="6150"/>
                </a:lnTo>
                <a:lnTo>
                  <a:pt x="204" y="6835"/>
                </a:lnTo>
                <a:lnTo>
                  <a:pt x="204" y="6835"/>
                </a:lnTo>
                <a:lnTo>
                  <a:pt x="205" y="6858"/>
                </a:lnTo>
                <a:lnTo>
                  <a:pt x="207" y="6880"/>
                </a:lnTo>
                <a:lnTo>
                  <a:pt x="209" y="6902"/>
                </a:lnTo>
                <a:lnTo>
                  <a:pt x="213" y="6925"/>
                </a:lnTo>
                <a:lnTo>
                  <a:pt x="218" y="6946"/>
                </a:lnTo>
                <a:lnTo>
                  <a:pt x="223" y="6968"/>
                </a:lnTo>
                <a:lnTo>
                  <a:pt x="230" y="6988"/>
                </a:lnTo>
                <a:lnTo>
                  <a:pt x="238" y="7010"/>
                </a:lnTo>
                <a:lnTo>
                  <a:pt x="247" y="7029"/>
                </a:lnTo>
                <a:lnTo>
                  <a:pt x="257" y="7049"/>
                </a:lnTo>
                <a:lnTo>
                  <a:pt x="267" y="7068"/>
                </a:lnTo>
                <a:lnTo>
                  <a:pt x="278" y="7086"/>
                </a:lnTo>
                <a:lnTo>
                  <a:pt x="290" y="7103"/>
                </a:lnTo>
                <a:lnTo>
                  <a:pt x="304" y="7121"/>
                </a:lnTo>
                <a:lnTo>
                  <a:pt x="317" y="7138"/>
                </a:lnTo>
                <a:lnTo>
                  <a:pt x="332" y="7154"/>
                </a:lnTo>
                <a:lnTo>
                  <a:pt x="347" y="7169"/>
                </a:lnTo>
                <a:lnTo>
                  <a:pt x="364" y="7184"/>
                </a:lnTo>
                <a:lnTo>
                  <a:pt x="381" y="7197"/>
                </a:lnTo>
                <a:lnTo>
                  <a:pt x="399" y="7211"/>
                </a:lnTo>
                <a:lnTo>
                  <a:pt x="417" y="7223"/>
                </a:lnTo>
                <a:lnTo>
                  <a:pt x="436" y="7234"/>
                </a:lnTo>
                <a:lnTo>
                  <a:pt x="455" y="7245"/>
                </a:lnTo>
                <a:lnTo>
                  <a:pt x="475" y="7255"/>
                </a:lnTo>
                <a:lnTo>
                  <a:pt x="496" y="7264"/>
                </a:lnTo>
                <a:lnTo>
                  <a:pt x="517" y="7272"/>
                </a:lnTo>
                <a:lnTo>
                  <a:pt x="538" y="7279"/>
                </a:lnTo>
                <a:lnTo>
                  <a:pt x="561" y="7284"/>
                </a:lnTo>
                <a:lnTo>
                  <a:pt x="583" y="7290"/>
                </a:lnTo>
                <a:lnTo>
                  <a:pt x="606" y="7293"/>
                </a:lnTo>
                <a:lnTo>
                  <a:pt x="630" y="7297"/>
                </a:lnTo>
                <a:lnTo>
                  <a:pt x="655" y="7299"/>
                </a:lnTo>
                <a:lnTo>
                  <a:pt x="655" y="7299"/>
                </a:lnTo>
                <a:lnTo>
                  <a:pt x="679" y="7299"/>
                </a:lnTo>
                <a:lnTo>
                  <a:pt x="703" y="7299"/>
                </a:lnTo>
                <a:lnTo>
                  <a:pt x="726" y="7297"/>
                </a:lnTo>
                <a:lnTo>
                  <a:pt x="749" y="7293"/>
                </a:lnTo>
                <a:lnTo>
                  <a:pt x="772" y="7290"/>
                </a:lnTo>
                <a:lnTo>
                  <a:pt x="795" y="7284"/>
                </a:lnTo>
                <a:lnTo>
                  <a:pt x="817" y="7278"/>
                </a:lnTo>
                <a:lnTo>
                  <a:pt x="839" y="7271"/>
                </a:lnTo>
                <a:lnTo>
                  <a:pt x="860" y="7262"/>
                </a:lnTo>
                <a:lnTo>
                  <a:pt x="880" y="7252"/>
                </a:lnTo>
                <a:lnTo>
                  <a:pt x="900" y="7242"/>
                </a:lnTo>
                <a:lnTo>
                  <a:pt x="920" y="7231"/>
                </a:lnTo>
                <a:lnTo>
                  <a:pt x="939" y="7219"/>
                </a:lnTo>
                <a:lnTo>
                  <a:pt x="957" y="7205"/>
                </a:lnTo>
                <a:lnTo>
                  <a:pt x="975" y="7191"/>
                </a:lnTo>
                <a:lnTo>
                  <a:pt x="992" y="7176"/>
                </a:lnTo>
                <a:lnTo>
                  <a:pt x="1009" y="7160"/>
                </a:lnTo>
                <a:lnTo>
                  <a:pt x="1024" y="7144"/>
                </a:lnTo>
                <a:lnTo>
                  <a:pt x="1039" y="7127"/>
                </a:lnTo>
                <a:lnTo>
                  <a:pt x="1052" y="7109"/>
                </a:lnTo>
                <a:lnTo>
                  <a:pt x="1066" y="7090"/>
                </a:lnTo>
                <a:lnTo>
                  <a:pt x="1078" y="7071"/>
                </a:lnTo>
                <a:lnTo>
                  <a:pt x="1089" y="7051"/>
                </a:lnTo>
                <a:lnTo>
                  <a:pt x="1099" y="7030"/>
                </a:lnTo>
                <a:lnTo>
                  <a:pt x="1109" y="7010"/>
                </a:lnTo>
                <a:lnTo>
                  <a:pt x="1117" y="6987"/>
                </a:lnTo>
                <a:lnTo>
                  <a:pt x="1125" y="6965"/>
                </a:lnTo>
                <a:lnTo>
                  <a:pt x="1132" y="6943"/>
                </a:lnTo>
                <a:lnTo>
                  <a:pt x="1136" y="6920"/>
                </a:lnTo>
                <a:lnTo>
                  <a:pt x="1141" y="6897"/>
                </a:lnTo>
                <a:lnTo>
                  <a:pt x="1144" y="6872"/>
                </a:lnTo>
                <a:lnTo>
                  <a:pt x="1145" y="6849"/>
                </a:lnTo>
                <a:lnTo>
                  <a:pt x="1145" y="6849"/>
                </a:lnTo>
                <a:lnTo>
                  <a:pt x="1175" y="6220"/>
                </a:lnTo>
                <a:lnTo>
                  <a:pt x="1204" y="5590"/>
                </a:lnTo>
                <a:lnTo>
                  <a:pt x="1232" y="4961"/>
                </a:lnTo>
                <a:lnTo>
                  <a:pt x="1260" y="4331"/>
                </a:lnTo>
                <a:lnTo>
                  <a:pt x="1313" y="3073"/>
                </a:lnTo>
                <a:lnTo>
                  <a:pt x="1364" y="1815"/>
                </a:lnTo>
                <a:lnTo>
                  <a:pt x="1364" y="1815"/>
                </a:lnTo>
                <a:lnTo>
                  <a:pt x="1650" y="1815"/>
                </a:lnTo>
                <a:lnTo>
                  <a:pt x="1854" y="6849"/>
                </a:lnTo>
                <a:lnTo>
                  <a:pt x="1854" y="6849"/>
                </a:lnTo>
                <a:lnTo>
                  <a:pt x="1857" y="6871"/>
                </a:lnTo>
                <a:lnTo>
                  <a:pt x="1860" y="6894"/>
                </a:lnTo>
                <a:lnTo>
                  <a:pt x="1863" y="6917"/>
                </a:lnTo>
                <a:lnTo>
                  <a:pt x="1869" y="6938"/>
                </a:lnTo>
                <a:lnTo>
                  <a:pt x="1874" y="6960"/>
                </a:lnTo>
                <a:lnTo>
                  <a:pt x="1881" y="6982"/>
                </a:lnTo>
                <a:lnTo>
                  <a:pt x="1889" y="7002"/>
                </a:lnTo>
                <a:lnTo>
                  <a:pt x="1898" y="7023"/>
                </a:lnTo>
                <a:lnTo>
                  <a:pt x="1908" y="7042"/>
                </a:lnTo>
                <a:lnTo>
                  <a:pt x="1919" y="7062"/>
                </a:lnTo>
                <a:lnTo>
                  <a:pt x="1930" y="7081"/>
                </a:lnTo>
                <a:lnTo>
                  <a:pt x="1943" y="7099"/>
                </a:lnTo>
                <a:lnTo>
                  <a:pt x="1956" y="7117"/>
                </a:lnTo>
                <a:lnTo>
                  <a:pt x="1969" y="7134"/>
                </a:lnTo>
                <a:lnTo>
                  <a:pt x="1984" y="7150"/>
                </a:lnTo>
                <a:lnTo>
                  <a:pt x="2000" y="7166"/>
                </a:lnTo>
                <a:lnTo>
                  <a:pt x="2015" y="7181"/>
                </a:lnTo>
                <a:lnTo>
                  <a:pt x="2032" y="7195"/>
                </a:lnTo>
                <a:lnTo>
                  <a:pt x="2050" y="7208"/>
                </a:lnTo>
                <a:lnTo>
                  <a:pt x="2068" y="7221"/>
                </a:lnTo>
                <a:lnTo>
                  <a:pt x="2086" y="7233"/>
                </a:lnTo>
                <a:lnTo>
                  <a:pt x="2105" y="7244"/>
                </a:lnTo>
                <a:lnTo>
                  <a:pt x="2125" y="7254"/>
                </a:lnTo>
                <a:lnTo>
                  <a:pt x="2144" y="7263"/>
                </a:lnTo>
                <a:lnTo>
                  <a:pt x="2165" y="7271"/>
                </a:lnTo>
                <a:lnTo>
                  <a:pt x="2185" y="7278"/>
                </a:lnTo>
                <a:lnTo>
                  <a:pt x="2207" y="7284"/>
                </a:lnTo>
                <a:lnTo>
                  <a:pt x="2229" y="7289"/>
                </a:lnTo>
                <a:lnTo>
                  <a:pt x="2251" y="7293"/>
                </a:lnTo>
                <a:lnTo>
                  <a:pt x="2273" y="7297"/>
                </a:lnTo>
                <a:lnTo>
                  <a:pt x="2296" y="7298"/>
                </a:lnTo>
                <a:lnTo>
                  <a:pt x="2318" y="7299"/>
                </a:lnTo>
                <a:lnTo>
                  <a:pt x="2318" y="7299"/>
                </a:lnTo>
                <a:lnTo>
                  <a:pt x="2343" y="7298"/>
                </a:lnTo>
                <a:lnTo>
                  <a:pt x="2366" y="7297"/>
                </a:lnTo>
                <a:lnTo>
                  <a:pt x="2390" y="7293"/>
                </a:lnTo>
                <a:lnTo>
                  <a:pt x="2413" y="7289"/>
                </a:lnTo>
                <a:lnTo>
                  <a:pt x="2435" y="7284"/>
                </a:lnTo>
                <a:lnTo>
                  <a:pt x="2458" y="7278"/>
                </a:lnTo>
                <a:lnTo>
                  <a:pt x="2479" y="7271"/>
                </a:lnTo>
                <a:lnTo>
                  <a:pt x="2500" y="7263"/>
                </a:lnTo>
                <a:lnTo>
                  <a:pt x="2520" y="7253"/>
                </a:lnTo>
                <a:lnTo>
                  <a:pt x="2540" y="7243"/>
                </a:lnTo>
                <a:lnTo>
                  <a:pt x="2560" y="7232"/>
                </a:lnTo>
                <a:lnTo>
                  <a:pt x="2579" y="7221"/>
                </a:lnTo>
                <a:lnTo>
                  <a:pt x="2597" y="7207"/>
                </a:lnTo>
                <a:lnTo>
                  <a:pt x="2615" y="7194"/>
                </a:lnTo>
                <a:lnTo>
                  <a:pt x="2632" y="7179"/>
                </a:lnTo>
                <a:lnTo>
                  <a:pt x="2648" y="7164"/>
                </a:lnTo>
                <a:lnTo>
                  <a:pt x="2663" y="7148"/>
                </a:lnTo>
                <a:lnTo>
                  <a:pt x="2678" y="7131"/>
                </a:lnTo>
                <a:lnTo>
                  <a:pt x="2691" y="7114"/>
                </a:lnTo>
                <a:lnTo>
                  <a:pt x="2703" y="7096"/>
                </a:lnTo>
                <a:lnTo>
                  <a:pt x="2716" y="7077"/>
                </a:lnTo>
                <a:lnTo>
                  <a:pt x="2727" y="7058"/>
                </a:lnTo>
                <a:lnTo>
                  <a:pt x="2737" y="7038"/>
                </a:lnTo>
                <a:lnTo>
                  <a:pt x="2746" y="7016"/>
                </a:lnTo>
                <a:lnTo>
                  <a:pt x="2755" y="6995"/>
                </a:lnTo>
                <a:lnTo>
                  <a:pt x="2762" y="6974"/>
                </a:lnTo>
                <a:lnTo>
                  <a:pt x="2768" y="6951"/>
                </a:lnTo>
                <a:lnTo>
                  <a:pt x="2773" y="6929"/>
                </a:lnTo>
                <a:lnTo>
                  <a:pt x="2777" y="6907"/>
                </a:lnTo>
                <a:lnTo>
                  <a:pt x="2779" y="6883"/>
                </a:lnTo>
                <a:lnTo>
                  <a:pt x="2782" y="6859"/>
                </a:lnTo>
                <a:lnTo>
                  <a:pt x="2782" y="6835"/>
                </a:lnTo>
                <a:lnTo>
                  <a:pt x="2782" y="1378"/>
                </a:lnTo>
                <a:lnTo>
                  <a:pt x="2836" y="1378"/>
                </a:lnTo>
                <a:lnTo>
                  <a:pt x="2836" y="1378"/>
                </a:lnTo>
                <a:lnTo>
                  <a:pt x="2852" y="1378"/>
                </a:lnTo>
                <a:lnTo>
                  <a:pt x="2867" y="1375"/>
                </a:lnTo>
                <a:lnTo>
                  <a:pt x="2881" y="1371"/>
                </a:lnTo>
                <a:lnTo>
                  <a:pt x="2894" y="1367"/>
                </a:lnTo>
                <a:lnTo>
                  <a:pt x="2908" y="1360"/>
                </a:lnTo>
                <a:lnTo>
                  <a:pt x="2920" y="1352"/>
                </a:lnTo>
                <a:lnTo>
                  <a:pt x="2931" y="1343"/>
                </a:lnTo>
                <a:lnTo>
                  <a:pt x="2943" y="1334"/>
                </a:lnTo>
                <a:lnTo>
                  <a:pt x="2953" y="1323"/>
                </a:lnTo>
                <a:lnTo>
                  <a:pt x="2960" y="1312"/>
                </a:lnTo>
                <a:lnTo>
                  <a:pt x="2968" y="1299"/>
                </a:lnTo>
                <a:lnTo>
                  <a:pt x="2975" y="1286"/>
                </a:lnTo>
                <a:lnTo>
                  <a:pt x="2979" y="1273"/>
                </a:lnTo>
                <a:lnTo>
                  <a:pt x="2984" y="1258"/>
                </a:lnTo>
                <a:lnTo>
                  <a:pt x="2986" y="1244"/>
                </a:lnTo>
                <a:lnTo>
                  <a:pt x="2987" y="1228"/>
                </a:lnTo>
                <a:lnTo>
                  <a:pt x="2864" y="0"/>
                </a:lnTo>
                <a:lnTo>
                  <a:pt x="2864" y="0"/>
                </a:lnTo>
                <a:lnTo>
                  <a:pt x="2829" y="6"/>
                </a:lnTo>
                <a:lnTo>
                  <a:pt x="2793" y="12"/>
                </a:lnTo>
                <a:lnTo>
                  <a:pt x="2720" y="28"/>
                </a:lnTo>
                <a:lnTo>
                  <a:pt x="2649" y="42"/>
                </a:lnTo>
                <a:lnTo>
                  <a:pt x="2613" y="49"/>
                </a:lnTo>
                <a:lnTo>
                  <a:pt x="2577" y="55"/>
                </a:lnTo>
                <a:lnTo>
                  <a:pt x="2577" y="55"/>
                </a:lnTo>
                <a:close/>
              </a:path>
            </a:pathLst>
          </a:custGeom>
          <a:solidFill xmlns:a="http://schemas.openxmlformats.org/drawingml/2006/main">
            <a:srgbClr val="000000"/>
          </a:solidFill>
          <a:ln xmlns:a="http://schemas.openxmlformats.org/drawingml/2006/main">
            <a:noFill/>
          </a:ln>
          <a:extLst xmlns:a="http://schemas.openxmlformats.org/drawingml/2006/main"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cdr:spPr>
        <cdr:txBody>
          <a:bodyPr xmlns:a="http://schemas.openxmlformats.org/drawingml/2006/main" vert="horz" wrap="square" lIns="91440" tIns="45720" rIns="91440" bIns="45720" numCol="1" anchor="t" anchorCtr="0" compatLnSpc="1">
            <a:prstTxWarp prst="textNoShape">
              <a:avLst/>
            </a:prstTxWarp>
          </a:bodyPr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 dirty="0"/>
          </a:p>
        </cdr:txBody>
      </cdr:sp>
      <cdr:sp macro="" textlink="">
        <cdr:nvSpPr>
          <cdr:cNvPr id="5" name="Freeform 4">
            <a:extLst xmlns:a="http://schemas.openxmlformats.org/drawingml/2006/main">
              <a:ext uri="{FF2B5EF4-FFF2-40B4-BE49-F238E27FC236}">
                <a16:creationId xmlns:a16="http://schemas.microsoft.com/office/drawing/2014/main" id="{025176E0-0D32-7F4E-B1F2-1E7BA36BCEEF}"/>
              </a:ext>
            </a:extLst>
          </cdr:cNvPr>
          <cdr:cNvSpPr>
            <a:spLocks xmlns:a="http://schemas.openxmlformats.org/drawingml/2006/main"/>
          </cdr:cNvSpPr>
        </cdr:nvSpPr>
        <cdr:spPr bwMode="auto">
          <a:xfrm xmlns:a="http://schemas.openxmlformats.org/drawingml/2006/main">
            <a:off x="-8016" y="-1053"/>
            <a:ext cx="3" cy="2"/>
          </a:xfrm>
          <a:custGeom xmlns:a="http://schemas.openxmlformats.org/drawingml/2006/main">
            <a:avLst/>
            <a:gdLst>
              <a:gd name="T0" fmla="*/ 5056 w 5148"/>
              <a:gd name="T1" fmla="*/ 2238 h 3406"/>
              <a:gd name="T2" fmla="*/ 4856 w 5148"/>
              <a:gd name="T3" fmla="*/ 1710 h 3406"/>
              <a:gd name="T4" fmla="*/ 4644 w 5148"/>
              <a:gd name="T5" fmla="*/ 1284 h 3406"/>
              <a:gd name="T6" fmla="*/ 4311 w 5148"/>
              <a:gd name="T7" fmla="*/ 757 h 3406"/>
              <a:gd name="T8" fmla="*/ 3989 w 5148"/>
              <a:gd name="T9" fmla="*/ 349 h 3406"/>
              <a:gd name="T10" fmla="*/ 3763 w 5148"/>
              <a:gd name="T11" fmla="*/ 163 h 3406"/>
              <a:gd name="T12" fmla="*/ 3526 w 5148"/>
              <a:gd name="T13" fmla="*/ 38 h 3406"/>
              <a:gd name="T14" fmla="*/ 3230 w 5148"/>
              <a:gd name="T15" fmla="*/ 111 h 3406"/>
              <a:gd name="T16" fmla="*/ 2862 w 5148"/>
              <a:gd name="T17" fmla="*/ 242 h 3406"/>
              <a:gd name="T18" fmla="*/ 2517 w 5148"/>
              <a:gd name="T19" fmla="*/ 271 h 3406"/>
              <a:gd name="T20" fmla="*/ 2127 w 5148"/>
              <a:gd name="T21" fmla="*/ 203 h 3406"/>
              <a:gd name="T22" fmla="*/ 1777 w 5148"/>
              <a:gd name="T23" fmla="*/ 32 h 3406"/>
              <a:gd name="T24" fmla="*/ 1596 w 5148"/>
              <a:gd name="T25" fmla="*/ 52 h 3406"/>
              <a:gd name="T26" fmla="*/ 1351 w 5148"/>
              <a:gd name="T27" fmla="*/ 195 h 3406"/>
              <a:gd name="T28" fmla="*/ 1137 w 5148"/>
              <a:gd name="T29" fmla="*/ 374 h 3406"/>
              <a:gd name="T30" fmla="*/ 831 w 5148"/>
              <a:gd name="T31" fmla="*/ 757 h 3406"/>
              <a:gd name="T32" fmla="*/ 504 w 5148"/>
              <a:gd name="T33" fmla="*/ 1284 h 3406"/>
              <a:gd name="T34" fmla="*/ 302 w 5148"/>
              <a:gd name="T35" fmla="*/ 1708 h 3406"/>
              <a:gd name="T36" fmla="*/ 98 w 5148"/>
              <a:gd name="T37" fmla="*/ 2231 h 3406"/>
              <a:gd name="T38" fmla="*/ 8 w 5148"/>
              <a:gd name="T39" fmla="*/ 2530 h 3406"/>
              <a:gd name="T40" fmla="*/ 6 w 5148"/>
              <a:gd name="T41" fmla="*/ 2664 h 3406"/>
              <a:gd name="T42" fmla="*/ 50 w 5148"/>
              <a:gd name="T43" fmla="*/ 2789 h 3406"/>
              <a:gd name="T44" fmla="*/ 135 w 5148"/>
              <a:gd name="T45" fmla="*/ 2894 h 3406"/>
              <a:gd name="T46" fmla="*/ 252 w 5148"/>
              <a:gd name="T47" fmla="*/ 2968 h 3406"/>
              <a:gd name="T48" fmla="*/ 2118 w 5148"/>
              <a:gd name="T49" fmla="*/ 3402 h 3406"/>
              <a:gd name="T50" fmla="*/ 2232 w 5148"/>
              <a:gd name="T51" fmla="*/ 3398 h 3406"/>
              <a:gd name="T52" fmla="*/ 2336 w 5148"/>
              <a:gd name="T53" fmla="*/ 3358 h 3406"/>
              <a:gd name="T54" fmla="*/ 2422 w 5148"/>
              <a:gd name="T55" fmla="*/ 3288 h 3406"/>
              <a:gd name="T56" fmla="*/ 2482 w 5148"/>
              <a:gd name="T57" fmla="*/ 3194 h 3406"/>
              <a:gd name="T58" fmla="*/ 2507 w 5148"/>
              <a:gd name="T59" fmla="*/ 3097 h 3406"/>
              <a:gd name="T60" fmla="*/ 2496 w 5148"/>
              <a:gd name="T61" fmla="*/ 2980 h 3406"/>
              <a:gd name="T62" fmla="*/ 2448 w 5148"/>
              <a:gd name="T63" fmla="*/ 2871 h 3406"/>
              <a:gd name="T64" fmla="*/ 2368 w 5148"/>
              <a:gd name="T65" fmla="*/ 2783 h 3406"/>
              <a:gd name="T66" fmla="*/ 2262 w 5148"/>
              <a:gd name="T67" fmla="*/ 2728 h 3406"/>
              <a:gd name="T68" fmla="*/ 1026 w 5148"/>
              <a:gd name="T69" fmla="*/ 2138 h 3406"/>
              <a:gd name="T70" fmla="*/ 1229 w 5148"/>
              <a:gd name="T71" fmla="*/ 1726 h 3406"/>
              <a:gd name="T72" fmla="*/ 1364 w 5148"/>
              <a:gd name="T73" fmla="*/ 2312 h 3406"/>
              <a:gd name="T74" fmla="*/ 2110 w 5148"/>
              <a:gd name="T75" fmla="*/ 2553 h 3406"/>
              <a:gd name="T76" fmla="*/ 2201 w 5148"/>
              <a:gd name="T77" fmla="*/ 2275 h 3406"/>
              <a:gd name="T78" fmla="*/ 2239 w 5148"/>
              <a:gd name="T79" fmla="*/ 2235 h 3406"/>
              <a:gd name="T80" fmla="*/ 2862 w 5148"/>
              <a:gd name="T81" fmla="*/ 2223 h 3406"/>
              <a:gd name="T82" fmla="*/ 2913 w 5148"/>
              <a:gd name="T83" fmla="*/ 2243 h 3406"/>
              <a:gd name="T84" fmla="*/ 2943 w 5148"/>
              <a:gd name="T85" fmla="*/ 2290 h 3406"/>
              <a:gd name="T86" fmla="*/ 3409 w 5148"/>
              <a:gd name="T87" fmla="*/ 2428 h 3406"/>
              <a:gd name="T88" fmla="*/ 3749 w 5148"/>
              <a:gd name="T89" fmla="*/ 1474 h 3406"/>
              <a:gd name="T90" fmla="*/ 3973 w 5148"/>
              <a:gd name="T91" fmla="*/ 1853 h 3406"/>
              <a:gd name="T92" fmla="*/ 4149 w 5148"/>
              <a:gd name="T93" fmla="*/ 2231 h 3406"/>
              <a:gd name="T94" fmla="*/ 2843 w 5148"/>
              <a:gd name="T95" fmla="*/ 2740 h 3406"/>
              <a:gd name="T96" fmla="*/ 2745 w 5148"/>
              <a:gd name="T97" fmla="*/ 2803 h 3406"/>
              <a:gd name="T98" fmla="*/ 2673 w 5148"/>
              <a:gd name="T99" fmla="*/ 2895 h 3406"/>
              <a:gd name="T100" fmla="*/ 2635 w 5148"/>
              <a:gd name="T101" fmla="*/ 3007 h 3406"/>
              <a:gd name="T102" fmla="*/ 2635 w 5148"/>
              <a:gd name="T103" fmla="*/ 3128 h 3406"/>
              <a:gd name="T104" fmla="*/ 2670 w 5148"/>
              <a:gd name="T105" fmla="*/ 3227 h 3406"/>
              <a:gd name="T106" fmla="*/ 2739 w 5148"/>
              <a:gd name="T107" fmla="*/ 3316 h 3406"/>
              <a:gd name="T108" fmla="*/ 2831 w 5148"/>
              <a:gd name="T109" fmla="*/ 3377 h 3406"/>
              <a:gd name="T110" fmla="*/ 2938 w 5148"/>
              <a:gd name="T111" fmla="*/ 3404 h 3406"/>
              <a:gd name="T112" fmla="*/ 3053 w 5148"/>
              <a:gd name="T113" fmla="*/ 3397 h 3406"/>
              <a:gd name="T114" fmla="*/ 4927 w 5148"/>
              <a:gd name="T115" fmla="*/ 2946 h 3406"/>
              <a:gd name="T116" fmla="*/ 5039 w 5148"/>
              <a:gd name="T117" fmla="*/ 2860 h 3406"/>
              <a:gd name="T118" fmla="*/ 5112 w 5148"/>
              <a:gd name="T119" fmla="*/ 2750 h 3406"/>
              <a:gd name="T120" fmla="*/ 5147 w 5148"/>
              <a:gd name="T121" fmla="*/ 2625 h 3406"/>
              <a:gd name="T122" fmla="*/ 5140 w 5148"/>
              <a:gd name="T123" fmla="*/ 2509 h 3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148" h="3406">
                <a:moveTo>
                  <a:pt x="5140" y="2509"/>
                </a:moveTo>
                <a:lnTo>
                  <a:pt x="5140" y="2509"/>
                </a:lnTo>
                <a:lnTo>
                  <a:pt x="5129" y="2468"/>
                </a:lnTo>
                <a:lnTo>
                  <a:pt x="5114" y="2419"/>
                </a:lnTo>
                <a:lnTo>
                  <a:pt x="5098" y="2364"/>
                </a:lnTo>
                <a:lnTo>
                  <a:pt x="5078" y="2303"/>
                </a:lnTo>
                <a:lnTo>
                  <a:pt x="5056" y="2238"/>
                </a:lnTo>
                <a:lnTo>
                  <a:pt x="5033" y="2169"/>
                </a:lnTo>
                <a:lnTo>
                  <a:pt x="5007" y="2096"/>
                </a:lnTo>
                <a:lnTo>
                  <a:pt x="4980" y="2021"/>
                </a:lnTo>
                <a:lnTo>
                  <a:pt x="4951" y="1944"/>
                </a:lnTo>
                <a:lnTo>
                  <a:pt x="4921" y="1866"/>
                </a:lnTo>
                <a:lnTo>
                  <a:pt x="4889" y="1788"/>
                </a:lnTo>
                <a:lnTo>
                  <a:pt x="4856" y="1710"/>
                </a:lnTo>
                <a:lnTo>
                  <a:pt x="4823" y="1633"/>
                </a:lnTo>
                <a:lnTo>
                  <a:pt x="4788" y="1558"/>
                </a:lnTo>
                <a:lnTo>
                  <a:pt x="4753" y="1487"/>
                </a:lnTo>
                <a:lnTo>
                  <a:pt x="4718" y="1419"/>
                </a:lnTo>
                <a:lnTo>
                  <a:pt x="4718" y="1419"/>
                </a:lnTo>
                <a:lnTo>
                  <a:pt x="4682" y="1353"/>
                </a:lnTo>
                <a:lnTo>
                  <a:pt x="4644" y="1284"/>
                </a:lnTo>
                <a:lnTo>
                  <a:pt x="4602" y="1211"/>
                </a:lnTo>
                <a:lnTo>
                  <a:pt x="4558" y="1137"/>
                </a:lnTo>
                <a:lnTo>
                  <a:pt x="4511" y="1061"/>
                </a:lnTo>
                <a:lnTo>
                  <a:pt x="4463" y="984"/>
                </a:lnTo>
                <a:lnTo>
                  <a:pt x="4414" y="908"/>
                </a:lnTo>
                <a:lnTo>
                  <a:pt x="4363" y="832"/>
                </a:lnTo>
                <a:lnTo>
                  <a:pt x="4311" y="757"/>
                </a:lnTo>
                <a:lnTo>
                  <a:pt x="4260" y="685"/>
                </a:lnTo>
                <a:lnTo>
                  <a:pt x="4208" y="614"/>
                </a:lnTo>
                <a:lnTo>
                  <a:pt x="4157" y="547"/>
                </a:lnTo>
                <a:lnTo>
                  <a:pt x="4108" y="485"/>
                </a:lnTo>
                <a:lnTo>
                  <a:pt x="4059" y="427"/>
                </a:lnTo>
                <a:lnTo>
                  <a:pt x="4012" y="374"/>
                </a:lnTo>
                <a:lnTo>
                  <a:pt x="3989" y="349"/>
                </a:lnTo>
                <a:lnTo>
                  <a:pt x="3967" y="327"/>
                </a:lnTo>
                <a:lnTo>
                  <a:pt x="3967" y="327"/>
                </a:lnTo>
                <a:lnTo>
                  <a:pt x="3925" y="288"/>
                </a:lnTo>
                <a:lnTo>
                  <a:pt x="3882" y="252"/>
                </a:lnTo>
                <a:lnTo>
                  <a:pt x="3841" y="220"/>
                </a:lnTo>
                <a:lnTo>
                  <a:pt x="3802" y="190"/>
                </a:lnTo>
                <a:lnTo>
                  <a:pt x="3763" y="163"/>
                </a:lnTo>
                <a:lnTo>
                  <a:pt x="3725" y="138"/>
                </a:lnTo>
                <a:lnTo>
                  <a:pt x="3689" y="117"/>
                </a:lnTo>
                <a:lnTo>
                  <a:pt x="3653" y="97"/>
                </a:lnTo>
                <a:lnTo>
                  <a:pt x="3620" y="79"/>
                </a:lnTo>
                <a:lnTo>
                  <a:pt x="3587" y="63"/>
                </a:lnTo>
                <a:lnTo>
                  <a:pt x="3556" y="50"/>
                </a:lnTo>
                <a:lnTo>
                  <a:pt x="3526" y="38"/>
                </a:lnTo>
                <a:lnTo>
                  <a:pt x="3471" y="16"/>
                </a:lnTo>
                <a:lnTo>
                  <a:pt x="3422" y="0"/>
                </a:lnTo>
                <a:lnTo>
                  <a:pt x="3422" y="0"/>
                </a:lnTo>
                <a:lnTo>
                  <a:pt x="3375" y="30"/>
                </a:lnTo>
                <a:lnTo>
                  <a:pt x="3328" y="59"/>
                </a:lnTo>
                <a:lnTo>
                  <a:pt x="3279" y="86"/>
                </a:lnTo>
                <a:lnTo>
                  <a:pt x="3230" y="111"/>
                </a:lnTo>
                <a:lnTo>
                  <a:pt x="3180" y="136"/>
                </a:lnTo>
                <a:lnTo>
                  <a:pt x="3129" y="158"/>
                </a:lnTo>
                <a:lnTo>
                  <a:pt x="3077" y="178"/>
                </a:lnTo>
                <a:lnTo>
                  <a:pt x="3024" y="197"/>
                </a:lnTo>
                <a:lnTo>
                  <a:pt x="2971" y="214"/>
                </a:lnTo>
                <a:lnTo>
                  <a:pt x="2917" y="230"/>
                </a:lnTo>
                <a:lnTo>
                  <a:pt x="2862" y="242"/>
                </a:lnTo>
                <a:lnTo>
                  <a:pt x="2806" y="253"/>
                </a:lnTo>
                <a:lnTo>
                  <a:pt x="2749" y="261"/>
                </a:lnTo>
                <a:lnTo>
                  <a:pt x="2692" y="268"/>
                </a:lnTo>
                <a:lnTo>
                  <a:pt x="2634" y="271"/>
                </a:lnTo>
                <a:lnTo>
                  <a:pt x="2576" y="272"/>
                </a:lnTo>
                <a:lnTo>
                  <a:pt x="2576" y="272"/>
                </a:lnTo>
                <a:lnTo>
                  <a:pt x="2517" y="271"/>
                </a:lnTo>
                <a:lnTo>
                  <a:pt x="2460" y="268"/>
                </a:lnTo>
                <a:lnTo>
                  <a:pt x="2403" y="262"/>
                </a:lnTo>
                <a:lnTo>
                  <a:pt x="2346" y="254"/>
                </a:lnTo>
                <a:lnTo>
                  <a:pt x="2290" y="246"/>
                </a:lnTo>
                <a:lnTo>
                  <a:pt x="2235" y="233"/>
                </a:lnTo>
                <a:lnTo>
                  <a:pt x="2181" y="219"/>
                </a:lnTo>
                <a:lnTo>
                  <a:pt x="2127" y="203"/>
                </a:lnTo>
                <a:lnTo>
                  <a:pt x="2075" y="184"/>
                </a:lnTo>
                <a:lnTo>
                  <a:pt x="2023" y="164"/>
                </a:lnTo>
                <a:lnTo>
                  <a:pt x="1972" y="142"/>
                </a:lnTo>
                <a:lnTo>
                  <a:pt x="1922" y="117"/>
                </a:lnTo>
                <a:lnTo>
                  <a:pt x="1872" y="91"/>
                </a:lnTo>
                <a:lnTo>
                  <a:pt x="1824" y="62"/>
                </a:lnTo>
                <a:lnTo>
                  <a:pt x="1777" y="32"/>
                </a:lnTo>
                <a:lnTo>
                  <a:pt x="1731" y="0"/>
                </a:lnTo>
                <a:lnTo>
                  <a:pt x="1731" y="0"/>
                </a:lnTo>
                <a:lnTo>
                  <a:pt x="1731" y="0"/>
                </a:lnTo>
                <a:lnTo>
                  <a:pt x="1681" y="18"/>
                </a:lnTo>
                <a:lnTo>
                  <a:pt x="1655" y="28"/>
                </a:lnTo>
                <a:lnTo>
                  <a:pt x="1626" y="40"/>
                </a:lnTo>
                <a:lnTo>
                  <a:pt x="1596" y="52"/>
                </a:lnTo>
                <a:lnTo>
                  <a:pt x="1565" y="68"/>
                </a:lnTo>
                <a:lnTo>
                  <a:pt x="1533" y="83"/>
                </a:lnTo>
                <a:lnTo>
                  <a:pt x="1498" y="102"/>
                </a:lnTo>
                <a:lnTo>
                  <a:pt x="1464" y="123"/>
                </a:lnTo>
                <a:lnTo>
                  <a:pt x="1427" y="145"/>
                </a:lnTo>
                <a:lnTo>
                  <a:pt x="1390" y="168"/>
                </a:lnTo>
                <a:lnTo>
                  <a:pt x="1351" y="195"/>
                </a:lnTo>
                <a:lnTo>
                  <a:pt x="1310" y="224"/>
                </a:lnTo>
                <a:lnTo>
                  <a:pt x="1270" y="256"/>
                </a:lnTo>
                <a:lnTo>
                  <a:pt x="1228" y="290"/>
                </a:lnTo>
                <a:lnTo>
                  <a:pt x="1185" y="327"/>
                </a:lnTo>
                <a:lnTo>
                  <a:pt x="1185" y="327"/>
                </a:lnTo>
                <a:lnTo>
                  <a:pt x="1162" y="349"/>
                </a:lnTo>
                <a:lnTo>
                  <a:pt x="1137" y="374"/>
                </a:lnTo>
                <a:lnTo>
                  <a:pt x="1114" y="400"/>
                </a:lnTo>
                <a:lnTo>
                  <a:pt x="1089" y="427"/>
                </a:lnTo>
                <a:lnTo>
                  <a:pt x="1039" y="485"/>
                </a:lnTo>
                <a:lnTo>
                  <a:pt x="988" y="547"/>
                </a:lnTo>
                <a:lnTo>
                  <a:pt x="935" y="614"/>
                </a:lnTo>
                <a:lnTo>
                  <a:pt x="883" y="685"/>
                </a:lnTo>
                <a:lnTo>
                  <a:pt x="831" y="757"/>
                </a:lnTo>
                <a:lnTo>
                  <a:pt x="779" y="832"/>
                </a:lnTo>
                <a:lnTo>
                  <a:pt x="728" y="908"/>
                </a:lnTo>
                <a:lnTo>
                  <a:pt x="679" y="984"/>
                </a:lnTo>
                <a:lnTo>
                  <a:pt x="631" y="1061"/>
                </a:lnTo>
                <a:lnTo>
                  <a:pt x="587" y="1137"/>
                </a:lnTo>
                <a:lnTo>
                  <a:pt x="544" y="1211"/>
                </a:lnTo>
                <a:lnTo>
                  <a:pt x="504" y="1284"/>
                </a:lnTo>
                <a:lnTo>
                  <a:pt x="467" y="1353"/>
                </a:lnTo>
                <a:lnTo>
                  <a:pt x="435" y="1419"/>
                </a:lnTo>
                <a:lnTo>
                  <a:pt x="435" y="1419"/>
                </a:lnTo>
                <a:lnTo>
                  <a:pt x="401" y="1487"/>
                </a:lnTo>
                <a:lnTo>
                  <a:pt x="368" y="1558"/>
                </a:lnTo>
                <a:lnTo>
                  <a:pt x="334" y="1632"/>
                </a:lnTo>
                <a:lnTo>
                  <a:pt x="302" y="1708"/>
                </a:lnTo>
                <a:lnTo>
                  <a:pt x="269" y="1785"/>
                </a:lnTo>
                <a:lnTo>
                  <a:pt x="237" y="1862"/>
                </a:lnTo>
                <a:lnTo>
                  <a:pt x="207" y="1940"/>
                </a:lnTo>
                <a:lnTo>
                  <a:pt x="178" y="2016"/>
                </a:lnTo>
                <a:lnTo>
                  <a:pt x="150" y="2090"/>
                </a:lnTo>
                <a:lnTo>
                  <a:pt x="123" y="2162"/>
                </a:lnTo>
                <a:lnTo>
                  <a:pt x="98" y="2231"/>
                </a:lnTo>
                <a:lnTo>
                  <a:pt x="76" y="2297"/>
                </a:lnTo>
                <a:lnTo>
                  <a:pt x="56" y="2359"/>
                </a:lnTo>
                <a:lnTo>
                  <a:pt x="38" y="2414"/>
                </a:lnTo>
                <a:lnTo>
                  <a:pt x="23" y="2466"/>
                </a:lnTo>
                <a:lnTo>
                  <a:pt x="12" y="2509"/>
                </a:lnTo>
                <a:lnTo>
                  <a:pt x="12" y="2509"/>
                </a:lnTo>
                <a:lnTo>
                  <a:pt x="8" y="2530"/>
                </a:lnTo>
                <a:lnTo>
                  <a:pt x="3" y="2549"/>
                </a:lnTo>
                <a:lnTo>
                  <a:pt x="1" y="2568"/>
                </a:lnTo>
                <a:lnTo>
                  <a:pt x="0" y="2587"/>
                </a:lnTo>
                <a:lnTo>
                  <a:pt x="0" y="2607"/>
                </a:lnTo>
                <a:lnTo>
                  <a:pt x="1" y="2626"/>
                </a:lnTo>
                <a:lnTo>
                  <a:pt x="2" y="2645"/>
                </a:lnTo>
                <a:lnTo>
                  <a:pt x="6" y="2664"/>
                </a:lnTo>
                <a:lnTo>
                  <a:pt x="9" y="2682"/>
                </a:lnTo>
                <a:lnTo>
                  <a:pt x="13" y="2701"/>
                </a:lnTo>
                <a:lnTo>
                  <a:pt x="19" y="2718"/>
                </a:lnTo>
                <a:lnTo>
                  <a:pt x="26" y="2736"/>
                </a:lnTo>
                <a:lnTo>
                  <a:pt x="32" y="2754"/>
                </a:lnTo>
                <a:lnTo>
                  <a:pt x="41" y="2772"/>
                </a:lnTo>
                <a:lnTo>
                  <a:pt x="50" y="2789"/>
                </a:lnTo>
                <a:lnTo>
                  <a:pt x="59" y="2806"/>
                </a:lnTo>
                <a:lnTo>
                  <a:pt x="70" y="2821"/>
                </a:lnTo>
                <a:lnTo>
                  <a:pt x="82" y="2837"/>
                </a:lnTo>
                <a:lnTo>
                  <a:pt x="94" y="2851"/>
                </a:lnTo>
                <a:lnTo>
                  <a:pt x="107" y="2866"/>
                </a:lnTo>
                <a:lnTo>
                  <a:pt x="121" y="2880"/>
                </a:lnTo>
                <a:lnTo>
                  <a:pt x="135" y="2894"/>
                </a:lnTo>
                <a:lnTo>
                  <a:pt x="150" y="2906"/>
                </a:lnTo>
                <a:lnTo>
                  <a:pt x="165" y="2918"/>
                </a:lnTo>
                <a:lnTo>
                  <a:pt x="182" y="2930"/>
                </a:lnTo>
                <a:lnTo>
                  <a:pt x="199" y="2941"/>
                </a:lnTo>
                <a:lnTo>
                  <a:pt x="216" y="2951"/>
                </a:lnTo>
                <a:lnTo>
                  <a:pt x="235" y="2960"/>
                </a:lnTo>
                <a:lnTo>
                  <a:pt x="252" y="2968"/>
                </a:lnTo>
                <a:lnTo>
                  <a:pt x="271" y="2975"/>
                </a:lnTo>
                <a:lnTo>
                  <a:pt x="292" y="2982"/>
                </a:lnTo>
                <a:lnTo>
                  <a:pt x="312" y="2988"/>
                </a:lnTo>
                <a:lnTo>
                  <a:pt x="2085" y="3397"/>
                </a:lnTo>
                <a:lnTo>
                  <a:pt x="2085" y="3397"/>
                </a:lnTo>
                <a:lnTo>
                  <a:pt x="2101" y="3400"/>
                </a:lnTo>
                <a:lnTo>
                  <a:pt x="2118" y="3402"/>
                </a:lnTo>
                <a:lnTo>
                  <a:pt x="2135" y="3404"/>
                </a:lnTo>
                <a:lnTo>
                  <a:pt x="2152" y="3406"/>
                </a:lnTo>
                <a:lnTo>
                  <a:pt x="2167" y="3406"/>
                </a:lnTo>
                <a:lnTo>
                  <a:pt x="2184" y="3404"/>
                </a:lnTo>
                <a:lnTo>
                  <a:pt x="2200" y="3403"/>
                </a:lnTo>
                <a:lnTo>
                  <a:pt x="2217" y="3401"/>
                </a:lnTo>
                <a:lnTo>
                  <a:pt x="2232" y="3398"/>
                </a:lnTo>
                <a:lnTo>
                  <a:pt x="2248" y="3394"/>
                </a:lnTo>
                <a:lnTo>
                  <a:pt x="2263" y="3390"/>
                </a:lnTo>
                <a:lnTo>
                  <a:pt x="2278" y="3384"/>
                </a:lnTo>
                <a:lnTo>
                  <a:pt x="2292" y="3379"/>
                </a:lnTo>
                <a:lnTo>
                  <a:pt x="2307" y="3372"/>
                </a:lnTo>
                <a:lnTo>
                  <a:pt x="2322" y="3365"/>
                </a:lnTo>
                <a:lnTo>
                  <a:pt x="2336" y="3358"/>
                </a:lnTo>
                <a:lnTo>
                  <a:pt x="2349" y="3350"/>
                </a:lnTo>
                <a:lnTo>
                  <a:pt x="2363" y="3341"/>
                </a:lnTo>
                <a:lnTo>
                  <a:pt x="2375" y="3331"/>
                </a:lnTo>
                <a:lnTo>
                  <a:pt x="2387" y="3321"/>
                </a:lnTo>
                <a:lnTo>
                  <a:pt x="2400" y="3311"/>
                </a:lnTo>
                <a:lnTo>
                  <a:pt x="2411" y="3299"/>
                </a:lnTo>
                <a:lnTo>
                  <a:pt x="2422" y="3288"/>
                </a:lnTo>
                <a:lnTo>
                  <a:pt x="2432" y="3276"/>
                </a:lnTo>
                <a:lnTo>
                  <a:pt x="2442" y="3264"/>
                </a:lnTo>
                <a:lnTo>
                  <a:pt x="2451" y="3250"/>
                </a:lnTo>
                <a:lnTo>
                  <a:pt x="2460" y="3237"/>
                </a:lnTo>
                <a:lnTo>
                  <a:pt x="2468" y="3223"/>
                </a:lnTo>
                <a:lnTo>
                  <a:pt x="2476" y="3209"/>
                </a:lnTo>
                <a:lnTo>
                  <a:pt x="2482" y="3194"/>
                </a:lnTo>
                <a:lnTo>
                  <a:pt x="2489" y="3180"/>
                </a:lnTo>
                <a:lnTo>
                  <a:pt x="2495" y="3165"/>
                </a:lnTo>
                <a:lnTo>
                  <a:pt x="2495" y="3165"/>
                </a:lnTo>
                <a:lnTo>
                  <a:pt x="2499" y="3149"/>
                </a:lnTo>
                <a:lnTo>
                  <a:pt x="2503" y="3131"/>
                </a:lnTo>
                <a:lnTo>
                  <a:pt x="2506" y="3114"/>
                </a:lnTo>
                <a:lnTo>
                  <a:pt x="2507" y="3097"/>
                </a:lnTo>
                <a:lnTo>
                  <a:pt x="2508" y="3080"/>
                </a:lnTo>
                <a:lnTo>
                  <a:pt x="2508" y="3064"/>
                </a:lnTo>
                <a:lnTo>
                  <a:pt x="2508" y="3047"/>
                </a:lnTo>
                <a:lnTo>
                  <a:pt x="2506" y="3029"/>
                </a:lnTo>
                <a:lnTo>
                  <a:pt x="2504" y="3012"/>
                </a:lnTo>
                <a:lnTo>
                  <a:pt x="2500" y="2996"/>
                </a:lnTo>
                <a:lnTo>
                  <a:pt x="2496" y="2980"/>
                </a:lnTo>
                <a:lnTo>
                  <a:pt x="2491" y="2963"/>
                </a:lnTo>
                <a:lnTo>
                  <a:pt x="2486" y="2947"/>
                </a:lnTo>
                <a:lnTo>
                  <a:pt x="2480" y="2931"/>
                </a:lnTo>
                <a:lnTo>
                  <a:pt x="2472" y="2916"/>
                </a:lnTo>
                <a:lnTo>
                  <a:pt x="2466" y="2901"/>
                </a:lnTo>
                <a:lnTo>
                  <a:pt x="2457" y="2886"/>
                </a:lnTo>
                <a:lnTo>
                  <a:pt x="2448" y="2871"/>
                </a:lnTo>
                <a:lnTo>
                  <a:pt x="2439" y="2857"/>
                </a:lnTo>
                <a:lnTo>
                  <a:pt x="2428" y="2844"/>
                </a:lnTo>
                <a:lnTo>
                  <a:pt x="2418" y="2830"/>
                </a:lnTo>
                <a:lnTo>
                  <a:pt x="2405" y="2818"/>
                </a:lnTo>
                <a:lnTo>
                  <a:pt x="2394" y="2806"/>
                </a:lnTo>
                <a:lnTo>
                  <a:pt x="2381" y="2794"/>
                </a:lnTo>
                <a:lnTo>
                  <a:pt x="2368" y="2783"/>
                </a:lnTo>
                <a:lnTo>
                  <a:pt x="2354" y="2773"/>
                </a:lnTo>
                <a:lnTo>
                  <a:pt x="2341" y="2764"/>
                </a:lnTo>
                <a:lnTo>
                  <a:pt x="2326" y="2755"/>
                </a:lnTo>
                <a:lnTo>
                  <a:pt x="2310" y="2747"/>
                </a:lnTo>
                <a:lnTo>
                  <a:pt x="2295" y="2741"/>
                </a:lnTo>
                <a:lnTo>
                  <a:pt x="2279" y="2734"/>
                </a:lnTo>
                <a:lnTo>
                  <a:pt x="2262" y="2728"/>
                </a:lnTo>
                <a:lnTo>
                  <a:pt x="953" y="2333"/>
                </a:lnTo>
                <a:lnTo>
                  <a:pt x="953" y="2333"/>
                </a:lnTo>
                <a:lnTo>
                  <a:pt x="962" y="2304"/>
                </a:lnTo>
                <a:lnTo>
                  <a:pt x="974" y="2270"/>
                </a:lnTo>
                <a:lnTo>
                  <a:pt x="989" y="2231"/>
                </a:lnTo>
                <a:lnTo>
                  <a:pt x="1005" y="2186"/>
                </a:lnTo>
                <a:lnTo>
                  <a:pt x="1026" y="2138"/>
                </a:lnTo>
                <a:lnTo>
                  <a:pt x="1048" y="2087"/>
                </a:lnTo>
                <a:lnTo>
                  <a:pt x="1073" y="2032"/>
                </a:lnTo>
                <a:lnTo>
                  <a:pt x="1099" y="1974"/>
                </a:lnTo>
                <a:lnTo>
                  <a:pt x="1128" y="1915"/>
                </a:lnTo>
                <a:lnTo>
                  <a:pt x="1161" y="1853"/>
                </a:lnTo>
                <a:lnTo>
                  <a:pt x="1194" y="1790"/>
                </a:lnTo>
                <a:lnTo>
                  <a:pt x="1229" y="1726"/>
                </a:lnTo>
                <a:lnTo>
                  <a:pt x="1267" y="1662"/>
                </a:lnTo>
                <a:lnTo>
                  <a:pt x="1306" y="1599"/>
                </a:lnTo>
                <a:lnTo>
                  <a:pt x="1347" y="1535"/>
                </a:lnTo>
                <a:lnTo>
                  <a:pt x="1390" y="1474"/>
                </a:lnTo>
                <a:lnTo>
                  <a:pt x="1307" y="2292"/>
                </a:lnTo>
                <a:lnTo>
                  <a:pt x="1307" y="2292"/>
                </a:lnTo>
                <a:lnTo>
                  <a:pt x="1364" y="2312"/>
                </a:lnTo>
                <a:lnTo>
                  <a:pt x="1420" y="2331"/>
                </a:lnTo>
                <a:lnTo>
                  <a:pt x="1529" y="2365"/>
                </a:lnTo>
                <a:lnTo>
                  <a:pt x="1633" y="2398"/>
                </a:lnTo>
                <a:lnTo>
                  <a:pt x="1731" y="2428"/>
                </a:lnTo>
                <a:lnTo>
                  <a:pt x="1731" y="2428"/>
                </a:lnTo>
                <a:lnTo>
                  <a:pt x="2003" y="2518"/>
                </a:lnTo>
                <a:lnTo>
                  <a:pt x="2110" y="2553"/>
                </a:lnTo>
                <a:lnTo>
                  <a:pt x="2194" y="2579"/>
                </a:lnTo>
                <a:lnTo>
                  <a:pt x="2194" y="2305"/>
                </a:lnTo>
                <a:lnTo>
                  <a:pt x="2194" y="2305"/>
                </a:lnTo>
                <a:lnTo>
                  <a:pt x="2194" y="2298"/>
                </a:lnTo>
                <a:lnTo>
                  <a:pt x="2196" y="2290"/>
                </a:lnTo>
                <a:lnTo>
                  <a:pt x="2199" y="2283"/>
                </a:lnTo>
                <a:lnTo>
                  <a:pt x="2201" y="2275"/>
                </a:lnTo>
                <a:lnTo>
                  <a:pt x="2205" y="2268"/>
                </a:lnTo>
                <a:lnTo>
                  <a:pt x="2210" y="2261"/>
                </a:lnTo>
                <a:lnTo>
                  <a:pt x="2214" y="2255"/>
                </a:lnTo>
                <a:lnTo>
                  <a:pt x="2220" y="2249"/>
                </a:lnTo>
                <a:lnTo>
                  <a:pt x="2225" y="2243"/>
                </a:lnTo>
                <a:lnTo>
                  <a:pt x="2232" y="2239"/>
                </a:lnTo>
                <a:lnTo>
                  <a:pt x="2239" y="2235"/>
                </a:lnTo>
                <a:lnTo>
                  <a:pt x="2246" y="2230"/>
                </a:lnTo>
                <a:lnTo>
                  <a:pt x="2253" y="2228"/>
                </a:lnTo>
                <a:lnTo>
                  <a:pt x="2261" y="2226"/>
                </a:lnTo>
                <a:lnTo>
                  <a:pt x="2268" y="2224"/>
                </a:lnTo>
                <a:lnTo>
                  <a:pt x="2276" y="2223"/>
                </a:lnTo>
                <a:lnTo>
                  <a:pt x="2862" y="2223"/>
                </a:lnTo>
                <a:lnTo>
                  <a:pt x="2862" y="2223"/>
                </a:lnTo>
                <a:lnTo>
                  <a:pt x="2870" y="2224"/>
                </a:lnTo>
                <a:lnTo>
                  <a:pt x="2878" y="2226"/>
                </a:lnTo>
                <a:lnTo>
                  <a:pt x="2886" y="2228"/>
                </a:lnTo>
                <a:lnTo>
                  <a:pt x="2892" y="2230"/>
                </a:lnTo>
                <a:lnTo>
                  <a:pt x="2899" y="2235"/>
                </a:lnTo>
                <a:lnTo>
                  <a:pt x="2906" y="2239"/>
                </a:lnTo>
                <a:lnTo>
                  <a:pt x="2913" y="2243"/>
                </a:lnTo>
                <a:lnTo>
                  <a:pt x="2919" y="2249"/>
                </a:lnTo>
                <a:lnTo>
                  <a:pt x="2925" y="2255"/>
                </a:lnTo>
                <a:lnTo>
                  <a:pt x="2929" y="2261"/>
                </a:lnTo>
                <a:lnTo>
                  <a:pt x="2934" y="2268"/>
                </a:lnTo>
                <a:lnTo>
                  <a:pt x="2937" y="2275"/>
                </a:lnTo>
                <a:lnTo>
                  <a:pt x="2940" y="2283"/>
                </a:lnTo>
                <a:lnTo>
                  <a:pt x="2943" y="2290"/>
                </a:lnTo>
                <a:lnTo>
                  <a:pt x="2944" y="2298"/>
                </a:lnTo>
                <a:lnTo>
                  <a:pt x="2944" y="2305"/>
                </a:lnTo>
                <a:lnTo>
                  <a:pt x="2944" y="2579"/>
                </a:lnTo>
                <a:lnTo>
                  <a:pt x="2944" y="2579"/>
                </a:lnTo>
                <a:lnTo>
                  <a:pt x="3029" y="2553"/>
                </a:lnTo>
                <a:lnTo>
                  <a:pt x="3135" y="2518"/>
                </a:lnTo>
                <a:lnTo>
                  <a:pt x="3409" y="2428"/>
                </a:lnTo>
                <a:lnTo>
                  <a:pt x="3409" y="2428"/>
                </a:lnTo>
                <a:lnTo>
                  <a:pt x="3505" y="2398"/>
                </a:lnTo>
                <a:lnTo>
                  <a:pt x="3610" y="2365"/>
                </a:lnTo>
                <a:lnTo>
                  <a:pt x="3719" y="2331"/>
                </a:lnTo>
                <a:lnTo>
                  <a:pt x="3775" y="2312"/>
                </a:lnTo>
                <a:lnTo>
                  <a:pt x="3831" y="2292"/>
                </a:lnTo>
                <a:lnTo>
                  <a:pt x="3749" y="1474"/>
                </a:lnTo>
                <a:lnTo>
                  <a:pt x="3749" y="1474"/>
                </a:lnTo>
                <a:lnTo>
                  <a:pt x="3790" y="1535"/>
                </a:lnTo>
                <a:lnTo>
                  <a:pt x="3829" y="1599"/>
                </a:lnTo>
                <a:lnTo>
                  <a:pt x="3867" y="1662"/>
                </a:lnTo>
                <a:lnTo>
                  <a:pt x="3903" y="1726"/>
                </a:lnTo>
                <a:lnTo>
                  <a:pt x="3939" y="1790"/>
                </a:lnTo>
                <a:lnTo>
                  <a:pt x="3973" y="1853"/>
                </a:lnTo>
                <a:lnTo>
                  <a:pt x="4004" y="1915"/>
                </a:lnTo>
                <a:lnTo>
                  <a:pt x="4034" y="1974"/>
                </a:lnTo>
                <a:lnTo>
                  <a:pt x="4061" y="2032"/>
                </a:lnTo>
                <a:lnTo>
                  <a:pt x="4087" y="2087"/>
                </a:lnTo>
                <a:lnTo>
                  <a:pt x="4110" y="2138"/>
                </a:lnTo>
                <a:lnTo>
                  <a:pt x="4130" y="2186"/>
                </a:lnTo>
                <a:lnTo>
                  <a:pt x="4149" y="2231"/>
                </a:lnTo>
                <a:lnTo>
                  <a:pt x="4164" y="2270"/>
                </a:lnTo>
                <a:lnTo>
                  <a:pt x="4176" y="2304"/>
                </a:lnTo>
                <a:lnTo>
                  <a:pt x="4185" y="2333"/>
                </a:lnTo>
                <a:lnTo>
                  <a:pt x="2876" y="2728"/>
                </a:lnTo>
                <a:lnTo>
                  <a:pt x="2876" y="2728"/>
                </a:lnTo>
                <a:lnTo>
                  <a:pt x="2860" y="2734"/>
                </a:lnTo>
                <a:lnTo>
                  <a:pt x="2843" y="2740"/>
                </a:lnTo>
                <a:lnTo>
                  <a:pt x="2828" y="2747"/>
                </a:lnTo>
                <a:lnTo>
                  <a:pt x="2813" y="2755"/>
                </a:lnTo>
                <a:lnTo>
                  <a:pt x="2799" y="2763"/>
                </a:lnTo>
                <a:lnTo>
                  <a:pt x="2784" y="2772"/>
                </a:lnTo>
                <a:lnTo>
                  <a:pt x="2771" y="2782"/>
                </a:lnTo>
                <a:lnTo>
                  <a:pt x="2757" y="2792"/>
                </a:lnTo>
                <a:lnTo>
                  <a:pt x="2745" y="2803"/>
                </a:lnTo>
                <a:lnTo>
                  <a:pt x="2733" y="2816"/>
                </a:lnTo>
                <a:lnTo>
                  <a:pt x="2721" y="2828"/>
                </a:lnTo>
                <a:lnTo>
                  <a:pt x="2710" y="2840"/>
                </a:lnTo>
                <a:lnTo>
                  <a:pt x="2700" y="2854"/>
                </a:lnTo>
                <a:lnTo>
                  <a:pt x="2690" y="2867"/>
                </a:lnTo>
                <a:lnTo>
                  <a:pt x="2681" y="2880"/>
                </a:lnTo>
                <a:lnTo>
                  <a:pt x="2673" y="2895"/>
                </a:lnTo>
                <a:lnTo>
                  <a:pt x="2666" y="2911"/>
                </a:lnTo>
                <a:lnTo>
                  <a:pt x="2659" y="2925"/>
                </a:lnTo>
                <a:lnTo>
                  <a:pt x="2652" y="2941"/>
                </a:lnTo>
                <a:lnTo>
                  <a:pt x="2647" y="2958"/>
                </a:lnTo>
                <a:lnTo>
                  <a:pt x="2642" y="2973"/>
                </a:lnTo>
                <a:lnTo>
                  <a:pt x="2638" y="2990"/>
                </a:lnTo>
                <a:lnTo>
                  <a:pt x="2635" y="3007"/>
                </a:lnTo>
                <a:lnTo>
                  <a:pt x="2632" y="3023"/>
                </a:lnTo>
                <a:lnTo>
                  <a:pt x="2631" y="3041"/>
                </a:lnTo>
                <a:lnTo>
                  <a:pt x="2630" y="3058"/>
                </a:lnTo>
                <a:lnTo>
                  <a:pt x="2630" y="3076"/>
                </a:lnTo>
                <a:lnTo>
                  <a:pt x="2631" y="3094"/>
                </a:lnTo>
                <a:lnTo>
                  <a:pt x="2633" y="3112"/>
                </a:lnTo>
                <a:lnTo>
                  <a:pt x="2635" y="3128"/>
                </a:lnTo>
                <a:lnTo>
                  <a:pt x="2640" y="3146"/>
                </a:lnTo>
                <a:lnTo>
                  <a:pt x="2644" y="3165"/>
                </a:lnTo>
                <a:lnTo>
                  <a:pt x="2644" y="3165"/>
                </a:lnTo>
                <a:lnTo>
                  <a:pt x="2650" y="3181"/>
                </a:lnTo>
                <a:lnTo>
                  <a:pt x="2656" y="3197"/>
                </a:lnTo>
                <a:lnTo>
                  <a:pt x="2662" y="3212"/>
                </a:lnTo>
                <a:lnTo>
                  <a:pt x="2670" y="3227"/>
                </a:lnTo>
                <a:lnTo>
                  <a:pt x="2678" y="3241"/>
                </a:lnTo>
                <a:lnTo>
                  <a:pt x="2687" y="3256"/>
                </a:lnTo>
                <a:lnTo>
                  <a:pt x="2697" y="3269"/>
                </a:lnTo>
                <a:lnTo>
                  <a:pt x="2706" y="3282"/>
                </a:lnTo>
                <a:lnTo>
                  <a:pt x="2717" y="3294"/>
                </a:lnTo>
                <a:lnTo>
                  <a:pt x="2728" y="3305"/>
                </a:lnTo>
                <a:lnTo>
                  <a:pt x="2739" y="3316"/>
                </a:lnTo>
                <a:lnTo>
                  <a:pt x="2751" y="3327"/>
                </a:lnTo>
                <a:lnTo>
                  <a:pt x="2763" y="3336"/>
                </a:lnTo>
                <a:lnTo>
                  <a:pt x="2776" y="3346"/>
                </a:lnTo>
                <a:lnTo>
                  <a:pt x="2790" y="3354"/>
                </a:lnTo>
                <a:lnTo>
                  <a:pt x="2803" y="3363"/>
                </a:lnTo>
                <a:lnTo>
                  <a:pt x="2816" y="3370"/>
                </a:lnTo>
                <a:lnTo>
                  <a:pt x="2831" y="3377"/>
                </a:lnTo>
                <a:lnTo>
                  <a:pt x="2845" y="3383"/>
                </a:lnTo>
                <a:lnTo>
                  <a:pt x="2860" y="3388"/>
                </a:lnTo>
                <a:lnTo>
                  <a:pt x="2876" y="3393"/>
                </a:lnTo>
                <a:lnTo>
                  <a:pt x="2891" y="3397"/>
                </a:lnTo>
                <a:lnTo>
                  <a:pt x="2907" y="3400"/>
                </a:lnTo>
                <a:lnTo>
                  <a:pt x="2923" y="3402"/>
                </a:lnTo>
                <a:lnTo>
                  <a:pt x="2938" y="3404"/>
                </a:lnTo>
                <a:lnTo>
                  <a:pt x="2955" y="3406"/>
                </a:lnTo>
                <a:lnTo>
                  <a:pt x="2971" y="3406"/>
                </a:lnTo>
                <a:lnTo>
                  <a:pt x="2987" y="3406"/>
                </a:lnTo>
                <a:lnTo>
                  <a:pt x="3004" y="3404"/>
                </a:lnTo>
                <a:lnTo>
                  <a:pt x="3020" y="3402"/>
                </a:lnTo>
                <a:lnTo>
                  <a:pt x="3037" y="3400"/>
                </a:lnTo>
                <a:lnTo>
                  <a:pt x="3053" y="3397"/>
                </a:lnTo>
                <a:lnTo>
                  <a:pt x="4826" y="2988"/>
                </a:lnTo>
                <a:lnTo>
                  <a:pt x="4826" y="2988"/>
                </a:lnTo>
                <a:lnTo>
                  <a:pt x="4847" y="2981"/>
                </a:lnTo>
                <a:lnTo>
                  <a:pt x="4869" y="2973"/>
                </a:lnTo>
                <a:lnTo>
                  <a:pt x="4889" y="2965"/>
                </a:lnTo>
                <a:lnTo>
                  <a:pt x="4908" y="2955"/>
                </a:lnTo>
                <a:lnTo>
                  <a:pt x="4927" y="2946"/>
                </a:lnTo>
                <a:lnTo>
                  <a:pt x="4945" y="2935"/>
                </a:lnTo>
                <a:lnTo>
                  <a:pt x="4963" y="2924"/>
                </a:lnTo>
                <a:lnTo>
                  <a:pt x="4979" y="2913"/>
                </a:lnTo>
                <a:lnTo>
                  <a:pt x="4995" y="2901"/>
                </a:lnTo>
                <a:lnTo>
                  <a:pt x="5011" y="2888"/>
                </a:lnTo>
                <a:lnTo>
                  <a:pt x="5025" y="2875"/>
                </a:lnTo>
                <a:lnTo>
                  <a:pt x="5039" y="2860"/>
                </a:lnTo>
                <a:lnTo>
                  <a:pt x="5052" y="2846"/>
                </a:lnTo>
                <a:lnTo>
                  <a:pt x="5063" y="2831"/>
                </a:lnTo>
                <a:lnTo>
                  <a:pt x="5075" y="2816"/>
                </a:lnTo>
                <a:lnTo>
                  <a:pt x="5085" y="2800"/>
                </a:lnTo>
                <a:lnTo>
                  <a:pt x="5095" y="2783"/>
                </a:lnTo>
                <a:lnTo>
                  <a:pt x="5104" y="2768"/>
                </a:lnTo>
                <a:lnTo>
                  <a:pt x="5112" y="2750"/>
                </a:lnTo>
                <a:lnTo>
                  <a:pt x="5120" y="2733"/>
                </a:lnTo>
                <a:lnTo>
                  <a:pt x="5127" y="2715"/>
                </a:lnTo>
                <a:lnTo>
                  <a:pt x="5132" y="2697"/>
                </a:lnTo>
                <a:lnTo>
                  <a:pt x="5137" y="2679"/>
                </a:lnTo>
                <a:lnTo>
                  <a:pt x="5141" y="2661"/>
                </a:lnTo>
                <a:lnTo>
                  <a:pt x="5145" y="2642"/>
                </a:lnTo>
                <a:lnTo>
                  <a:pt x="5147" y="2625"/>
                </a:lnTo>
                <a:lnTo>
                  <a:pt x="5148" y="2606"/>
                </a:lnTo>
                <a:lnTo>
                  <a:pt x="5148" y="2587"/>
                </a:lnTo>
                <a:lnTo>
                  <a:pt x="5148" y="2568"/>
                </a:lnTo>
                <a:lnTo>
                  <a:pt x="5146" y="2549"/>
                </a:lnTo>
                <a:lnTo>
                  <a:pt x="5144" y="2530"/>
                </a:lnTo>
                <a:lnTo>
                  <a:pt x="5140" y="2509"/>
                </a:lnTo>
                <a:lnTo>
                  <a:pt x="5140" y="2509"/>
                </a:lnTo>
                <a:close/>
              </a:path>
            </a:pathLst>
          </a:custGeom>
          <a:solidFill xmlns:a="http://schemas.openxmlformats.org/drawingml/2006/main">
            <a:srgbClr val="000000"/>
          </a:solidFill>
          <a:ln xmlns:a="http://schemas.openxmlformats.org/drawingml/2006/main">
            <a:noFill/>
          </a:ln>
          <a:extLst xmlns:a="http://schemas.openxmlformats.org/drawingml/2006/main"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cdr:spPr>
        <cdr:txBody>
          <a:bodyPr xmlns:a="http://schemas.openxmlformats.org/drawingml/2006/main" vert="horz" wrap="square" lIns="91440" tIns="45720" rIns="91440" bIns="45720" numCol="1" anchor="t" anchorCtr="0" compatLnSpc="1">
            <a:prstTxWarp prst="textNoShape">
              <a:avLst/>
            </a:prstTxWarp>
          </a:bodyPr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 dirty="0"/>
          </a:p>
        </cdr:txBody>
      </cdr:sp>
      <cdr:sp macro="" textlink="">
        <cdr:nvSpPr>
          <cdr:cNvPr id="6" name="Freeform 5">
            <a:extLst xmlns:a="http://schemas.openxmlformats.org/drawingml/2006/main">
              <a:ext uri="{FF2B5EF4-FFF2-40B4-BE49-F238E27FC236}">
                <a16:creationId xmlns:a16="http://schemas.microsoft.com/office/drawing/2014/main" id="{747168A5-4DC5-2946-8DC2-57A0EB3299BE}"/>
              </a:ext>
            </a:extLst>
          </cdr:cNvPr>
          <cdr:cNvSpPr>
            <a:spLocks xmlns:a="http://schemas.openxmlformats.org/drawingml/2006/main"/>
          </cdr:cNvSpPr>
        </cdr:nvSpPr>
        <cdr:spPr bwMode="auto">
          <a:xfrm xmlns:a="http://schemas.openxmlformats.org/drawingml/2006/main">
            <a:off x="-8015" y="-1054"/>
            <a:ext cx="1" cy="1"/>
          </a:xfrm>
          <a:custGeom xmlns:a="http://schemas.openxmlformats.org/drawingml/2006/main">
            <a:avLst/>
            <a:gdLst>
              <a:gd name="T0" fmla="*/ 1175 w 2237"/>
              <a:gd name="T1" fmla="*/ 1 h 2237"/>
              <a:gd name="T2" fmla="*/ 1288 w 2237"/>
              <a:gd name="T3" fmla="*/ 12 h 2237"/>
              <a:gd name="T4" fmla="*/ 1398 w 2237"/>
              <a:gd name="T5" fmla="*/ 35 h 2237"/>
              <a:gd name="T6" fmla="*/ 1503 w 2237"/>
              <a:gd name="T7" fmla="*/ 67 h 2237"/>
              <a:gd name="T8" fmla="*/ 1651 w 2237"/>
              <a:gd name="T9" fmla="*/ 135 h 2237"/>
              <a:gd name="T10" fmla="*/ 1830 w 2237"/>
              <a:gd name="T11" fmla="*/ 255 h 2237"/>
              <a:gd name="T12" fmla="*/ 1981 w 2237"/>
              <a:gd name="T13" fmla="*/ 407 h 2237"/>
              <a:gd name="T14" fmla="*/ 2101 w 2237"/>
              <a:gd name="T15" fmla="*/ 586 h 2237"/>
              <a:gd name="T16" fmla="*/ 2168 w 2237"/>
              <a:gd name="T17" fmla="*/ 734 h 2237"/>
              <a:gd name="T18" fmla="*/ 2201 w 2237"/>
              <a:gd name="T19" fmla="*/ 839 h 2237"/>
              <a:gd name="T20" fmla="*/ 2223 w 2237"/>
              <a:gd name="T21" fmla="*/ 948 h 2237"/>
              <a:gd name="T22" fmla="*/ 2235 w 2237"/>
              <a:gd name="T23" fmla="*/ 1060 h 2237"/>
              <a:gd name="T24" fmla="*/ 2237 w 2237"/>
              <a:gd name="T25" fmla="*/ 1148 h 2237"/>
              <a:gd name="T26" fmla="*/ 2228 w 2237"/>
              <a:gd name="T27" fmla="*/ 1260 h 2237"/>
              <a:gd name="T28" fmla="*/ 2207 w 2237"/>
              <a:gd name="T29" fmla="*/ 1371 h 2237"/>
              <a:gd name="T30" fmla="*/ 2177 w 2237"/>
              <a:gd name="T31" fmla="*/ 1477 h 2237"/>
              <a:gd name="T32" fmla="*/ 2126 w 2237"/>
              <a:gd name="T33" fmla="*/ 1604 h 2237"/>
              <a:gd name="T34" fmla="*/ 2014 w 2237"/>
              <a:gd name="T35" fmla="*/ 1788 h 2237"/>
              <a:gd name="T36" fmla="*/ 1870 w 2237"/>
              <a:gd name="T37" fmla="*/ 1947 h 2237"/>
              <a:gd name="T38" fmla="*/ 1698 w 2237"/>
              <a:gd name="T39" fmla="*/ 2075 h 2237"/>
              <a:gd name="T40" fmla="*/ 1528 w 2237"/>
              <a:gd name="T41" fmla="*/ 2159 h 2237"/>
              <a:gd name="T42" fmla="*/ 1424 w 2237"/>
              <a:gd name="T43" fmla="*/ 2195 h 2237"/>
              <a:gd name="T44" fmla="*/ 1316 w 2237"/>
              <a:gd name="T45" fmla="*/ 2219 h 2237"/>
              <a:gd name="T46" fmla="*/ 1204 w 2237"/>
              <a:gd name="T47" fmla="*/ 2234 h 2237"/>
              <a:gd name="T48" fmla="*/ 1118 w 2237"/>
              <a:gd name="T49" fmla="*/ 2237 h 2237"/>
              <a:gd name="T50" fmla="*/ 1003 w 2237"/>
              <a:gd name="T51" fmla="*/ 2232 h 2237"/>
              <a:gd name="T52" fmla="*/ 893 w 2237"/>
              <a:gd name="T53" fmla="*/ 2215 h 2237"/>
              <a:gd name="T54" fmla="*/ 785 w 2237"/>
              <a:gd name="T55" fmla="*/ 2187 h 2237"/>
              <a:gd name="T56" fmla="*/ 683 w 2237"/>
              <a:gd name="T57" fmla="*/ 2149 h 2237"/>
              <a:gd name="T58" fmla="*/ 493 w 2237"/>
              <a:gd name="T59" fmla="*/ 2046 h 2237"/>
              <a:gd name="T60" fmla="*/ 327 w 2237"/>
              <a:gd name="T61" fmla="*/ 1910 h 2237"/>
              <a:gd name="T62" fmla="*/ 191 w 2237"/>
              <a:gd name="T63" fmla="*/ 1744 h 2237"/>
              <a:gd name="T64" fmla="*/ 87 w 2237"/>
              <a:gd name="T65" fmla="*/ 1553 h 2237"/>
              <a:gd name="T66" fmla="*/ 50 w 2237"/>
              <a:gd name="T67" fmla="*/ 1450 h 2237"/>
              <a:gd name="T68" fmla="*/ 22 w 2237"/>
              <a:gd name="T69" fmla="*/ 1344 h 2237"/>
              <a:gd name="T70" fmla="*/ 6 w 2237"/>
              <a:gd name="T71" fmla="*/ 1233 h 2237"/>
              <a:gd name="T72" fmla="*/ 0 w 2237"/>
              <a:gd name="T73" fmla="*/ 1119 h 2237"/>
              <a:gd name="T74" fmla="*/ 3 w 2237"/>
              <a:gd name="T75" fmla="*/ 1033 h 2237"/>
              <a:gd name="T76" fmla="*/ 17 w 2237"/>
              <a:gd name="T77" fmla="*/ 921 h 2237"/>
              <a:gd name="T78" fmla="*/ 42 w 2237"/>
              <a:gd name="T79" fmla="*/ 812 h 2237"/>
              <a:gd name="T80" fmla="*/ 77 w 2237"/>
              <a:gd name="T81" fmla="*/ 708 h 2237"/>
              <a:gd name="T82" fmla="*/ 162 w 2237"/>
              <a:gd name="T83" fmla="*/ 539 h 2237"/>
              <a:gd name="T84" fmla="*/ 290 w 2237"/>
              <a:gd name="T85" fmla="*/ 367 h 2237"/>
              <a:gd name="T86" fmla="*/ 449 w 2237"/>
              <a:gd name="T87" fmla="*/ 222 h 2237"/>
              <a:gd name="T88" fmla="*/ 633 w 2237"/>
              <a:gd name="T89" fmla="*/ 110 h 2237"/>
              <a:gd name="T90" fmla="*/ 760 w 2237"/>
              <a:gd name="T91" fmla="*/ 58 h 2237"/>
              <a:gd name="T92" fmla="*/ 866 w 2237"/>
              <a:gd name="T93" fmla="*/ 28 h 2237"/>
              <a:gd name="T94" fmla="*/ 975 w 2237"/>
              <a:gd name="T95" fmla="*/ 9 h 2237"/>
              <a:gd name="T96" fmla="*/ 1089 w 2237"/>
              <a:gd name="T97" fmla="*/ 0 h 2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237" h="2237">
                <a:moveTo>
                  <a:pt x="1118" y="0"/>
                </a:moveTo>
                <a:lnTo>
                  <a:pt x="1118" y="0"/>
                </a:lnTo>
                <a:lnTo>
                  <a:pt x="1147" y="0"/>
                </a:lnTo>
                <a:lnTo>
                  <a:pt x="1175" y="1"/>
                </a:lnTo>
                <a:lnTo>
                  <a:pt x="1204" y="3"/>
                </a:lnTo>
                <a:lnTo>
                  <a:pt x="1232" y="6"/>
                </a:lnTo>
                <a:lnTo>
                  <a:pt x="1260" y="9"/>
                </a:lnTo>
                <a:lnTo>
                  <a:pt x="1288" y="12"/>
                </a:lnTo>
                <a:lnTo>
                  <a:pt x="1316" y="17"/>
                </a:lnTo>
                <a:lnTo>
                  <a:pt x="1344" y="22"/>
                </a:lnTo>
                <a:lnTo>
                  <a:pt x="1371" y="28"/>
                </a:lnTo>
                <a:lnTo>
                  <a:pt x="1398" y="35"/>
                </a:lnTo>
                <a:lnTo>
                  <a:pt x="1424" y="42"/>
                </a:lnTo>
                <a:lnTo>
                  <a:pt x="1451" y="50"/>
                </a:lnTo>
                <a:lnTo>
                  <a:pt x="1477" y="58"/>
                </a:lnTo>
                <a:lnTo>
                  <a:pt x="1503" y="67"/>
                </a:lnTo>
                <a:lnTo>
                  <a:pt x="1528" y="77"/>
                </a:lnTo>
                <a:lnTo>
                  <a:pt x="1554" y="87"/>
                </a:lnTo>
                <a:lnTo>
                  <a:pt x="1603" y="110"/>
                </a:lnTo>
                <a:lnTo>
                  <a:pt x="1651" y="135"/>
                </a:lnTo>
                <a:lnTo>
                  <a:pt x="1698" y="162"/>
                </a:lnTo>
                <a:lnTo>
                  <a:pt x="1744" y="191"/>
                </a:lnTo>
                <a:lnTo>
                  <a:pt x="1787" y="222"/>
                </a:lnTo>
                <a:lnTo>
                  <a:pt x="1830" y="255"/>
                </a:lnTo>
                <a:lnTo>
                  <a:pt x="1870" y="291"/>
                </a:lnTo>
                <a:lnTo>
                  <a:pt x="1909" y="327"/>
                </a:lnTo>
                <a:lnTo>
                  <a:pt x="1946" y="367"/>
                </a:lnTo>
                <a:lnTo>
                  <a:pt x="1981" y="407"/>
                </a:lnTo>
                <a:lnTo>
                  <a:pt x="2014" y="449"/>
                </a:lnTo>
                <a:lnTo>
                  <a:pt x="2046" y="493"/>
                </a:lnTo>
                <a:lnTo>
                  <a:pt x="2075" y="539"/>
                </a:lnTo>
                <a:lnTo>
                  <a:pt x="2101" y="586"/>
                </a:lnTo>
                <a:lnTo>
                  <a:pt x="2126" y="634"/>
                </a:lnTo>
                <a:lnTo>
                  <a:pt x="2148" y="683"/>
                </a:lnTo>
                <a:lnTo>
                  <a:pt x="2158" y="708"/>
                </a:lnTo>
                <a:lnTo>
                  <a:pt x="2168" y="734"/>
                </a:lnTo>
                <a:lnTo>
                  <a:pt x="2177" y="760"/>
                </a:lnTo>
                <a:lnTo>
                  <a:pt x="2186" y="786"/>
                </a:lnTo>
                <a:lnTo>
                  <a:pt x="2194" y="812"/>
                </a:lnTo>
                <a:lnTo>
                  <a:pt x="2201" y="839"/>
                </a:lnTo>
                <a:lnTo>
                  <a:pt x="2207" y="866"/>
                </a:lnTo>
                <a:lnTo>
                  <a:pt x="2214" y="893"/>
                </a:lnTo>
                <a:lnTo>
                  <a:pt x="2219" y="921"/>
                </a:lnTo>
                <a:lnTo>
                  <a:pt x="2223" y="948"/>
                </a:lnTo>
                <a:lnTo>
                  <a:pt x="2228" y="976"/>
                </a:lnTo>
                <a:lnTo>
                  <a:pt x="2231" y="1003"/>
                </a:lnTo>
                <a:lnTo>
                  <a:pt x="2233" y="1033"/>
                </a:lnTo>
                <a:lnTo>
                  <a:pt x="2235" y="1060"/>
                </a:lnTo>
                <a:lnTo>
                  <a:pt x="2237" y="1089"/>
                </a:lnTo>
                <a:lnTo>
                  <a:pt x="2237" y="1119"/>
                </a:lnTo>
                <a:lnTo>
                  <a:pt x="2237" y="1119"/>
                </a:lnTo>
                <a:lnTo>
                  <a:pt x="2237" y="1148"/>
                </a:lnTo>
                <a:lnTo>
                  <a:pt x="2235" y="1176"/>
                </a:lnTo>
                <a:lnTo>
                  <a:pt x="2233" y="1205"/>
                </a:lnTo>
                <a:lnTo>
                  <a:pt x="2231" y="1233"/>
                </a:lnTo>
                <a:lnTo>
                  <a:pt x="2228" y="1260"/>
                </a:lnTo>
                <a:lnTo>
                  <a:pt x="2223" y="1288"/>
                </a:lnTo>
                <a:lnTo>
                  <a:pt x="2219" y="1316"/>
                </a:lnTo>
                <a:lnTo>
                  <a:pt x="2214" y="1344"/>
                </a:lnTo>
                <a:lnTo>
                  <a:pt x="2207" y="1371"/>
                </a:lnTo>
                <a:lnTo>
                  <a:pt x="2201" y="1398"/>
                </a:lnTo>
                <a:lnTo>
                  <a:pt x="2194" y="1425"/>
                </a:lnTo>
                <a:lnTo>
                  <a:pt x="2186" y="1450"/>
                </a:lnTo>
                <a:lnTo>
                  <a:pt x="2177" y="1477"/>
                </a:lnTo>
                <a:lnTo>
                  <a:pt x="2168" y="1503"/>
                </a:lnTo>
                <a:lnTo>
                  <a:pt x="2158" y="1529"/>
                </a:lnTo>
                <a:lnTo>
                  <a:pt x="2148" y="1553"/>
                </a:lnTo>
                <a:lnTo>
                  <a:pt x="2126" y="1604"/>
                </a:lnTo>
                <a:lnTo>
                  <a:pt x="2101" y="1652"/>
                </a:lnTo>
                <a:lnTo>
                  <a:pt x="2075" y="1698"/>
                </a:lnTo>
                <a:lnTo>
                  <a:pt x="2046" y="1744"/>
                </a:lnTo>
                <a:lnTo>
                  <a:pt x="2014" y="1788"/>
                </a:lnTo>
                <a:lnTo>
                  <a:pt x="1981" y="1830"/>
                </a:lnTo>
                <a:lnTo>
                  <a:pt x="1946" y="1871"/>
                </a:lnTo>
                <a:lnTo>
                  <a:pt x="1909" y="1910"/>
                </a:lnTo>
                <a:lnTo>
                  <a:pt x="1870" y="1947"/>
                </a:lnTo>
                <a:lnTo>
                  <a:pt x="1830" y="1981"/>
                </a:lnTo>
                <a:lnTo>
                  <a:pt x="1787" y="2015"/>
                </a:lnTo>
                <a:lnTo>
                  <a:pt x="1744" y="2046"/>
                </a:lnTo>
                <a:lnTo>
                  <a:pt x="1698" y="2075"/>
                </a:lnTo>
                <a:lnTo>
                  <a:pt x="1651" y="2102"/>
                </a:lnTo>
                <a:lnTo>
                  <a:pt x="1603" y="2126"/>
                </a:lnTo>
                <a:lnTo>
                  <a:pt x="1554" y="2149"/>
                </a:lnTo>
                <a:lnTo>
                  <a:pt x="1528" y="2159"/>
                </a:lnTo>
                <a:lnTo>
                  <a:pt x="1503" y="2169"/>
                </a:lnTo>
                <a:lnTo>
                  <a:pt x="1477" y="2178"/>
                </a:lnTo>
                <a:lnTo>
                  <a:pt x="1451" y="2187"/>
                </a:lnTo>
                <a:lnTo>
                  <a:pt x="1424" y="2195"/>
                </a:lnTo>
                <a:lnTo>
                  <a:pt x="1398" y="2201"/>
                </a:lnTo>
                <a:lnTo>
                  <a:pt x="1371" y="2208"/>
                </a:lnTo>
                <a:lnTo>
                  <a:pt x="1344" y="2215"/>
                </a:lnTo>
                <a:lnTo>
                  <a:pt x="1316" y="2219"/>
                </a:lnTo>
                <a:lnTo>
                  <a:pt x="1288" y="2224"/>
                </a:lnTo>
                <a:lnTo>
                  <a:pt x="1260" y="2228"/>
                </a:lnTo>
                <a:lnTo>
                  <a:pt x="1232" y="2232"/>
                </a:lnTo>
                <a:lnTo>
                  <a:pt x="1204" y="2234"/>
                </a:lnTo>
                <a:lnTo>
                  <a:pt x="1175" y="2236"/>
                </a:lnTo>
                <a:lnTo>
                  <a:pt x="1147" y="2237"/>
                </a:lnTo>
                <a:lnTo>
                  <a:pt x="1118" y="2237"/>
                </a:lnTo>
                <a:lnTo>
                  <a:pt x="1118" y="2237"/>
                </a:lnTo>
                <a:lnTo>
                  <a:pt x="1089" y="2237"/>
                </a:lnTo>
                <a:lnTo>
                  <a:pt x="1060" y="2236"/>
                </a:lnTo>
                <a:lnTo>
                  <a:pt x="1032" y="2234"/>
                </a:lnTo>
                <a:lnTo>
                  <a:pt x="1003" y="2232"/>
                </a:lnTo>
                <a:lnTo>
                  <a:pt x="975" y="2228"/>
                </a:lnTo>
                <a:lnTo>
                  <a:pt x="947" y="2224"/>
                </a:lnTo>
                <a:lnTo>
                  <a:pt x="920" y="2219"/>
                </a:lnTo>
                <a:lnTo>
                  <a:pt x="893" y="2215"/>
                </a:lnTo>
                <a:lnTo>
                  <a:pt x="866" y="2208"/>
                </a:lnTo>
                <a:lnTo>
                  <a:pt x="839" y="2201"/>
                </a:lnTo>
                <a:lnTo>
                  <a:pt x="812" y="2195"/>
                </a:lnTo>
                <a:lnTo>
                  <a:pt x="785" y="2187"/>
                </a:lnTo>
                <a:lnTo>
                  <a:pt x="760" y="2178"/>
                </a:lnTo>
                <a:lnTo>
                  <a:pt x="734" y="2169"/>
                </a:lnTo>
                <a:lnTo>
                  <a:pt x="708" y="2159"/>
                </a:lnTo>
                <a:lnTo>
                  <a:pt x="683" y="2149"/>
                </a:lnTo>
                <a:lnTo>
                  <a:pt x="633" y="2126"/>
                </a:lnTo>
                <a:lnTo>
                  <a:pt x="585" y="2102"/>
                </a:lnTo>
                <a:lnTo>
                  <a:pt x="538" y="2075"/>
                </a:lnTo>
                <a:lnTo>
                  <a:pt x="493" y="2046"/>
                </a:lnTo>
                <a:lnTo>
                  <a:pt x="449" y="2015"/>
                </a:lnTo>
                <a:lnTo>
                  <a:pt x="407" y="1981"/>
                </a:lnTo>
                <a:lnTo>
                  <a:pt x="366" y="1947"/>
                </a:lnTo>
                <a:lnTo>
                  <a:pt x="327" y="1910"/>
                </a:lnTo>
                <a:lnTo>
                  <a:pt x="290" y="1871"/>
                </a:lnTo>
                <a:lnTo>
                  <a:pt x="255" y="1830"/>
                </a:lnTo>
                <a:lnTo>
                  <a:pt x="222" y="1788"/>
                </a:lnTo>
                <a:lnTo>
                  <a:pt x="191" y="1744"/>
                </a:lnTo>
                <a:lnTo>
                  <a:pt x="162" y="1698"/>
                </a:lnTo>
                <a:lnTo>
                  <a:pt x="135" y="1652"/>
                </a:lnTo>
                <a:lnTo>
                  <a:pt x="109" y="1604"/>
                </a:lnTo>
                <a:lnTo>
                  <a:pt x="87" y="1553"/>
                </a:lnTo>
                <a:lnTo>
                  <a:pt x="77" y="1529"/>
                </a:lnTo>
                <a:lnTo>
                  <a:pt x="67" y="1503"/>
                </a:lnTo>
                <a:lnTo>
                  <a:pt x="58" y="1477"/>
                </a:lnTo>
                <a:lnTo>
                  <a:pt x="50" y="1450"/>
                </a:lnTo>
                <a:lnTo>
                  <a:pt x="42" y="1425"/>
                </a:lnTo>
                <a:lnTo>
                  <a:pt x="35" y="1398"/>
                </a:lnTo>
                <a:lnTo>
                  <a:pt x="28" y="1371"/>
                </a:lnTo>
                <a:lnTo>
                  <a:pt x="22" y="1344"/>
                </a:lnTo>
                <a:lnTo>
                  <a:pt x="17" y="1316"/>
                </a:lnTo>
                <a:lnTo>
                  <a:pt x="12" y="1288"/>
                </a:lnTo>
                <a:lnTo>
                  <a:pt x="9" y="1260"/>
                </a:lnTo>
                <a:lnTo>
                  <a:pt x="6" y="1233"/>
                </a:lnTo>
                <a:lnTo>
                  <a:pt x="3" y="1205"/>
                </a:lnTo>
                <a:lnTo>
                  <a:pt x="1" y="1176"/>
                </a:lnTo>
                <a:lnTo>
                  <a:pt x="0" y="1148"/>
                </a:lnTo>
                <a:lnTo>
                  <a:pt x="0" y="1119"/>
                </a:lnTo>
                <a:lnTo>
                  <a:pt x="0" y="1119"/>
                </a:lnTo>
                <a:lnTo>
                  <a:pt x="0" y="1089"/>
                </a:lnTo>
                <a:lnTo>
                  <a:pt x="1" y="1060"/>
                </a:lnTo>
                <a:lnTo>
                  <a:pt x="3" y="1033"/>
                </a:lnTo>
                <a:lnTo>
                  <a:pt x="6" y="1003"/>
                </a:lnTo>
                <a:lnTo>
                  <a:pt x="9" y="976"/>
                </a:lnTo>
                <a:lnTo>
                  <a:pt x="12" y="948"/>
                </a:lnTo>
                <a:lnTo>
                  <a:pt x="17" y="921"/>
                </a:lnTo>
                <a:lnTo>
                  <a:pt x="22" y="893"/>
                </a:lnTo>
                <a:lnTo>
                  <a:pt x="28" y="866"/>
                </a:lnTo>
                <a:lnTo>
                  <a:pt x="35" y="839"/>
                </a:lnTo>
                <a:lnTo>
                  <a:pt x="42" y="812"/>
                </a:lnTo>
                <a:lnTo>
                  <a:pt x="50" y="786"/>
                </a:lnTo>
                <a:lnTo>
                  <a:pt x="58" y="760"/>
                </a:lnTo>
                <a:lnTo>
                  <a:pt x="67" y="734"/>
                </a:lnTo>
                <a:lnTo>
                  <a:pt x="77" y="708"/>
                </a:lnTo>
                <a:lnTo>
                  <a:pt x="87" y="683"/>
                </a:lnTo>
                <a:lnTo>
                  <a:pt x="109" y="634"/>
                </a:lnTo>
                <a:lnTo>
                  <a:pt x="135" y="586"/>
                </a:lnTo>
                <a:lnTo>
                  <a:pt x="162" y="539"/>
                </a:lnTo>
                <a:lnTo>
                  <a:pt x="191" y="493"/>
                </a:lnTo>
                <a:lnTo>
                  <a:pt x="222" y="449"/>
                </a:lnTo>
                <a:lnTo>
                  <a:pt x="255" y="407"/>
                </a:lnTo>
                <a:lnTo>
                  <a:pt x="290" y="367"/>
                </a:lnTo>
                <a:lnTo>
                  <a:pt x="327" y="327"/>
                </a:lnTo>
                <a:lnTo>
                  <a:pt x="366" y="291"/>
                </a:lnTo>
                <a:lnTo>
                  <a:pt x="407" y="255"/>
                </a:lnTo>
                <a:lnTo>
                  <a:pt x="449" y="222"/>
                </a:lnTo>
                <a:lnTo>
                  <a:pt x="493" y="191"/>
                </a:lnTo>
                <a:lnTo>
                  <a:pt x="538" y="162"/>
                </a:lnTo>
                <a:lnTo>
                  <a:pt x="585" y="135"/>
                </a:lnTo>
                <a:lnTo>
                  <a:pt x="633" y="110"/>
                </a:lnTo>
                <a:lnTo>
                  <a:pt x="683" y="87"/>
                </a:lnTo>
                <a:lnTo>
                  <a:pt x="708" y="77"/>
                </a:lnTo>
                <a:lnTo>
                  <a:pt x="734" y="67"/>
                </a:lnTo>
                <a:lnTo>
                  <a:pt x="760" y="58"/>
                </a:lnTo>
                <a:lnTo>
                  <a:pt x="785" y="50"/>
                </a:lnTo>
                <a:lnTo>
                  <a:pt x="812" y="42"/>
                </a:lnTo>
                <a:lnTo>
                  <a:pt x="839" y="35"/>
                </a:lnTo>
                <a:lnTo>
                  <a:pt x="866" y="28"/>
                </a:lnTo>
                <a:lnTo>
                  <a:pt x="893" y="22"/>
                </a:lnTo>
                <a:lnTo>
                  <a:pt x="920" y="17"/>
                </a:lnTo>
                <a:lnTo>
                  <a:pt x="947" y="12"/>
                </a:lnTo>
                <a:lnTo>
                  <a:pt x="975" y="9"/>
                </a:lnTo>
                <a:lnTo>
                  <a:pt x="1003" y="6"/>
                </a:lnTo>
                <a:lnTo>
                  <a:pt x="1032" y="3"/>
                </a:lnTo>
                <a:lnTo>
                  <a:pt x="1060" y="1"/>
                </a:lnTo>
                <a:lnTo>
                  <a:pt x="1089" y="0"/>
                </a:lnTo>
                <a:lnTo>
                  <a:pt x="1118" y="0"/>
                </a:lnTo>
                <a:lnTo>
                  <a:pt x="1118" y="0"/>
                </a:lnTo>
                <a:close/>
              </a:path>
            </a:pathLst>
          </a:custGeom>
          <a:solidFill xmlns:a="http://schemas.openxmlformats.org/drawingml/2006/main">
            <a:srgbClr val="000000"/>
          </a:solidFill>
          <a:ln xmlns:a="http://schemas.openxmlformats.org/drawingml/2006/main">
            <a:noFill/>
          </a:ln>
          <a:extLst xmlns:a="http://schemas.openxmlformats.org/drawingml/2006/main"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cdr:spPr>
        <cdr:txBody>
          <a:bodyPr xmlns:a="http://schemas.openxmlformats.org/drawingml/2006/main" vert="horz" wrap="square" lIns="91440" tIns="45720" rIns="91440" bIns="45720" numCol="1" anchor="t" anchorCtr="0" compatLnSpc="1">
            <a:prstTxWarp prst="textNoShape">
              <a:avLst/>
            </a:prstTxWarp>
          </a:bodyPr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 dirty="0"/>
          </a:p>
        </cdr:txBody>
      </cdr:sp>
      <cdr:sp macro="" textlink="">
        <cdr:nvSpPr>
          <cdr:cNvPr id="7" name="Freeform 6">
            <a:extLst xmlns:a="http://schemas.openxmlformats.org/drawingml/2006/main">
              <a:ext uri="{FF2B5EF4-FFF2-40B4-BE49-F238E27FC236}">
                <a16:creationId xmlns:a16="http://schemas.microsoft.com/office/drawing/2014/main" id="{B570EE81-0157-2745-8551-440FDD3A6166}"/>
              </a:ext>
            </a:extLst>
          </cdr:cNvPr>
          <cdr:cNvSpPr>
            <a:spLocks xmlns:a="http://schemas.openxmlformats.org/drawingml/2006/main"/>
          </cdr:cNvSpPr>
        </cdr:nvSpPr>
        <cdr:spPr bwMode="auto">
          <a:xfrm xmlns:a="http://schemas.openxmlformats.org/drawingml/2006/main">
            <a:off x="-8014" y="-1052"/>
            <a:ext cx="0" cy="0"/>
          </a:xfrm>
          <a:custGeom xmlns:a="http://schemas.openxmlformats.org/drawingml/2006/main">
            <a:avLst/>
            <a:gdLst>
              <a:gd name="T0" fmla="*/ 69 w 178"/>
              <a:gd name="T1" fmla="*/ 0 h 136"/>
              <a:gd name="T2" fmla="*/ 69 w 178"/>
              <a:gd name="T3" fmla="*/ 0 h 136"/>
              <a:gd name="T4" fmla="*/ 54 w 178"/>
              <a:gd name="T5" fmla="*/ 1 h 136"/>
              <a:gd name="T6" fmla="*/ 41 w 178"/>
              <a:gd name="T7" fmla="*/ 5 h 136"/>
              <a:gd name="T8" fmla="*/ 35 w 178"/>
              <a:gd name="T9" fmla="*/ 7 h 136"/>
              <a:gd name="T10" fmla="*/ 29 w 178"/>
              <a:gd name="T11" fmla="*/ 11 h 136"/>
              <a:gd name="T12" fmla="*/ 24 w 178"/>
              <a:gd name="T13" fmla="*/ 14 h 136"/>
              <a:gd name="T14" fmla="*/ 19 w 178"/>
              <a:gd name="T15" fmla="*/ 19 h 136"/>
              <a:gd name="T16" fmla="*/ 15 w 178"/>
              <a:gd name="T17" fmla="*/ 23 h 136"/>
              <a:gd name="T18" fmla="*/ 11 w 178"/>
              <a:gd name="T19" fmla="*/ 29 h 136"/>
              <a:gd name="T20" fmla="*/ 8 w 178"/>
              <a:gd name="T21" fmla="*/ 34 h 136"/>
              <a:gd name="T22" fmla="*/ 6 w 178"/>
              <a:gd name="T23" fmla="*/ 40 h 136"/>
              <a:gd name="T24" fmla="*/ 2 w 178"/>
              <a:gd name="T25" fmla="*/ 53 h 136"/>
              <a:gd name="T26" fmla="*/ 0 w 178"/>
              <a:gd name="T27" fmla="*/ 68 h 136"/>
              <a:gd name="T28" fmla="*/ 0 w 178"/>
              <a:gd name="T29" fmla="*/ 68 h 136"/>
              <a:gd name="T30" fmla="*/ 2 w 178"/>
              <a:gd name="T31" fmla="*/ 82 h 136"/>
              <a:gd name="T32" fmla="*/ 6 w 178"/>
              <a:gd name="T33" fmla="*/ 96 h 136"/>
              <a:gd name="T34" fmla="*/ 8 w 178"/>
              <a:gd name="T35" fmla="*/ 102 h 136"/>
              <a:gd name="T36" fmla="*/ 11 w 178"/>
              <a:gd name="T37" fmla="*/ 108 h 136"/>
              <a:gd name="T38" fmla="*/ 15 w 178"/>
              <a:gd name="T39" fmla="*/ 112 h 136"/>
              <a:gd name="T40" fmla="*/ 19 w 178"/>
              <a:gd name="T41" fmla="*/ 117 h 136"/>
              <a:gd name="T42" fmla="*/ 24 w 178"/>
              <a:gd name="T43" fmla="*/ 121 h 136"/>
              <a:gd name="T44" fmla="*/ 29 w 178"/>
              <a:gd name="T45" fmla="*/ 126 h 136"/>
              <a:gd name="T46" fmla="*/ 35 w 178"/>
              <a:gd name="T47" fmla="*/ 128 h 136"/>
              <a:gd name="T48" fmla="*/ 41 w 178"/>
              <a:gd name="T49" fmla="*/ 131 h 136"/>
              <a:gd name="T50" fmla="*/ 54 w 178"/>
              <a:gd name="T51" fmla="*/ 135 h 136"/>
              <a:gd name="T52" fmla="*/ 69 w 178"/>
              <a:gd name="T53" fmla="*/ 136 h 136"/>
              <a:gd name="T54" fmla="*/ 110 w 178"/>
              <a:gd name="T55" fmla="*/ 136 h 136"/>
              <a:gd name="T56" fmla="*/ 110 w 178"/>
              <a:gd name="T57" fmla="*/ 136 h 136"/>
              <a:gd name="T58" fmla="*/ 124 w 178"/>
              <a:gd name="T59" fmla="*/ 135 h 136"/>
              <a:gd name="T60" fmla="*/ 138 w 178"/>
              <a:gd name="T61" fmla="*/ 131 h 136"/>
              <a:gd name="T62" fmla="*/ 144 w 178"/>
              <a:gd name="T63" fmla="*/ 128 h 136"/>
              <a:gd name="T64" fmla="*/ 150 w 178"/>
              <a:gd name="T65" fmla="*/ 126 h 136"/>
              <a:gd name="T66" fmla="*/ 154 w 178"/>
              <a:gd name="T67" fmla="*/ 121 h 136"/>
              <a:gd name="T68" fmla="*/ 159 w 178"/>
              <a:gd name="T69" fmla="*/ 117 h 136"/>
              <a:gd name="T70" fmla="*/ 163 w 178"/>
              <a:gd name="T71" fmla="*/ 112 h 136"/>
              <a:gd name="T72" fmla="*/ 168 w 178"/>
              <a:gd name="T73" fmla="*/ 108 h 136"/>
              <a:gd name="T74" fmla="*/ 170 w 178"/>
              <a:gd name="T75" fmla="*/ 102 h 136"/>
              <a:gd name="T76" fmla="*/ 173 w 178"/>
              <a:gd name="T77" fmla="*/ 96 h 136"/>
              <a:gd name="T78" fmla="*/ 177 w 178"/>
              <a:gd name="T79" fmla="*/ 82 h 136"/>
              <a:gd name="T80" fmla="*/ 178 w 178"/>
              <a:gd name="T81" fmla="*/ 68 h 136"/>
              <a:gd name="T82" fmla="*/ 178 w 178"/>
              <a:gd name="T83" fmla="*/ 68 h 136"/>
              <a:gd name="T84" fmla="*/ 177 w 178"/>
              <a:gd name="T85" fmla="*/ 53 h 136"/>
              <a:gd name="T86" fmla="*/ 173 w 178"/>
              <a:gd name="T87" fmla="*/ 40 h 136"/>
              <a:gd name="T88" fmla="*/ 170 w 178"/>
              <a:gd name="T89" fmla="*/ 34 h 136"/>
              <a:gd name="T90" fmla="*/ 168 w 178"/>
              <a:gd name="T91" fmla="*/ 29 h 136"/>
              <a:gd name="T92" fmla="*/ 163 w 178"/>
              <a:gd name="T93" fmla="*/ 23 h 136"/>
              <a:gd name="T94" fmla="*/ 159 w 178"/>
              <a:gd name="T95" fmla="*/ 19 h 136"/>
              <a:gd name="T96" fmla="*/ 154 w 178"/>
              <a:gd name="T97" fmla="*/ 14 h 136"/>
              <a:gd name="T98" fmla="*/ 150 w 178"/>
              <a:gd name="T99" fmla="*/ 11 h 136"/>
              <a:gd name="T100" fmla="*/ 144 w 178"/>
              <a:gd name="T101" fmla="*/ 7 h 136"/>
              <a:gd name="T102" fmla="*/ 138 w 178"/>
              <a:gd name="T103" fmla="*/ 5 h 136"/>
              <a:gd name="T104" fmla="*/ 124 w 178"/>
              <a:gd name="T105" fmla="*/ 1 h 136"/>
              <a:gd name="T106" fmla="*/ 110 w 178"/>
              <a:gd name="T107" fmla="*/ 0 h 136"/>
              <a:gd name="T108" fmla="*/ 69 w 178"/>
              <a:gd name="T109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8" h="136">
                <a:moveTo>
                  <a:pt x="69" y="0"/>
                </a:moveTo>
                <a:lnTo>
                  <a:pt x="69" y="0"/>
                </a:lnTo>
                <a:lnTo>
                  <a:pt x="54" y="1"/>
                </a:lnTo>
                <a:lnTo>
                  <a:pt x="41" y="5"/>
                </a:lnTo>
                <a:lnTo>
                  <a:pt x="35" y="7"/>
                </a:lnTo>
                <a:lnTo>
                  <a:pt x="29" y="11"/>
                </a:lnTo>
                <a:lnTo>
                  <a:pt x="24" y="14"/>
                </a:lnTo>
                <a:lnTo>
                  <a:pt x="19" y="19"/>
                </a:lnTo>
                <a:lnTo>
                  <a:pt x="15" y="23"/>
                </a:lnTo>
                <a:lnTo>
                  <a:pt x="11" y="29"/>
                </a:lnTo>
                <a:lnTo>
                  <a:pt x="8" y="34"/>
                </a:lnTo>
                <a:lnTo>
                  <a:pt x="6" y="40"/>
                </a:lnTo>
                <a:lnTo>
                  <a:pt x="2" y="53"/>
                </a:lnTo>
                <a:lnTo>
                  <a:pt x="0" y="68"/>
                </a:lnTo>
                <a:lnTo>
                  <a:pt x="0" y="68"/>
                </a:lnTo>
                <a:lnTo>
                  <a:pt x="2" y="82"/>
                </a:lnTo>
                <a:lnTo>
                  <a:pt x="6" y="96"/>
                </a:lnTo>
                <a:lnTo>
                  <a:pt x="8" y="102"/>
                </a:lnTo>
                <a:lnTo>
                  <a:pt x="11" y="108"/>
                </a:lnTo>
                <a:lnTo>
                  <a:pt x="15" y="112"/>
                </a:lnTo>
                <a:lnTo>
                  <a:pt x="19" y="117"/>
                </a:lnTo>
                <a:lnTo>
                  <a:pt x="24" y="121"/>
                </a:lnTo>
                <a:lnTo>
                  <a:pt x="29" y="126"/>
                </a:lnTo>
                <a:lnTo>
                  <a:pt x="35" y="128"/>
                </a:lnTo>
                <a:lnTo>
                  <a:pt x="41" y="131"/>
                </a:lnTo>
                <a:lnTo>
                  <a:pt x="54" y="135"/>
                </a:lnTo>
                <a:lnTo>
                  <a:pt x="69" y="136"/>
                </a:lnTo>
                <a:lnTo>
                  <a:pt x="110" y="136"/>
                </a:lnTo>
                <a:lnTo>
                  <a:pt x="110" y="136"/>
                </a:lnTo>
                <a:lnTo>
                  <a:pt x="124" y="135"/>
                </a:lnTo>
                <a:lnTo>
                  <a:pt x="138" y="131"/>
                </a:lnTo>
                <a:lnTo>
                  <a:pt x="144" y="128"/>
                </a:lnTo>
                <a:lnTo>
                  <a:pt x="150" y="126"/>
                </a:lnTo>
                <a:lnTo>
                  <a:pt x="154" y="121"/>
                </a:lnTo>
                <a:lnTo>
                  <a:pt x="159" y="117"/>
                </a:lnTo>
                <a:lnTo>
                  <a:pt x="163" y="112"/>
                </a:lnTo>
                <a:lnTo>
                  <a:pt x="168" y="108"/>
                </a:lnTo>
                <a:lnTo>
                  <a:pt x="170" y="102"/>
                </a:lnTo>
                <a:lnTo>
                  <a:pt x="173" y="96"/>
                </a:lnTo>
                <a:lnTo>
                  <a:pt x="177" y="82"/>
                </a:lnTo>
                <a:lnTo>
                  <a:pt x="178" y="68"/>
                </a:lnTo>
                <a:lnTo>
                  <a:pt x="178" y="68"/>
                </a:lnTo>
                <a:lnTo>
                  <a:pt x="177" y="53"/>
                </a:lnTo>
                <a:lnTo>
                  <a:pt x="173" y="40"/>
                </a:lnTo>
                <a:lnTo>
                  <a:pt x="170" y="34"/>
                </a:lnTo>
                <a:lnTo>
                  <a:pt x="168" y="29"/>
                </a:lnTo>
                <a:lnTo>
                  <a:pt x="163" y="23"/>
                </a:lnTo>
                <a:lnTo>
                  <a:pt x="159" y="19"/>
                </a:lnTo>
                <a:lnTo>
                  <a:pt x="154" y="14"/>
                </a:lnTo>
                <a:lnTo>
                  <a:pt x="150" y="11"/>
                </a:lnTo>
                <a:lnTo>
                  <a:pt x="144" y="7"/>
                </a:lnTo>
                <a:lnTo>
                  <a:pt x="138" y="5"/>
                </a:lnTo>
                <a:lnTo>
                  <a:pt x="124" y="1"/>
                </a:lnTo>
                <a:lnTo>
                  <a:pt x="110" y="0"/>
                </a:lnTo>
                <a:lnTo>
                  <a:pt x="69" y="0"/>
                </a:lnTo>
                <a:close/>
              </a:path>
            </a:pathLst>
          </a:custGeom>
          <a:solidFill xmlns:a="http://schemas.openxmlformats.org/drawingml/2006/main">
            <a:srgbClr val="000000"/>
          </a:solidFill>
          <a:ln xmlns:a="http://schemas.openxmlformats.org/drawingml/2006/main">
            <a:noFill/>
          </a:ln>
          <a:extLst xmlns:a="http://schemas.openxmlformats.org/drawingml/2006/main"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cdr:spPr>
        <cdr:txBody>
          <a:bodyPr xmlns:a="http://schemas.openxmlformats.org/drawingml/2006/main" vert="horz" wrap="square" lIns="91440" tIns="45720" rIns="91440" bIns="45720" numCol="1" anchor="t" anchorCtr="0" compatLnSpc="1">
            <a:prstTxWarp prst="textNoShape">
              <a:avLst/>
            </a:prstTxWarp>
          </a:bodyPr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 dirty="0"/>
          </a:p>
        </cdr:txBody>
      </cdr:sp>
    </cdr:grp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0.00825</cdr:x>
      <cdr:y>0.01234</cdr:y>
    </cdr:from>
    <cdr:to>
      <cdr:x>0.00858</cdr:x>
      <cdr:y>0.01349</cdr:y>
    </cdr:to>
    <cdr:grpSp>
      <cdr:nvGrpSpPr>
        <cdr:cNvPr id="2" name="Group 1">
          <a:extLst xmlns:a="http://schemas.openxmlformats.org/drawingml/2006/main">
            <a:ext uri="{FF2B5EF4-FFF2-40B4-BE49-F238E27FC236}">
              <a16:creationId xmlns:a16="http://schemas.microsoft.com/office/drawing/2014/main" id="{8D0F1503-DC9F-F340-BADA-ADA16F890474}"/>
            </a:ext>
          </a:extLst>
        </cdr:cNvPr>
        <cdr:cNvGrpSpPr>
          <a:grpSpLocks xmlns:a="http://schemas.openxmlformats.org/drawingml/2006/main" noChangeAspect="1"/>
        </cdr:cNvGrpSpPr>
      </cdr:nvGrpSpPr>
      <cdr:grpSpPr bwMode="auto">
        <a:xfrm xmlns:a="http://schemas.openxmlformats.org/drawingml/2006/main">
          <a:off x="44352" y="44226"/>
          <a:ext cx="1774" cy="4122"/>
          <a:chOff x="-8016" y="-1055"/>
          <a:chExt cx="3" cy="7"/>
        </a:xfrm>
      </cdr:grpSpPr>
      <cdr:sp macro="" textlink="">
        <cdr:nvSpPr>
          <cdr:cNvPr id="3" name="AutoShape 3">
            <a:extLst xmlns:a="http://schemas.openxmlformats.org/drawingml/2006/main">
              <a:ext uri="{FF2B5EF4-FFF2-40B4-BE49-F238E27FC236}">
                <a16:creationId xmlns:a16="http://schemas.microsoft.com/office/drawing/2014/main" id="{173717EE-3787-E24E-958F-0328C97E108E}"/>
              </a:ext>
            </a:extLst>
          </cdr:cNvPr>
          <cdr:cNvSpPr>
            <a:spLocks xmlns:a="http://schemas.openxmlformats.org/drawingml/2006/main" noChangeAspect="1" noChangeArrowheads="1" noTextEdit="1"/>
          </cdr:cNvSpPr>
        </cdr:nvSpPr>
        <cdr:spPr bwMode="auto">
          <a:xfrm xmlns:a="http://schemas.openxmlformats.org/drawingml/2006/main">
            <a:off x="-8016" y="-1055"/>
            <a:ext cx="3" cy="6"/>
          </a:xfrm>
          <a:prstGeom xmlns:a="http://schemas.openxmlformats.org/drawingml/2006/main" prst="rect">
            <a:avLst/>
          </a:prstGeom>
          <a:noFill xmlns:a="http://schemas.openxmlformats.org/drawingml/2006/main"/>
          <a:ln xmlns:a="http://schemas.openxmlformats.org/drawingml/2006/main">
            <a:noFill/>
          </a:ln>
          <a:extLst xmlns:a="http://schemas.openxmlformats.org/drawingml/2006/main"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cdr:spPr>
        <cdr:txBody>
          <a:bodyPr xmlns:a="http://schemas.openxmlformats.org/drawingml/2006/main" vert="horz" wrap="square" lIns="91440" tIns="45720" rIns="91440" bIns="45720" numCol="1" anchor="t" anchorCtr="0" compatLnSpc="1">
            <a:prstTxWarp prst="textNoShape">
              <a:avLst/>
            </a:prstTxWarp>
          </a:bodyPr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 dirty="0"/>
          </a:p>
        </cdr:txBody>
      </cdr:sp>
      <cdr:sp macro="" textlink="">
        <cdr:nvSpPr>
          <cdr:cNvPr id="4" name="Freeform 3">
            <a:extLst xmlns:a="http://schemas.openxmlformats.org/drawingml/2006/main">
              <a:ext uri="{FF2B5EF4-FFF2-40B4-BE49-F238E27FC236}">
                <a16:creationId xmlns:a16="http://schemas.microsoft.com/office/drawing/2014/main" id="{2EFB4185-4946-3B4E-A659-2ED495AE345F}"/>
              </a:ext>
            </a:extLst>
          </cdr:cNvPr>
          <cdr:cNvSpPr>
            <a:spLocks xmlns:a="http://schemas.openxmlformats.org/drawingml/2006/main"/>
          </cdr:cNvSpPr>
        </cdr:nvSpPr>
        <cdr:spPr bwMode="auto">
          <a:xfrm xmlns:a="http://schemas.openxmlformats.org/drawingml/2006/main">
            <a:off x="-8015" y="-1052"/>
            <a:ext cx="1" cy="4"/>
          </a:xfrm>
          <a:custGeom xmlns:a="http://schemas.openxmlformats.org/drawingml/2006/main">
            <a:avLst/>
            <a:gdLst>
              <a:gd name="T0" fmla="*/ 2163 w 2987"/>
              <a:gd name="T1" fmla="*/ 123 h 7299"/>
              <a:gd name="T2" fmla="*/ 1974 w 2987"/>
              <a:gd name="T3" fmla="*/ 157 h 7299"/>
              <a:gd name="T4" fmla="*/ 1907 w 2987"/>
              <a:gd name="T5" fmla="*/ 157 h 7299"/>
              <a:gd name="T6" fmla="*/ 1862 w 2987"/>
              <a:gd name="T7" fmla="*/ 165 h 7299"/>
              <a:gd name="T8" fmla="*/ 1826 w 2987"/>
              <a:gd name="T9" fmla="*/ 208 h 7299"/>
              <a:gd name="T10" fmla="*/ 1200 w 2987"/>
              <a:gd name="T11" fmla="*/ 219 h 7299"/>
              <a:gd name="T12" fmla="*/ 1159 w 2987"/>
              <a:gd name="T13" fmla="*/ 208 h 7299"/>
              <a:gd name="T14" fmla="*/ 1124 w 2987"/>
              <a:gd name="T15" fmla="*/ 165 h 7299"/>
              <a:gd name="T16" fmla="*/ 982 w 2987"/>
              <a:gd name="T17" fmla="*/ 151 h 7299"/>
              <a:gd name="T18" fmla="*/ 409 w 2987"/>
              <a:gd name="T19" fmla="*/ 55 h 7299"/>
              <a:gd name="T20" fmla="*/ 196 w 2987"/>
              <a:gd name="T21" fmla="*/ 18 h 7299"/>
              <a:gd name="T22" fmla="*/ 0 w 2987"/>
              <a:gd name="T23" fmla="*/ 1228 h 7299"/>
              <a:gd name="T24" fmla="*/ 12 w 2987"/>
              <a:gd name="T25" fmla="*/ 1286 h 7299"/>
              <a:gd name="T26" fmla="*/ 45 w 2987"/>
              <a:gd name="T27" fmla="*/ 1334 h 7299"/>
              <a:gd name="T28" fmla="*/ 91 w 2987"/>
              <a:gd name="T29" fmla="*/ 1367 h 7299"/>
              <a:gd name="T30" fmla="*/ 150 w 2987"/>
              <a:gd name="T31" fmla="*/ 1378 h 7299"/>
              <a:gd name="T32" fmla="*/ 192 w 2987"/>
              <a:gd name="T33" fmla="*/ 4101 h 7299"/>
              <a:gd name="T34" fmla="*/ 204 w 2987"/>
              <a:gd name="T35" fmla="*/ 6835 h 7299"/>
              <a:gd name="T36" fmla="*/ 209 w 2987"/>
              <a:gd name="T37" fmla="*/ 6902 h 7299"/>
              <a:gd name="T38" fmla="*/ 230 w 2987"/>
              <a:gd name="T39" fmla="*/ 6988 h 7299"/>
              <a:gd name="T40" fmla="*/ 267 w 2987"/>
              <a:gd name="T41" fmla="*/ 7068 h 7299"/>
              <a:gd name="T42" fmla="*/ 317 w 2987"/>
              <a:gd name="T43" fmla="*/ 7138 h 7299"/>
              <a:gd name="T44" fmla="*/ 381 w 2987"/>
              <a:gd name="T45" fmla="*/ 7197 h 7299"/>
              <a:gd name="T46" fmla="*/ 455 w 2987"/>
              <a:gd name="T47" fmla="*/ 7245 h 7299"/>
              <a:gd name="T48" fmla="*/ 538 w 2987"/>
              <a:gd name="T49" fmla="*/ 7279 h 7299"/>
              <a:gd name="T50" fmla="*/ 630 w 2987"/>
              <a:gd name="T51" fmla="*/ 7297 h 7299"/>
              <a:gd name="T52" fmla="*/ 703 w 2987"/>
              <a:gd name="T53" fmla="*/ 7299 h 7299"/>
              <a:gd name="T54" fmla="*/ 795 w 2987"/>
              <a:gd name="T55" fmla="*/ 7284 h 7299"/>
              <a:gd name="T56" fmla="*/ 880 w 2987"/>
              <a:gd name="T57" fmla="*/ 7252 h 7299"/>
              <a:gd name="T58" fmla="*/ 957 w 2987"/>
              <a:gd name="T59" fmla="*/ 7205 h 7299"/>
              <a:gd name="T60" fmla="*/ 1024 w 2987"/>
              <a:gd name="T61" fmla="*/ 7144 h 7299"/>
              <a:gd name="T62" fmla="*/ 1078 w 2987"/>
              <a:gd name="T63" fmla="*/ 7071 h 7299"/>
              <a:gd name="T64" fmla="*/ 1117 w 2987"/>
              <a:gd name="T65" fmla="*/ 6987 h 7299"/>
              <a:gd name="T66" fmla="*/ 1141 w 2987"/>
              <a:gd name="T67" fmla="*/ 6897 h 7299"/>
              <a:gd name="T68" fmla="*/ 1175 w 2987"/>
              <a:gd name="T69" fmla="*/ 6220 h 7299"/>
              <a:gd name="T70" fmla="*/ 1313 w 2987"/>
              <a:gd name="T71" fmla="*/ 3073 h 7299"/>
              <a:gd name="T72" fmla="*/ 1854 w 2987"/>
              <a:gd name="T73" fmla="*/ 6849 h 7299"/>
              <a:gd name="T74" fmla="*/ 1863 w 2987"/>
              <a:gd name="T75" fmla="*/ 6917 h 7299"/>
              <a:gd name="T76" fmla="*/ 1889 w 2987"/>
              <a:gd name="T77" fmla="*/ 7002 h 7299"/>
              <a:gd name="T78" fmla="*/ 1930 w 2987"/>
              <a:gd name="T79" fmla="*/ 7081 h 7299"/>
              <a:gd name="T80" fmla="*/ 1984 w 2987"/>
              <a:gd name="T81" fmla="*/ 7150 h 7299"/>
              <a:gd name="T82" fmla="*/ 2050 w 2987"/>
              <a:gd name="T83" fmla="*/ 7208 h 7299"/>
              <a:gd name="T84" fmla="*/ 2125 w 2987"/>
              <a:gd name="T85" fmla="*/ 7254 h 7299"/>
              <a:gd name="T86" fmla="*/ 2207 w 2987"/>
              <a:gd name="T87" fmla="*/ 7284 h 7299"/>
              <a:gd name="T88" fmla="*/ 2296 w 2987"/>
              <a:gd name="T89" fmla="*/ 7298 h 7299"/>
              <a:gd name="T90" fmla="*/ 2366 w 2987"/>
              <a:gd name="T91" fmla="*/ 7297 h 7299"/>
              <a:gd name="T92" fmla="*/ 2458 w 2987"/>
              <a:gd name="T93" fmla="*/ 7278 h 7299"/>
              <a:gd name="T94" fmla="*/ 2540 w 2987"/>
              <a:gd name="T95" fmla="*/ 7243 h 7299"/>
              <a:gd name="T96" fmla="*/ 2615 w 2987"/>
              <a:gd name="T97" fmla="*/ 7194 h 7299"/>
              <a:gd name="T98" fmla="*/ 2678 w 2987"/>
              <a:gd name="T99" fmla="*/ 7131 h 7299"/>
              <a:gd name="T100" fmla="*/ 2727 w 2987"/>
              <a:gd name="T101" fmla="*/ 7058 h 7299"/>
              <a:gd name="T102" fmla="*/ 2762 w 2987"/>
              <a:gd name="T103" fmla="*/ 6974 h 7299"/>
              <a:gd name="T104" fmla="*/ 2779 w 2987"/>
              <a:gd name="T105" fmla="*/ 6883 h 7299"/>
              <a:gd name="T106" fmla="*/ 2836 w 2987"/>
              <a:gd name="T107" fmla="*/ 1378 h 7299"/>
              <a:gd name="T108" fmla="*/ 2881 w 2987"/>
              <a:gd name="T109" fmla="*/ 1371 h 7299"/>
              <a:gd name="T110" fmla="*/ 2931 w 2987"/>
              <a:gd name="T111" fmla="*/ 1343 h 7299"/>
              <a:gd name="T112" fmla="*/ 2968 w 2987"/>
              <a:gd name="T113" fmla="*/ 1299 h 7299"/>
              <a:gd name="T114" fmla="*/ 2986 w 2987"/>
              <a:gd name="T115" fmla="*/ 1244 h 7299"/>
              <a:gd name="T116" fmla="*/ 2829 w 2987"/>
              <a:gd name="T117" fmla="*/ 6 h 7299"/>
              <a:gd name="T118" fmla="*/ 2613 w 2987"/>
              <a:gd name="T119" fmla="*/ 49 h 7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987" h="7299">
                <a:moveTo>
                  <a:pt x="2577" y="55"/>
                </a:moveTo>
                <a:lnTo>
                  <a:pt x="2577" y="55"/>
                </a:lnTo>
                <a:lnTo>
                  <a:pt x="2344" y="93"/>
                </a:lnTo>
                <a:lnTo>
                  <a:pt x="2163" y="123"/>
                </a:lnTo>
                <a:lnTo>
                  <a:pt x="2005" y="151"/>
                </a:lnTo>
                <a:lnTo>
                  <a:pt x="2005" y="151"/>
                </a:lnTo>
                <a:lnTo>
                  <a:pt x="1990" y="155"/>
                </a:lnTo>
                <a:lnTo>
                  <a:pt x="1974" y="157"/>
                </a:lnTo>
                <a:lnTo>
                  <a:pt x="1958" y="160"/>
                </a:lnTo>
                <a:lnTo>
                  <a:pt x="1942" y="161"/>
                </a:lnTo>
                <a:lnTo>
                  <a:pt x="1925" y="160"/>
                </a:lnTo>
                <a:lnTo>
                  <a:pt x="1907" y="157"/>
                </a:lnTo>
                <a:lnTo>
                  <a:pt x="1888" y="155"/>
                </a:lnTo>
                <a:lnTo>
                  <a:pt x="1868" y="151"/>
                </a:lnTo>
                <a:lnTo>
                  <a:pt x="1868" y="151"/>
                </a:lnTo>
                <a:lnTo>
                  <a:pt x="1862" y="165"/>
                </a:lnTo>
                <a:lnTo>
                  <a:pt x="1856" y="178"/>
                </a:lnTo>
                <a:lnTo>
                  <a:pt x="1848" y="190"/>
                </a:lnTo>
                <a:lnTo>
                  <a:pt x="1838" y="200"/>
                </a:lnTo>
                <a:lnTo>
                  <a:pt x="1826" y="208"/>
                </a:lnTo>
                <a:lnTo>
                  <a:pt x="1814" y="213"/>
                </a:lnTo>
                <a:lnTo>
                  <a:pt x="1801" y="217"/>
                </a:lnTo>
                <a:lnTo>
                  <a:pt x="1786" y="219"/>
                </a:lnTo>
                <a:lnTo>
                  <a:pt x="1200" y="219"/>
                </a:lnTo>
                <a:lnTo>
                  <a:pt x="1200" y="219"/>
                </a:lnTo>
                <a:lnTo>
                  <a:pt x="1185" y="217"/>
                </a:lnTo>
                <a:lnTo>
                  <a:pt x="1172" y="213"/>
                </a:lnTo>
                <a:lnTo>
                  <a:pt x="1159" y="208"/>
                </a:lnTo>
                <a:lnTo>
                  <a:pt x="1148" y="200"/>
                </a:lnTo>
                <a:lnTo>
                  <a:pt x="1139" y="190"/>
                </a:lnTo>
                <a:lnTo>
                  <a:pt x="1130" y="178"/>
                </a:lnTo>
                <a:lnTo>
                  <a:pt x="1124" y="165"/>
                </a:lnTo>
                <a:lnTo>
                  <a:pt x="1118" y="151"/>
                </a:lnTo>
                <a:lnTo>
                  <a:pt x="1118" y="151"/>
                </a:lnTo>
                <a:lnTo>
                  <a:pt x="982" y="151"/>
                </a:lnTo>
                <a:lnTo>
                  <a:pt x="982" y="151"/>
                </a:lnTo>
                <a:lnTo>
                  <a:pt x="823" y="123"/>
                </a:lnTo>
                <a:lnTo>
                  <a:pt x="642" y="93"/>
                </a:lnTo>
                <a:lnTo>
                  <a:pt x="409" y="55"/>
                </a:lnTo>
                <a:lnTo>
                  <a:pt x="409" y="55"/>
                </a:lnTo>
                <a:lnTo>
                  <a:pt x="343" y="45"/>
                </a:lnTo>
                <a:lnTo>
                  <a:pt x="271" y="32"/>
                </a:lnTo>
                <a:lnTo>
                  <a:pt x="233" y="26"/>
                </a:lnTo>
                <a:lnTo>
                  <a:pt x="196" y="18"/>
                </a:lnTo>
                <a:lnTo>
                  <a:pt x="158" y="10"/>
                </a:lnTo>
                <a:lnTo>
                  <a:pt x="123" y="0"/>
                </a:lnTo>
                <a:lnTo>
                  <a:pt x="0" y="1228"/>
                </a:lnTo>
                <a:lnTo>
                  <a:pt x="0" y="1228"/>
                </a:lnTo>
                <a:lnTo>
                  <a:pt x="1" y="1244"/>
                </a:lnTo>
                <a:lnTo>
                  <a:pt x="3" y="1258"/>
                </a:lnTo>
                <a:lnTo>
                  <a:pt x="7" y="1273"/>
                </a:lnTo>
                <a:lnTo>
                  <a:pt x="12" y="1286"/>
                </a:lnTo>
                <a:lnTo>
                  <a:pt x="18" y="1299"/>
                </a:lnTo>
                <a:lnTo>
                  <a:pt x="26" y="1312"/>
                </a:lnTo>
                <a:lnTo>
                  <a:pt x="34" y="1323"/>
                </a:lnTo>
                <a:lnTo>
                  <a:pt x="45" y="1334"/>
                </a:lnTo>
                <a:lnTo>
                  <a:pt x="55" y="1343"/>
                </a:lnTo>
                <a:lnTo>
                  <a:pt x="67" y="1352"/>
                </a:lnTo>
                <a:lnTo>
                  <a:pt x="79" y="1360"/>
                </a:lnTo>
                <a:lnTo>
                  <a:pt x="91" y="1367"/>
                </a:lnTo>
                <a:lnTo>
                  <a:pt x="106" y="1371"/>
                </a:lnTo>
                <a:lnTo>
                  <a:pt x="119" y="1375"/>
                </a:lnTo>
                <a:lnTo>
                  <a:pt x="135" y="1378"/>
                </a:lnTo>
                <a:lnTo>
                  <a:pt x="150" y="1378"/>
                </a:lnTo>
                <a:lnTo>
                  <a:pt x="191" y="1378"/>
                </a:lnTo>
                <a:lnTo>
                  <a:pt x="191" y="1378"/>
                </a:lnTo>
                <a:lnTo>
                  <a:pt x="191" y="2739"/>
                </a:lnTo>
                <a:lnTo>
                  <a:pt x="192" y="4101"/>
                </a:lnTo>
                <a:lnTo>
                  <a:pt x="194" y="4784"/>
                </a:lnTo>
                <a:lnTo>
                  <a:pt x="196" y="5466"/>
                </a:lnTo>
                <a:lnTo>
                  <a:pt x="200" y="6150"/>
                </a:lnTo>
                <a:lnTo>
                  <a:pt x="204" y="6835"/>
                </a:lnTo>
                <a:lnTo>
                  <a:pt x="204" y="6835"/>
                </a:lnTo>
                <a:lnTo>
                  <a:pt x="205" y="6858"/>
                </a:lnTo>
                <a:lnTo>
                  <a:pt x="207" y="6880"/>
                </a:lnTo>
                <a:lnTo>
                  <a:pt x="209" y="6902"/>
                </a:lnTo>
                <a:lnTo>
                  <a:pt x="213" y="6925"/>
                </a:lnTo>
                <a:lnTo>
                  <a:pt x="218" y="6946"/>
                </a:lnTo>
                <a:lnTo>
                  <a:pt x="223" y="6968"/>
                </a:lnTo>
                <a:lnTo>
                  <a:pt x="230" y="6988"/>
                </a:lnTo>
                <a:lnTo>
                  <a:pt x="238" y="7010"/>
                </a:lnTo>
                <a:lnTo>
                  <a:pt x="247" y="7029"/>
                </a:lnTo>
                <a:lnTo>
                  <a:pt x="257" y="7049"/>
                </a:lnTo>
                <a:lnTo>
                  <a:pt x="267" y="7068"/>
                </a:lnTo>
                <a:lnTo>
                  <a:pt x="278" y="7086"/>
                </a:lnTo>
                <a:lnTo>
                  <a:pt x="290" y="7103"/>
                </a:lnTo>
                <a:lnTo>
                  <a:pt x="304" y="7121"/>
                </a:lnTo>
                <a:lnTo>
                  <a:pt x="317" y="7138"/>
                </a:lnTo>
                <a:lnTo>
                  <a:pt x="332" y="7154"/>
                </a:lnTo>
                <a:lnTo>
                  <a:pt x="347" y="7169"/>
                </a:lnTo>
                <a:lnTo>
                  <a:pt x="364" y="7184"/>
                </a:lnTo>
                <a:lnTo>
                  <a:pt x="381" y="7197"/>
                </a:lnTo>
                <a:lnTo>
                  <a:pt x="399" y="7211"/>
                </a:lnTo>
                <a:lnTo>
                  <a:pt x="417" y="7223"/>
                </a:lnTo>
                <a:lnTo>
                  <a:pt x="436" y="7234"/>
                </a:lnTo>
                <a:lnTo>
                  <a:pt x="455" y="7245"/>
                </a:lnTo>
                <a:lnTo>
                  <a:pt x="475" y="7255"/>
                </a:lnTo>
                <a:lnTo>
                  <a:pt x="496" y="7264"/>
                </a:lnTo>
                <a:lnTo>
                  <a:pt x="517" y="7272"/>
                </a:lnTo>
                <a:lnTo>
                  <a:pt x="538" y="7279"/>
                </a:lnTo>
                <a:lnTo>
                  <a:pt x="561" y="7284"/>
                </a:lnTo>
                <a:lnTo>
                  <a:pt x="583" y="7290"/>
                </a:lnTo>
                <a:lnTo>
                  <a:pt x="606" y="7293"/>
                </a:lnTo>
                <a:lnTo>
                  <a:pt x="630" y="7297"/>
                </a:lnTo>
                <a:lnTo>
                  <a:pt x="655" y="7299"/>
                </a:lnTo>
                <a:lnTo>
                  <a:pt x="655" y="7299"/>
                </a:lnTo>
                <a:lnTo>
                  <a:pt x="679" y="7299"/>
                </a:lnTo>
                <a:lnTo>
                  <a:pt x="703" y="7299"/>
                </a:lnTo>
                <a:lnTo>
                  <a:pt x="726" y="7297"/>
                </a:lnTo>
                <a:lnTo>
                  <a:pt x="749" y="7293"/>
                </a:lnTo>
                <a:lnTo>
                  <a:pt x="772" y="7290"/>
                </a:lnTo>
                <a:lnTo>
                  <a:pt x="795" y="7284"/>
                </a:lnTo>
                <a:lnTo>
                  <a:pt x="817" y="7278"/>
                </a:lnTo>
                <a:lnTo>
                  <a:pt x="839" y="7271"/>
                </a:lnTo>
                <a:lnTo>
                  <a:pt x="860" y="7262"/>
                </a:lnTo>
                <a:lnTo>
                  <a:pt x="880" y="7252"/>
                </a:lnTo>
                <a:lnTo>
                  <a:pt x="900" y="7242"/>
                </a:lnTo>
                <a:lnTo>
                  <a:pt x="920" y="7231"/>
                </a:lnTo>
                <a:lnTo>
                  <a:pt x="939" y="7219"/>
                </a:lnTo>
                <a:lnTo>
                  <a:pt x="957" y="7205"/>
                </a:lnTo>
                <a:lnTo>
                  <a:pt x="975" y="7191"/>
                </a:lnTo>
                <a:lnTo>
                  <a:pt x="992" y="7176"/>
                </a:lnTo>
                <a:lnTo>
                  <a:pt x="1009" y="7160"/>
                </a:lnTo>
                <a:lnTo>
                  <a:pt x="1024" y="7144"/>
                </a:lnTo>
                <a:lnTo>
                  <a:pt x="1039" y="7127"/>
                </a:lnTo>
                <a:lnTo>
                  <a:pt x="1052" y="7109"/>
                </a:lnTo>
                <a:lnTo>
                  <a:pt x="1066" y="7090"/>
                </a:lnTo>
                <a:lnTo>
                  <a:pt x="1078" y="7071"/>
                </a:lnTo>
                <a:lnTo>
                  <a:pt x="1089" y="7051"/>
                </a:lnTo>
                <a:lnTo>
                  <a:pt x="1099" y="7030"/>
                </a:lnTo>
                <a:lnTo>
                  <a:pt x="1109" y="7010"/>
                </a:lnTo>
                <a:lnTo>
                  <a:pt x="1117" y="6987"/>
                </a:lnTo>
                <a:lnTo>
                  <a:pt x="1125" y="6965"/>
                </a:lnTo>
                <a:lnTo>
                  <a:pt x="1132" y="6943"/>
                </a:lnTo>
                <a:lnTo>
                  <a:pt x="1136" y="6920"/>
                </a:lnTo>
                <a:lnTo>
                  <a:pt x="1141" y="6897"/>
                </a:lnTo>
                <a:lnTo>
                  <a:pt x="1144" y="6872"/>
                </a:lnTo>
                <a:lnTo>
                  <a:pt x="1145" y="6849"/>
                </a:lnTo>
                <a:lnTo>
                  <a:pt x="1145" y="6849"/>
                </a:lnTo>
                <a:lnTo>
                  <a:pt x="1175" y="6220"/>
                </a:lnTo>
                <a:lnTo>
                  <a:pt x="1204" y="5590"/>
                </a:lnTo>
                <a:lnTo>
                  <a:pt x="1232" y="4961"/>
                </a:lnTo>
                <a:lnTo>
                  <a:pt x="1260" y="4331"/>
                </a:lnTo>
                <a:lnTo>
                  <a:pt x="1313" y="3073"/>
                </a:lnTo>
                <a:lnTo>
                  <a:pt x="1364" y="1815"/>
                </a:lnTo>
                <a:lnTo>
                  <a:pt x="1364" y="1815"/>
                </a:lnTo>
                <a:lnTo>
                  <a:pt x="1650" y="1815"/>
                </a:lnTo>
                <a:lnTo>
                  <a:pt x="1854" y="6849"/>
                </a:lnTo>
                <a:lnTo>
                  <a:pt x="1854" y="6849"/>
                </a:lnTo>
                <a:lnTo>
                  <a:pt x="1857" y="6871"/>
                </a:lnTo>
                <a:lnTo>
                  <a:pt x="1860" y="6894"/>
                </a:lnTo>
                <a:lnTo>
                  <a:pt x="1863" y="6917"/>
                </a:lnTo>
                <a:lnTo>
                  <a:pt x="1869" y="6938"/>
                </a:lnTo>
                <a:lnTo>
                  <a:pt x="1874" y="6960"/>
                </a:lnTo>
                <a:lnTo>
                  <a:pt x="1881" y="6982"/>
                </a:lnTo>
                <a:lnTo>
                  <a:pt x="1889" y="7002"/>
                </a:lnTo>
                <a:lnTo>
                  <a:pt x="1898" y="7023"/>
                </a:lnTo>
                <a:lnTo>
                  <a:pt x="1908" y="7042"/>
                </a:lnTo>
                <a:lnTo>
                  <a:pt x="1919" y="7062"/>
                </a:lnTo>
                <a:lnTo>
                  <a:pt x="1930" y="7081"/>
                </a:lnTo>
                <a:lnTo>
                  <a:pt x="1943" y="7099"/>
                </a:lnTo>
                <a:lnTo>
                  <a:pt x="1956" y="7117"/>
                </a:lnTo>
                <a:lnTo>
                  <a:pt x="1969" y="7134"/>
                </a:lnTo>
                <a:lnTo>
                  <a:pt x="1984" y="7150"/>
                </a:lnTo>
                <a:lnTo>
                  <a:pt x="2000" y="7166"/>
                </a:lnTo>
                <a:lnTo>
                  <a:pt x="2015" y="7181"/>
                </a:lnTo>
                <a:lnTo>
                  <a:pt x="2032" y="7195"/>
                </a:lnTo>
                <a:lnTo>
                  <a:pt x="2050" y="7208"/>
                </a:lnTo>
                <a:lnTo>
                  <a:pt x="2068" y="7221"/>
                </a:lnTo>
                <a:lnTo>
                  <a:pt x="2086" y="7233"/>
                </a:lnTo>
                <a:lnTo>
                  <a:pt x="2105" y="7244"/>
                </a:lnTo>
                <a:lnTo>
                  <a:pt x="2125" y="7254"/>
                </a:lnTo>
                <a:lnTo>
                  <a:pt x="2144" y="7263"/>
                </a:lnTo>
                <a:lnTo>
                  <a:pt x="2165" y="7271"/>
                </a:lnTo>
                <a:lnTo>
                  <a:pt x="2185" y="7278"/>
                </a:lnTo>
                <a:lnTo>
                  <a:pt x="2207" y="7284"/>
                </a:lnTo>
                <a:lnTo>
                  <a:pt x="2229" y="7289"/>
                </a:lnTo>
                <a:lnTo>
                  <a:pt x="2251" y="7293"/>
                </a:lnTo>
                <a:lnTo>
                  <a:pt x="2273" y="7297"/>
                </a:lnTo>
                <a:lnTo>
                  <a:pt x="2296" y="7298"/>
                </a:lnTo>
                <a:lnTo>
                  <a:pt x="2318" y="7299"/>
                </a:lnTo>
                <a:lnTo>
                  <a:pt x="2318" y="7299"/>
                </a:lnTo>
                <a:lnTo>
                  <a:pt x="2343" y="7298"/>
                </a:lnTo>
                <a:lnTo>
                  <a:pt x="2366" y="7297"/>
                </a:lnTo>
                <a:lnTo>
                  <a:pt x="2390" y="7293"/>
                </a:lnTo>
                <a:lnTo>
                  <a:pt x="2413" y="7289"/>
                </a:lnTo>
                <a:lnTo>
                  <a:pt x="2435" y="7284"/>
                </a:lnTo>
                <a:lnTo>
                  <a:pt x="2458" y="7278"/>
                </a:lnTo>
                <a:lnTo>
                  <a:pt x="2479" y="7271"/>
                </a:lnTo>
                <a:lnTo>
                  <a:pt x="2500" y="7263"/>
                </a:lnTo>
                <a:lnTo>
                  <a:pt x="2520" y="7253"/>
                </a:lnTo>
                <a:lnTo>
                  <a:pt x="2540" y="7243"/>
                </a:lnTo>
                <a:lnTo>
                  <a:pt x="2560" y="7232"/>
                </a:lnTo>
                <a:lnTo>
                  <a:pt x="2579" y="7221"/>
                </a:lnTo>
                <a:lnTo>
                  <a:pt x="2597" y="7207"/>
                </a:lnTo>
                <a:lnTo>
                  <a:pt x="2615" y="7194"/>
                </a:lnTo>
                <a:lnTo>
                  <a:pt x="2632" y="7179"/>
                </a:lnTo>
                <a:lnTo>
                  <a:pt x="2648" y="7164"/>
                </a:lnTo>
                <a:lnTo>
                  <a:pt x="2663" y="7148"/>
                </a:lnTo>
                <a:lnTo>
                  <a:pt x="2678" y="7131"/>
                </a:lnTo>
                <a:lnTo>
                  <a:pt x="2691" y="7114"/>
                </a:lnTo>
                <a:lnTo>
                  <a:pt x="2703" y="7096"/>
                </a:lnTo>
                <a:lnTo>
                  <a:pt x="2716" y="7077"/>
                </a:lnTo>
                <a:lnTo>
                  <a:pt x="2727" y="7058"/>
                </a:lnTo>
                <a:lnTo>
                  <a:pt x="2737" y="7038"/>
                </a:lnTo>
                <a:lnTo>
                  <a:pt x="2746" y="7016"/>
                </a:lnTo>
                <a:lnTo>
                  <a:pt x="2755" y="6995"/>
                </a:lnTo>
                <a:lnTo>
                  <a:pt x="2762" y="6974"/>
                </a:lnTo>
                <a:lnTo>
                  <a:pt x="2768" y="6951"/>
                </a:lnTo>
                <a:lnTo>
                  <a:pt x="2773" y="6929"/>
                </a:lnTo>
                <a:lnTo>
                  <a:pt x="2777" y="6907"/>
                </a:lnTo>
                <a:lnTo>
                  <a:pt x="2779" y="6883"/>
                </a:lnTo>
                <a:lnTo>
                  <a:pt x="2782" y="6859"/>
                </a:lnTo>
                <a:lnTo>
                  <a:pt x="2782" y="6835"/>
                </a:lnTo>
                <a:lnTo>
                  <a:pt x="2782" y="1378"/>
                </a:lnTo>
                <a:lnTo>
                  <a:pt x="2836" y="1378"/>
                </a:lnTo>
                <a:lnTo>
                  <a:pt x="2836" y="1378"/>
                </a:lnTo>
                <a:lnTo>
                  <a:pt x="2852" y="1378"/>
                </a:lnTo>
                <a:lnTo>
                  <a:pt x="2867" y="1375"/>
                </a:lnTo>
                <a:lnTo>
                  <a:pt x="2881" y="1371"/>
                </a:lnTo>
                <a:lnTo>
                  <a:pt x="2894" y="1367"/>
                </a:lnTo>
                <a:lnTo>
                  <a:pt x="2908" y="1360"/>
                </a:lnTo>
                <a:lnTo>
                  <a:pt x="2920" y="1352"/>
                </a:lnTo>
                <a:lnTo>
                  <a:pt x="2931" y="1343"/>
                </a:lnTo>
                <a:lnTo>
                  <a:pt x="2943" y="1334"/>
                </a:lnTo>
                <a:lnTo>
                  <a:pt x="2953" y="1323"/>
                </a:lnTo>
                <a:lnTo>
                  <a:pt x="2960" y="1312"/>
                </a:lnTo>
                <a:lnTo>
                  <a:pt x="2968" y="1299"/>
                </a:lnTo>
                <a:lnTo>
                  <a:pt x="2975" y="1286"/>
                </a:lnTo>
                <a:lnTo>
                  <a:pt x="2979" y="1273"/>
                </a:lnTo>
                <a:lnTo>
                  <a:pt x="2984" y="1258"/>
                </a:lnTo>
                <a:lnTo>
                  <a:pt x="2986" y="1244"/>
                </a:lnTo>
                <a:lnTo>
                  <a:pt x="2987" y="1228"/>
                </a:lnTo>
                <a:lnTo>
                  <a:pt x="2864" y="0"/>
                </a:lnTo>
                <a:lnTo>
                  <a:pt x="2864" y="0"/>
                </a:lnTo>
                <a:lnTo>
                  <a:pt x="2829" y="6"/>
                </a:lnTo>
                <a:lnTo>
                  <a:pt x="2793" y="12"/>
                </a:lnTo>
                <a:lnTo>
                  <a:pt x="2720" y="28"/>
                </a:lnTo>
                <a:lnTo>
                  <a:pt x="2649" y="42"/>
                </a:lnTo>
                <a:lnTo>
                  <a:pt x="2613" y="49"/>
                </a:lnTo>
                <a:lnTo>
                  <a:pt x="2577" y="55"/>
                </a:lnTo>
                <a:lnTo>
                  <a:pt x="2577" y="55"/>
                </a:lnTo>
                <a:close/>
              </a:path>
            </a:pathLst>
          </a:custGeom>
          <a:solidFill xmlns:a="http://schemas.openxmlformats.org/drawingml/2006/main">
            <a:srgbClr val="000000"/>
          </a:solidFill>
          <a:ln xmlns:a="http://schemas.openxmlformats.org/drawingml/2006/main">
            <a:noFill/>
          </a:ln>
          <a:extLst xmlns:a="http://schemas.openxmlformats.org/drawingml/2006/main"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cdr:spPr>
        <cdr:txBody>
          <a:bodyPr xmlns:a="http://schemas.openxmlformats.org/drawingml/2006/main" vert="horz" wrap="square" lIns="91440" tIns="45720" rIns="91440" bIns="45720" numCol="1" anchor="t" anchorCtr="0" compatLnSpc="1">
            <a:prstTxWarp prst="textNoShape">
              <a:avLst/>
            </a:prstTxWarp>
          </a:bodyPr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 dirty="0"/>
          </a:p>
        </cdr:txBody>
      </cdr:sp>
      <cdr:sp macro="" textlink="">
        <cdr:nvSpPr>
          <cdr:cNvPr id="5" name="Freeform 4">
            <a:extLst xmlns:a="http://schemas.openxmlformats.org/drawingml/2006/main">
              <a:ext uri="{FF2B5EF4-FFF2-40B4-BE49-F238E27FC236}">
                <a16:creationId xmlns:a16="http://schemas.microsoft.com/office/drawing/2014/main" id="{025176E0-0D32-7F4E-B1F2-1E7BA36BCEEF}"/>
              </a:ext>
            </a:extLst>
          </cdr:cNvPr>
          <cdr:cNvSpPr>
            <a:spLocks xmlns:a="http://schemas.openxmlformats.org/drawingml/2006/main"/>
          </cdr:cNvSpPr>
        </cdr:nvSpPr>
        <cdr:spPr bwMode="auto">
          <a:xfrm xmlns:a="http://schemas.openxmlformats.org/drawingml/2006/main">
            <a:off x="-8016" y="-1053"/>
            <a:ext cx="3" cy="2"/>
          </a:xfrm>
          <a:custGeom xmlns:a="http://schemas.openxmlformats.org/drawingml/2006/main">
            <a:avLst/>
            <a:gdLst>
              <a:gd name="T0" fmla="*/ 5056 w 5148"/>
              <a:gd name="T1" fmla="*/ 2238 h 3406"/>
              <a:gd name="T2" fmla="*/ 4856 w 5148"/>
              <a:gd name="T3" fmla="*/ 1710 h 3406"/>
              <a:gd name="T4" fmla="*/ 4644 w 5148"/>
              <a:gd name="T5" fmla="*/ 1284 h 3406"/>
              <a:gd name="T6" fmla="*/ 4311 w 5148"/>
              <a:gd name="T7" fmla="*/ 757 h 3406"/>
              <a:gd name="T8" fmla="*/ 3989 w 5148"/>
              <a:gd name="T9" fmla="*/ 349 h 3406"/>
              <a:gd name="T10" fmla="*/ 3763 w 5148"/>
              <a:gd name="T11" fmla="*/ 163 h 3406"/>
              <a:gd name="T12" fmla="*/ 3526 w 5148"/>
              <a:gd name="T13" fmla="*/ 38 h 3406"/>
              <a:gd name="T14" fmla="*/ 3230 w 5148"/>
              <a:gd name="T15" fmla="*/ 111 h 3406"/>
              <a:gd name="T16" fmla="*/ 2862 w 5148"/>
              <a:gd name="T17" fmla="*/ 242 h 3406"/>
              <a:gd name="T18" fmla="*/ 2517 w 5148"/>
              <a:gd name="T19" fmla="*/ 271 h 3406"/>
              <a:gd name="T20" fmla="*/ 2127 w 5148"/>
              <a:gd name="T21" fmla="*/ 203 h 3406"/>
              <a:gd name="T22" fmla="*/ 1777 w 5148"/>
              <a:gd name="T23" fmla="*/ 32 h 3406"/>
              <a:gd name="T24" fmla="*/ 1596 w 5148"/>
              <a:gd name="T25" fmla="*/ 52 h 3406"/>
              <a:gd name="T26" fmla="*/ 1351 w 5148"/>
              <a:gd name="T27" fmla="*/ 195 h 3406"/>
              <a:gd name="T28" fmla="*/ 1137 w 5148"/>
              <a:gd name="T29" fmla="*/ 374 h 3406"/>
              <a:gd name="T30" fmla="*/ 831 w 5148"/>
              <a:gd name="T31" fmla="*/ 757 h 3406"/>
              <a:gd name="T32" fmla="*/ 504 w 5148"/>
              <a:gd name="T33" fmla="*/ 1284 h 3406"/>
              <a:gd name="T34" fmla="*/ 302 w 5148"/>
              <a:gd name="T35" fmla="*/ 1708 h 3406"/>
              <a:gd name="T36" fmla="*/ 98 w 5148"/>
              <a:gd name="T37" fmla="*/ 2231 h 3406"/>
              <a:gd name="T38" fmla="*/ 8 w 5148"/>
              <a:gd name="T39" fmla="*/ 2530 h 3406"/>
              <a:gd name="T40" fmla="*/ 6 w 5148"/>
              <a:gd name="T41" fmla="*/ 2664 h 3406"/>
              <a:gd name="T42" fmla="*/ 50 w 5148"/>
              <a:gd name="T43" fmla="*/ 2789 h 3406"/>
              <a:gd name="T44" fmla="*/ 135 w 5148"/>
              <a:gd name="T45" fmla="*/ 2894 h 3406"/>
              <a:gd name="T46" fmla="*/ 252 w 5148"/>
              <a:gd name="T47" fmla="*/ 2968 h 3406"/>
              <a:gd name="T48" fmla="*/ 2118 w 5148"/>
              <a:gd name="T49" fmla="*/ 3402 h 3406"/>
              <a:gd name="T50" fmla="*/ 2232 w 5148"/>
              <a:gd name="T51" fmla="*/ 3398 h 3406"/>
              <a:gd name="T52" fmla="*/ 2336 w 5148"/>
              <a:gd name="T53" fmla="*/ 3358 h 3406"/>
              <a:gd name="T54" fmla="*/ 2422 w 5148"/>
              <a:gd name="T55" fmla="*/ 3288 h 3406"/>
              <a:gd name="T56" fmla="*/ 2482 w 5148"/>
              <a:gd name="T57" fmla="*/ 3194 h 3406"/>
              <a:gd name="T58" fmla="*/ 2507 w 5148"/>
              <a:gd name="T59" fmla="*/ 3097 h 3406"/>
              <a:gd name="T60" fmla="*/ 2496 w 5148"/>
              <a:gd name="T61" fmla="*/ 2980 h 3406"/>
              <a:gd name="T62" fmla="*/ 2448 w 5148"/>
              <a:gd name="T63" fmla="*/ 2871 h 3406"/>
              <a:gd name="T64" fmla="*/ 2368 w 5148"/>
              <a:gd name="T65" fmla="*/ 2783 h 3406"/>
              <a:gd name="T66" fmla="*/ 2262 w 5148"/>
              <a:gd name="T67" fmla="*/ 2728 h 3406"/>
              <a:gd name="T68" fmla="*/ 1026 w 5148"/>
              <a:gd name="T69" fmla="*/ 2138 h 3406"/>
              <a:gd name="T70" fmla="*/ 1229 w 5148"/>
              <a:gd name="T71" fmla="*/ 1726 h 3406"/>
              <a:gd name="T72" fmla="*/ 1364 w 5148"/>
              <a:gd name="T73" fmla="*/ 2312 h 3406"/>
              <a:gd name="T74" fmla="*/ 2110 w 5148"/>
              <a:gd name="T75" fmla="*/ 2553 h 3406"/>
              <a:gd name="T76" fmla="*/ 2201 w 5148"/>
              <a:gd name="T77" fmla="*/ 2275 h 3406"/>
              <a:gd name="T78" fmla="*/ 2239 w 5148"/>
              <a:gd name="T79" fmla="*/ 2235 h 3406"/>
              <a:gd name="T80" fmla="*/ 2862 w 5148"/>
              <a:gd name="T81" fmla="*/ 2223 h 3406"/>
              <a:gd name="T82" fmla="*/ 2913 w 5148"/>
              <a:gd name="T83" fmla="*/ 2243 h 3406"/>
              <a:gd name="T84" fmla="*/ 2943 w 5148"/>
              <a:gd name="T85" fmla="*/ 2290 h 3406"/>
              <a:gd name="T86" fmla="*/ 3409 w 5148"/>
              <a:gd name="T87" fmla="*/ 2428 h 3406"/>
              <a:gd name="T88" fmla="*/ 3749 w 5148"/>
              <a:gd name="T89" fmla="*/ 1474 h 3406"/>
              <a:gd name="T90" fmla="*/ 3973 w 5148"/>
              <a:gd name="T91" fmla="*/ 1853 h 3406"/>
              <a:gd name="T92" fmla="*/ 4149 w 5148"/>
              <a:gd name="T93" fmla="*/ 2231 h 3406"/>
              <a:gd name="T94" fmla="*/ 2843 w 5148"/>
              <a:gd name="T95" fmla="*/ 2740 h 3406"/>
              <a:gd name="T96" fmla="*/ 2745 w 5148"/>
              <a:gd name="T97" fmla="*/ 2803 h 3406"/>
              <a:gd name="T98" fmla="*/ 2673 w 5148"/>
              <a:gd name="T99" fmla="*/ 2895 h 3406"/>
              <a:gd name="T100" fmla="*/ 2635 w 5148"/>
              <a:gd name="T101" fmla="*/ 3007 h 3406"/>
              <a:gd name="T102" fmla="*/ 2635 w 5148"/>
              <a:gd name="T103" fmla="*/ 3128 h 3406"/>
              <a:gd name="T104" fmla="*/ 2670 w 5148"/>
              <a:gd name="T105" fmla="*/ 3227 h 3406"/>
              <a:gd name="T106" fmla="*/ 2739 w 5148"/>
              <a:gd name="T107" fmla="*/ 3316 h 3406"/>
              <a:gd name="T108" fmla="*/ 2831 w 5148"/>
              <a:gd name="T109" fmla="*/ 3377 h 3406"/>
              <a:gd name="T110" fmla="*/ 2938 w 5148"/>
              <a:gd name="T111" fmla="*/ 3404 h 3406"/>
              <a:gd name="T112" fmla="*/ 3053 w 5148"/>
              <a:gd name="T113" fmla="*/ 3397 h 3406"/>
              <a:gd name="T114" fmla="*/ 4927 w 5148"/>
              <a:gd name="T115" fmla="*/ 2946 h 3406"/>
              <a:gd name="T116" fmla="*/ 5039 w 5148"/>
              <a:gd name="T117" fmla="*/ 2860 h 3406"/>
              <a:gd name="T118" fmla="*/ 5112 w 5148"/>
              <a:gd name="T119" fmla="*/ 2750 h 3406"/>
              <a:gd name="T120" fmla="*/ 5147 w 5148"/>
              <a:gd name="T121" fmla="*/ 2625 h 3406"/>
              <a:gd name="T122" fmla="*/ 5140 w 5148"/>
              <a:gd name="T123" fmla="*/ 2509 h 3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148" h="3406">
                <a:moveTo>
                  <a:pt x="5140" y="2509"/>
                </a:moveTo>
                <a:lnTo>
                  <a:pt x="5140" y="2509"/>
                </a:lnTo>
                <a:lnTo>
                  <a:pt x="5129" y="2468"/>
                </a:lnTo>
                <a:lnTo>
                  <a:pt x="5114" y="2419"/>
                </a:lnTo>
                <a:lnTo>
                  <a:pt x="5098" y="2364"/>
                </a:lnTo>
                <a:lnTo>
                  <a:pt x="5078" y="2303"/>
                </a:lnTo>
                <a:lnTo>
                  <a:pt x="5056" y="2238"/>
                </a:lnTo>
                <a:lnTo>
                  <a:pt x="5033" y="2169"/>
                </a:lnTo>
                <a:lnTo>
                  <a:pt x="5007" y="2096"/>
                </a:lnTo>
                <a:lnTo>
                  <a:pt x="4980" y="2021"/>
                </a:lnTo>
                <a:lnTo>
                  <a:pt x="4951" y="1944"/>
                </a:lnTo>
                <a:lnTo>
                  <a:pt x="4921" y="1866"/>
                </a:lnTo>
                <a:lnTo>
                  <a:pt x="4889" y="1788"/>
                </a:lnTo>
                <a:lnTo>
                  <a:pt x="4856" y="1710"/>
                </a:lnTo>
                <a:lnTo>
                  <a:pt x="4823" y="1633"/>
                </a:lnTo>
                <a:lnTo>
                  <a:pt x="4788" y="1558"/>
                </a:lnTo>
                <a:lnTo>
                  <a:pt x="4753" y="1487"/>
                </a:lnTo>
                <a:lnTo>
                  <a:pt x="4718" y="1419"/>
                </a:lnTo>
                <a:lnTo>
                  <a:pt x="4718" y="1419"/>
                </a:lnTo>
                <a:lnTo>
                  <a:pt x="4682" y="1353"/>
                </a:lnTo>
                <a:lnTo>
                  <a:pt x="4644" y="1284"/>
                </a:lnTo>
                <a:lnTo>
                  <a:pt x="4602" y="1211"/>
                </a:lnTo>
                <a:lnTo>
                  <a:pt x="4558" y="1137"/>
                </a:lnTo>
                <a:lnTo>
                  <a:pt x="4511" y="1061"/>
                </a:lnTo>
                <a:lnTo>
                  <a:pt x="4463" y="984"/>
                </a:lnTo>
                <a:lnTo>
                  <a:pt x="4414" y="908"/>
                </a:lnTo>
                <a:lnTo>
                  <a:pt x="4363" y="832"/>
                </a:lnTo>
                <a:lnTo>
                  <a:pt x="4311" y="757"/>
                </a:lnTo>
                <a:lnTo>
                  <a:pt x="4260" y="685"/>
                </a:lnTo>
                <a:lnTo>
                  <a:pt x="4208" y="614"/>
                </a:lnTo>
                <a:lnTo>
                  <a:pt x="4157" y="547"/>
                </a:lnTo>
                <a:lnTo>
                  <a:pt x="4108" y="485"/>
                </a:lnTo>
                <a:lnTo>
                  <a:pt x="4059" y="427"/>
                </a:lnTo>
                <a:lnTo>
                  <a:pt x="4012" y="374"/>
                </a:lnTo>
                <a:lnTo>
                  <a:pt x="3989" y="349"/>
                </a:lnTo>
                <a:lnTo>
                  <a:pt x="3967" y="327"/>
                </a:lnTo>
                <a:lnTo>
                  <a:pt x="3967" y="327"/>
                </a:lnTo>
                <a:lnTo>
                  <a:pt x="3925" y="288"/>
                </a:lnTo>
                <a:lnTo>
                  <a:pt x="3882" y="252"/>
                </a:lnTo>
                <a:lnTo>
                  <a:pt x="3841" y="220"/>
                </a:lnTo>
                <a:lnTo>
                  <a:pt x="3802" y="190"/>
                </a:lnTo>
                <a:lnTo>
                  <a:pt x="3763" y="163"/>
                </a:lnTo>
                <a:lnTo>
                  <a:pt x="3725" y="138"/>
                </a:lnTo>
                <a:lnTo>
                  <a:pt x="3689" y="117"/>
                </a:lnTo>
                <a:lnTo>
                  <a:pt x="3653" y="97"/>
                </a:lnTo>
                <a:lnTo>
                  <a:pt x="3620" y="79"/>
                </a:lnTo>
                <a:lnTo>
                  <a:pt x="3587" y="63"/>
                </a:lnTo>
                <a:lnTo>
                  <a:pt x="3556" y="50"/>
                </a:lnTo>
                <a:lnTo>
                  <a:pt x="3526" y="38"/>
                </a:lnTo>
                <a:lnTo>
                  <a:pt x="3471" y="16"/>
                </a:lnTo>
                <a:lnTo>
                  <a:pt x="3422" y="0"/>
                </a:lnTo>
                <a:lnTo>
                  <a:pt x="3422" y="0"/>
                </a:lnTo>
                <a:lnTo>
                  <a:pt x="3375" y="30"/>
                </a:lnTo>
                <a:lnTo>
                  <a:pt x="3328" y="59"/>
                </a:lnTo>
                <a:lnTo>
                  <a:pt x="3279" y="86"/>
                </a:lnTo>
                <a:lnTo>
                  <a:pt x="3230" y="111"/>
                </a:lnTo>
                <a:lnTo>
                  <a:pt x="3180" y="136"/>
                </a:lnTo>
                <a:lnTo>
                  <a:pt x="3129" y="158"/>
                </a:lnTo>
                <a:lnTo>
                  <a:pt x="3077" y="178"/>
                </a:lnTo>
                <a:lnTo>
                  <a:pt x="3024" y="197"/>
                </a:lnTo>
                <a:lnTo>
                  <a:pt x="2971" y="214"/>
                </a:lnTo>
                <a:lnTo>
                  <a:pt x="2917" y="230"/>
                </a:lnTo>
                <a:lnTo>
                  <a:pt x="2862" y="242"/>
                </a:lnTo>
                <a:lnTo>
                  <a:pt x="2806" y="253"/>
                </a:lnTo>
                <a:lnTo>
                  <a:pt x="2749" y="261"/>
                </a:lnTo>
                <a:lnTo>
                  <a:pt x="2692" y="268"/>
                </a:lnTo>
                <a:lnTo>
                  <a:pt x="2634" y="271"/>
                </a:lnTo>
                <a:lnTo>
                  <a:pt x="2576" y="272"/>
                </a:lnTo>
                <a:lnTo>
                  <a:pt x="2576" y="272"/>
                </a:lnTo>
                <a:lnTo>
                  <a:pt x="2517" y="271"/>
                </a:lnTo>
                <a:lnTo>
                  <a:pt x="2460" y="268"/>
                </a:lnTo>
                <a:lnTo>
                  <a:pt x="2403" y="262"/>
                </a:lnTo>
                <a:lnTo>
                  <a:pt x="2346" y="254"/>
                </a:lnTo>
                <a:lnTo>
                  <a:pt x="2290" y="246"/>
                </a:lnTo>
                <a:lnTo>
                  <a:pt x="2235" y="233"/>
                </a:lnTo>
                <a:lnTo>
                  <a:pt x="2181" y="219"/>
                </a:lnTo>
                <a:lnTo>
                  <a:pt x="2127" y="203"/>
                </a:lnTo>
                <a:lnTo>
                  <a:pt x="2075" y="184"/>
                </a:lnTo>
                <a:lnTo>
                  <a:pt x="2023" y="164"/>
                </a:lnTo>
                <a:lnTo>
                  <a:pt x="1972" y="142"/>
                </a:lnTo>
                <a:lnTo>
                  <a:pt x="1922" y="117"/>
                </a:lnTo>
                <a:lnTo>
                  <a:pt x="1872" y="91"/>
                </a:lnTo>
                <a:lnTo>
                  <a:pt x="1824" y="62"/>
                </a:lnTo>
                <a:lnTo>
                  <a:pt x="1777" y="32"/>
                </a:lnTo>
                <a:lnTo>
                  <a:pt x="1731" y="0"/>
                </a:lnTo>
                <a:lnTo>
                  <a:pt x="1731" y="0"/>
                </a:lnTo>
                <a:lnTo>
                  <a:pt x="1731" y="0"/>
                </a:lnTo>
                <a:lnTo>
                  <a:pt x="1681" y="18"/>
                </a:lnTo>
                <a:lnTo>
                  <a:pt x="1655" y="28"/>
                </a:lnTo>
                <a:lnTo>
                  <a:pt x="1626" y="40"/>
                </a:lnTo>
                <a:lnTo>
                  <a:pt x="1596" y="52"/>
                </a:lnTo>
                <a:lnTo>
                  <a:pt x="1565" y="68"/>
                </a:lnTo>
                <a:lnTo>
                  <a:pt x="1533" y="83"/>
                </a:lnTo>
                <a:lnTo>
                  <a:pt x="1498" y="102"/>
                </a:lnTo>
                <a:lnTo>
                  <a:pt x="1464" y="123"/>
                </a:lnTo>
                <a:lnTo>
                  <a:pt x="1427" y="145"/>
                </a:lnTo>
                <a:lnTo>
                  <a:pt x="1390" y="168"/>
                </a:lnTo>
                <a:lnTo>
                  <a:pt x="1351" y="195"/>
                </a:lnTo>
                <a:lnTo>
                  <a:pt x="1310" y="224"/>
                </a:lnTo>
                <a:lnTo>
                  <a:pt x="1270" y="256"/>
                </a:lnTo>
                <a:lnTo>
                  <a:pt x="1228" y="290"/>
                </a:lnTo>
                <a:lnTo>
                  <a:pt x="1185" y="327"/>
                </a:lnTo>
                <a:lnTo>
                  <a:pt x="1185" y="327"/>
                </a:lnTo>
                <a:lnTo>
                  <a:pt x="1162" y="349"/>
                </a:lnTo>
                <a:lnTo>
                  <a:pt x="1137" y="374"/>
                </a:lnTo>
                <a:lnTo>
                  <a:pt x="1114" y="400"/>
                </a:lnTo>
                <a:lnTo>
                  <a:pt x="1089" y="427"/>
                </a:lnTo>
                <a:lnTo>
                  <a:pt x="1039" y="485"/>
                </a:lnTo>
                <a:lnTo>
                  <a:pt x="988" y="547"/>
                </a:lnTo>
                <a:lnTo>
                  <a:pt x="935" y="614"/>
                </a:lnTo>
                <a:lnTo>
                  <a:pt x="883" y="685"/>
                </a:lnTo>
                <a:lnTo>
                  <a:pt x="831" y="757"/>
                </a:lnTo>
                <a:lnTo>
                  <a:pt x="779" y="832"/>
                </a:lnTo>
                <a:lnTo>
                  <a:pt x="728" y="908"/>
                </a:lnTo>
                <a:lnTo>
                  <a:pt x="679" y="984"/>
                </a:lnTo>
                <a:lnTo>
                  <a:pt x="631" y="1061"/>
                </a:lnTo>
                <a:lnTo>
                  <a:pt x="587" y="1137"/>
                </a:lnTo>
                <a:lnTo>
                  <a:pt x="544" y="1211"/>
                </a:lnTo>
                <a:lnTo>
                  <a:pt x="504" y="1284"/>
                </a:lnTo>
                <a:lnTo>
                  <a:pt x="467" y="1353"/>
                </a:lnTo>
                <a:lnTo>
                  <a:pt x="435" y="1419"/>
                </a:lnTo>
                <a:lnTo>
                  <a:pt x="435" y="1419"/>
                </a:lnTo>
                <a:lnTo>
                  <a:pt x="401" y="1487"/>
                </a:lnTo>
                <a:lnTo>
                  <a:pt x="368" y="1558"/>
                </a:lnTo>
                <a:lnTo>
                  <a:pt x="334" y="1632"/>
                </a:lnTo>
                <a:lnTo>
                  <a:pt x="302" y="1708"/>
                </a:lnTo>
                <a:lnTo>
                  <a:pt x="269" y="1785"/>
                </a:lnTo>
                <a:lnTo>
                  <a:pt x="237" y="1862"/>
                </a:lnTo>
                <a:lnTo>
                  <a:pt x="207" y="1940"/>
                </a:lnTo>
                <a:lnTo>
                  <a:pt x="178" y="2016"/>
                </a:lnTo>
                <a:lnTo>
                  <a:pt x="150" y="2090"/>
                </a:lnTo>
                <a:lnTo>
                  <a:pt x="123" y="2162"/>
                </a:lnTo>
                <a:lnTo>
                  <a:pt x="98" y="2231"/>
                </a:lnTo>
                <a:lnTo>
                  <a:pt x="76" y="2297"/>
                </a:lnTo>
                <a:lnTo>
                  <a:pt x="56" y="2359"/>
                </a:lnTo>
                <a:lnTo>
                  <a:pt x="38" y="2414"/>
                </a:lnTo>
                <a:lnTo>
                  <a:pt x="23" y="2466"/>
                </a:lnTo>
                <a:lnTo>
                  <a:pt x="12" y="2509"/>
                </a:lnTo>
                <a:lnTo>
                  <a:pt x="12" y="2509"/>
                </a:lnTo>
                <a:lnTo>
                  <a:pt x="8" y="2530"/>
                </a:lnTo>
                <a:lnTo>
                  <a:pt x="3" y="2549"/>
                </a:lnTo>
                <a:lnTo>
                  <a:pt x="1" y="2568"/>
                </a:lnTo>
                <a:lnTo>
                  <a:pt x="0" y="2587"/>
                </a:lnTo>
                <a:lnTo>
                  <a:pt x="0" y="2607"/>
                </a:lnTo>
                <a:lnTo>
                  <a:pt x="1" y="2626"/>
                </a:lnTo>
                <a:lnTo>
                  <a:pt x="2" y="2645"/>
                </a:lnTo>
                <a:lnTo>
                  <a:pt x="6" y="2664"/>
                </a:lnTo>
                <a:lnTo>
                  <a:pt x="9" y="2682"/>
                </a:lnTo>
                <a:lnTo>
                  <a:pt x="13" y="2701"/>
                </a:lnTo>
                <a:lnTo>
                  <a:pt x="19" y="2718"/>
                </a:lnTo>
                <a:lnTo>
                  <a:pt x="26" y="2736"/>
                </a:lnTo>
                <a:lnTo>
                  <a:pt x="32" y="2754"/>
                </a:lnTo>
                <a:lnTo>
                  <a:pt x="41" y="2772"/>
                </a:lnTo>
                <a:lnTo>
                  <a:pt x="50" y="2789"/>
                </a:lnTo>
                <a:lnTo>
                  <a:pt x="59" y="2806"/>
                </a:lnTo>
                <a:lnTo>
                  <a:pt x="70" y="2821"/>
                </a:lnTo>
                <a:lnTo>
                  <a:pt x="82" y="2837"/>
                </a:lnTo>
                <a:lnTo>
                  <a:pt x="94" y="2851"/>
                </a:lnTo>
                <a:lnTo>
                  <a:pt x="107" y="2866"/>
                </a:lnTo>
                <a:lnTo>
                  <a:pt x="121" y="2880"/>
                </a:lnTo>
                <a:lnTo>
                  <a:pt x="135" y="2894"/>
                </a:lnTo>
                <a:lnTo>
                  <a:pt x="150" y="2906"/>
                </a:lnTo>
                <a:lnTo>
                  <a:pt x="165" y="2918"/>
                </a:lnTo>
                <a:lnTo>
                  <a:pt x="182" y="2930"/>
                </a:lnTo>
                <a:lnTo>
                  <a:pt x="199" y="2941"/>
                </a:lnTo>
                <a:lnTo>
                  <a:pt x="216" y="2951"/>
                </a:lnTo>
                <a:lnTo>
                  <a:pt x="235" y="2960"/>
                </a:lnTo>
                <a:lnTo>
                  <a:pt x="252" y="2968"/>
                </a:lnTo>
                <a:lnTo>
                  <a:pt x="271" y="2975"/>
                </a:lnTo>
                <a:lnTo>
                  <a:pt x="292" y="2982"/>
                </a:lnTo>
                <a:lnTo>
                  <a:pt x="312" y="2988"/>
                </a:lnTo>
                <a:lnTo>
                  <a:pt x="2085" y="3397"/>
                </a:lnTo>
                <a:lnTo>
                  <a:pt x="2085" y="3397"/>
                </a:lnTo>
                <a:lnTo>
                  <a:pt x="2101" y="3400"/>
                </a:lnTo>
                <a:lnTo>
                  <a:pt x="2118" y="3402"/>
                </a:lnTo>
                <a:lnTo>
                  <a:pt x="2135" y="3404"/>
                </a:lnTo>
                <a:lnTo>
                  <a:pt x="2152" y="3406"/>
                </a:lnTo>
                <a:lnTo>
                  <a:pt x="2167" y="3406"/>
                </a:lnTo>
                <a:lnTo>
                  <a:pt x="2184" y="3404"/>
                </a:lnTo>
                <a:lnTo>
                  <a:pt x="2200" y="3403"/>
                </a:lnTo>
                <a:lnTo>
                  <a:pt x="2217" y="3401"/>
                </a:lnTo>
                <a:lnTo>
                  <a:pt x="2232" y="3398"/>
                </a:lnTo>
                <a:lnTo>
                  <a:pt x="2248" y="3394"/>
                </a:lnTo>
                <a:lnTo>
                  <a:pt x="2263" y="3390"/>
                </a:lnTo>
                <a:lnTo>
                  <a:pt x="2278" y="3384"/>
                </a:lnTo>
                <a:lnTo>
                  <a:pt x="2292" y="3379"/>
                </a:lnTo>
                <a:lnTo>
                  <a:pt x="2307" y="3372"/>
                </a:lnTo>
                <a:lnTo>
                  <a:pt x="2322" y="3365"/>
                </a:lnTo>
                <a:lnTo>
                  <a:pt x="2336" y="3358"/>
                </a:lnTo>
                <a:lnTo>
                  <a:pt x="2349" y="3350"/>
                </a:lnTo>
                <a:lnTo>
                  <a:pt x="2363" y="3341"/>
                </a:lnTo>
                <a:lnTo>
                  <a:pt x="2375" y="3331"/>
                </a:lnTo>
                <a:lnTo>
                  <a:pt x="2387" y="3321"/>
                </a:lnTo>
                <a:lnTo>
                  <a:pt x="2400" y="3311"/>
                </a:lnTo>
                <a:lnTo>
                  <a:pt x="2411" y="3299"/>
                </a:lnTo>
                <a:lnTo>
                  <a:pt x="2422" y="3288"/>
                </a:lnTo>
                <a:lnTo>
                  <a:pt x="2432" y="3276"/>
                </a:lnTo>
                <a:lnTo>
                  <a:pt x="2442" y="3264"/>
                </a:lnTo>
                <a:lnTo>
                  <a:pt x="2451" y="3250"/>
                </a:lnTo>
                <a:lnTo>
                  <a:pt x="2460" y="3237"/>
                </a:lnTo>
                <a:lnTo>
                  <a:pt x="2468" y="3223"/>
                </a:lnTo>
                <a:lnTo>
                  <a:pt x="2476" y="3209"/>
                </a:lnTo>
                <a:lnTo>
                  <a:pt x="2482" y="3194"/>
                </a:lnTo>
                <a:lnTo>
                  <a:pt x="2489" y="3180"/>
                </a:lnTo>
                <a:lnTo>
                  <a:pt x="2495" y="3165"/>
                </a:lnTo>
                <a:lnTo>
                  <a:pt x="2495" y="3165"/>
                </a:lnTo>
                <a:lnTo>
                  <a:pt x="2499" y="3149"/>
                </a:lnTo>
                <a:lnTo>
                  <a:pt x="2503" y="3131"/>
                </a:lnTo>
                <a:lnTo>
                  <a:pt x="2506" y="3114"/>
                </a:lnTo>
                <a:lnTo>
                  <a:pt x="2507" y="3097"/>
                </a:lnTo>
                <a:lnTo>
                  <a:pt x="2508" y="3080"/>
                </a:lnTo>
                <a:lnTo>
                  <a:pt x="2508" y="3064"/>
                </a:lnTo>
                <a:lnTo>
                  <a:pt x="2508" y="3047"/>
                </a:lnTo>
                <a:lnTo>
                  <a:pt x="2506" y="3029"/>
                </a:lnTo>
                <a:lnTo>
                  <a:pt x="2504" y="3012"/>
                </a:lnTo>
                <a:lnTo>
                  <a:pt x="2500" y="2996"/>
                </a:lnTo>
                <a:lnTo>
                  <a:pt x="2496" y="2980"/>
                </a:lnTo>
                <a:lnTo>
                  <a:pt x="2491" y="2963"/>
                </a:lnTo>
                <a:lnTo>
                  <a:pt x="2486" y="2947"/>
                </a:lnTo>
                <a:lnTo>
                  <a:pt x="2480" y="2931"/>
                </a:lnTo>
                <a:lnTo>
                  <a:pt x="2472" y="2916"/>
                </a:lnTo>
                <a:lnTo>
                  <a:pt x="2466" y="2901"/>
                </a:lnTo>
                <a:lnTo>
                  <a:pt x="2457" y="2886"/>
                </a:lnTo>
                <a:lnTo>
                  <a:pt x="2448" y="2871"/>
                </a:lnTo>
                <a:lnTo>
                  <a:pt x="2439" y="2857"/>
                </a:lnTo>
                <a:lnTo>
                  <a:pt x="2428" y="2844"/>
                </a:lnTo>
                <a:lnTo>
                  <a:pt x="2418" y="2830"/>
                </a:lnTo>
                <a:lnTo>
                  <a:pt x="2405" y="2818"/>
                </a:lnTo>
                <a:lnTo>
                  <a:pt x="2394" y="2806"/>
                </a:lnTo>
                <a:lnTo>
                  <a:pt x="2381" y="2794"/>
                </a:lnTo>
                <a:lnTo>
                  <a:pt x="2368" y="2783"/>
                </a:lnTo>
                <a:lnTo>
                  <a:pt x="2354" y="2773"/>
                </a:lnTo>
                <a:lnTo>
                  <a:pt x="2341" y="2764"/>
                </a:lnTo>
                <a:lnTo>
                  <a:pt x="2326" y="2755"/>
                </a:lnTo>
                <a:lnTo>
                  <a:pt x="2310" y="2747"/>
                </a:lnTo>
                <a:lnTo>
                  <a:pt x="2295" y="2741"/>
                </a:lnTo>
                <a:lnTo>
                  <a:pt x="2279" y="2734"/>
                </a:lnTo>
                <a:lnTo>
                  <a:pt x="2262" y="2728"/>
                </a:lnTo>
                <a:lnTo>
                  <a:pt x="953" y="2333"/>
                </a:lnTo>
                <a:lnTo>
                  <a:pt x="953" y="2333"/>
                </a:lnTo>
                <a:lnTo>
                  <a:pt x="962" y="2304"/>
                </a:lnTo>
                <a:lnTo>
                  <a:pt x="974" y="2270"/>
                </a:lnTo>
                <a:lnTo>
                  <a:pt x="989" y="2231"/>
                </a:lnTo>
                <a:lnTo>
                  <a:pt x="1005" y="2186"/>
                </a:lnTo>
                <a:lnTo>
                  <a:pt x="1026" y="2138"/>
                </a:lnTo>
                <a:lnTo>
                  <a:pt x="1048" y="2087"/>
                </a:lnTo>
                <a:lnTo>
                  <a:pt x="1073" y="2032"/>
                </a:lnTo>
                <a:lnTo>
                  <a:pt x="1099" y="1974"/>
                </a:lnTo>
                <a:lnTo>
                  <a:pt x="1128" y="1915"/>
                </a:lnTo>
                <a:lnTo>
                  <a:pt x="1161" y="1853"/>
                </a:lnTo>
                <a:lnTo>
                  <a:pt x="1194" y="1790"/>
                </a:lnTo>
                <a:lnTo>
                  <a:pt x="1229" y="1726"/>
                </a:lnTo>
                <a:lnTo>
                  <a:pt x="1267" y="1662"/>
                </a:lnTo>
                <a:lnTo>
                  <a:pt x="1306" y="1599"/>
                </a:lnTo>
                <a:lnTo>
                  <a:pt x="1347" y="1535"/>
                </a:lnTo>
                <a:lnTo>
                  <a:pt x="1390" y="1474"/>
                </a:lnTo>
                <a:lnTo>
                  <a:pt x="1307" y="2292"/>
                </a:lnTo>
                <a:lnTo>
                  <a:pt x="1307" y="2292"/>
                </a:lnTo>
                <a:lnTo>
                  <a:pt x="1364" y="2312"/>
                </a:lnTo>
                <a:lnTo>
                  <a:pt x="1420" y="2331"/>
                </a:lnTo>
                <a:lnTo>
                  <a:pt x="1529" y="2365"/>
                </a:lnTo>
                <a:lnTo>
                  <a:pt x="1633" y="2398"/>
                </a:lnTo>
                <a:lnTo>
                  <a:pt x="1731" y="2428"/>
                </a:lnTo>
                <a:lnTo>
                  <a:pt x="1731" y="2428"/>
                </a:lnTo>
                <a:lnTo>
                  <a:pt x="2003" y="2518"/>
                </a:lnTo>
                <a:lnTo>
                  <a:pt x="2110" y="2553"/>
                </a:lnTo>
                <a:lnTo>
                  <a:pt x="2194" y="2579"/>
                </a:lnTo>
                <a:lnTo>
                  <a:pt x="2194" y="2305"/>
                </a:lnTo>
                <a:lnTo>
                  <a:pt x="2194" y="2305"/>
                </a:lnTo>
                <a:lnTo>
                  <a:pt x="2194" y="2298"/>
                </a:lnTo>
                <a:lnTo>
                  <a:pt x="2196" y="2290"/>
                </a:lnTo>
                <a:lnTo>
                  <a:pt x="2199" y="2283"/>
                </a:lnTo>
                <a:lnTo>
                  <a:pt x="2201" y="2275"/>
                </a:lnTo>
                <a:lnTo>
                  <a:pt x="2205" y="2268"/>
                </a:lnTo>
                <a:lnTo>
                  <a:pt x="2210" y="2261"/>
                </a:lnTo>
                <a:lnTo>
                  <a:pt x="2214" y="2255"/>
                </a:lnTo>
                <a:lnTo>
                  <a:pt x="2220" y="2249"/>
                </a:lnTo>
                <a:lnTo>
                  <a:pt x="2225" y="2243"/>
                </a:lnTo>
                <a:lnTo>
                  <a:pt x="2232" y="2239"/>
                </a:lnTo>
                <a:lnTo>
                  <a:pt x="2239" y="2235"/>
                </a:lnTo>
                <a:lnTo>
                  <a:pt x="2246" y="2230"/>
                </a:lnTo>
                <a:lnTo>
                  <a:pt x="2253" y="2228"/>
                </a:lnTo>
                <a:lnTo>
                  <a:pt x="2261" y="2226"/>
                </a:lnTo>
                <a:lnTo>
                  <a:pt x="2268" y="2224"/>
                </a:lnTo>
                <a:lnTo>
                  <a:pt x="2276" y="2223"/>
                </a:lnTo>
                <a:lnTo>
                  <a:pt x="2862" y="2223"/>
                </a:lnTo>
                <a:lnTo>
                  <a:pt x="2862" y="2223"/>
                </a:lnTo>
                <a:lnTo>
                  <a:pt x="2870" y="2224"/>
                </a:lnTo>
                <a:lnTo>
                  <a:pt x="2878" y="2226"/>
                </a:lnTo>
                <a:lnTo>
                  <a:pt x="2886" y="2228"/>
                </a:lnTo>
                <a:lnTo>
                  <a:pt x="2892" y="2230"/>
                </a:lnTo>
                <a:lnTo>
                  <a:pt x="2899" y="2235"/>
                </a:lnTo>
                <a:lnTo>
                  <a:pt x="2906" y="2239"/>
                </a:lnTo>
                <a:lnTo>
                  <a:pt x="2913" y="2243"/>
                </a:lnTo>
                <a:lnTo>
                  <a:pt x="2919" y="2249"/>
                </a:lnTo>
                <a:lnTo>
                  <a:pt x="2925" y="2255"/>
                </a:lnTo>
                <a:lnTo>
                  <a:pt x="2929" y="2261"/>
                </a:lnTo>
                <a:lnTo>
                  <a:pt x="2934" y="2268"/>
                </a:lnTo>
                <a:lnTo>
                  <a:pt x="2937" y="2275"/>
                </a:lnTo>
                <a:lnTo>
                  <a:pt x="2940" y="2283"/>
                </a:lnTo>
                <a:lnTo>
                  <a:pt x="2943" y="2290"/>
                </a:lnTo>
                <a:lnTo>
                  <a:pt x="2944" y="2298"/>
                </a:lnTo>
                <a:lnTo>
                  <a:pt x="2944" y="2305"/>
                </a:lnTo>
                <a:lnTo>
                  <a:pt x="2944" y="2579"/>
                </a:lnTo>
                <a:lnTo>
                  <a:pt x="2944" y="2579"/>
                </a:lnTo>
                <a:lnTo>
                  <a:pt x="3029" y="2553"/>
                </a:lnTo>
                <a:lnTo>
                  <a:pt x="3135" y="2518"/>
                </a:lnTo>
                <a:lnTo>
                  <a:pt x="3409" y="2428"/>
                </a:lnTo>
                <a:lnTo>
                  <a:pt x="3409" y="2428"/>
                </a:lnTo>
                <a:lnTo>
                  <a:pt x="3505" y="2398"/>
                </a:lnTo>
                <a:lnTo>
                  <a:pt x="3610" y="2365"/>
                </a:lnTo>
                <a:lnTo>
                  <a:pt x="3719" y="2331"/>
                </a:lnTo>
                <a:lnTo>
                  <a:pt x="3775" y="2312"/>
                </a:lnTo>
                <a:lnTo>
                  <a:pt x="3831" y="2292"/>
                </a:lnTo>
                <a:lnTo>
                  <a:pt x="3749" y="1474"/>
                </a:lnTo>
                <a:lnTo>
                  <a:pt x="3749" y="1474"/>
                </a:lnTo>
                <a:lnTo>
                  <a:pt x="3790" y="1535"/>
                </a:lnTo>
                <a:lnTo>
                  <a:pt x="3829" y="1599"/>
                </a:lnTo>
                <a:lnTo>
                  <a:pt x="3867" y="1662"/>
                </a:lnTo>
                <a:lnTo>
                  <a:pt x="3903" y="1726"/>
                </a:lnTo>
                <a:lnTo>
                  <a:pt x="3939" y="1790"/>
                </a:lnTo>
                <a:lnTo>
                  <a:pt x="3973" y="1853"/>
                </a:lnTo>
                <a:lnTo>
                  <a:pt x="4004" y="1915"/>
                </a:lnTo>
                <a:lnTo>
                  <a:pt x="4034" y="1974"/>
                </a:lnTo>
                <a:lnTo>
                  <a:pt x="4061" y="2032"/>
                </a:lnTo>
                <a:lnTo>
                  <a:pt x="4087" y="2087"/>
                </a:lnTo>
                <a:lnTo>
                  <a:pt x="4110" y="2138"/>
                </a:lnTo>
                <a:lnTo>
                  <a:pt x="4130" y="2186"/>
                </a:lnTo>
                <a:lnTo>
                  <a:pt x="4149" y="2231"/>
                </a:lnTo>
                <a:lnTo>
                  <a:pt x="4164" y="2270"/>
                </a:lnTo>
                <a:lnTo>
                  <a:pt x="4176" y="2304"/>
                </a:lnTo>
                <a:lnTo>
                  <a:pt x="4185" y="2333"/>
                </a:lnTo>
                <a:lnTo>
                  <a:pt x="2876" y="2728"/>
                </a:lnTo>
                <a:lnTo>
                  <a:pt x="2876" y="2728"/>
                </a:lnTo>
                <a:lnTo>
                  <a:pt x="2860" y="2734"/>
                </a:lnTo>
                <a:lnTo>
                  <a:pt x="2843" y="2740"/>
                </a:lnTo>
                <a:lnTo>
                  <a:pt x="2828" y="2747"/>
                </a:lnTo>
                <a:lnTo>
                  <a:pt x="2813" y="2755"/>
                </a:lnTo>
                <a:lnTo>
                  <a:pt x="2799" y="2763"/>
                </a:lnTo>
                <a:lnTo>
                  <a:pt x="2784" y="2772"/>
                </a:lnTo>
                <a:lnTo>
                  <a:pt x="2771" y="2782"/>
                </a:lnTo>
                <a:lnTo>
                  <a:pt x="2757" y="2792"/>
                </a:lnTo>
                <a:lnTo>
                  <a:pt x="2745" y="2803"/>
                </a:lnTo>
                <a:lnTo>
                  <a:pt x="2733" y="2816"/>
                </a:lnTo>
                <a:lnTo>
                  <a:pt x="2721" y="2828"/>
                </a:lnTo>
                <a:lnTo>
                  <a:pt x="2710" y="2840"/>
                </a:lnTo>
                <a:lnTo>
                  <a:pt x="2700" y="2854"/>
                </a:lnTo>
                <a:lnTo>
                  <a:pt x="2690" y="2867"/>
                </a:lnTo>
                <a:lnTo>
                  <a:pt x="2681" y="2880"/>
                </a:lnTo>
                <a:lnTo>
                  <a:pt x="2673" y="2895"/>
                </a:lnTo>
                <a:lnTo>
                  <a:pt x="2666" y="2911"/>
                </a:lnTo>
                <a:lnTo>
                  <a:pt x="2659" y="2925"/>
                </a:lnTo>
                <a:lnTo>
                  <a:pt x="2652" y="2941"/>
                </a:lnTo>
                <a:lnTo>
                  <a:pt x="2647" y="2958"/>
                </a:lnTo>
                <a:lnTo>
                  <a:pt x="2642" y="2973"/>
                </a:lnTo>
                <a:lnTo>
                  <a:pt x="2638" y="2990"/>
                </a:lnTo>
                <a:lnTo>
                  <a:pt x="2635" y="3007"/>
                </a:lnTo>
                <a:lnTo>
                  <a:pt x="2632" y="3023"/>
                </a:lnTo>
                <a:lnTo>
                  <a:pt x="2631" y="3041"/>
                </a:lnTo>
                <a:lnTo>
                  <a:pt x="2630" y="3058"/>
                </a:lnTo>
                <a:lnTo>
                  <a:pt x="2630" y="3076"/>
                </a:lnTo>
                <a:lnTo>
                  <a:pt x="2631" y="3094"/>
                </a:lnTo>
                <a:lnTo>
                  <a:pt x="2633" y="3112"/>
                </a:lnTo>
                <a:lnTo>
                  <a:pt x="2635" y="3128"/>
                </a:lnTo>
                <a:lnTo>
                  <a:pt x="2640" y="3146"/>
                </a:lnTo>
                <a:lnTo>
                  <a:pt x="2644" y="3165"/>
                </a:lnTo>
                <a:lnTo>
                  <a:pt x="2644" y="3165"/>
                </a:lnTo>
                <a:lnTo>
                  <a:pt x="2650" y="3181"/>
                </a:lnTo>
                <a:lnTo>
                  <a:pt x="2656" y="3197"/>
                </a:lnTo>
                <a:lnTo>
                  <a:pt x="2662" y="3212"/>
                </a:lnTo>
                <a:lnTo>
                  <a:pt x="2670" y="3227"/>
                </a:lnTo>
                <a:lnTo>
                  <a:pt x="2678" y="3241"/>
                </a:lnTo>
                <a:lnTo>
                  <a:pt x="2687" y="3256"/>
                </a:lnTo>
                <a:lnTo>
                  <a:pt x="2697" y="3269"/>
                </a:lnTo>
                <a:lnTo>
                  <a:pt x="2706" y="3282"/>
                </a:lnTo>
                <a:lnTo>
                  <a:pt x="2717" y="3294"/>
                </a:lnTo>
                <a:lnTo>
                  <a:pt x="2728" y="3305"/>
                </a:lnTo>
                <a:lnTo>
                  <a:pt x="2739" y="3316"/>
                </a:lnTo>
                <a:lnTo>
                  <a:pt x="2751" y="3327"/>
                </a:lnTo>
                <a:lnTo>
                  <a:pt x="2763" y="3336"/>
                </a:lnTo>
                <a:lnTo>
                  <a:pt x="2776" y="3346"/>
                </a:lnTo>
                <a:lnTo>
                  <a:pt x="2790" y="3354"/>
                </a:lnTo>
                <a:lnTo>
                  <a:pt x="2803" y="3363"/>
                </a:lnTo>
                <a:lnTo>
                  <a:pt x="2816" y="3370"/>
                </a:lnTo>
                <a:lnTo>
                  <a:pt x="2831" y="3377"/>
                </a:lnTo>
                <a:lnTo>
                  <a:pt x="2845" y="3383"/>
                </a:lnTo>
                <a:lnTo>
                  <a:pt x="2860" y="3388"/>
                </a:lnTo>
                <a:lnTo>
                  <a:pt x="2876" y="3393"/>
                </a:lnTo>
                <a:lnTo>
                  <a:pt x="2891" y="3397"/>
                </a:lnTo>
                <a:lnTo>
                  <a:pt x="2907" y="3400"/>
                </a:lnTo>
                <a:lnTo>
                  <a:pt x="2923" y="3402"/>
                </a:lnTo>
                <a:lnTo>
                  <a:pt x="2938" y="3404"/>
                </a:lnTo>
                <a:lnTo>
                  <a:pt x="2955" y="3406"/>
                </a:lnTo>
                <a:lnTo>
                  <a:pt x="2971" y="3406"/>
                </a:lnTo>
                <a:lnTo>
                  <a:pt x="2987" y="3406"/>
                </a:lnTo>
                <a:lnTo>
                  <a:pt x="3004" y="3404"/>
                </a:lnTo>
                <a:lnTo>
                  <a:pt x="3020" y="3402"/>
                </a:lnTo>
                <a:lnTo>
                  <a:pt x="3037" y="3400"/>
                </a:lnTo>
                <a:lnTo>
                  <a:pt x="3053" y="3397"/>
                </a:lnTo>
                <a:lnTo>
                  <a:pt x="4826" y="2988"/>
                </a:lnTo>
                <a:lnTo>
                  <a:pt x="4826" y="2988"/>
                </a:lnTo>
                <a:lnTo>
                  <a:pt x="4847" y="2981"/>
                </a:lnTo>
                <a:lnTo>
                  <a:pt x="4869" y="2973"/>
                </a:lnTo>
                <a:lnTo>
                  <a:pt x="4889" y="2965"/>
                </a:lnTo>
                <a:lnTo>
                  <a:pt x="4908" y="2955"/>
                </a:lnTo>
                <a:lnTo>
                  <a:pt x="4927" y="2946"/>
                </a:lnTo>
                <a:lnTo>
                  <a:pt x="4945" y="2935"/>
                </a:lnTo>
                <a:lnTo>
                  <a:pt x="4963" y="2924"/>
                </a:lnTo>
                <a:lnTo>
                  <a:pt x="4979" y="2913"/>
                </a:lnTo>
                <a:lnTo>
                  <a:pt x="4995" y="2901"/>
                </a:lnTo>
                <a:lnTo>
                  <a:pt x="5011" y="2888"/>
                </a:lnTo>
                <a:lnTo>
                  <a:pt x="5025" y="2875"/>
                </a:lnTo>
                <a:lnTo>
                  <a:pt x="5039" y="2860"/>
                </a:lnTo>
                <a:lnTo>
                  <a:pt x="5052" y="2846"/>
                </a:lnTo>
                <a:lnTo>
                  <a:pt x="5063" y="2831"/>
                </a:lnTo>
                <a:lnTo>
                  <a:pt x="5075" y="2816"/>
                </a:lnTo>
                <a:lnTo>
                  <a:pt x="5085" y="2800"/>
                </a:lnTo>
                <a:lnTo>
                  <a:pt x="5095" y="2783"/>
                </a:lnTo>
                <a:lnTo>
                  <a:pt x="5104" y="2768"/>
                </a:lnTo>
                <a:lnTo>
                  <a:pt x="5112" y="2750"/>
                </a:lnTo>
                <a:lnTo>
                  <a:pt x="5120" y="2733"/>
                </a:lnTo>
                <a:lnTo>
                  <a:pt x="5127" y="2715"/>
                </a:lnTo>
                <a:lnTo>
                  <a:pt x="5132" y="2697"/>
                </a:lnTo>
                <a:lnTo>
                  <a:pt x="5137" y="2679"/>
                </a:lnTo>
                <a:lnTo>
                  <a:pt x="5141" y="2661"/>
                </a:lnTo>
                <a:lnTo>
                  <a:pt x="5145" y="2642"/>
                </a:lnTo>
                <a:lnTo>
                  <a:pt x="5147" y="2625"/>
                </a:lnTo>
                <a:lnTo>
                  <a:pt x="5148" y="2606"/>
                </a:lnTo>
                <a:lnTo>
                  <a:pt x="5148" y="2587"/>
                </a:lnTo>
                <a:lnTo>
                  <a:pt x="5148" y="2568"/>
                </a:lnTo>
                <a:lnTo>
                  <a:pt x="5146" y="2549"/>
                </a:lnTo>
                <a:lnTo>
                  <a:pt x="5144" y="2530"/>
                </a:lnTo>
                <a:lnTo>
                  <a:pt x="5140" y="2509"/>
                </a:lnTo>
                <a:lnTo>
                  <a:pt x="5140" y="2509"/>
                </a:lnTo>
                <a:close/>
              </a:path>
            </a:pathLst>
          </a:custGeom>
          <a:solidFill xmlns:a="http://schemas.openxmlformats.org/drawingml/2006/main">
            <a:srgbClr val="000000"/>
          </a:solidFill>
          <a:ln xmlns:a="http://schemas.openxmlformats.org/drawingml/2006/main">
            <a:noFill/>
          </a:ln>
          <a:extLst xmlns:a="http://schemas.openxmlformats.org/drawingml/2006/main"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cdr:spPr>
        <cdr:txBody>
          <a:bodyPr xmlns:a="http://schemas.openxmlformats.org/drawingml/2006/main" vert="horz" wrap="square" lIns="91440" tIns="45720" rIns="91440" bIns="45720" numCol="1" anchor="t" anchorCtr="0" compatLnSpc="1">
            <a:prstTxWarp prst="textNoShape">
              <a:avLst/>
            </a:prstTxWarp>
          </a:bodyPr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 dirty="0"/>
          </a:p>
        </cdr:txBody>
      </cdr:sp>
      <cdr:sp macro="" textlink="">
        <cdr:nvSpPr>
          <cdr:cNvPr id="6" name="Freeform 5">
            <a:extLst xmlns:a="http://schemas.openxmlformats.org/drawingml/2006/main">
              <a:ext uri="{FF2B5EF4-FFF2-40B4-BE49-F238E27FC236}">
                <a16:creationId xmlns:a16="http://schemas.microsoft.com/office/drawing/2014/main" id="{747168A5-4DC5-2946-8DC2-57A0EB3299BE}"/>
              </a:ext>
            </a:extLst>
          </cdr:cNvPr>
          <cdr:cNvSpPr>
            <a:spLocks xmlns:a="http://schemas.openxmlformats.org/drawingml/2006/main"/>
          </cdr:cNvSpPr>
        </cdr:nvSpPr>
        <cdr:spPr bwMode="auto">
          <a:xfrm xmlns:a="http://schemas.openxmlformats.org/drawingml/2006/main">
            <a:off x="-8015" y="-1054"/>
            <a:ext cx="1" cy="1"/>
          </a:xfrm>
          <a:custGeom xmlns:a="http://schemas.openxmlformats.org/drawingml/2006/main">
            <a:avLst/>
            <a:gdLst>
              <a:gd name="T0" fmla="*/ 1175 w 2237"/>
              <a:gd name="T1" fmla="*/ 1 h 2237"/>
              <a:gd name="T2" fmla="*/ 1288 w 2237"/>
              <a:gd name="T3" fmla="*/ 12 h 2237"/>
              <a:gd name="T4" fmla="*/ 1398 w 2237"/>
              <a:gd name="T5" fmla="*/ 35 h 2237"/>
              <a:gd name="T6" fmla="*/ 1503 w 2237"/>
              <a:gd name="T7" fmla="*/ 67 h 2237"/>
              <a:gd name="T8" fmla="*/ 1651 w 2237"/>
              <a:gd name="T9" fmla="*/ 135 h 2237"/>
              <a:gd name="T10" fmla="*/ 1830 w 2237"/>
              <a:gd name="T11" fmla="*/ 255 h 2237"/>
              <a:gd name="T12" fmla="*/ 1981 w 2237"/>
              <a:gd name="T13" fmla="*/ 407 h 2237"/>
              <a:gd name="T14" fmla="*/ 2101 w 2237"/>
              <a:gd name="T15" fmla="*/ 586 h 2237"/>
              <a:gd name="T16" fmla="*/ 2168 w 2237"/>
              <a:gd name="T17" fmla="*/ 734 h 2237"/>
              <a:gd name="T18" fmla="*/ 2201 w 2237"/>
              <a:gd name="T19" fmla="*/ 839 h 2237"/>
              <a:gd name="T20" fmla="*/ 2223 w 2237"/>
              <a:gd name="T21" fmla="*/ 948 h 2237"/>
              <a:gd name="T22" fmla="*/ 2235 w 2237"/>
              <a:gd name="T23" fmla="*/ 1060 h 2237"/>
              <a:gd name="T24" fmla="*/ 2237 w 2237"/>
              <a:gd name="T25" fmla="*/ 1148 h 2237"/>
              <a:gd name="T26" fmla="*/ 2228 w 2237"/>
              <a:gd name="T27" fmla="*/ 1260 h 2237"/>
              <a:gd name="T28" fmla="*/ 2207 w 2237"/>
              <a:gd name="T29" fmla="*/ 1371 h 2237"/>
              <a:gd name="T30" fmla="*/ 2177 w 2237"/>
              <a:gd name="T31" fmla="*/ 1477 h 2237"/>
              <a:gd name="T32" fmla="*/ 2126 w 2237"/>
              <a:gd name="T33" fmla="*/ 1604 h 2237"/>
              <a:gd name="T34" fmla="*/ 2014 w 2237"/>
              <a:gd name="T35" fmla="*/ 1788 h 2237"/>
              <a:gd name="T36" fmla="*/ 1870 w 2237"/>
              <a:gd name="T37" fmla="*/ 1947 h 2237"/>
              <a:gd name="T38" fmla="*/ 1698 w 2237"/>
              <a:gd name="T39" fmla="*/ 2075 h 2237"/>
              <a:gd name="T40" fmla="*/ 1528 w 2237"/>
              <a:gd name="T41" fmla="*/ 2159 h 2237"/>
              <a:gd name="T42" fmla="*/ 1424 w 2237"/>
              <a:gd name="T43" fmla="*/ 2195 h 2237"/>
              <a:gd name="T44" fmla="*/ 1316 w 2237"/>
              <a:gd name="T45" fmla="*/ 2219 h 2237"/>
              <a:gd name="T46" fmla="*/ 1204 w 2237"/>
              <a:gd name="T47" fmla="*/ 2234 h 2237"/>
              <a:gd name="T48" fmla="*/ 1118 w 2237"/>
              <a:gd name="T49" fmla="*/ 2237 h 2237"/>
              <a:gd name="T50" fmla="*/ 1003 w 2237"/>
              <a:gd name="T51" fmla="*/ 2232 h 2237"/>
              <a:gd name="T52" fmla="*/ 893 w 2237"/>
              <a:gd name="T53" fmla="*/ 2215 h 2237"/>
              <a:gd name="T54" fmla="*/ 785 w 2237"/>
              <a:gd name="T55" fmla="*/ 2187 h 2237"/>
              <a:gd name="T56" fmla="*/ 683 w 2237"/>
              <a:gd name="T57" fmla="*/ 2149 h 2237"/>
              <a:gd name="T58" fmla="*/ 493 w 2237"/>
              <a:gd name="T59" fmla="*/ 2046 h 2237"/>
              <a:gd name="T60" fmla="*/ 327 w 2237"/>
              <a:gd name="T61" fmla="*/ 1910 h 2237"/>
              <a:gd name="T62" fmla="*/ 191 w 2237"/>
              <a:gd name="T63" fmla="*/ 1744 h 2237"/>
              <a:gd name="T64" fmla="*/ 87 w 2237"/>
              <a:gd name="T65" fmla="*/ 1553 h 2237"/>
              <a:gd name="T66" fmla="*/ 50 w 2237"/>
              <a:gd name="T67" fmla="*/ 1450 h 2237"/>
              <a:gd name="T68" fmla="*/ 22 w 2237"/>
              <a:gd name="T69" fmla="*/ 1344 h 2237"/>
              <a:gd name="T70" fmla="*/ 6 w 2237"/>
              <a:gd name="T71" fmla="*/ 1233 h 2237"/>
              <a:gd name="T72" fmla="*/ 0 w 2237"/>
              <a:gd name="T73" fmla="*/ 1119 h 2237"/>
              <a:gd name="T74" fmla="*/ 3 w 2237"/>
              <a:gd name="T75" fmla="*/ 1033 h 2237"/>
              <a:gd name="T76" fmla="*/ 17 w 2237"/>
              <a:gd name="T77" fmla="*/ 921 h 2237"/>
              <a:gd name="T78" fmla="*/ 42 w 2237"/>
              <a:gd name="T79" fmla="*/ 812 h 2237"/>
              <a:gd name="T80" fmla="*/ 77 w 2237"/>
              <a:gd name="T81" fmla="*/ 708 h 2237"/>
              <a:gd name="T82" fmla="*/ 162 w 2237"/>
              <a:gd name="T83" fmla="*/ 539 h 2237"/>
              <a:gd name="T84" fmla="*/ 290 w 2237"/>
              <a:gd name="T85" fmla="*/ 367 h 2237"/>
              <a:gd name="T86" fmla="*/ 449 w 2237"/>
              <a:gd name="T87" fmla="*/ 222 h 2237"/>
              <a:gd name="T88" fmla="*/ 633 w 2237"/>
              <a:gd name="T89" fmla="*/ 110 h 2237"/>
              <a:gd name="T90" fmla="*/ 760 w 2237"/>
              <a:gd name="T91" fmla="*/ 58 h 2237"/>
              <a:gd name="T92" fmla="*/ 866 w 2237"/>
              <a:gd name="T93" fmla="*/ 28 h 2237"/>
              <a:gd name="T94" fmla="*/ 975 w 2237"/>
              <a:gd name="T95" fmla="*/ 9 h 2237"/>
              <a:gd name="T96" fmla="*/ 1089 w 2237"/>
              <a:gd name="T97" fmla="*/ 0 h 2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237" h="2237">
                <a:moveTo>
                  <a:pt x="1118" y="0"/>
                </a:moveTo>
                <a:lnTo>
                  <a:pt x="1118" y="0"/>
                </a:lnTo>
                <a:lnTo>
                  <a:pt x="1147" y="0"/>
                </a:lnTo>
                <a:lnTo>
                  <a:pt x="1175" y="1"/>
                </a:lnTo>
                <a:lnTo>
                  <a:pt x="1204" y="3"/>
                </a:lnTo>
                <a:lnTo>
                  <a:pt x="1232" y="6"/>
                </a:lnTo>
                <a:lnTo>
                  <a:pt x="1260" y="9"/>
                </a:lnTo>
                <a:lnTo>
                  <a:pt x="1288" y="12"/>
                </a:lnTo>
                <a:lnTo>
                  <a:pt x="1316" y="17"/>
                </a:lnTo>
                <a:lnTo>
                  <a:pt x="1344" y="22"/>
                </a:lnTo>
                <a:lnTo>
                  <a:pt x="1371" y="28"/>
                </a:lnTo>
                <a:lnTo>
                  <a:pt x="1398" y="35"/>
                </a:lnTo>
                <a:lnTo>
                  <a:pt x="1424" y="42"/>
                </a:lnTo>
                <a:lnTo>
                  <a:pt x="1451" y="50"/>
                </a:lnTo>
                <a:lnTo>
                  <a:pt x="1477" y="58"/>
                </a:lnTo>
                <a:lnTo>
                  <a:pt x="1503" y="67"/>
                </a:lnTo>
                <a:lnTo>
                  <a:pt x="1528" y="77"/>
                </a:lnTo>
                <a:lnTo>
                  <a:pt x="1554" y="87"/>
                </a:lnTo>
                <a:lnTo>
                  <a:pt x="1603" y="110"/>
                </a:lnTo>
                <a:lnTo>
                  <a:pt x="1651" y="135"/>
                </a:lnTo>
                <a:lnTo>
                  <a:pt x="1698" y="162"/>
                </a:lnTo>
                <a:lnTo>
                  <a:pt x="1744" y="191"/>
                </a:lnTo>
                <a:lnTo>
                  <a:pt x="1787" y="222"/>
                </a:lnTo>
                <a:lnTo>
                  <a:pt x="1830" y="255"/>
                </a:lnTo>
                <a:lnTo>
                  <a:pt x="1870" y="291"/>
                </a:lnTo>
                <a:lnTo>
                  <a:pt x="1909" y="327"/>
                </a:lnTo>
                <a:lnTo>
                  <a:pt x="1946" y="367"/>
                </a:lnTo>
                <a:lnTo>
                  <a:pt x="1981" y="407"/>
                </a:lnTo>
                <a:lnTo>
                  <a:pt x="2014" y="449"/>
                </a:lnTo>
                <a:lnTo>
                  <a:pt x="2046" y="493"/>
                </a:lnTo>
                <a:lnTo>
                  <a:pt x="2075" y="539"/>
                </a:lnTo>
                <a:lnTo>
                  <a:pt x="2101" y="586"/>
                </a:lnTo>
                <a:lnTo>
                  <a:pt x="2126" y="634"/>
                </a:lnTo>
                <a:lnTo>
                  <a:pt x="2148" y="683"/>
                </a:lnTo>
                <a:lnTo>
                  <a:pt x="2158" y="708"/>
                </a:lnTo>
                <a:lnTo>
                  <a:pt x="2168" y="734"/>
                </a:lnTo>
                <a:lnTo>
                  <a:pt x="2177" y="760"/>
                </a:lnTo>
                <a:lnTo>
                  <a:pt x="2186" y="786"/>
                </a:lnTo>
                <a:lnTo>
                  <a:pt x="2194" y="812"/>
                </a:lnTo>
                <a:lnTo>
                  <a:pt x="2201" y="839"/>
                </a:lnTo>
                <a:lnTo>
                  <a:pt x="2207" y="866"/>
                </a:lnTo>
                <a:lnTo>
                  <a:pt x="2214" y="893"/>
                </a:lnTo>
                <a:lnTo>
                  <a:pt x="2219" y="921"/>
                </a:lnTo>
                <a:lnTo>
                  <a:pt x="2223" y="948"/>
                </a:lnTo>
                <a:lnTo>
                  <a:pt x="2228" y="976"/>
                </a:lnTo>
                <a:lnTo>
                  <a:pt x="2231" y="1003"/>
                </a:lnTo>
                <a:lnTo>
                  <a:pt x="2233" y="1033"/>
                </a:lnTo>
                <a:lnTo>
                  <a:pt x="2235" y="1060"/>
                </a:lnTo>
                <a:lnTo>
                  <a:pt x="2237" y="1089"/>
                </a:lnTo>
                <a:lnTo>
                  <a:pt x="2237" y="1119"/>
                </a:lnTo>
                <a:lnTo>
                  <a:pt x="2237" y="1119"/>
                </a:lnTo>
                <a:lnTo>
                  <a:pt x="2237" y="1148"/>
                </a:lnTo>
                <a:lnTo>
                  <a:pt x="2235" y="1176"/>
                </a:lnTo>
                <a:lnTo>
                  <a:pt x="2233" y="1205"/>
                </a:lnTo>
                <a:lnTo>
                  <a:pt x="2231" y="1233"/>
                </a:lnTo>
                <a:lnTo>
                  <a:pt x="2228" y="1260"/>
                </a:lnTo>
                <a:lnTo>
                  <a:pt x="2223" y="1288"/>
                </a:lnTo>
                <a:lnTo>
                  <a:pt x="2219" y="1316"/>
                </a:lnTo>
                <a:lnTo>
                  <a:pt x="2214" y="1344"/>
                </a:lnTo>
                <a:lnTo>
                  <a:pt x="2207" y="1371"/>
                </a:lnTo>
                <a:lnTo>
                  <a:pt x="2201" y="1398"/>
                </a:lnTo>
                <a:lnTo>
                  <a:pt x="2194" y="1425"/>
                </a:lnTo>
                <a:lnTo>
                  <a:pt x="2186" y="1450"/>
                </a:lnTo>
                <a:lnTo>
                  <a:pt x="2177" y="1477"/>
                </a:lnTo>
                <a:lnTo>
                  <a:pt x="2168" y="1503"/>
                </a:lnTo>
                <a:lnTo>
                  <a:pt x="2158" y="1529"/>
                </a:lnTo>
                <a:lnTo>
                  <a:pt x="2148" y="1553"/>
                </a:lnTo>
                <a:lnTo>
                  <a:pt x="2126" y="1604"/>
                </a:lnTo>
                <a:lnTo>
                  <a:pt x="2101" y="1652"/>
                </a:lnTo>
                <a:lnTo>
                  <a:pt x="2075" y="1698"/>
                </a:lnTo>
                <a:lnTo>
                  <a:pt x="2046" y="1744"/>
                </a:lnTo>
                <a:lnTo>
                  <a:pt x="2014" y="1788"/>
                </a:lnTo>
                <a:lnTo>
                  <a:pt x="1981" y="1830"/>
                </a:lnTo>
                <a:lnTo>
                  <a:pt x="1946" y="1871"/>
                </a:lnTo>
                <a:lnTo>
                  <a:pt x="1909" y="1910"/>
                </a:lnTo>
                <a:lnTo>
                  <a:pt x="1870" y="1947"/>
                </a:lnTo>
                <a:lnTo>
                  <a:pt x="1830" y="1981"/>
                </a:lnTo>
                <a:lnTo>
                  <a:pt x="1787" y="2015"/>
                </a:lnTo>
                <a:lnTo>
                  <a:pt x="1744" y="2046"/>
                </a:lnTo>
                <a:lnTo>
                  <a:pt x="1698" y="2075"/>
                </a:lnTo>
                <a:lnTo>
                  <a:pt x="1651" y="2102"/>
                </a:lnTo>
                <a:lnTo>
                  <a:pt x="1603" y="2126"/>
                </a:lnTo>
                <a:lnTo>
                  <a:pt x="1554" y="2149"/>
                </a:lnTo>
                <a:lnTo>
                  <a:pt x="1528" y="2159"/>
                </a:lnTo>
                <a:lnTo>
                  <a:pt x="1503" y="2169"/>
                </a:lnTo>
                <a:lnTo>
                  <a:pt x="1477" y="2178"/>
                </a:lnTo>
                <a:lnTo>
                  <a:pt x="1451" y="2187"/>
                </a:lnTo>
                <a:lnTo>
                  <a:pt x="1424" y="2195"/>
                </a:lnTo>
                <a:lnTo>
                  <a:pt x="1398" y="2201"/>
                </a:lnTo>
                <a:lnTo>
                  <a:pt x="1371" y="2208"/>
                </a:lnTo>
                <a:lnTo>
                  <a:pt x="1344" y="2215"/>
                </a:lnTo>
                <a:lnTo>
                  <a:pt x="1316" y="2219"/>
                </a:lnTo>
                <a:lnTo>
                  <a:pt x="1288" y="2224"/>
                </a:lnTo>
                <a:lnTo>
                  <a:pt x="1260" y="2228"/>
                </a:lnTo>
                <a:lnTo>
                  <a:pt x="1232" y="2232"/>
                </a:lnTo>
                <a:lnTo>
                  <a:pt x="1204" y="2234"/>
                </a:lnTo>
                <a:lnTo>
                  <a:pt x="1175" y="2236"/>
                </a:lnTo>
                <a:lnTo>
                  <a:pt x="1147" y="2237"/>
                </a:lnTo>
                <a:lnTo>
                  <a:pt x="1118" y="2237"/>
                </a:lnTo>
                <a:lnTo>
                  <a:pt x="1118" y="2237"/>
                </a:lnTo>
                <a:lnTo>
                  <a:pt x="1089" y="2237"/>
                </a:lnTo>
                <a:lnTo>
                  <a:pt x="1060" y="2236"/>
                </a:lnTo>
                <a:lnTo>
                  <a:pt x="1032" y="2234"/>
                </a:lnTo>
                <a:lnTo>
                  <a:pt x="1003" y="2232"/>
                </a:lnTo>
                <a:lnTo>
                  <a:pt x="975" y="2228"/>
                </a:lnTo>
                <a:lnTo>
                  <a:pt x="947" y="2224"/>
                </a:lnTo>
                <a:lnTo>
                  <a:pt x="920" y="2219"/>
                </a:lnTo>
                <a:lnTo>
                  <a:pt x="893" y="2215"/>
                </a:lnTo>
                <a:lnTo>
                  <a:pt x="866" y="2208"/>
                </a:lnTo>
                <a:lnTo>
                  <a:pt x="839" y="2201"/>
                </a:lnTo>
                <a:lnTo>
                  <a:pt x="812" y="2195"/>
                </a:lnTo>
                <a:lnTo>
                  <a:pt x="785" y="2187"/>
                </a:lnTo>
                <a:lnTo>
                  <a:pt x="760" y="2178"/>
                </a:lnTo>
                <a:lnTo>
                  <a:pt x="734" y="2169"/>
                </a:lnTo>
                <a:lnTo>
                  <a:pt x="708" y="2159"/>
                </a:lnTo>
                <a:lnTo>
                  <a:pt x="683" y="2149"/>
                </a:lnTo>
                <a:lnTo>
                  <a:pt x="633" y="2126"/>
                </a:lnTo>
                <a:lnTo>
                  <a:pt x="585" y="2102"/>
                </a:lnTo>
                <a:lnTo>
                  <a:pt x="538" y="2075"/>
                </a:lnTo>
                <a:lnTo>
                  <a:pt x="493" y="2046"/>
                </a:lnTo>
                <a:lnTo>
                  <a:pt x="449" y="2015"/>
                </a:lnTo>
                <a:lnTo>
                  <a:pt x="407" y="1981"/>
                </a:lnTo>
                <a:lnTo>
                  <a:pt x="366" y="1947"/>
                </a:lnTo>
                <a:lnTo>
                  <a:pt x="327" y="1910"/>
                </a:lnTo>
                <a:lnTo>
                  <a:pt x="290" y="1871"/>
                </a:lnTo>
                <a:lnTo>
                  <a:pt x="255" y="1830"/>
                </a:lnTo>
                <a:lnTo>
                  <a:pt x="222" y="1788"/>
                </a:lnTo>
                <a:lnTo>
                  <a:pt x="191" y="1744"/>
                </a:lnTo>
                <a:lnTo>
                  <a:pt x="162" y="1698"/>
                </a:lnTo>
                <a:lnTo>
                  <a:pt x="135" y="1652"/>
                </a:lnTo>
                <a:lnTo>
                  <a:pt x="109" y="1604"/>
                </a:lnTo>
                <a:lnTo>
                  <a:pt x="87" y="1553"/>
                </a:lnTo>
                <a:lnTo>
                  <a:pt x="77" y="1529"/>
                </a:lnTo>
                <a:lnTo>
                  <a:pt x="67" y="1503"/>
                </a:lnTo>
                <a:lnTo>
                  <a:pt x="58" y="1477"/>
                </a:lnTo>
                <a:lnTo>
                  <a:pt x="50" y="1450"/>
                </a:lnTo>
                <a:lnTo>
                  <a:pt x="42" y="1425"/>
                </a:lnTo>
                <a:lnTo>
                  <a:pt x="35" y="1398"/>
                </a:lnTo>
                <a:lnTo>
                  <a:pt x="28" y="1371"/>
                </a:lnTo>
                <a:lnTo>
                  <a:pt x="22" y="1344"/>
                </a:lnTo>
                <a:lnTo>
                  <a:pt x="17" y="1316"/>
                </a:lnTo>
                <a:lnTo>
                  <a:pt x="12" y="1288"/>
                </a:lnTo>
                <a:lnTo>
                  <a:pt x="9" y="1260"/>
                </a:lnTo>
                <a:lnTo>
                  <a:pt x="6" y="1233"/>
                </a:lnTo>
                <a:lnTo>
                  <a:pt x="3" y="1205"/>
                </a:lnTo>
                <a:lnTo>
                  <a:pt x="1" y="1176"/>
                </a:lnTo>
                <a:lnTo>
                  <a:pt x="0" y="1148"/>
                </a:lnTo>
                <a:lnTo>
                  <a:pt x="0" y="1119"/>
                </a:lnTo>
                <a:lnTo>
                  <a:pt x="0" y="1119"/>
                </a:lnTo>
                <a:lnTo>
                  <a:pt x="0" y="1089"/>
                </a:lnTo>
                <a:lnTo>
                  <a:pt x="1" y="1060"/>
                </a:lnTo>
                <a:lnTo>
                  <a:pt x="3" y="1033"/>
                </a:lnTo>
                <a:lnTo>
                  <a:pt x="6" y="1003"/>
                </a:lnTo>
                <a:lnTo>
                  <a:pt x="9" y="976"/>
                </a:lnTo>
                <a:lnTo>
                  <a:pt x="12" y="948"/>
                </a:lnTo>
                <a:lnTo>
                  <a:pt x="17" y="921"/>
                </a:lnTo>
                <a:lnTo>
                  <a:pt x="22" y="893"/>
                </a:lnTo>
                <a:lnTo>
                  <a:pt x="28" y="866"/>
                </a:lnTo>
                <a:lnTo>
                  <a:pt x="35" y="839"/>
                </a:lnTo>
                <a:lnTo>
                  <a:pt x="42" y="812"/>
                </a:lnTo>
                <a:lnTo>
                  <a:pt x="50" y="786"/>
                </a:lnTo>
                <a:lnTo>
                  <a:pt x="58" y="760"/>
                </a:lnTo>
                <a:lnTo>
                  <a:pt x="67" y="734"/>
                </a:lnTo>
                <a:lnTo>
                  <a:pt x="77" y="708"/>
                </a:lnTo>
                <a:lnTo>
                  <a:pt x="87" y="683"/>
                </a:lnTo>
                <a:lnTo>
                  <a:pt x="109" y="634"/>
                </a:lnTo>
                <a:lnTo>
                  <a:pt x="135" y="586"/>
                </a:lnTo>
                <a:lnTo>
                  <a:pt x="162" y="539"/>
                </a:lnTo>
                <a:lnTo>
                  <a:pt x="191" y="493"/>
                </a:lnTo>
                <a:lnTo>
                  <a:pt x="222" y="449"/>
                </a:lnTo>
                <a:lnTo>
                  <a:pt x="255" y="407"/>
                </a:lnTo>
                <a:lnTo>
                  <a:pt x="290" y="367"/>
                </a:lnTo>
                <a:lnTo>
                  <a:pt x="327" y="327"/>
                </a:lnTo>
                <a:lnTo>
                  <a:pt x="366" y="291"/>
                </a:lnTo>
                <a:lnTo>
                  <a:pt x="407" y="255"/>
                </a:lnTo>
                <a:lnTo>
                  <a:pt x="449" y="222"/>
                </a:lnTo>
                <a:lnTo>
                  <a:pt x="493" y="191"/>
                </a:lnTo>
                <a:lnTo>
                  <a:pt x="538" y="162"/>
                </a:lnTo>
                <a:lnTo>
                  <a:pt x="585" y="135"/>
                </a:lnTo>
                <a:lnTo>
                  <a:pt x="633" y="110"/>
                </a:lnTo>
                <a:lnTo>
                  <a:pt x="683" y="87"/>
                </a:lnTo>
                <a:lnTo>
                  <a:pt x="708" y="77"/>
                </a:lnTo>
                <a:lnTo>
                  <a:pt x="734" y="67"/>
                </a:lnTo>
                <a:lnTo>
                  <a:pt x="760" y="58"/>
                </a:lnTo>
                <a:lnTo>
                  <a:pt x="785" y="50"/>
                </a:lnTo>
                <a:lnTo>
                  <a:pt x="812" y="42"/>
                </a:lnTo>
                <a:lnTo>
                  <a:pt x="839" y="35"/>
                </a:lnTo>
                <a:lnTo>
                  <a:pt x="866" y="28"/>
                </a:lnTo>
                <a:lnTo>
                  <a:pt x="893" y="22"/>
                </a:lnTo>
                <a:lnTo>
                  <a:pt x="920" y="17"/>
                </a:lnTo>
                <a:lnTo>
                  <a:pt x="947" y="12"/>
                </a:lnTo>
                <a:lnTo>
                  <a:pt x="975" y="9"/>
                </a:lnTo>
                <a:lnTo>
                  <a:pt x="1003" y="6"/>
                </a:lnTo>
                <a:lnTo>
                  <a:pt x="1032" y="3"/>
                </a:lnTo>
                <a:lnTo>
                  <a:pt x="1060" y="1"/>
                </a:lnTo>
                <a:lnTo>
                  <a:pt x="1089" y="0"/>
                </a:lnTo>
                <a:lnTo>
                  <a:pt x="1118" y="0"/>
                </a:lnTo>
                <a:lnTo>
                  <a:pt x="1118" y="0"/>
                </a:lnTo>
                <a:close/>
              </a:path>
            </a:pathLst>
          </a:custGeom>
          <a:solidFill xmlns:a="http://schemas.openxmlformats.org/drawingml/2006/main">
            <a:srgbClr val="000000"/>
          </a:solidFill>
          <a:ln xmlns:a="http://schemas.openxmlformats.org/drawingml/2006/main">
            <a:noFill/>
          </a:ln>
          <a:extLst xmlns:a="http://schemas.openxmlformats.org/drawingml/2006/main"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cdr:spPr>
        <cdr:txBody>
          <a:bodyPr xmlns:a="http://schemas.openxmlformats.org/drawingml/2006/main" vert="horz" wrap="square" lIns="91440" tIns="45720" rIns="91440" bIns="45720" numCol="1" anchor="t" anchorCtr="0" compatLnSpc="1">
            <a:prstTxWarp prst="textNoShape">
              <a:avLst/>
            </a:prstTxWarp>
          </a:bodyPr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 dirty="0"/>
          </a:p>
        </cdr:txBody>
      </cdr:sp>
      <cdr:sp macro="" textlink="">
        <cdr:nvSpPr>
          <cdr:cNvPr id="7" name="Freeform 6">
            <a:extLst xmlns:a="http://schemas.openxmlformats.org/drawingml/2006/main">
              <a:ext uri="{FF2B5EF4-FFF2-40B4-BE49-F238E27FC236}">
                <a16:creationId xmlns:a16="http://schemas.microsoft.com/office/drawing/2014/main" id="{B570EE81-0157-2745-8551-440FDD3A6166}"/>
              </a:ext>
            </a:extLst>
          </cdr:cNvPr>
          <cdr:cNvSpPr>
            <a:spLocks xmlns:a="http://schemas.openxmlformats.org/drawingml/2006/main"/>
          </cdr:cNvSpPr>
        </cdr:nvSpPr>
        <cdr:spPr bwMode="auto">
          <a:xfrm xmlns:a="http://schemas.openxmlformats.org/drawingml/2006/main">
            <a:off x="-8014" y="-1052"/>
            <a:ext cx="0" cy="0"/>
          </a:xfrm>
          <a:custGeom xmlns:a="http://schemas.openxmlformats.org/drawingml/2006/main">
            <a:avLst/>
            <a:gdLst>
              <a:gd name="T0" fmla="*/ 69 w 178"/>
              <a:gd name="T1" fmla="*/ 0 h 136"/>
              <a:gd name="T2" fmla="*/ 69 w 178"/>
              <a:gd name="T3" fmla="*/ 0 h 136"/>
              <a:gd name="T4" fmla="*/ 54 w 178"/>
              <a:gd name="T5" fmla="*/ 1 h 136"/>
              <a:gd name="T6" fmla="*/ 41 w 178"/>
              <a:gd name="T7" fmla="*/ 5 h 136"/>
              <a:gd name="T8" fmla="*/ 35 w 178"/>
              <a:gd name="T9" fmla="*/ 7 h 136"/>
              <a:gd name="T10" fmla="*/ 29 w 178"/>
              <a:gd name="T11" fmla="*/ 11 h 136"/>
              <a:gd name="T12" fmla="*/ 24 w 178"/>
              <a:gd name="T13" fmla="*/ 14 h 136"/>
              <a:gd name="T14" fmla="*/ 19 w 178"/>
              <a:gd name="T15" fmla="*/ 19 h 136"/>
              <a:gd name="T16" fmla="*/ 15 w 178"/>
              <a:gd name="T17" fmla="*/ 23 h 136"/>
              <a:gd name="T18" fmla="*/ 11 w 178"/>
              <a:gd name="T19" fmla="*/ 29 h 136"/>
              <a:gd name="T20" fmla="*/ 8 w 178"/>
              <a:gd name="T21" fmla="*/ 34 h 136"/>
              <a:gd name="T22" fmla="*/ 6 w 178"/>
              <a:gd name="T23" fmla="*/ 40 h 136"/>
              <a:gd name="T24" fmla="*/ 2 w 178"/>
              <a:gd name="T25" fmla="*/ 53 h 136"/>
              <a:gd name="T26" fmla="*/ 0 w 178"/>
              <a:gd name="T27" fmla="*/ 68 h 136"/>
              <a:gd name="T28" fmla="*/ 0 w 178"/>
              <a:gd name="T29" fmla="*/ 68 h 136"/>
              <a:gd name="T30" fmla="*/ 2 w 178"/>
              <a:gd name="T31" fmla="*/ 82 h 136"/>
              <a:gd name="T32" fmla="*/ 6 w 178"/>
              <a:gd name="T33" fmla="*/ 96 h 136"/>
              <a:gd name="T34" fmla="*/ 8 w 178"/>
              <a:gd name="T35" fmla="*/ 102 h 136"/>
              <a:gd name="T36" fmla="*/ 11 w 178"/>
              <a:gd name="T37" fmla="*/ 108 h 136"/>
              <a:gd name="T38" fmla="*/ 15 w 178"/>
              <a:gd name="T39" fmla="*/ 112 h 136"/>
              <a:gd name="T40" fmla="*/ 19 w 178"/>
              <a:gd name="T41" fmla="*/ 117 h 136"/>
              <a:gd name="T42" fmla="*/ 24 w 178"/>
              <a:gd name="T43" fmla="*/ 121 h 136"/>
              <a:gd name="T44" fmla="*/ 29 w 178"/>
              <a:gd name="T45" fmla="*/ 126 h 136"/>
              <a:gd name="T46" fmla="*/ 35 w 178"/>
              <a:gd name="T47" fmla="*/ 128 h 136"/>
              <a:gd name="T48" fmla="*/ 41 w 178"/>
              <a:gd name="T49" fmla="*/ 131 h 136"/>
              <a:gd name="T50" fmla="*/ 54 w 178"/>
              <a:gd name="T51" fmla="*/ 135 h 136"/>
              <a:gd name="T52" fmla="*/ 69 w 178"/>
              <a:gd name="T53" fmla="*/ 136 h 136"/>
              <a:gd name="T54" fmla="*/ 110 w 178"/>
              <a:gd name="T55" fmla="*/ 136 h 136"/>
              <a:gd name="T56" fmla="*/ 110 w 178"/>
              <a:gd name="T57" fmla="*/ 136 h 136"/>
              <a:gd name="T58" fmla="*/ 124 w 178"/>
              <a:gd name="T59" fmla="*/ 135 h 136"/>
              <a:gd name="T60" fmla="*/ 138 w 178"/>
              <a:gd name="T61" fmla="*/ 131 h 136"/>
              <a:gd name="T62" fmla="*/ 144 w 178"/>
              <a:gd name="T63" fmla="*/ 128 h 136"/>
              <a:gd name="T64" fmla="*/ 150 w 178"/>
              <a:gd name="T65" fmla="*/ 126 h 136"/>
              <a:gd name="T66" fmla="*/ 154 w 178"/>
              <a:gd name="T67" fmla="*/ 121 h 136"/>
              <a:gd name="T68" fmla="*/ 159 w 178"/>
              <a:gd name="T69" fmla="*/ 117 h 136"/>
              <a:gd name="T70" fmla="*/ 163 w 178"/>
              <a:gd name="T71" fmla="*/ 112 h 136"/>
              <a:gd name="T72" fmla="*/ 168 w 178"/>
              <a:gd name="T73" fmla="*/ 108 h 136"/>
              <a:gd name="T74" fmla="*/ 170 w 178"/>
              <a:gd name="T75" fmla="*/ 102 h 136"/>
              <a:gd name="T76" fmla="*/ 173 w 178"/>
              <a:gd name="T77" fmla="*/ 96 h 136"/>
              <a:gd name="T78" fmla="*/ 177 w 178"/>
              <a:gd name="T79" fmla="*/ 82 h 136"/>
              <a:gd name="T80" fmla="*/ 178 w 178"/>
              <a:gd name="T81" fmla="*/ 68 h 136"/>
              <a:gd name="T82" fmla="*/ 178 w 178"/>
              <a:gd name="T83" fmla="*/ 68 h 136"/>
              <a:gd name="T84" fmla="*/ 177 w 178"/>
              <a:gd name="T85" fmla="*/ 53 h 136"/>
              <a:gd name="T86" fmla="*/ 173 w 178"/>
              <a:gd name="T87" fmla="*/ 40 h 136"/>
              <a:gd name="T88" fmla="*/ 170 w 178"/>
              <a:gd name="T89" fmla="*/ 34 h 136"/>
              <a:gd name="T90" fmla="*/ 168 w 178"/>
              <a:gd name="T91" fmla="*/ 29 h 136"/>
              <a:gd name="T92" fmla="*/ 163 w 178"/>
              <a:gd name="T93" fmla="*/ 23 h 136"/>
              <a:gd name="T94" fmla="*/ 159 w 178"/>
              <a:gd name="T95" fmla="*/ 19 h 136"/>
              <a:gd name="T96" fmla="*/ 154 w 178"/>
              <a:gd name="T97" fmla="*/ 14 h 136"/>
              <a:gd name="T98" fmla="*/ 150 w 178"/>
              <a:gd name="T99" fmla="*/ 11 h 136"/>
              <a:gd name="T100" fmla="*/ 144 w 178"/>
              <a:gd name="T101" fmla="*/ 7 h 136"/>
              <a:gd name="T102" fmla="*/ 138 w 178"/>
              <a:gd name="T103" fmla="*/ 5 h 136"/>
              <a:gd name="T104" fmla="*/ 124 w 178"/>
              <a:gd name="T105" fmla="*/ 1 h 136"/>
              <a:gd name="T106" fmla="*/ 110 w 178"/>
              <a:gd name="T107" fmla="*/ 0 h 136"/>
              <a:gd name="T108" fmla="*/ 69 w 178"/>
              <a:gd name="T109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8" h="136">
                <a:moveTo>
                  <a:pt x="69" y="0"/>
                </a:moveTo>
                <a:lnTo>
                  <a:pt x="69" y="0"/>
                </a:lnTo>
                <a:lnTo>
                  <a:pt x="54" y="1"/>
                </a:lnTo>
                <a:lnTo>
                  <a:pt x="41" y="5"/>
                </a:lnTo>
                <a:lnTo>
                  <a:pt x="35" y="7"/>
                </a:lnTo>
                <a:lnTo>
                  <a:pt x="29" y="11"/>
                </a:lnTo>
                <a:lnTo>
                  <a:pt x="24" y="14"/>
                </a:lnTo>
                <a:lnTo>
                  <a:pt x="19" y="19"/>
                </a:lnTo>
                <a:lnTo>
                  <a:pt x="15" y="23"/>
                </a:lnTo>
                <a:lnTo>
                  <a:pt x="11" y="29"/>
                </a:lnTo>
                <a:lnTo>
                  <a:pt x="8" y="34"/>
                </a:lnTo>
                <a:lnTo>
                  <a:pt x="6" y="40"/>
                </a:lnTo>
                <a:lnTo>
                  <a:pt x="2" y="53"/>
                </a:lnTo>
                <a:lnTo>
                  <a:pt x="0" y="68"/>
                </a:lnTo>
                <a:lnTo>
                  <a:pt x="0" y="68"/>
                </a:lnTo>
                <a:lnTo>
                  <a:pt x="2" y="82"/>
                </a:lnTo>
                <a:lnTo>
                  <a:pt x="6" y="96"/>
                </a:lnTo>
                <a:lnTo>
                  <a:pt x="8" y="102"/>
                </a:lnTo>
                <a:lnTo>
                  <a:pt x="11" y="108"/>
                </a:lnTo>
                <a:lnTo>
                  <a:pt x="15" y="112"/>
                </a:lnTo>
                <a:lnTo>
                  <a:pt x="19" y="117"/>
                </a:lnTo>
                <a:lnTo>
                  <a:pt x="24" y="121"/>
                </a:lnTo>
                <a:lnTo>
                  <a:pt x="29" y="126"/>
                </a:lnTo>
                <a:lnTo>
                  <a:pt x="35" y="128"/>
                </a:lnTo>
                <a:lnTo>
                  <a:pt x="41" y="131"/>
                </a:lnTo>
                <a:lnTo>
                  <a:pt x="54" y="135"/>
                </a:lnTo>
                <a:lnTo>
                  <a:pt x="69" y="136"/>
                </a:lnTo>
                <a:lnTo>
                  <a:pt x="110" y="136"/>
                </a:lnTo>
                <a:lnTo>
                  <a:pt x="110" y="136"/>
                </a:lnTo>
                <a:lnTo>
                  <a:pt x="124" y="135"/>
                </a:lnTo>
                <a:lnTo>
                  <a:pt x="138" y="131"/>
                </a:lnTo>
                <a:lnTo>
                  <a:pt x="144" y="128"/>
                </a:lnTo>
                <a:lnTo>
                  <a:pt x="150" y="126"/>
                </a:lnTo>
                <a:lnTo>
                  <a:pt x="154" y="121"/>
                </a:lnTo>
                <a:lnTo>
                  <a:pt x="159" y="117"/>
                </a:lnTo>
                <a:lnTo>
                  <a:pt x="163" y="112"/>
                </a:lnTo>
                <a:lnTo>
                  <a:pt x="168" y="108"/>
                </a:lnTo>
                <a:lnTo>
                  <a:pt x="170" y="102"/>
                </a:lnTo>
                <a:lnTo>
                  <a:pt x="173" y="96"/>
                </a:lnTo>
                <a:lnTo>
                  <a:pt x="177" y="82"/>
                </a:lnTo>
                <a:lnTo>
                  <a:pt x="178" y="68"/>
                </a:lnTo>
                <a:lnTo>
                  <a:pt x="178" y="68"/>
                </a:lnTo>
                <a:lnTo>
                  <a:pt x="177" y="53"/>
                </a:lnTo>
                <a:lnTo>
                  <a:pt x="173" y="40"/>
                </a:lnTo>
                <a:lnTo>
                  <a:pt x="170" y="34"/>
                </a:lnTo>
                <a:lnTo>
                  <a:pt x="168" y="29"/>
                </a:lnTo>
                <a:lnTo>
                  <a:pt x="163" y="23"/>
                </a:lnTo>
                <a:lnTo>
                  <a:pt x="159" y="19"/>
                </a:lnTo>
                <a:lnTo>
                  <a:pt x="154" y="14"/>
                </a:lnTo>
                <a:lnTo>
                  <a:pt x="150" y="11"/>
                </a:lnTo>
                <a:lnTo>
                  <a:pt x="144" y="7"/>
                </a:lnTo>
                <a:lnTo>
                  <a:pt x="138" y="5"/>
                </a:lnTo>
                <a:lnTo>
                  <a:pt x="124" y="1"/>
                </a:lnTo>
                <a:lnTo>
                  <a:pt x="110" y="0"/>
                </a:lnTo>
                <a:lnTo>
                  <a:pt x="69" y="0"/>
                </a:lnTo>
                <a:close/>
              </a:path>
            </a:pathLst>
          </a:custGeom>
          <a:solidFill xmlns:a="http://schemas.openxmlformats.org/drawingml/2006/main">
            <a:srgbClr val="000000"/>
          </a:solidFill>
          <a:ln xmlns:a="http://schemas.openxmlformats.org/drawingml/2006/main">
            <a:noFill/>
          </a:ln>
          <a:extLst xmlns:a="http://schemas.openxmlformats.org/drawingml/2006/main"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cdr:spPr>
        <cdr:txBody>
          <a:bodyPr xmlns:a="http://schemas.openxmlformats.org/drawingml/2006/main" vert="horz" wrap="square" lIns="91440" tIns="45720" rIns="91440" bIns="45720" numCol="1" anchor="t" anchorCtr="0" compatLnSpc="1">
            <a:prstTxWarp prst="textNoShape">
              <a:avLst/>
            </a:prstTxWarp>
          </a:bodyPr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 dirty="0"/>
          </a:p>
        </cdr:txBody>
      </cdr:sp>
    </cdr:grp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0.00825</cdr:x>
      <cdr:y>0.01234</cdr:y>
    </cdr:from>
    <cdr:to>
      <cdr:x>0.00858</cdr:x>
      <cdr:y>0.01349</cdr:y>
    </cdr:to>
    <cdr:grpSp>
      <cdr:nvGrpSpPr>
        <cdr:cNvPr id="2" name="Group 1">
          <a:extLst xmlns:a="http://schemas.openxmlformats.org/drawingml/2006/main">
            <a:ext uri="{FF2B5EF4-FFF2-40B4-BE49-F238E27FC236}">
              <a16:creationId xmlns:a16="http://schemas.microsoft.com/office/drawing/2014/main" id="{8D0F1503-DC9F-F340-BADA-ADA16F890474}"/>
            </a:ext>
          </a:extLst>
        </cdr:cNvPr>
        <cdr:cNvGrpSpPr>
          <a:grpSpLocks xmlns:a="http://schemas.openxmlformats.org/drawingml/2006/main" noChangeAspect="1"/>
        </cdr:cNvGrpSpPr>
      </cdr:nvGrpSpPr>
      <cdr:grpSpPr bwMode="auto">
        <a:xfrm xmlns:a="http://schemas.openxmlformats.org/drawingml/2006/main">
          <a:off x="50827" y="50683"/>
          <a:ext cx="2033" cy="4723"/>
          <a:chOff x="-8016" y="-1055"/>
          <a:chExt cx="3" cy="7"/>
        </a:xfrm>
      </cdr:grpSpPr>
      <cdr:sp macro="" textlink="">
        <cdr:nvSpPr>
          <cdr:cNvPr id="3" name="AutoShape 3">
            <a:extLst xmlns:a="http://schemas.openxmlformats.org/drawingml/2006/main">
              <a:ext uri="{FF2B5EF4-FFF2-40B4-BE49-F238E27FC236}">
                <a16:creationId xmlns:a16="http://schemas.microsoft.com/office/drawing/2014/main" id="{173717EE-3787-E24E-958F-0328C97E108E}"/>
              </a:ext>
            </a:extLst>
          </cdr:cNvPr>
          <cdr:cNvSpPr>
            <a:spLocks xmlns:a="http://schemas.openxmlformats.org/drawingml/2006/main" noChangeAspect="1" noChangeArrowheads="1" noTextEdit="1"/>
          </cdr:cNvSpPr>
        </cdr:nvSpPr>
        <cdr:spPr bwMode="auto">
          <a:xfrm xmlns:a="http://schemas.openxmlformats.org/drawingml/2006/main">
            <a:off x="-8016" y="-1055"/>
            <a:ext cx="3" cy="6"/>
          </a:xfrm>
          <a:prstGeom xmlns:a="http://schemas.openxmlformats.org/drawingml/2006/main" prst="rect">
            <a:avLst/>
          </a:prstGeom>
          <a:noFill xmlns:a="http://schemas.openxmlformats.org/drawingml/2006/main"/>
          <a:ln xmlns:a="http://schemas.openxmlformats.org/drawingml/2006/main">
            <a:noFill/>
          </a:ln>
          <a:extLst xmlns:a="http://schemas.openxmlformats.org/drawingml/2006/main"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cdr:spPr>
        <cdr:txBody>
          <a:bodyPr xmlns:a="http://schemas.openxmlformats.org/drawingml/2006/main" vert="horz" wrap="square" lIns="91440" tIns="45720" rIns="91440" bIns="45720" numCol="1" anchor="t" anchorCtr="0" compatLnSpc="1">
            <a:prstTxWarp prst="textNoShape">
              <a:avLst/>
            </a:prstTxWarp>
          </a:bodyPr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 dirty="0"/>
          </a:p>
        </cdr:txBody>
      </cdr:sp>
      <cdr:sp macro="" textlink="">
        <cdr:nvSpPr>
          <cdr:cNvPr id="4" name="Freeform 3">
            <a:extLst xmlns:a="http://schemas.openxmlformats.org/drawingml/2006/main">
              <a:ext uri="{FF2B5EF4-FFF2-40B4-BE49-F238E27FC236}">
                <a16:creationId xmlns:a16="http://schemas.microsoft.com/office/drawing/2014/main" id="{2EFB4185-4946-3B4E-A659-2ED495AE345F}"/>
              </a:ext>
            </a:extLst>
          </cdr:cNvPr>
          <cdr:cNvSpPr>
            <a:spLocks xmlns:a="http://schemas.openxmlformats.org/drawingml/2006/main"/>
          </cdr:cNvSpPr>
        </cdr:nvSpPr>
        <cdr:spPr bwMode="auto">
          <a:xfrm xmlns:a="http://schemas.openxmlformats.org/drawingml/2006/main">
            <a:off x="-8015" y="-1052"/>
            <a:ext cx="1" cy="4"/>
          </a:xfrm>
          <a:custGeom xmlns:a="http://schemas.openxmlformats.org/drawingml/2006/main">
            <a:avLst/>
            <a:gdLst>
              <a:gd name="T0" fmla="*/ 2163 w 2987"/>
              <a:gd name="T1" fmla="*/ 123 h 7299"/>
              <a:gd name="T2" fmla="*/ 1974 w 2987"/>
              <a:gd name="T3" fmla="*/ 157 h 7299"/>
              <a:gd name="T4" fmla="*/ 1907 w 2987"/>
              <a:gd name="T5" fmla="*/ 157 h 7299"/>
              <a:gd name="T6" fmla="*/ 1862 w 2987"/>
              <a:gd name="T7" fmla="*/ 165 h 7299"/>
              <a:gd name="T8" fmla="*/ 1826 w 2987"/>
              <a:gd name="T9" fmla="*/ 208 h 7299"/>
              <a:gd name="T10" fmla="*/ 1200 w 2987"/>
              <a:gd name="T11" fmla="*/ 219 h 7299"/>
              <a:gd name="T12" fmla="*/ 1159 w 2987"/>
              <a:gd name="T13" fmla="*/ 208 h 7299"/>
              <a:gd name="T14" fmla="*/ 1124 w 2987"/>
              <a:gd name="T15" fmla="*/ 165 h 7299"/>
              <a:gd name="T16" fmla="*/ 982 w 2987"/>
              <a:gd name="T17" fmla="*/ 151 h 7299"/>
              <a:gd name="T18" fmla="*/ 409 w 2987"/>
              <a:gd name="T19" fmla="*/ 55 h 7299"/>
              <a:gd name="T20" fmla="*/ 196 w 2987"/>
              <a:gd name="T21" fmla="*/ 18 h 7299"/>
              <a:gd name="T22" fmla="*/ 0 w 2987"/>
              <a:gd name="T23" fmla="*/ 1228 h 7299"/>
              <a:gd name="T24" fmla="*/ 12 w 2987"/>
              <a:gd name="T25" fmla="*/ 1286 h 7299"/>
              <a:gd name="T26" fmla="*/ 45 w 2987"/>
              <a:gd name="T27" fmla="*/ 1334 h 7299"/>
              <a:gd name="T28" fmla="*/ 91 w 2987"/>
              <a:gd name="T29" fmla="*/ 1367 h 7299"/>
              <a:gd name="T30" fmla="*/ 150 w 2987"/>
              <a:gd name="T31" fmla="*/ 1378 h 7299"/>
              <a:gd name="T32" fmla="*/ 192 w 2987"/>
              <a:gd name="T33" fmla="*/ 4101 h 7299"/>
              <a:gd name="T34" fmla="*/ 204 w 2987"/>
              <a:gd name="T35" fmla="*/ 6835 h 7299"/>
              <a:gd name="T36" fmla="*/ 209 w 2987"/>
              <a:gd name="T37" fmla="*/ 6902 h 7299"/>
              <a:gd name="T38" fmla="*/ 230 w 2987"/>
              <a:gd name="T39" fmla="*/ 6988 h 7299"/>
              <a:gd name="T40" fmla="*/ 267 w 2987"/>
              <a:gd name="T41" fmla="*/ 7068 h 7299"/>
              <a:gd name="T42" fmla="*/ 317 w 2987"/>
              <a:gd name="T43" fmla="*/ 7138 h 7299"/>
              <a:gd name="T44" fmla="*/ 381 w 2987"/>
              <a:gd name="T45" fmla="*/ 7197 h 7299"/>
              <a:gd name="T46" fmla="*/ 455 w 2987"/>
              <a:gd name="T47" fmla="*/ 7245 h 7299"/>
              <a:gd name="T48" fmla="*/ 538 w 2987"/>
              <a:gd name="T49" fmla="*/ 7279 h 7299"/>
              <a:gd name="T50" fmla="*/ 630 w 2987"/>
              <a:gd name="T51" fmla="*/ 7297 h 7299"/>
              <a:gd name="T52" fmla="*/ 703 w 2987"/>
              <a:gd name="T53" fmla="*/ 7299 h 7299"/>
              <a:gd name="T54" fmla="*/ 795 w 2987"/>
              <a:gd name="T55" fmla="*/ 7284 h 7299"/>
              <a:gd name="T56" fmla="*/ 880 w 2987"/>
              <a:gd name="T57" fmla="*/ 7252 h 7299"/>
              <a:gd name="T58" fmla="*/ 957 w 2987"/>
              <a:gd name="T59" fmla="*/ 7205 h 7299"/>
              <a:gd name="T60" fmla="*/ 1024 w 2987"/>
              <a:gd name="T61" fmla="*/ 7144 h 7299"/>
              <a:gd name="T62" fmla="*/ 1078 w 2987"/>
              <a:gd name="T63" fmla="*/ 7071 h 7299"/>
              <a:gd name="T64" fmla="*/ 1117 w 2987"/>
              <a:gd name="T65" fmla="*/ 6987 h 7299"/>
              <a:gd name="T66" fmla="*/ 1141 w 2987"/>
              <a:gd name="T67" fmla="*/ 6897 h 7299"/>
              <a:gd name="T68" fmla="*/ 1175 w 2987"/>
              <a:gd name="T69" fmla="*/ 6220 h 7299"/>
              <a:gd name="T70" fmla="*/ 1313 w 2987"/>
              <a:gd name="T71" fmla="*/ 3073 h 7299"/>
              <a:gd name="T72" fmla="*/ 1854 w 2987"/>
              <a:gd name="T73" fmla="*/ 6849 h 7299"/>
              <a:gd name="T74" fmla="*/ 1863 w 2987"/>
              <a:gd name="T75" fmla="*/ 6917 h 7299"/>
              <a:gd name="T76" fmla="*/ 1889 w 2987"/>
              <a:gd name="T77" fmla="*/ 7002 h 7299"/>
              <a:gd name="T78" fmla="*/ 1930 w 2987"/>
              <a:gd name="T79" fmla="*/ 7081 h 7299"/>
              <a:gd name="T80" fmla="*/ 1984 w 2987"/>
              <a:gd name="T81" fmla="*/ 7150 h 7299"/>
              <a:gd name="T82" fmla="*/ 2050 w 2987"/>
              <a:gd name="T83" fmla="*/ 7208 h 7299"/>
              <a:gd name="T84" fmla="*/ 2125 w 2987"/>
              <a:gd name="T85" fmla="*/ 7254 h 7299"/>
              <a:gd name="T86" fmla="*/ 2207 w 2987"/>
              <a:gd name="T87" fmla="*/ 7284 h 7299"/>
              <a:gd name="T88" fmla="*/ 2296 w 2987"/>
              <a:gd name="T89" fmla="*/ 7298 h 7299"/>
              <a:gd name="T90" fmla="*/ 2366 w 2987"/>
              <a:gd name="T91" fmla="*/ 7297 h 7299"/>
              <a:gd name="T92" fmla="*/ 2458 w 2987"/>
              <a:gd name="T93" fmla="*/ 7278 h 7299"/>
              <a:gd name="T94" fmla="*/ 2540 w 2987"/>
              <a:gd name="T95" fmla="*/ 7243 h 7299"/>
              <a:gd name="T96" fmla="*/ 2615 w 2987"/>
              <a:gd name="T97" fmla="*/ 7194 h 7299"/>
              <a:gd name="T98" fmla="*/ 2678 w 2987"/>
              <a:gd name="T99" fmla="*/ 7131 h 7299"/>
              <a:gd name="T100" fmla="*/ 2727 w 2987"/>
              <a:gd name="T101" fmla="*/ 7058 h 7299"/>
              <a:gd name="T102" fmla="*/ 2762 w 2987"/>
              <a:gd name="T103" fmla="*/ 6974 h 7299"/>
              <a:gd name="T104" fmla="*/ 2779 w 2987"/>
              <a:gd name="T105" fmla="*/ 6883 h 7299"/>
              <a:gd name="T106" fmla="*/ 2836 w 2987"/>
              <a:gd name="T107" fmla="*/ 1378 h 7299"/>
              <a:gd name="T108" fmla="*/ 2881 w 2987"/>
              <a:gd name="T109" fmla="*/ 1371 h 7299"/>
              <a:gd name="T110" fmla="*/ 2931 w 2987"/>
              <a:gd name="T111" fmla="*/ 1343 h 7299"/>
              <a:gd name="T112" fmla="*/ 2968 w 2987"/>
              <a:gd name="T113" fmla="*/ 1299 h 7299"/>
              <a:gd name="T114" fmla="*/ 2986 w 2987"/>
              <a:gd name="T115" fmla="*/ 1244 h 7299"/>
              <a:gd name="T116" fmla="*/ 2829 w 2987"/>
              <a:gd name="T117" fmla="*/ 6 h 7299"/>
              <a:gd name="T118" fmla="*/ 2613 w 2987"/>
              <a:gd name="T119" fmla="*/ 49 h 7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987" h="7299">
                <a:moveTo>
                  <a:pt x="2577" y="55"/>
                </a:moveTo>
                <a:lnTo>
                  <a:pt x="2577" y="55"/>
                </a:lnTo>
                <a:lnTo>
                  <a:pt x="2344" y="93"/>
                </a:lnTo>
                <a:lnTo>
                  <a:pt x="2163" y="123"/>
                </a:lnTo>
                <a:lnTo>
                  <a:pt x="2005" y="151"/>
                </a:lnTo>
                <a:lnTo>
                  <a:pt x="2005" y="151"/>
                </a:lnTo>
                <a:lnTo>
                  <a:pt x="1990" y="155"/>
                </a:lnTo>
                <a:lnTo>
                  <a:pt x="1974" y="157"/>
                </a:lnTo>
                <a:lnTo>
                  <a:pt x="1958" y="160"/>
                </a:lnTo>
                <a:lnTo>
                  <a:pt x="1942" y="161"/>
                </a:lnTo>
                <a:lnTo>
                  <a:pt x="1925" y="160"/>
                </a:lnTo>
                <a:lnTo>
                  <a:pt x="1907" y="157"/>
                </a:lnTo>
                <a:lnTo>
                  <a:pt x="1888" y="155"/>
                </a:lnTo>
                <a:lnTo>
                  <a:pt x="1868" y="151"/>
                </a:lnTo>
                <a:lnTo>
                  <a:pt x="1868" y="151"/>
                </a:lnTo>
                <a:lnTo>
                  <a:pt x="1862" y="165"/>
                </a:lnTo>
                <a:lnTo>
                  <a:pt x="1856" y="178"/>
                </a:lnTo>
                <a:lnTo>
                  <a:pt x="1848" y="190"/>
                </a:lnTo>
                <a:lnTo>
                  <a:pt x="1838" y="200"/>
                </a:lnTo>
                <a:lnTo>
                  <a:pt x="1826" y="208"/>
                </a:lnTo>
                <a:lnTo>
                  <a:pt x="1814" y="213"/>
                </a:lnTo>
                <a:lnTo>
                  <a:pt x="1801" y="217"/>
                </a:lnTo>
                <a:lnTo>
                  <a:pt x="1786" y="219"/>
                </a:lnTo>
                <a:lnTo>
                  <a:pt x="1200" y="219"/>
                </a:lnTo>
                <a:lnTo>
                  <a:pt x="1200" y="219"/>
                </a:lnTo>
                <a:lnTo>
                  <a:pt x="1185" y="217"/>
                </a:lnTo>
                <a:lnTo>
                  <a:pt x="1172" y="213"/>
                </a:lnTo>
                <a:lnTo>
                  <a:pt x="1159" y="208"/>
                </a:lnTo>
                <a:lnTo>
                  <a:pt x="1148" y="200"/>
                </a:lnTo>
                <a:lnTo>
                  <a:pt x="1139" y="190"/>
                </a:lnTo>
                <a:lnTo>
                  <a:pt x="1130" y="178"/>
                </a:lnTo>
                <a:lnTo>
                  <a:pt x="1124" y="165"/>
                </a:lnTo>
                <a:lnTo>
                  <a:pt x="1118" y="151"/>
                </a:lnTo>
                <a:lnTo>
                  <a:pt x="1118" y="151"/>
                </a:lnTo>
                <a:lnTo>
                  <a:pt x="982" y="151"/>
                </a:lnTo>
                <a:lnTo>
                  <a:pt x="982" y="151"/>
                </a:lnTo>
                <a:lnTo>
                  <a:pt x="823" y="123"/>
                </a:lnTo>
                <a:lnTo>
                  <a:pt x="642" y="93"/>
                </a:lnTo>
                <a:lnTo>
                  <a:pt x="409" y="55"/>
                </a:lnTo>
                <a:lnTo>
                  <a:pt x="409" y="55"/>
                </a:lnTo>
                <a:lnTo>
                  <a:pt x="343" y="45"/>
                </a:lnTo>
                <a:lnTo>
                  <a:pt x="271" y="32"/>
                </a:lnTo>
                <a:lnTo>
                  <a:pt x="233" y="26"/>
                </a:lnTo>
                <a:lnTo>
                  <a:pt x="196" y="18"/>
                </a:lnTo>
                <a:lnTo>
                  <a:pt x="158" y="10"/>
                </a:lnTo>
                <a:lnTo>
                  <a:pt x="123" y="0"/>
                </a:lnTo>
                <a:lnTo>
                  <a:pt x="0" y="1228"/>
                </a:lnTo>
                <a:lnTo>
                  <a:pt x="0" y="1228"/>
                </a:lnTo>
                <a:lnTo>
                  <a:pt x="1" y="1244"/>
                </a:lnTo>
                <a:lnTo>
                  <a:pt x="3" y="1258"/>
                </a:lnTo>
                <a:lnTo>
                  <a:pt x="7" y="1273"/>
                </a:lnTo>
                <a:lnTo>
                  <a:pt x="12" y="1286"/>
                </a:lnTo>
                <a:lnTo>
                  <a:pt x="18" y="1299"/>
                </a:lnTo>
                <a:lnTo>
                  <a:pt x="26" y="1312"/>
                </a:lnTo>
                <a:lnTo>
                  <a:pt x="34" y="1323"/>
                </a:lnTo>
                <a:lnTo>
                  <a:pt x="45" y="1334"/>
                </a:lnTo>
                <a:lnTo>
                  <a:pt x="55" y="1343"/>
                </a:lnTo>
                <a:lnTo>
                  <a:pt x="67" y="1352"/>
                </a:lnTo>
                <a:lnTo>
                  <a:pt x="79" y="1360"/>
                </a:lnTo>
                <a:lnTo>
                  <a:pt x="91" y="1367"/>
                </a:lnTo>
                <a:lnTo>
                  <a:pt x="106" y="1371"/>
                </a:lnTo>
                <a:lnTo>
                  <a:pt x="119" y="1375"/>
                </a:lnTo>
                <a:lnTo>
                  <a:pt x="135" y="1378"/>
                </a:lnTo>
                <a:lnTo>
                  <a:pt x="150" y="1378"/>
                </a:lnTo>
                <a:lnTo>
                  <a:pt x="191" y="1378"/>
                </a:lnTo>
                <a:lnTo>
                  <a:pt x="191" y="1378"/>
                </a:lnTo>
                <a:lnTo>
                  <a:pt x="191" y="2739"/>
                </a:lnTo>
                <a:lnTo>
                  <a:pt x="192" y="4101"/>
                </a:lnTo>
                <a:lnTo>
                  <a:pt x="194" y="4784"/>
                </a:lnTo>
                <a:lnTo>
                  <a:pt x="196" y="5466"/>
                </a:lnTo>
                <a:lnTo>
                  <a:pt x="200" y="6150"/>
                </a:lnTo>
                <a:lnTo>
                  <a:pt x="204" y="6835"/>
                </a:lnTo>
                <a:lnTo>
                  <a:pt x="204" y="6835"/>
                </a:lnTo>
                <a:lnTo>
                  <a:pt x="205" y="6858"/>
                </a:lnTo>
                <a:lnTo>
                  <a:pt x="207" y="6880"/>
                </a:lnTo>
                <a:lnTo>
                  <a:pt x="209" y="6902"/>
                </a:lnTo>
                <a:lnTo>
                  <a:pt x="213" y="6925"/>
                </a:lnTo>
                <a:lnTo>
                  <a:pt x="218" y="6946"/>
                </a:lnTo>
                <a:lnTo>
                  <a:pt x="223" y="6968"/>
                </a:lnTo>
                <a:lnTo>
                  <a:pt x="230" y="6988"/>
                </a:lnTo>
                <a:lnTo>
                  <a:pt x="238" y="7010"/>
                </a:lnTo>
                <a:lnTo>
                  <a:pt x="247" y="7029"/>
                </a:lnTo>
                <a:lnTo>
                  <a:pt x="257" y="7049"/>
                </a:lnTo>
                <a:lnTo>
                  <a:pt x="267" y="7068"/>
                </a:lnTo>
                <a:lnTo>
                  <a:pt x="278" y="7086"/>
                </a:lnTo>
                <a:lnTo>
                  <a:pt x="290" y="7103"/>
                </a:lnTo>
                <a:lnTo>
                  <a:pt x="304" y="7121"/>
                </a:lnTo>
                <a:lnTo>
                  <a:pt x="317" y="7138"/>
                </a:lnTo>
                <a:lnTo>
                  <a:pt x="332" y="7154"/>
                </a:lnTo>
                <a:lnTo>
                  <a:pt x="347" y="7169"/>
                </a:lnTo>
                <a:lnTo>
                  <a:pt x="364" y="7184"/>
                </a:lnTo>
                <a:lnTo>
                  <a:pt x="381" y="7197"/>
                </a:lnTo>
                <a:lnTo>
                  <a:pt x="399" y="7211"/>
                </a:lnTo>
                <a:lnTo>
                  <a:pt x="417" y="7223"/>
                </a:lnTo>
                <a:lnTo>
                  <a:pt x="436" y="7234"/>
                </a:lnTo>
                <a:lnTo>
                  <a:pt x="455" y="7245"/>
                </a:lnTo>
                <a:lnTo>
                  <a:pt x="475" y="7255"/>
                </a:lnTo>
                <a:lnTo>
                  <a:pt x="496" y="7264"/>
                </a:lnTo>
                <a:lnTo>
                  <a:pt x="517" y="7272"/>
                </a:lnTo>
                <a:lnTo>
                  <a:pt x="538" y="7279"/>
                </a:lnTo>
                <a:lnTo>
                  <a:pt x="561" y="7284"/>
                </a:lnTo>
                <a:lnTo>
                  <a:pt x="583" y="7290"/>
                </a:lnTo>
                <a:lnTo>
                  <a:pt x="606" y="7293"/>
                </a:lnTo>
                <a:lnTo>
                  <a:pt x="630" y="7297"/>
                </a:lnTo>
                <a:lnTo>
                  <a:pt x="655" y="7299"/>
                </a:lnTo>
                <a:lnTo>
                  <a:pt x="655" y="7299"/>
                </a:lnTo>
                <a:lnTo>
                  <a:pt x="679" y="7299"/>
                </a:lnTo>
                <a:lnTo>
                  <a:pt x="703" y="7299"/>
                </a:lnTo>
                <a:lnTo>
                  <a:pt x="726" y="7297"/>
                </a:lnTo>
                <a:lnTo>
                  <a:pt x="749" y="7293"/>
                </a:lnTo>
                <a:lnTo>
                  <a:pt x="772" y="7290"/>
                </a:lnTo>
                <a:lnTo>
                  <a:pt x="795" y="7284"/>
                </a:lnTo>
                <a:lnTo>
                  <a:pt x="817" y="7278"/>
                </a:lnTo>
                <a:lnTo>
                  <a:pt x="839" y="7271"/>
                </a:lnTo>
                <a:lnTo>
                  <a:pt x="860" y="7262"/>
                </a:lnTo>
                <a:lnTo>
                  <a:pt x="880" y="7252"/>
                </a:lnTo>
                <a:lnTo>
                  <a:pt x="900" y="7242"/>
                </a:lnTo>
                <a:lnTo>
                  <a:pt x="920" y="7231"/>
                </a:lnTo>
                <a:lnTo>
                  <a:pt x="939" y="7219"/>
                </a:lnTo>
                <a:lnTo>
                  <a:pt x="957" y="7205"/>
                </a:lnTo>
                <a:lnTo>
                  <a:pt x="975" y="7191"/>
                </a:lnTo>
                <a:lnTo>
                  <a:pt x="992" y="7176"/>
                </a:lnTo>
                <a:lnTo>
                  <a:pt x="1009" y="7160"/>
                </a:lnTo>
                <a:lnTo>
                  <a:pt x="1024" y="7144"/>
                </a:lnTo>
                <a:lnTo>
                  <a:pt x="1039" y="7127"/>
                </a:lnTo>
                <a:lnTo>
                  <a:pt x="1052" y="7109"/>
                </a:lnTo>
                <a:lnTo>
                  <a:pt x="1066" y="7090"/>
                </a:lnTo>
                <a:lnTo>
                  <a:pt x="1078" y="7071"/>
                </a:lnTo>
                <a:lnTo>
                  <a:pt x="1089" y="7051"/>
                </a:lnTo>
                <a:lnTo>
                  <a:pt x="1099" y="7030"/>
                </a:lnTo>
                <a:lnTo>
                  <a:pt x="1109" y="7010"/>
                </a:lnTo>
                <a:lnTo>
                  <a:pt x="1117" y="6987"/>
                </a:lnTo>
                <a:lnTo>
                  <a:pt x="1125" y="6965"/>
                </a:lnTo>
                <a:lnTo>
                  <a:pt x="1132" y="6943"/>
                </a:lnTo>
                <a:lnTo>
                  <a:pt x="1136" y="6920"/>
                </a:lnTo>
                <a:lnTo>
                  <a:pt x="1141" y="6897"/>
                </a:lnTo>
                <a:lnTo>
                  <a:pt x="1144" y="6872"/>
                </a:lnTo>
                <a:lnTo>
                  <a:pt x="1145" y="6849"/>
                </a:lnTo>
                <a:lnTo>
                  <a:pt x="1145" y="6849"/>
                </a:lnTo>
                <a:lnTo>
                  <a:pt x="1175" y="6220"/>
                </a:lnTo>
                <a:lnTo>
                  <a:pt x="1204" y="5590"/>
                </a:lnTo>
                <a:lnTo>
                  <a:pt x="1232" y="4961"/>
                </a:lnTo>
                <a:lnTo>
                  <a:pt x="1260" y="4331"/>
                </a:lnTo>
                <a:lnTo>
                  <a:pt x="1313" y="3073"/>
                </a:lnTo>
                <a:lnTo>
                  <a:pt x="1364" y="1815"/>
                </a:lnTo>
                <a:lnTo>
                  <a:pt x="1364" y="1815"/>
                </a:lnTo>
                <a:lnTo>
                  <a:pt x="1650" y="1815"/>
                </a:lnTo>
                <a:lnTo>
                  <a:pt x="1854" y="6849"/>
                </a:lnTo>
                <a:lnTo>
                  <a:pt x="1854" y="6849"/>
                </a:lnTo>
                <a:lnTo>
                  <a:pt x="1857" y="6871"/>
                </a:lnTo>
                <a:lnTo>
                  <a:pt x="1860" y="6894"/>
                </a:lnTo>
                <a:lnTo>
                  <a:pt x="1863" y="6917"/>
                </a:lnTo>
                <a:lnTo>
                  <a:pt x="1869" y="6938"/>
                </a:lnTo>
                <a:lnTo>
                  <a:pt x="1874" y="6960"/>
                </a:lnTo>
                <a:lnTo>
                  <a:pt x="1881" y="6982"/>
                </a:lnTo>
                <a:lnTo>
                  <a:pt x="1889" y="7002"/>
                </a:lnTo>
                <a:lnTo>
                  <a:pt x="1898" y="7023"/>
                </a:lnTo>
                <a:lnTo>
                  <a:pt x="1908" y="7042"/>
                </a:lnTo>
                <a:lnTo>
                  <a:pt x="1919" y="7062"/>
                </a:lnTo>
                <a:lnTo>
                  <a:pt x="1930" y="7081"/>
                </a:lnTo>
                <a:lnTo>
                  <a:pt x="1943" y="7099"/>
                </a:lnTo>
                <a:lnTo>
                  <a:pt x="1956" y="7117"/>
                </a:lnTo>
                <a:lnTo>
                  <a:pt x="1969" y="7134"/>
                </a:lnTo>
                <a:lnTo>
                  <a:pt x="1984" y="7150"/>
                </a:lnTo>
                <a:lnTo>
                  <a:pt x="2000" y="7166"/>
                </a:lnTo>
                <a:lnTo>
                  <a:pt x="2015" y="7181"/>
                </a:lnTo>
                <a:lnTo>
                  <a:pt x="2032" y="7195"/>
                </a:lnTo>
                <a:lnTo>
                  <a:pt x="2050" y="7208"/>
                </a:lnTo>
                <a:lnTo>
                  <a:pt x="2068" y="7221"/>
                </a:lnTo>
                <a:lnTo>
                  <a:pt x="2086" y="7233"/>
                </a:lnTo>
                <a:lnTo>
                  <a:pt x="2105" y="7244"/>
                </a:lnTo>
                <a:lnTo>
                  <a:pt x="2125" y="7254"/>
                </a:lnTo>
                <a:lnTo>
                  <a:pt x="2144" y="7263"/>
                </a:lnTo>
                <a:lnTo>
                  <a:pt x="2165" y="7271"/>
                </a:lnTo>
                <a:lnTo>
                  <a:pt x="2185" y="7278"/>
                </a:lnTo>
                <a:lnTo>
                  <a:pt x="2207" y="7284"/>
                </a:lnTo>
                <a:lnTo>
                  <a:pt x="2229" y="7289"/>
                </a:lnTo>
                <a:lnTo>
                  <a:pt x="2251" y="7293"/>
                </a:lnTo>
                <a:lnTo>
                  <a:pt x="2273" y="7297"/>
                </a:lnTo>
                <a:lnTo>
                  <a:pt x="2296" y="7298"/>
                </a:lnTo>
                <a:lnTo>
                  <a:pt x="2318" y="7299"/>
                </a:lnTo>
                <a:lnTo>
                  <a:pt x="2318" y="7299"/>
                </a:lnTo>
                <a:lnTo>
                  <a:pt x="2343" y="7298"/>
                </a:lnTo>
                <a:lnTo>
                  <a:pt x="2366" y="7297"/>
                </a:lnTo>
                <a:lnTo>
                  <a:pt x="2390" y="7293"/>
                </a:lnTo>
                <a:lnTo>
                  <a:pt x="2413" y="7289"/>
                </a:lnTo>
                <a:lnTo>
                  <a:pt x="2435" y="7284"/>
                </a:lnTo>
                <a:lnTo>
                  <a:pt x="2458" y="7278"/>
                </a:lnTo>
                <a:lnTo>
                  <a:pt x="2479" y="7271"/>
                </a:lnTo>
                <a:lnTo>
                  <a:pt x="2500" y="7263"/>
                </a:lnTo>
                <a:lnTo>
                  <a:pt x="2520" y="7253"/>
                </a:lnTo>
                <a:lnTo>
                  <a:pt x="2540" y="7243"/>
                </a:lnTo>
                <a:lnTo>
                  <a:pt x="2560" y="7232"/>
                </a:lnTo>
                <a:lnTo>
                  <a:pt x="2579" y="7221"/>
                </a:lnTo>
                <a:lnTo>
                  <a:pt x="2597" y="7207"/>
                </a:lnTo>
                <a:lnTo>
                  <a:pt x="2615" y="7194"/>
                </a:lnTo>
                <a:lnTo>
                  <a:pt x="2632" y="7179"/>
                </a:lnTo>
                <a:lnTo>
                  <a:pt x="2648" y="7164"/>
                </a:lnTo>
                <a:lnTo>
                  <a:pt x="2663" y="7148"/>
                </a:lnTo>
                <a:lnTo>
                  <a:pt x="2678" y="7131"/>
                </a:lnTo>
                <a:lnTo>
                  <a:pt x="2691" y="7114"/>
                </a:lnTo>
                <a:lnTo>
                  <a:pt x="2703" y="7096"/>
                </a:lnTo>
                <a:lnTo>
                  <a:pt x="2716" y="7077"/>
                </a:lnTo>
                <a:lnTo>
                  <a:pt x="2727" y="7058"/>
                </a:lnTo>
                <a:lnTo>
                  <a:pt x="2737" y="7038"/>
                </a:lnTo>
                <a:lnTo>
                  <a:pt x="2746" y="7016"/>
                </a:lnTo>
                <a:lnTo>
                  <a:pt x="2755" y="6995"/>
                </a:lnTo>
                <a:lnTo>
                  <a:pt x="2762" y="6974"/>
                </a:lnTo>
                <a:lnTo>
                  <a:pt x="2768" y="6951"/>
                </a:lnTo>
                <a:lnTo>
                  <a:pt x="2773" y="6929"/>
                </a:lnTo>
                <a:lnTo>
                  <a:pt x="2777" y="6907"/>
                </a:lnTo>
                <a:lnTo>
                  <a:pt x="2779" y="6883"/>
                </a:lnTo>
                <a:lnTo>
                  <a:pt x="2782" y="6859"/>
                </a:lnTo>
                <a:lnTo>
                  <a:pt x="2782" y="6835"/>
                </a:lnTo>
                <a:lnTo>
                  <a:pt x="2782" y="1378"/>
                </a:lnTo>
                <a:lnTo>
                  <a:pt x="2836" y="1378"/>
                </a:lnTo>
                <a:lnTo>
                  <a:pt x="2836" y="1378"/>
                </a:lnTo>
                <a:lnTo>
                  <a:pt x="2852" y="1378"/>
                </a:lnTo>
                <a:lnTo>
                  <a:pt x="2867" y="1375"/>
                </a:lnTo>
                <a:lnTo>
                  <a:pt x="2881" y="1371"/>
                </a:lnTo>
                <a:lnTo>
                  <a:pt x="2894" y="1367"/>
                </a:lnTo>
                <a:lnTo>
                  <a:pt x="2908" y="1360"/>
                </a:lnTo>
                <a:lnTo>
                  <a:pt x="2920" y="1352"/>
                </a:lnTo>
                <a:lnTo>
                  <a:pt x="2931" y="1343"/>
                </a:lnTo>
                <a:lnTo>
                  <a:pt x="2943" y="1334"/>
                </a:lnTo>
                <a:lnTo>
                  <a:pt x="2953" y="1323"/>
                </a:lnTo>
                <a:lnTo>
                  <a:pt x="2960" y="1312"/>
                </a:lnTo>
                <a:lnTo>
                  <a:pt x="2968" y="1299"/>
                </a:lnTo>
                <a:lnTo>
                  <a:pt x="2975" y="1286"/>
                </a:lnTo>
                <a:lnTo>
                  <a:pt x="2979" y="1273"/>
                </a:lnTo>
                <a:lnTo>
                  <a:pt x="2984" y="1258"/>
                </a:lnTo>
                <a:lnTo>
                  <a:pt x="2986" y="1244"/>
                </a:lnTo>
                <a:lnTo>
                  <a:pt x="2987" y="1228"/>
                </a:lnTo>
                <a:lnTo>
                  <a:pt x="2864" y="0"/>
                </a:lnTo>
                <a:lnTo>
                  <a:pt x="2864" y="0"/>
                </a:lnTo>
                <a:lnTo>
                  <a:pt x="2829" y="6"/>
                </a:lnTo>
                <a:lnTo>
                  <a:pt x="2793" y="12"/>
                </a:lnTo>
                <a:lnTo>
                  <a:pt x="2720" y="28"/>
                </a:lnTo>
                <a:lnTo>
                  <a:pt x="2649" y="42"/>
                </a:lnTo>
                <a:lnTo>
                  <a:pt x="2613" y="49"/>
                </a:lnTo>
                <a:lnTo>
                  <a:pt x="2577" y="55"/>
                </a:lnTo>
                <a:lnTo>
                  <a:pt x="2577" y="55"/>
                </a:lnTo>
                <a:close/>
              </a:path>
            </a:pathLst>
          </a:custGeom>
          <a:solidFill xmlns:a="http://schemas.openxmlformats.org/drawingml/2006/main">
            <a:srgbClr val="000000"/>
          </a:solidFill>
          <a:ln xmlns:a="http://schemas.openxmlformats.org/drawingml/2006/main">
            <a:noFill/>
          </a:ln>
          <a:extLst xmlns:a="http://schemas.openxmlformats.org/drawingml/2006/main"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cdr:spPr>
        <cdr:txBody>
          <a:bodyPr xmlns:a="http://schemas.openxmlformats.org/drawingml/2006/main" vert="horz" wrap="square" lIns="91440" tIns="45720" rIns="91440" bIns="45720" numCol="1" anchor="t" anchorCtr="0" compatLnSpc="1">
            <a:prstTxWarp prst="textNoShape">
              <a:avLst/>
            </a:prstTxWarp>
          </a:bodyPr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 dirty="0"/>
          </a:p>
        </cdr:txBody>
      </cdr:sp>
      <cdr:sp macro="" textlink="">
        <cdr:nvSpPr>
          <cdr:cNvPr id="5" name="Freeform 4">
            <a:extLst xmlns:a="http://schemas.openxmlformats.org/drawingml/2006/main">
              <a:ext uri="{FF2B5EF4-FFF2-40B4-BE49-F238E27FC236}">
                <a16:creationId xmlns:a16="http://schemas.microsoft.com/office/drawing/2014/main" id="{025176E0-0D32-7F4E-B1F2-1E7BA36BCEEF}"/>
              </a:ext>
            </a:extLst>
          </cdr:cNvPr>
          <cdr:cNvSpPr>
            <a:spLocks xmlns:a="http://schemas.openxmlformats.org/drawingml/2006/main"/>
          </cdr:cNvSpPr>
        </cdr:nvSpPr>
        <cdr:spPr bwMode="auto">
          <a:xfrm xmlns:a="http://schemas.openxmlformats.org/drawingml/2006/main">
            <a:off x="-8016" y="-1053"/>
            <a:ext cx="3" cy="2"/>
          </a:xfrm>
          <a:custGeom xmlns:a="http://schemas.openxmlformats.org/drawingml/2006/main">
            <a:avLst/>
            <a:gdLst>
              <a:gd name="T0" fmla="*/ 5056 w 5148"/>
              <a:gd name="T1" fmla="*/ 2238 h 3406"/>
              <a:gd name="T2" fmla="*/ 4856 w 5148"/>
              <a:gd name="T3" fmla="*/ 1710 h 3406"/>
              <a:gd name="T4" fmla="*/ 4644 w 5148"/>
              <a:gd name="T5" fmla="*/ 1284 h 3406"/>
              <a:gd name="T6" fmla="*/ 4311 w 5148"/>
              <a:gd name="T7" fmla="*/ 757 h 3406"/>
              <a:gd name="T8" fmla="*/ 3989 w 5148"/>
              <a:gd name="T9" fmla="*/ 349 h 3406"/>
              <a:gd name="T10" fmla="*/ 3763 w 5148"/>
              <a:gd name="T11" fmla="*/ 163 h 3406"/>
              <a:gd name="T12" fmla="*/ 3526 w 5148"/>
              <a:gd name="T13" fmla="*/ 38 h 3406"/>
              <a:gd name="T14" fmla="*/ 3230 w 5148"/>
              <a:gd name="T15" fmla="*/ 111 h 3406"/>
              <a:gd name="T16" fmla="*/ 2862 w 5148"/>
              <a:gd name="T17" fmla="*/ 242 h 3406"/>
              <a:gd name="T18" fmla="*/ 2517 w 5148"/>
              <a:gd name="T19" fmla="*/ 271 h 3406"/>
              <a:gd name="T20" fmla="*/ 2127 w 5148"/>
              <a:gd name="T21" fmla="*/ 203 h 3406"/>
              <a:gd name="T22" fmla="*/ 1777 w 5148"/>
              <a:gd name="T23" fmla="*/ 32 h 3406"/>
              <a:gd name="T24" fmla="*/ 1596 w 5148"/>
              <a:gd name="T25" fmla="*/ 52 h 3406"/>
              <a:gd name="T26" fmla="*/ 1351 w 5148"/>
              <a:gd name="T27" fmla="*/ 195 h 3406"/>
              <a:gd name="T28" fmla="*/ 1137 w 5148"/>
              <a:gd name="T29" fmla="*/ 374 h 3406"/>
              <a:gd name="T30" fmla="*/ 831 w 5148"/>
              <a:gd name="T31" fmla="*/ 757 h 3406"/>
              <a:gd name="T32" fmla="*/ 504 w 5148"/>
              <a:gd name="T33" fmla="*/ 1284 h 3406"/>
              <a:gd name="T34" fmla="*/ 302 w 5148"/>
              <a:gd name="T35" fmla="*/ 1708 h 3406"/>
              <a:gd name="T36" fmla="*/ 98 w 5148"/>
              <a:gd name="T37" fmla="*/ 2231 h 3406"/>
              <a:gd name="T38" fmla="*/ 8 w 5148"/>
              <a:gd name="T39" fmla="*/ 2530 h 3406"/>
              <a:gd name="T40" fmla="*/ 6 w 5148"/>
              <a:gd name="T41" fmla="*/ 2664 h 3406"/>
              <a:gd name="T42" fmla="*/ 50 w 5148"/>
              <a:gd name="T43" fmla="*/ 2789 h 3406"/>
              <a:gd name="T44" fmla="*/ 135 w 5148"/>
              <a:gd name="T45" fmla="*/ 2894 h 3406"/>
              <a:gd name="T46" fmla="*/ 252 w 5148"/>
              <a:gd name="T47" fmla="*/ 2968 h 3406"/>
              <a:gd name="T48" fmla="*/ 2118 w 5148"/>
              <a:gd name="T49" fmla="*/ 3402 h 3406"/>
              <a:gd name="T50" fmla="*/ 2232 w 5148"/>
              <a:gd name="T51" fmla="*/ 3398 h 3406"/>
              <a:gd name="T52" fmla="*/ 2336 w 5148"/>
              <a:gd name="T53" fmla="*/ 3358 h 3406"/>
              <a:gd name="T54" fmla="*/ 2422 w 5148"/>
              <a:gd name="T55" fmla="*/ 3288 h 3406"/>
              <a:gd name="T56" fmla="*/ 2482 w 5148"/>
              <a:gd name="T57" fmla="*/ 3194 h 3406"/>
              <a:gd name="T58" fmla="*/ 2507 w 5148"/>
              <a:gd name="T59" fmla="*/ 3097 h 3406"/>
              <a:gd name="T60" fmla="*/ 2496 w 5148"/>
              <a:gd name="T61" fmla="*/ 2980 h 3406"/>
              <a:gd name="T62" fmla="*/ 2448 w 5148"/>
              <a:gd name="T63" fmla="*/ 2871 h 3406"/>
              <a:gd name="T64" fmla="*/ 2368 w 5148"/>
              <a:gd name="T65" fmla="*/ 2783 h 3406"/>
              <a:gd name="T66" fmla="*/ 2262 w 5148"/>
              <a:gd name="T67" fmla="*/ 2728 h 3406"/>
              <a:gd name="T68" fmla="*/ 1026 w 5148"/>
              <a:gd name="T69" fmla="*/ 2138 h 3406"/>
              <a:gd name="T70" fmla="*/ 1229 w 5148"/>
              <a:gd name="T71" fmla="*/ 1726 h 3406"/>
              <a:gd name="T72" fmla="*/ 1364 w 5148"/>
              <a:gd name="T73" fmla="*/ 2312 h 3406"/>
              <a:gd name="T74" fmla="*/ 2110 w 5148"/>
              <a:gd name="T75" fmla="*/ 2553 h 3406"/>
              <a:gd name="T76" fmla="*/ 2201 w 5148"/>
              <a:gd name="T77" fmla="*/ 2275 h 3406"/>
              <a:gd name="T78" fmla="*/ 2239 w 5148"/>
              <a:gd name="T79" fmla="*/ 2235 h 3406"/>
              <a:gd name="T80" fmla="*/ 2862 w 5148"/>
              <a:gd name="T81" fmla="*/ 2223 h 3406"/>
              <a:gd name="T82" fmla="*/ 2913 w 5148"/>
              <a:gd name="T83" fmla="*/ 2243 h 3406"/>
              <a:gd name="T84" fmla="*/ 2943 w 5148"/>
              <a:gd name="T85" fmla="*/ 2290 h 3406"/>
              <a:gd name="T86" fmla="*/ 3409 w 5148"/>
              <a:gd name="T87" fmla="*/ 2428 h 3406"/>
              <a:gd name="T88" fmla="*/ 3749 w 5148"/>
              <a:gd name="T89" fmla="*/ 1474 h 3406"/>
              <a:gd name="T90" fmla="*/ 3973 w 5148"/>
              <a:gd name="T91" fmla="*/ 1853 h 3406"/>
              <a:gd name="T92" fmla="*/ 4149 w 5148"/>
              <a:gd name="T93" fmla="*/ 2231 h 3406"/>
              <a:gd name="T94" fmla="*/ 2843 w 5148"/>
              <a:gd name="T95" fmla="*/ 2740 h 3406"/>
              <a:gd name="T96" fmla="*/ 2745 w 5148"/>
              <a:gd name="T97" fmla="*/ 2803 h 3406"/>
              <a:gd name="T98" fmla="*/ 2673 w 5148"/>
              <a:gd name="T99" fmla="*/ 2895 h 3406"/>
              <a:gd name="T100" fmla="*/ 2635 w 5148"/>
              <a:gd name="T101" fmla="*/ 3007 h 3406"/>
              <a:gd name="T102" fmla="*/ 2635 w 5148"/>
              <a:gd name="T103" fmla="*/ 3128 h 3406"/>
              <a:gd name="T104" fmla="*/ 2670 w 5148"/>
              <a:gd name="T105" fmla="*/ 3227 h 3406"/>
              <a:gd name="T106" fmla="*/ 2739 w 5148"/>
              <a:gd name="T107" fmla="*/ 3316 h 3406"/>
              <a:gd name="T108" fmla="*/ 2831 w 5148"/>
              <a:gd name="T109" fmla="*/ 3377 h 3406"/>
              <a:gd name="T110" fmla="*/ 2938 w 5148"/>
              <a:gd name="T111" fmla="*/ 3404 h 3406"/>
              <a:gd name="T112" fmla="*/ 3053 w 5148"/>
              <a:gd name="T113" fmla="*/ 3397 h 3406"/>
              <a:gd name="T114" fmla="*/ 4927 w 5148"/>
              <a:gd name="T115" fmla="*/ 2946 h 3406"/>
              <a:gd name="T116" fmla="*/ 5039 w 5148"/>
              <a:gd name="T117" fmla="*/ 2860 h 3406"/>
              <a:gd name="T118" fmla="*/ 5112 w 5148"/>
              <a:gd name="T119" fmla="*/ 2750 h 3406"/>
              <a:gd name="T120" fmla="*/ 5147 w 5148"/>
              <a:gd name="T121" fmla="*/ 2625 h 3406"/>
              <a:gd name="T122" fmla="*/ 5140 w 5148"/>
              <a:gd name="T123" fmla="*/ 2509 h 3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148" h="3406">
                <a:moveTo>
                  <a:pt x="5140" y="2509"/>
                </a:moveTo>
                <a:lnTo>
                  <a:pt x="5140" y="2509"/>
                </a:lnTo>
                <a:lnTo>
                  <a:pt x="5129" y="2468"/>
                </a:lnTo>
                <a:lnTo>
                  <a:pt x="5114" y="2419"/>
                </a:lnTo>
                <a:lnTo>
                  <a:pt x="5098" y="2364"/>
                </a:lnTo>
                <a:lnTo>
                  <a:pt x="5078" y="2303"/>
                </a:lnTo>
                <a:lnTo>
                  <a:pt x="5056" y="2238"/>
                </a:lnTo>
                <a:lnTo>
                  <a:pt x="5033" y="2169"/>
                </a:lnTo>
                <a:lnTo>
                  <a:pt x="5007" y="2096"/>
                </a:lnTo>
                <a:lnTo>
                  <a:pt x="4980" y="2021"/>
                </a:lnTo>
                <a:lnTo>
                  <a:pt x="4951" y="1944"/>
                </a:lnTo>
                <a:lnTo>
                  <a:pt x="4921" y="1866"/>
                </a:lnTo>
                <a:lnTo>
                  <a:pt x="4889" y="1788"/>
                </a:lnTo>
                <a:lnTo>
                  <a:pt x="4856" y="1710"/>
                </a:lnTo>
                <a:lnTo>
                  <a:pt x="4823" y="1633"/>
                </a:lnTo>
                <a:lnTo>
                  <a:pt x="4788" y="1558"/>
                </a:lnTo>
                <a:lnTo>
                  <a:pt x="4753" y="1487"/>
                </a:lnTo>
                <a:lnTo>
                  <a:pt x="4718" y="1419"/>
                </a:lnTo>
                <a:lnTo>
                  <a:pt x="4718" y="1419"/>
                </a:lnTo>
                <a:lnTo>
                  <a:pt x="4682" y="1353"/>
                </a:lnTo>
                <a:lnTo>
                  <a:pt x="4644" y="1284"/>
                </a:lnTo>
                <a:lnTo>
                  <a:pt x="4602" y="1211"/>
                </a:lnTo>
                <a:lnTo>
                  <a:pt x="4558" y="1137"/>
                </a:lnTo>
                <a:lnTo>
                  <a:pt x="4511" y="1061"/>
                </a:lnTo>
                <a:lnTo>
                  <a:pt x="4463" y="984"/>
                </a:lnTo>
                <a:lnTo>
                  <a:pt x="4414" y="908"/>
                </a:lnTo>
                <a:lnTo>
                  <a:pt x="4363" y="832"/>
                </a:lnTo>
                <a:lnTo>
                  <a:pt x="4311" y="757"/>
                </a:lnTo>
                <a:lnTo>
                  <a:pt x="4260" y="685"/>
                </a:lnTo>
                <a:lnTo>
                  <a:pt x="4208" y="614"/>
                </a:lnTo>
                <a:lnTo>
                  <a:pt x="4157" y="547"/>
                </a:lnTo>
                <a:lnTo>
                  <a:pt x="4108" y="485"/>
                </a:lnTo>
                <a:lnTo>
                  <a:pt x="4059" y="427"/>
                </a:lnTo>
                <a:lnTo>
                  <a:pt x="4012" y="374"/>
                </a:lnTo>
                <a:lnTo>
                  <a:pt x="3989" y="349"/>
                </a:lnTo>
                <a:lnTo>
                  <a:pt x="3967" y="327"/>
                </a:lnTo>
                <a:lnTo>
                  <a:pt x="3967" y="327"/>
                </a:lnTo>
                <a:lnTo>
                  <a:pt x="3925" y="288"/>
                </a:lnTo>
                <a:lnTo>
                  <a:pt x="3882" y="252"/>
                </a:lnTo>
                <a:lnTo>
                  <a:pt x="3841" y="220"/>
                </a:lnTo>
                <a:lnTo>
                  <a:pt x="3802" y="190"/>
                </a:lnTo>
                <a:lnTo>
                  <a:pt x="3763" y="163"/>
                </a:lnTo>
                <a:lnTo>
                  <a:pt x="3725" y="138"/>
                </a:lnTo>
                <a:lnTo>
                  <a:pt x="3689" y="117"/>
                </a:lnTo>
                <a:lnTo>
                  <a:pt x="3653" y="97"/>
                </a:lnTo>
                <a:lnTo>
                  <a:pt x="3620" y="79"/>
                </a:lnTo>
                <a:lnTo>
                  <a:pt x="3587" y="63"/>
                </a:lnTo>
                <a:lnTo>
                  <a:pt x="3556" y="50"/>
                </a:lnTo>
                <a:lnTo>
                  <a:pt x="3526" y="38"/>
                </a:lnTo>
                <a:lnTo>
                  <a:pt x="3471" y="16"/>
                </a:lnTo>
                <a:lnTo>
                  <a:pt x="3422" y="0"/>
                </a:lnTo>
                <a:lnTo>
                  <a:pt x="3422" y="0"/>
                </a:lnTo>
                <a:lnTo>
                  <a:pt x="3375" y="30"/>
                </a:lnTo>
                <a:lnTo>
                  <a:pt x="3328" y="59"/>
                </a:lnTo>
                <a:lnTo>
                  <a:pt x="3279" y="86"/>
                </a:lnTo>
                <a:lnTo>
                  <a:pt x="3230" y="111"/>
                </a:lnTo>
                <a:lnTo>
                  <a:pt x="3180" y="136"/>
                </a:lnTo>
                <a:lnTo>
                  <a:pt x="3129" y="158"/>
                </a:lnTo>
                <a:lnTo>
                  <a:pt x="3077" y="178"/>
                </a:lnTo>
                <a:lnTo>
                  <a:pt x="3024" y="197"/>
                </a:lnTo>
                <a:lnTo>
                  <a:pt x="2971" y="214"/>
                </a:lnTo>
                <a:lnTo>
                  <a:pt x="2917" y="230"/>
                </a:lnTo>
                <a:lnTo>
                  <a:pt x="2862" y="242"/>
                </a:lnTo>
                <a:lnTo>
                  <a:pt x="2806" y="253"/>
                </a:lnTo>
                <a:lnTo>
                  <a:pt x="2749" y="261"/>
                </a:lnTo>
                <a:lnTo>
                  <a:pt x="2692" y="268"/>
                </a:lnTo>
                <a:lnTo>
                  <a:pt x="2634" y="271"/>
                </a:lnTo>
                <a:lnTo>
                  <a:pt x="2576" y="272"/>
                </a:lnTo>
                <a:lnTo>
                  <a:pt x="2576" y="272"/>
                </a:lnTo>
                <a:lnTo>
                  <a:pt x="2517" y="271"/>
                </a:lnTo>
                <a:lnTo>
                  <a:pt x="2460" y="268"/>
                </a:lnTo>
                <a:lnTo>
                  <a:pt x="2403" y="262"/>
                </a:lnTo>
                <a:lnTo>
                  <a:pt x="2346" y="254"/>
                </a:lnTo>
                <a:lnTo>
                  <a:pt x="2290" y="246"/>
                </a:lnTo>
                <a:lnTo>
                  <a:pt x="2235" y="233"/>
                </a:lnTo>
                <a:lnTo>
                  <a:pt x="2181" y="219"/>
                </a:lnTo>
                <a:lnTo>
                  <a:pt x="2127" y="203"/>
                </a:lnTo>
                <a:lnTo>
                  <a:pt x="2075" y="184"/>
                </a:lnTo>
                <a:lnTo>
                  <a:pt x="2023" y="164"/>
                </a:lnTo>
                <a:lnTo>
                  <a:pt x="1972" y="142"/>
                </a:lnTo>
                <a:lnTo>
                  <a:pt x="1922" y="117"/>
                </a:lnTo>
                <a:lnTo>
                  <a:pt x="1872" y="91"/>
                </a:lnTo>
                <a:lnTo>
                  <a:pt x="1824" y="62"/>
                </a:lnTo>
                <a:lnTo>
                  <a:pt x="1777" y="32"/>
                </a:lnTo>
                <a:lnTo>
                  <a:pt x="1731" y="0"/>
                </a:lnTo>
                <a:lnTo>
                  <a:pt x="1731" y="0"/>
                </a:lnTo>
                <a:lnTo>
                  <a:pt x="1731" y="0"/>
                </a:lnTo>
                <a:lnTo>
                  <a:pt x="1681" y="18"/>
                </a:lnTo>
                <a:lnTo>
                  <a:pt x="1655" y="28"/>
                </a:lnTo>
                <a:lnTo>
                  <a:pt x="1626" y="40"/>
                </a:lnTo>
                <a:lnTo>
                  <a:pt x="1596" y="52"/>
                </a:lnTo>
                <a:lnTo>
                  <a:pt x="1565" y="68"/>
                </a:lnTo>
                <a:lnTo>
                  <a:pt x="1533" y="83"/>
                </a:lnTo>
                <a:lnTo>
                  <a:pt x="1498" y="102"/>
                </a:lnTo>
                <a:lnTo>
                  <a:pt x="1464" y="123"/>
                </a:lnTo>
                <a:lnTo>
                  <a:pt x="1427" y="145"/>
                </a:lnTo>
                <a:lnTo>
                  <a:pt x="1390" y="168"/>
                </a:lnTo>
                <a:lnTo>
                  <a:pt x="1351" y="195"/>
                </a:lnTo>
                <a:lnTo>
                  <a:pt x="1310" y="224"/>
                </a:lnTo>
                <a:lnTo>
                  <a:pt x="1270" y="256"/>
                </a:lnTo>
                <a:lnTo>
                  <a:pt x="1228" y="290"/>
                </a:lnTo>
                <a:lnTo>
                  <a:pt x="1185" y="327"/>
                </a:lnTo>
                <a:lnTo>
                  <a:pt x="1185" y="327"/>
                </a:lnTo>
                <a:lnTo>
                  <a:pt x="1162" y="349"/>
                </a:lnTo>
                <a:lnTo>
                  <a:pt x="1137" y="374"/>
                </a:lnTo>
                <a:lnTo>
                  <a:pt x="1114" y="400"/>
                </a:lnTo>
                <a:lnTo>
                  <a:pt x="1089" y="427"/>
                </a:lnTo>
                <a:lnTo>
                  <a:pt x="1039" y="485"/>
                </a:lnTo>
                <a:lnTo>
                  <a:pt x="988" y="547"/>
                </a:lnTo>
                <a:lnTo>
                  <a:pt x="935" y="614"/>
                </a:lnTo>
                <a:lnTo>
                  <a:pt x="883" y="685"/>
                </a:lnTo>
                <a:lnTo>
                  <a:pt x="831" y="757"/>
                </a:lnTo>
                <a:lnTo>
                  <a:pt x="779" y="832"/>
                </a:lnTo>
                <a:lnTo>
                  <a:pt x="728" y="908"/>
                </a:lnTo>
                <a:lnTo>
                  <a:pt x="679" y="984"/>
                </a:lnTo>
                <a:lnTo>
                  <a:pt x="631" y="1061"/>
                </a:lnTo>
                <a:lnTo>
                  <a:pt x="587" y="1137"/>
                </a:lnTo>
                <a:lnTo>
                  <a:pt x="544" y="1211"/>
                </a:lnTo>
                <a:lnTo>
                  <a:pt x="504" y="1284"/>
                </a:lnTo>
                <a:lnTo>
                  <a:pt x="467" y="1353"/>
                </a:lnTo>
                <a:lnTo>
                  <a:pt x="435" y="1419"/>
                </a:lnTo>
                <a:lnTo>
                  <a:pt x="435" y="1419"/>
                </a:lnTo>
                <a:lnTo>
                  <a:pt x="401" y="1487"/>
                </a:lnTo>
                <a:lnTo>
                  <a:pt x="368" y="1558"/>
                </a:lnTo>
                <a:lnTo>
                  <a:pt x="334" y="1632"/>
                </a:lnTo>
                <a:lnTo>
                  <a:pt x="302" y="1708"/>
                </a:lnTo>
                <a:lnTo>
                  <a:pt x="269" y="1785"/>
                </a:lnTo>
                <a:lnTo>
                  <a:pt x="237" y="1862"/>
                </a:lnTo>
                <a:lnTo>
                  <a:pt x="207" y="1940"/>
                </a:lnTo>
                <a:lnTo>
                  <a:pt x="178" y="2016"/>
                </a:lnTo>
                <a:lnTo>
                  <a:pt x="150" y="2090"/>
                </a:lnTo>
                <a:lnTo>
                  <a:pt x="123" y="2162"/>
                </a:lnTo>
                <a:lnTo>
                  <a:pt x="98" y="2231"/>
                </a:lnTo>
                <a:lnTo>
                  <a:pt x="76" y="2297"/>
                </a:lnTo>
                <a:lnTo>
                  <a:pt x="56" y="2359"/>
                </a:lnTo>
                <a:lnTo>
                  <a:pt x="38" y="2414"/>
                </a:lnTo>
                <a:lnTo>
                  <a:pt x="23" y="2466"/>
                </a:lnTo>
                <a:lnTo>
                  <a:pt x="12" y="2509"/>
                </a:lnTo>
                <a:lnTo>
                  <a:pt x="12" y="2509"/>
                </a:lnTo>
                <a:lnTo>
                  <a:pt x="8" y="2530"/>
                </a:lnTo>
                <a:lnTo>
                  <a:pt x="3" y="2549"/>
                </a:lnTo>
                <a:lnTo>
                  <a:pt x="1" y="2568"/>
                </a:lnTo>
                <a:lnTo>
                  <a:pt x="0" y="2587"/>
                </a:lnTo>
                <a:lnTo>
                  <a:pt x="0" y="2607"/>
                </a:lnTo>
                <a:lnTo>
                  <a:pt x="1" y="2626"/>
                </a:lnTo>
                <a:lnTo>
                  <a:pt x="2" y="2645"/>
                </a:lnTo>
                <a:lnTo>
                  <a:pt x="6" y="2664"/>
                </a:lnTo>
                <a:lnTo>
                  <a:pt x="9" y="2682"/>
                </a:lnTo>
                <a:lnTo>
                  <a:pt x="13" y="2701"/>
                </a:lnTo>
                <a:lnTo>
                  <a:pt x="19" y="2718"/>
                </a:lnTo>
                <a:lnTo>
                  <a:pt x="26" y="2736"/>
                </a:lnTo>
                <a:lnTo>
                  <a:pt x="32" y="2754"/>
                </a:lnTo>
                <a:lnTo>
                  <a:pt x="41" y="2772"/>
                </a:lnTo>
                <a:lnTo>
                  <a:pt x="50" y="2789"/>
                </a:lnTo>
                <a:lnTo>
                  <a:pt x="59" y="2806"/>
                </a:lnTo>
                <a:lnTo>
                  <a:pt x="70" y="2821"/>
                </a:lnTo>
                <a:lnTo>
                  <a:pt x="82" y="2837"/>
                </a:lnTo>
                <a:lnTo>
                  <a:pt x="94" y="2851"/>
                </a:lnTo>
                <a:lnTo>
                  <a:pt x="107" y="2866"/>
                </a:lnTo>
                <a:lnTo>
                  <a:pt x="121" y="2880"/>
                </a:lnTo>
                <a:lnTo>
                  <a:pt x="135" y="2894"/>
                </a:lnTo>
                <a:lnTo>
                  <a:pt x="150" y="2906"/>
                </a:lnTo>
                <a:lnTo>
                  <a:pt x="165" y="2918"/>
                </a:lnTo>
                <a:lnTo>
                  <a:pt x="182" y="2930"/>
                </a:lnTo>
                <a:lnTo>
                  <a:pt x="199" y="2941"/>
                </a:lnTo>
                <a:lnTo>
                  <a:pt x="216" y="2951"/>
                </a:lnTo>
                <a:lnTo>
                  <a:pt x="235" y="2960"/>
                </a:lnTo>
                <a:lnTo>
                  <a:pt x="252" y="2968"/>
                </a:lnTo>
                <a:lnTo>
                  <a:pt x="271" y="2975"/>
                </a:lnTo>
                <a:lnTo>
                  <a:pt x="292" y="2982"/>
                </a:lnTo>
                <a:lnTo>
                  <a:pt x="312" y="2988"/>
                </a:lnTo>
                <a:lnTo>
                  <a:pt x="2085" y="3397"/>
                </a:lnTo>
                <a:lnTo>
                  <a:pt x="2085" y="3397"/>
                </a:lnTo>
                <a:lnTo>
                  <a:pt x="2101" y="3400"/>
                </a:lnTo>
                <a:lnTo>
                  <a:pt x="2118" y="3402"/>
                </a:lnTo>
                <a:lnTo>
                  <a:pt x="2135" y="3404"/>
                </a:lnTo>
                <a:lnTo>
                  <a:pt x="2152" y="3406"/>
                </a:lnTo>
                <a:lnTo>
                  <a:pt x="2167" y="3406"/>
                </a:lnTo>
                <a:lnTo>
                  <a:pt x="2184" y="3404"/>
                </a:lnTo>
                <a:lnTo>
                  <a:pt x="2200" y="3403"/>
                </a:lnTo>
                <a:lnTo>
                  <a:pt x="2217" y="3401"/>
                </a:lnTo>
                <a:lnTo>
                  <a:pt x="2232" y="3398"/>
                </a:lnTo>
                <a:lnTo>
                  <a:pt x="2248" y="3394"/>
                </a:lnTo>
                <a:lnTo>
                  <a:pt x="2263" y="3390"/>
                </a:lnTo>
                <a:lnTo>
                  <a:pt x="2278" y="3384"/>
                </a:lnTo>
                <a:lnTo>
                  <a:pt x="2292" y="3379"/>
                </a:lnTo>
                <a:lnTo>
                  <a:pt x="2307" y="3372"/>
                </a:lnTo>
                <a:lnTo>
                  <a:pt x="2322" y="3365"/>
                </a:lnTo>
                <a:lnTo>
                  <a:pt x="2336" y="3358"/>
                </a:lnTo>
                <a:lnTo>
                  <a:pt x="2349" y="3350"/>
                </a:lnTo>
                <a:lnTo>
                  <a:pt x="2363" y="3341"/>
                </a:lnTo>
                <a:lnTo>
                  <a:pt x="2375" y="3331"/>
                </a:lnTo>
                <a:lnTo>
                  <a:pt x="2387" y="3321"/>
                </a:lnTo>
                <a:lnTo>
                  <a:pt x="2400" y="3311"/>
                </a:lnTo>
                <a:lnTo>
                  <a:pt x="2411" y="3299"/>
                </a:lnTo>
                <a:lnTo>
                  <a:pt x="2422" y="3288"/>
                </a:lnTo>
                <a:lnTo>
                  <a:pt x="2432" y="3276"/>
                </a:lnTo>
                <a:lnTo>
                  <a:pt x="2442" y="3264"/>
                </a:lnTo>
                <a:lnTo>
                  <a:pt x="2451" y="3250"/>
                </a:lnTo>
                <a:lnTo>
                  <a:pt x="2460" y="3237"/>
                </a:lnTo>
                <a:lnTo>
                  <a:pt x="2468" y="3223"/>
                </a:lnTo>
                <a:lnTo>
                  <a:pt x="2476" y="3209"/>
                </a:lnTo>
                <a:lnTo>
                  <a:pt x="2482" y="3194"/>
                </a:lnTo>
                <a:lnTo>
                  <a:pt x="2489" y="3180"/>
                </a:lnTo>
                <a:lnTo>
                  <a:pt x="2495" y="3165"/>
                </a:lnTo>
                <a:lnTo>
                  <a:pt x="2495" y="3165"/>
                </a:lnTo>
                <a:lnTo>
                  <a:pt x="2499" y="3149"/>
                </a:lnTo>
                <a:lnTo>
                  <a:pt x="2503" y="3131"/>
                </a:lnTo>
                <a:lnTo>
                  <a:pt x="2506" y="3114"/>
                </a:lnTo>
                <a:lnTo>
                  <a:pt x="2507" y="3097"/>
                </a:lnTo>
                <a:lnTo>
                  <a:pt x="2508" y="3080"/>
                </a:lnTo>
                <a:lnTo>
                  <a:pt x="2508" y="3064"/>
                </a:lnTo>
                <a:lnTo>
                  <a:pt x="2508" y="3047"/>
                </a:lnTo>
                <a:lnTo>
                  <a:pt x="2506" y="3029"/>
                </a:lnTo>
                <a:lnTo>
                  <a:pt x="2504" y="3012"/>
                </a:lnTo>
                <a:lnTo>
                  <a:pt x="2500" y="2996"/>
                </a:lnTo>
                <a:lnTo>
                  <a:pt x="2496" y="2980"/>
                </a:lnTo>
                <a:lnTo>
                  <a:pt x="2491" y="2963"/>
                </a:lnTo>
                <a:lnTo>
                  <a:pt x="2486" y="2947"/>
                </a:lnTo>
                <a:lnTo>
                  <a:pt x="2480" y="2931"/>
                </a:lnTo>
                <a:lnTo>
                  <a:pt x="2472" y="2916"/>
                </a:lnTo>
                <a:lnTo>
                  <a:pt x="2466" y="2901"/>
                </a:lnTo>
                <a:lnTo>
                  <a:pt x="2457" y="2886"/>
                </a:lnTo>
                <a:lnTo>
                  <a:pt x="2448" y="2871"/>
                </a:lnTo>
                <a:lnTo>
                  <a:pt x="2439" y="2857"/>
                </a:lnTo>
                <a:lnTo>
                  <a:pt x="2428" y="2844"/>
                </a:lnTo>
                <a:lnTo>
                  <a:pt x="2418" y="2830"/>
                </a:lnTo>
                <a:lnTo>
                  <a:pt x="2405" y="2818"/>
                </a:lnTo>
                <a:lnTo>
                  <a:pt x="2394" y="2806"/>
                </a:lnTo>
                <a:lnTo>
                  <a:pt x="2381" y="2794"/>
                </a:lnTo>
                <a:lnTo>
                  <a:pt x="2368" y="2783"/>
                </a:lnTo>
                <a:lnTo>
                  <a:pt x="2354" y="2773"/>
                </a:lnTo>
                <a:lnTo>
                  <a:pt x="2341" y="2764"/>
                </a:lnTo>
                <a:lnTo>
                  <a:pt x="2326" y="2755"/>
                </a:lnTo>
                <a:lnTo>
                  <a:pt x="2310" y="2747"/>
                </a:lnTo>
                <a:lnTo>
                  <a:pt x="2295" y="2741"/>
                </a:lnTo>
                <a:lnTo>
                  <a:pt x="2279" y="2734"/>
                </a:lnTo>
                <a:lnTo>
                  <a:pt x="2262" y="2728"/>
                </a:lnTo>
                <a:lnTo>
                  <a:pt x="953" y="2333"/>
                </a:lnTo>
                <a:lnTo>
                  <a:pt x="953" y="2333"/>
                </a:lnTo>
                <a:lnTo>
                  <a:pt x="962" y="2304"/>
                </a:lnTo>
                <a:lnTo>
                  <a:pt x="974" y="2270"/>
                </a:lnTo>
                <a:lnTo>
                  <a:pt x="989" y="2231"/>
                </a:lnTo>
                <a:lnTo>
                  <a:pt x="1005" y="2186"/>
                </a:lnTo>
                <a:lnTo>
                  <a:pt x="1026" y="2138"/>
                </a:lnTo>
                <a:lnTo>
                  <a:pt x="1048" y="2087"/>
                </a:lnTo>
                <a:lnTo>
                  <a:pt x="1073" y="2032"/>
                </a:lnTo>
                <a:lnTo>
                  <a:pt x="1099" y="1974"/>
                </a:lnTo>
                <a:lnTo>
                  <a:pt x="1128" y="1915"/>
                </a:lnTo>
                <a:lnTo>
                  <a:pt x="1161" y="1853"/>
                </a:lnTo>
                <a:lnTo>
                  <a:pt x="1194" y="1790"/>
                </a:lnTo>
                <a:lnTo>
                  <a:pt x="1229" y="1726"/>
                </a:lnTo>
                <a:lnTo>
                  <a:pt x="1267" y="1662"/>
                </a:lnTo>
                <a:lnTo>
                  <a:pt x="1306" y="1599"/>
                </a:lnTo>
                <a:lnTo>
                  <a:pt x="1347" y="1535"/>
                </a:lnTo>
                <a:lnTo>
                  <a:pt x="1390" y="1474"/>
                </a:lnTo>
                <a:lnTo>
                  <a:pt x="1307" y="2292"/>
                </a:lnTo>
                <a:lnTo>
                  <a:pt x="1307" y="2292"/>
                </a:lnTo>
                <a:lnTo>
                  <a:pt x="1364" y="2312"/>
                </a:lnTo>
                <a:lnTo>
                  <a:pt x="1420" y="2331"/>
                </a:lnTo>
                <a:lnTo>
                  <a:pt x="1529" y="2365"/>
                </a:lnTo>
                <a:lnTo>
                  <a:pt x="1633" y="2398"/>
                </a:lnTo>
                <a:lnTo>
                  <a:pt x="1731" y="2428"/>
                </a:lnTo>
                <a:lnTo>
                  <a:pt x="1731" y="2428"/>
                </a:lnTo>
                <a:lnTo>
                  <a:pt x="2003" y="2518"/>
                </a:lnTo>
                <a:lnTo>
                  <a:pt x="2110" y="2553"/>
                </a:lnTo>
                <a:lnTo>
                  <a:pt x="2194" y="2579"/>
                </a:lnTo>
                <a:lnTo>
                  <a:pt x="2194" y="2305"/>
                </a:lnTo>
                <a:lnTo>
                  <a:pt x="2194" y="2305"/>
                </a:lnTo>
                <a:lnTo>
                  <a:pt x="2194" y="2298"/>
                </a:lnTo>
                <a:lnTo>
                  <a:pt x="2196" y="2290"/>
                </a:lnTo>
                <a:lnTo>
                  <a:pt x="2199" y="2283"/>
                </a:lnTo>
                <a:lnTo>
                  <a:pt x="2201" y="2275"/>
                </a:lnTo>
                <a:lnTo>
                  <a:pt x="2205" y="2268"/>
                </a:lnTo>
                <a:lnTo>
                  <a:pt x="2210" y="2261"/>
                </a:lnTo>
                <a:lnTo>
                  <a:pt x="2214" y="2255"/>
                </a:lnTo>
                <a:lnTo>
                  <a:pt x="2220" y="2249"/>
                </a:lnTo>
                <a:lnTo>
                  <a:pt x="2225" y="2243"/>
                </a:lnTo>
                <a:lnTo>
                  <a:pt x="2232" y="2239"/>
                </a:lnTo>
                <a:lnTo>
                  <a:pt x="2239" y="2235"/>
                </a:lnTo>
                <a:lnTo>
                  <a:pt x="2246" y="2230"/>
                </a:lnTo>
                <a:lnTo>
                  <a:pt x="2253" y="2228"/>
                </a:lnTo>
                <a:lnTo>
                  <a:pt x="2261" y="2226"/>
                </a:lnTo>
                <a:lnTo>
                  <a:pt x="2268" y="2224"/>
                </a:lnTo>
                <a:lnTo>
                  <a:pt x="2276" y="2223"/>
                </a:lnTo>
                <a:lnTo>
                  <a:pt x="2862" y="2223"/>
                </a:lnTo>
                <a:lnTo>
                  <a:pt x="2862" y="2223"/>
                </a:lnTo>
                <a:lnTo>
                  <a:pt x="2870" y="2224"/>
                </a:lnTo>
                <a:lnTo>
                  <a:pt x="2878" y="2226"/>
                </a:lnTo>
                <a:lnTo>
                  <a:pt x="2886" y="2228"/>
                </a:lnTo>
                <a:lnTo>
                  <a:pt x="2892" y="2230"/>
                </a:lnTo>
                <a:lnTo>
                  <a:pt x="2899" y="2235"/>
                </a:lnTo>
                <a:lnTo>
                  <a:pt x="2906" y="2239"/>
                </a:lnTo>
                <a:lnTo>
                  <a:pt x="2913" y="2243"/>
                </a:lnTo>
                <a:lnTo>
                  <a:pt x="2919" y="2249"/>
                </a:lnTo>
                <a:lnTo>
                  <a:pt x="2925" y="2255"/>
                </a:lnTo>
                <a:lnTo>
                  <a:pt x="2929" y="2261"/>
                </a:lnTo>
                <a:lnTo>
                  <a:pt x="2934" y="2268"/>
                </a:lnTo>
                <a:lnTo>
                  <a:pt x="2937" y="2275"/>
                </a:lnTo>
                <a:lnTo>
                  <a:pt x="2940" y="2283"/>
                </a:lnTo>
                <a:lnTo>
                  <a:pt x="2943" y="2290"/>
                </a:lnTo>
                <a:lnTo>
                  <a:pt x="2944" y="2298"/>
                </a:lnTo>
                <a:lnTo>
                  <a:pt x="2944" y="2305"/>
                </a:lnTo>
                <a:lnTo>
                  <a:pt x="2944" y="2579"/>
                </a:lnTo>
                <a:lnTo>
                  <a:pt x="2944" y="2579"/>
                </a:lnTo>
                <a:lnTo>
                  <a:pt x="3029" y="2553"/>
                </a:lnTo>
                <a:lnTo>
                  <a:pt x="3135" y="2518"/>
                </a:lnTo>
                <a:lnTo>
                  <a:pt x="3409" y="2428"/>
                </a:lnTo>
                <a:lnTo>
                  <a:pt x="3409" y="2428"/>
                </a:lnTo>
                <a:lnTo>
                  <a:pt x="3505" y="2398"/>
                </a:lnTo>
                <a:lnTo>
                  <a:pt x="3610" y="2365"/>
                </a:lnTo>
                <a:lnTo>
                  <a:pt x="3719" y="2331"/>
                </a:lnTo>
                <a:lnTo>
                  <a:pt x="3775" y="2312"/>
                </a:lnTo>
                <a:lnTo>
                  <a:pt x="3831" y="2292"/>
                </a:lnTo>
                <a:lnTo>
                  <a:pt x="3749" y="1474"/>
                </a:lnTo>
                <a:lnTo>
                  <a:pt x="3749" y="1474"/>
                </a:lnTo>
                <a:lnTo>
                  <a:pt x="3790" y="1535"/>
                </a:lnTo>
                <a:lnTo>
                  <a:pt x="3829" y="1599"/>
                </a:lnTo>
                <a:lnTo>
                  <a:pt x="3867" y="1662"/>
                </a:lnTo>
                <a:lnTo>
                  <a:pt x="3903" y="1726"/>
                </a:lnTo>
                <a:lnTo>
                  <a:pt x="3939" y="1790"/>
                </a:lnTo>
                <a:lnTo>
                  <a:pt x="3973" y="1853"/>
                </a:lnTo>
                <a:lnTo>
                  <a:pt x="4004" y="1915"/>
                </a:lnTo>
                <a:lnTo>
                  <a:pt x="4034" y="1974"/>
                </a:lnTo>
                <a:lnTo>
                  <a:pt x="4061" y="2032"/>
                </a:lnTo>
                <a:lnTo>
                  <a:pt x="4087" y="2087"/>
                </a:lnTo>
                <a:lnTo>
                  <a:pt x="4110" y="2138"/>
                </a:lnTo>
                <a:lnTo>
                  <a:pt x="4130" y="2186"/>
                </a:lnTo>
                <a:lnTo>
                  <a:pt x="4149" y="2231"/>
                </a:lnTo>
                <a:lnTo>
                  <a:pt x="4164" y="2270"/>
                </a:lnTo>
                <a:lnTo>
                  <a:pt x="4176" y="2304"/>
                </a:lnTo>
                <a:lnTo>
                  <a:pt x="4185" y="2333"/>
                </a:lnTo>
                <a:lnTo>
                  <a:pt x="2876" y="2728"/>
                </a:lnTo>
                <a:lnTo>
                  <a:pt x="2876" y="2728"/>
                </a:lnTo>
                <a:lnTo>
                  <a:pt x="2860" y="2734"/>
                </a:lnTo>
                <a:lnTo>
                  <a:pt x="2843" y="2740"/>
                </a:lnTo>
                <a:lnTo>
                  <a:pt x="2828" y="2747"/>
                </a:lnTo>
                <a:lnTo>
                  <a:pt x="2813" y="2755"/>
                </a:lnTo>
                <a:lnTo>
                  <a:pt x="2799" y="2763"/>
                </a:lnTo>
                <a:lnTo>
                  <a:pt x="2784" y="2772"/>
                </a:lnTo>
                <a:lnTo>
                  <a:pt x="2771" y="2782"/>
                </a:lnTo>
                <a:lnTo>
                  <a:pt x="2757" y="2792"/>
                </a:lnTo>
                <a:lnTo>
                  <a:pt x="2745" y="2803"/>
                </a:lnTo>
                <a:lnTo>
                  <a:pt x="2733" y="2816"/>
                </a:lnTo>
                <a:lnTo>
                  <a:pt x="2721" y="2828"/>
                </a:lnTo>
                <a:lnTo>
                  <a:pt x="2710" y="2840"/>
                </a:lnTo>
                <a:lnTo>
                  <a:pt x="2700" y="2854"/>
                </a:lnTo>
                <a:lnTo>
                  <a:pt x="2690" y="2867"/>
                </a:lnTo>
                <a:lnTo>
                  <a:pt x="2681" y="2880"/>
                </a:lnTo>
                <a:lnTo>
                  <a:pt x="2673" y="2895"/>
                </a:lnTo>
                <a:lnTo>
                  <a:pt x="2666" y="2911"/>
                </a:lnTo>
                <a:lnTo>
                  <a:pt x="2659" y="2925"/>
                </a:lnTo>
                <a:lnTo>
                  <a:pt x="2652" y="2941"/>
                </a:lnTo>
                <a:lnTo>
                  <a:pt x="2647" y="2958"/>
                </a:lnTo>
                <a:lnTo>
                  <a:pt x="2642" y="2973"/>
                </a:lnTo>
                <a:lnTo>
                  <a:pt x="2638" y="2990"/>
                </a:lnTo>
                <a:lnTo>
                  <a:pt x="2635" y="3007"/>
                </a:lnTo>
                <a:lnTo>
                  <a:pt x="2632" y="3023"/>
                </a:lnTo>
                <a:lnTo>
                  <a:pt x="2631" y="3041"/>
                </a:lnTo>
                <a:lnTo>
                  <a:pt x="2630" y="3058"/>
                </a:lnTo>
                <a:lnTo>
                  <a:pt x="2630" y="3076"/>
                </a:lnTo>
                <a:lnTo>
                  <a:pt x="2631" y="3094"/>
                </a:lnTo>
                <a:lnTo>
                  <a:pt x="2633" y="3112"/>
                </a:lnTo>
                <a:lnTo>
                  <a:pt x="2635" y="3128"/>
                </a:lnTo>
                <a:lnTo>
                  <a:pt x="2640" y="3146"/>
                </a:lnTo>
                <a:lnTo>
                  <a:pt x="2644" y="3165"/>
                </a:lnTo>
                <a:lnTo>
                  <a:pt x="2644" y="3165"/>
                </a:lnTo>
                <a:lnTo>
                  <a:pt x="2650" y="3181"/>
                </a:lnTo>
                <a:lnTo>
                  <a:pt x="2656" y="3197"/>
                </a:lnTo>
                <a:lnTo>
                  <a:pt x="2662" y="3212"/>
                </a:lnTo>
                <a:lnTo>
                  <a:pt x="2670" y="3227"/>
                </a:lnTo>
                <a:lnTo>
                  <a:pt x="2678" y="3241"/>
                </a:lnTo>
                <a:lnTo>
                  <a:pt x="2687" y="3256"/>
                </a:lnTo>
                <a:lnTo>
                  <a:pt x="2697" y="3269"/>
                </a:lnTo>
                <a:lnTo>
                  <a:pt x="2706" y="3282"/>
                </a:lnTo>
                <a:lnTo>
                  <a:pt x="2717" y="3294"/>
                </a:lnTo>
                <a:lnTo>
                  <a:pt x="2728" y="3305"/>
                </a:lnTo>
                <a:lnTo>
                  <a:pt x="2739" y="3316"/>
                </a:lnTo>
                <a:lnTo>
                  <a:pt x="2751" y="3327"/>
                </a:lnTo>
                <a:lnTo>
                  <a:pt x="2763" y="3336"/>
                </a:lnTo>
                <a:lnTo>
                  <a:pt x="2776" y="3346"/>
                </a:lnTo>
                <a:lnTo>
                  <a:pt x="2790" y="3354"/>
                </a:lnTo>
                <a:lnTo>
                  <a:pt x="2803" y="3363"/>
                </a:lnTo>
                <a:lnTo>
                  <a:pt x="2816" y="3370"/>
                </a:lnTo>
                <a:lnTo>
                  <a:pt x="2831" y="3377"/>
                </a:lnTo>
                <a:lnTo>
                  <a:pt x="2845" y="3383"/>
                </a:lnTo>
                <a:lnTo>
                  <a:pt x="2860" y="3388"/>
                </a:lnTo>
                <a:lnTo>
                  <a:pt x="2876" y="3393"/>
                </a:lnTo>
                <a:lnTo>
                  <a:pt x="2891" y="3397"/>
                </a:lnTo>
                <a:lnTo>
                  <a:pt x="2907" y="3400"/>
                </a:lnTo>
                <a:lnTo>
                  <a:pt x="2923" y="3402"/>
                </a:lnTo>
                <a:lnTo>
                  <a:pt x="2938" y="3404"/>
                </a:lnTo>
                <a:lnTo>
                  <a:pt x="2955" y="3406"/>
                </a:lnTo>
                <a:lnTo>
                  <a:pt x="2971" y="3406"/>
                </a:lnTo>
                <a:lnTo>
                  <a:pt x="2987" y="3406"/>
                </a:lnTo>
                <a:lnTo>
                  <a:pt x="3004" y="3404"/>
                </a:lnTo>
                <a:lnTo>
                  <a:pt x="3020" y="3402"/>
                </a:lnTo>
                <a:lnTo>
                  <a:pt x="3037" y="3400"/>
                </a:lnTo>
                <a:lnTo>
                  <a:pt x="3053" y="3397"/>
                </a:lnTo>
                <a:lnTo>
                  <a:pt x="4826" y="2988"/>
                </a:lnTo>
                <a:lnTo>
                  <a:pt x="4826" y="2988"/>
                </a:lnTo>
                <a:lnTo>
                  <a:pt x="4847" y="2981"/>
                </a:lnTo>
                <a:lnTo>
                  <a:pt x="4869" y="2973"/>
                </a:lnTo>
                <a:lnTo>
                  <a:pt x="4889" y="2965"/>
                </a:lnTo>
                <a:lnTo>
                  <a:pt x="4908" y="2955"/>
                </a:lnTo>
                <a:lnTo>
                  <a:pt x="4927" y="2946"/>
                </a:lnTo>
                <a:lnTo>
                  <a:pt x="4945" y="2935"/>
                </a:lnTo>
                <a:lnTo>
                  <a:pt x="4963" y="2924"/>
                </a:lnTo>
                <a:lnTo>
                  <a:pt x="4979" y="2913"/>
                </a:lnTo>
                <a:lnTo>
                  <a:pt x="4995" y="2901"/>
                </a:lnTo>
                <a:lnTo>
                  <a:pt x="5011" y="2888"/>
                </a:lnTo>
                <a:lnTo>
                  <a:pt x="5025" y="2875"/>
                </a:lnTo>
                <a:lnTo>
                  <a:pt x="5039" y="2860"/>
                </a:lnTo>
                <a:lnTo>
                  <a:pt x="5052" y="2846"/>
                </a:lnTo>
                <a:lnTo>
                  <a:pt x="5063" y="2831"/>
                </a:lnTo>
                <a:lnTo>
                  <a:pt x="5075" y="2816"/>
                </a:lnTo>
                <a:lnTo>
                  <a:pt x="5085" y="2800"/>
                </a:lnTo>
                <a:lnTo>
                  <a:pt x="5095" y="2783"/>
                </a:lnTo>
                <a:lnTo>
                  <a:pt x="5104" y="2768"/>
                </a:lnTo>
                <a:lnTo>
                  <a:pt x="5112" y="2750"/>
                </a:lnTo>
                <a:lnTo>
                  <a:pt x="5120" y="2733"/>
                </a:lnTo>
                <a:lnTo>
                  <a:pt x="5127" y="2715"/>
                </a:lnTo>
                <a:lnTo>
                  <a:pt x="5132" y="2697"/>
                </a:lnTo>
                <a:lnTo>
                  <a:pt x="5137" y="2679"/>
                </a:lnTo>
                <a:lnTo>
                  <a:pt x="5141" y="2661"/>
                </a:lnTo>
                <a:lnTo>
                  <a:pt x="5145" y="2642"/>
                </a:lnTo>
                <a:lnTo>
                  <a:pt x="5147" y="2625"/>
                </a:lnTo>
                <a:lnTo>
                  <a:pt x="5148" y="2606"/>
                </a:lnTo>
                <a:lnTo>
                  <a:pt x="5148" y="2587"/>
                </a:lnTo>
                <a:lnTo>
                  <a:pt x="5148" y="2568"/>
                </a:lnTo>
                <a:lnTo>
                  <a:pt x="5146" y="2549"/>
                </a:lnTo>
                <a:lnTo>
                  <a:pt x="5144" y="2530"/>
                </a:lnTo>
                <a:lnTo>
                  <a:pt x="5140" y="2509"/>
                </a:lnTo>
                <a:lnTo>
                  <a:pt x="5140" y="2509"/>
                </a:lnTo>
                <a:close/>
              </a:path>
            </a:pathLst>
          </a:custGeom>
          <a:solidFill xmlns:a="http://schemas.openxmlformats.org/drawingml/2006/main">
            <a:srgbClr val="000000"/>
          </a:solidFill>
          <a:ln xmlns:a="http://schemas.openxmlformats.org/drawingml/2006/main">
            <a:noFill/>
          </a:ln>
          <a:extLst xmlns:a="http://schemas.openxmlformats.org/drawingml/2006/main"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cdr:spPr>
        <cdr:txBody>
          <a:bodyPr xmlns:a="http://schemas.openxmlformats.org/drawingml/2006/main" vert="horz" wrap="square" lIns="91440" tIns="45720" rIns="91440" bIns="45720" numCol="1" anchor="t" anchorCtr="0" compatLnSpc="1">
            <a:prstTxWarp prst="textNoShape">
              <a:avLst/>
            </a:prstTxWarp>
          </a:bodyPr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 dirty="0"/>
          </a:p>
        </cdr:txBody>
      </cdr:sp>
      <cdr:sp macro="" textlink="">
        <cdr:nvSpPr>
          <cdr:cNvPr id="6" name="Freeform 5">
            <a:extLst xmlns:a="http://schemas.openxmlformats.org/drawingml/2006/main">
              <a:ext uri="{FF2B5EF4-FFF2-40B4-BE49-F238E27FC236}">
                <a16:creationId xmlns:a16="http://schemas.microsoft.com/office/drawing/2014/main" id="{747168A5-4DC5-2946-8DC2-57A0EB3299BE}"/>
              </a:ext>
            </a:extLst>
          </cdr:cNvPr>
          <cdr:cNvSpPr>
            <a:spLocks xmlns:a="http://schemas.openxmlformats.org/drawingml/2006/main"/>
          </cdr:cNvSpPr>
        </cdr:nvSpPr>
        <cdr:spPr bwMode="auto">
          <a:xfrm xmlns:a="http://schemas.openxmlformats.org/drawingml/2006/main">
            <a:off x="-8015" y="-1054"/>
            <a:ext cx="1" cy="1"/>
          </a:xfrm>
          <a:custGeom xmlns:a="http://schemas.openxmlformats.org/drawingml/2006/main">
            <a:avLst/>
            <a:gdLst>
              <a:gd name="T0" fmla="*/ 1175 w 2237"/>
              <a:gd name="T1" fmla="*/ 1 h 2237"/>
              <a:gd name="T2" fmla="*/ 1288 w 2237"/>
              <a:gd name="T3" fmla="*/ 12 h 2237"/>
              <a:gd name="T4" fmla="*/ 1398 w 2237"/>
              <a:gd name="T5" fmla="*/ 35 h 2237"/>
              <a:gd name="T6" fmla="*/ 1503 w 2237"/>
              <a:gd name="T7" fmla="*/ 67 h 2237"/>
              <a:gd name="T8" fmla="*/ 1651 w 2237"/>
              <a:gd name="T9" fmla="*/ 135 h 2237"/>
              <a:gd name="T10" fmla="*/ 1830 w 2237"/>
              <a:gd name="T11" fmla="*/ 255 h 2237"/>
              <a:gd name="T12" fmla="*/ 1981 w 2237"/>
              <a:gd name="T13" fmla="*/ 407 h 2237"/>
              <a:gd name="T14" fmla="*/ 2101 w 2237"/>
              <a:gd name="T15" fmla="*/ 586 h 2237"/>
              <a:gd name="T16" fmla="*/ 2168 w 2237"/>
              <a:gd name="T17" fmla="*/ 734 h 2237"/>
              <a:gd name="T18" fmla="*/ 2201 w 2237"/>
              <a:gd name="T19" fmla="*/ 839 h 2237"/>
              <a:gd name="T20" fmla="*/ 2223 w 2237"/>
              <a:gd name="T21" fmla="*/ 948 h 2237"/>
              <a:gd name="T22" fmla="*/ 2235 w 2237"/>
              <a:gd name="T23" fmla="*/ 1060 h 2237"/>
              <a:gd name="T24" fmla="*/ 2237 w 2237"/>
              <a:gd name="T25" fmla="*/ 1148 h 2237"/>
              <a:gd name="T26" fmla="*/ 2228 w 2237"/>
              <a:gd name="T27" fmla="*/ 1260 h 2237"/>
              <a:gd name="T28" fmla="*/ 2207 w 2237"/>
              <a:gd name="T29" fmla="*/ 1371 h 2237"/>
              <a:gd name="T30" fmla="*/ 2177 w 2237"/>
              <a:gd name="T31" fmla="*/ 1477 h 2237"/>
              <a:gd name="T32" fmla="*/ 2126 w 2237"/>
              <a:gd name="T33" fmla="*/ 1604 h 2237"/>
              <a:gd name="T34" fmla="*/ 2014 w 2237"/>
              <a:gd name="T35" fmla="*/ 1788 h 2237"/>
              <a:gd name="T36" fmla="*/ 1870 w 2237"/>
              <a:gd name="T37" fmla="*/ 1947 h 2237"/>
              <a:gd name="T38" fmla="*/ 1698 w 2237"/>
              <a:gd name="T39" fmla="*/ 2075 h 2237"/>
              <a:gd name="T40" fmla="*/ 1528 w 2237"/>
              <a:gd name="T41" fmla="*/ 2159 h 2237"/>
              <a:gd name="T42" fmla="*/ 1424 w 2237"/>
              <a:gd name="T43" fmla="*/ 2195 h 2237"/>
              <a:gd name="T44" fmla="*/ 1316 w 2237"/>
              <a:gd name="T45" fmla="*/ 2219 h 2237"/>
              <a:gd name="T46" fmla="*/ 1204 w 2237"/>
              <a:gd name="T47" fmla="*/ 2234 h 2237"/>
              <a:gd name="T48" fmla="*/ 1118 w 2237"/>
              <a:gd name="T49" fmla="*/ 2237 h 2237"/>
              <a:gd name="T50" fmla="*/ 1003 w 2237"/>
              <a:gd name="T51" fmla="*/ 2232 h 2237"/>
              <a:gd name="T52" fmla="*/ 893 w 2237"/>
              <a:gd name="T53" fmla="*/ 2215 h 2237"/>
              <a:gd name="T54" fmla="*/ 785 w 2237"/>
              <a:gd name="T55" fmla="*/ 2187 h 2237"/>
              <a:gd name="T56" fmla="*/ 683 w 2237"/>
              <a:gd name="T57" fmla="*/ 2149 h 2237"/>
              <a:gd name="T58" fmla="*/ 493 w 2237"/>
              <a:gd name="T59" fmla="*/ 2046 h 2237"/>
              <a:gd name="T60" fmla="*/ 327 w 2237"/>
              <a:gd name="T61" fmla="*/ 1910 h 2237"/>
              <a:gd name="T62" fmla="*/ 191 w 2237"/>
              <a:gd name="T63" fmla="*/ 1744 h 2237"/>
              <a:gd name="T64" fmla="*/ 87 w 2237"/>
              <a:gd name="T65" fmla="*/ 1553 h 2237"/>
              <a:gd name="T66" fmla="*/ 50 w 2237"/>
              <a:gd name="T67" fmla="*/ 1450 h 2237"/>
              <a:gd name="T68" fmla="*/ 22 w 2237"/>
              <a:gd name="T69" fmla="*/ 1344 h 2237"/>
              <a:gd name="T70" fmla="*/ 6 w 2237"/>
              <a:gd name="T71" fmla="*/ 1233 h 2237"/>
              <a:gd name="T72" fmla="*/ 0 w 2237"/>
              <a:gd name="T73" fmla="*/ 1119 h 2237"/>
              <a:gd name="T74" fmla="*/ 3 w 2237"/>
              <a:gd name="T75" fmla="*/ 1033 h 2237"/>
              <a:gd name="T76" fmla="*/ 17 w 2237"/>
              <a:gd name="T77" fmla="*/ 921 h 2237"/>
              <a:gd name="T78" fmla="*/ 42 w 2237"/>
              <a:gd name="T79" fmla="*/ 812 h 2237"/>
              <a:gd name="T80" fmla="*/ 77 w 2237"/>
              <a:gd name="T81" fmla="*/ 708 h 2237"/>
              <a:gd name="T82" fmla="*/ 162 w 2237"/>
              <a:gd name="T83" fmla="*/ 539 h 2237"/>
              <a:gd name="T84" fmla="*/ 290 w 2237"/>
              <a:gd name="T85" fmla="*/ 367 h 2237"/>
              <a:gd name="T86" fmla="*/ 449 w 2237"/>
              <a:gd name="T87" fmla="*/ 222 h 2237"/>
              <a:gd name="T88" fmla="*/ 633 w 2237"/>
              <a:gd name="T89" fmla="*/ 110 h 2237"/>
              <a:gd name="T90" fmla="*/ 760 w 2237"/>
              <a:gd name="T91" fmla="*/ 58 h 2237"/>
              <a:gd name="T92" fmla="*/ 866 w 2237"/>
              <a:gd name="T93" fmla="*/ 28 h 2237"/>
              <a:gd name="T94" fmla="*/ 975 w 2237"/>
              <a:gd name="T95" fmla="*/ 9 h 2237"/>
              <a:gd name="T96" fmla="*/ 1089 w 2237"/>
              <a:gd name="T97" fmla="*/ 0 h 2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237" h="2237">
                <a:moveTo>
                  <a:pt x="1118" y="0"/>
                </a:moveTo>
                <a:lnTo>
                  <a:pt x="1118" y="0"/>
                </a:lnTo>
                <a:lnTo>
                  <a:pt x="1147" y="0"/>
                </a:lnTo>
                <a:lnTo>
                  <a:pt x="1175" y="1"/>
                </a:lnTo>
                <a:lnTo>
                  <a:pt x="1204" y="3"/>
                </a:lnTo>
                <a:lnTo>
                  <a:pt x="1232" y="6"/>
                </a:lnTo>
                <a:lnTo>
                  <a:pt x="1260" y="9"/>
                </a:lnTo>
                <a:lnTo>
                  <a:pt x="1288" y="12"/>
                </a:lnTo>
                <a:lnTo>
                  <a:pt x="1316" y="17"/>
                </a:lnTo>
                <a:lnTo>
                  <a:pt x="1344" y="22"/>
                </a:lnTo>
                <a:lnTo>
                  <a:pt x="1371" y="28"/>
                </a:lnTo>
                <a:lnTo>
                  <a:pt x="1398" y="35"/>
                </a:lnTo>
                <a:lnTo>
                  <a:pt x="1424" y="42"/>
                </a:lnTo>
                <a:lnTo>
                  <a:pt x="1451" y="50"/>
                </a:lnTo>
                <a:lnTo>
                  <a:pt x="1477" y="58"/>
                </a:lnTo>
                <a:lnTo>
                  <a:pt x="1503" y="67"/>
                </a:lnTo>
                <a:lnTo>
                  <a:pt x="1528" y="77"/>
                </a:lnTo>
                <a:lnTo>
                  <a:pt x="1554" y="87"/>
                </a:lnTo>
                <a:lnTo>
                  <a:pt x="1603" y="110"/>
                </a:lnTo>
                <a:lnTo>
                  <a:pt x="1651" y="135"/>
                </a:lnTo>
                <a:lnTo>
                  <a:pt x="1698" y="162"/>
                </a:lnTo>
                <a:lnTo>
                  <a:pt x="1744" y="191"/>
                </a:lnTo>
                <a:lnTo>
                  <a:pt x="1787" y="222"/>
                </a:lnTo>
                <a:lnTo>
                  <a:pt x="1830" y="255"/>
                </a:lnTo>
                <a:lnTo>
                  <a:pt x="1870" y="291"/>
                </a:lnTo>
                <a:lnTo>
                  <a:pt x="1909" y="327"/>
                </a:lnTo>
                <a:lnTo>
                  <a:pt x="1946" y="367"/>
                </a:lnTo>
                <a:lnTo>
                  <a:pt x="1981" y="407"/>
                </a:lnTo>
                <a:lnTo>
                  <a:pt x="2014" y="449"/>
                </a:lnTo>
                <a:lnTo>
                  <a:pt x="2046" y="493"/>
                </a:lnTo>
                <a:lnTo>
                  <a:pt x="2075" y="539"/>
                </a:lnTo>
                <a:lnTo>
                  <a:pt x="2101" y="586"/>
                </a:lnTo>
                <a:lnTo>
                  <a:pt x="2126" y="634"/>
                </a:lnTo>
                <a:lnTo>
                  <a:pt x="2148" y="683"/>
                </a:lnTo>
                <a:lnTo>
                  <a:pt x="2158" y="708"/>
                </a:lnTo>
                <a:lnTo>
                  <a:pt x="2168" y="734"/>
                </a:lnTo>
                <a:lnTo>
                  <a:pt x="2177" y="760"/>
                </a:lnTo>
                <a:lnTo>
                  <a:pt x="2186" y="786"/>
                </a:lnTo>
                <a:lnTo>
                  <a:pt x="2194" y="812"/>
                </a:lnTo>
                <a:lnTo>
                  <a:pt x="2201" y="839"/>
                </a:lnTo>
                <a:lnTo>
                  <a:pt x="2207" y="866"/>
                </a:lnTo>
                <a:lnTo>
                  <a:pt x="2214" y="893"/>
                </a:lnTo>
                <a:lnTo>
                  <a:pt x="2219" y="921"/>
                </a:lnTo>
                <a:lnTo>
                  <a:pt x="2223" y="948"/>
                </a:lnTo>
                <a:lnTo>
                  <a:pt x="2228" y="976"/>
                </a:lnTo>
                <a:lnTo>
                  <a:pt x="2231" y="1003"/>
                </a:lnTo>
                <a:lnTo>
                  <a:pt x="2233" y="1033"/>
                </a:lnTo>
                <a:lnTo>
                  <a:pt x="2235" y="1060"/>
                </a:lnTo>
                <a:lnTo>
                  <a:pt x="2237" y="1089"/>
                </a:lnTo>
                <a:lnTo>
                  <a:pt x="2237" y="1119"/>
                </a:lnTo>
                <a:lnTo>
                  <a:pt x="2237" y="1119"/>
                </a:lnTo>
                <a:lnTo>
                  <a:pt x="2237" y="1148"/>
                </a:lnTo>
                <a:lnTo>
                  <a:pt x="2235" y="1176"/>
                </a:lnTo>
                <a:lnTo>
                  <a:pt x="2233" y="1205"/>
                </a:lnTo>
                <a:lnTo>
                  <a:pt x="2231" y="1233"/>
                </a:lnTo>
                <a:lnTo>
                  <a:pt x="2228" y="1260"/>
                </a:lnTo>
                <a:lnTo>
                  <a:pt x="2223" y="1288"/>
                </a:lnTo>
                <a:lnTo>
                  <a:pt x="2219" y="1316"/>
                </a:lnTo>
                <a:lnTo>
                  <a:pt x="2214" y="1344"/>
                </a:lnTo>
                <a:lnTo>
                  <a:pt x="2207" y="1371"/>
                </a:lnTo>
                <a:lnTo>
                  <a:pt x="2201" y="1398"/>
                </a:lnTo>
                <a:lnTo>
                  <a:pt x="2194" y="1425"/>
                </a:lnTo>
                <a:lnTo>
                  <a:pt x="2186" y="1450"/>
                </a:lnTo>
                <a:lnTo>
                  <a:pt x="2177" y="1477"/>
                </a:lnTo>
                <a:lnTo>
                  <a:pt x="2168" y="1503"/>
                </a:lnTo>
                <a:lnTo>
                  <a:pt x="2158" y="1529"/>
                </a:lnTo>
                <a:lnTo>
                  <a:pt x="2148" y="1553"/>
                </a:lnTo>
                <a:lnTo>
                  <a:pt x="2126" y="1604"/>
                </a:lnTo>
                <a:lnTo>
                  <a:pt x="2101" y="1652"/>
                </a:lnTo>
                <a:lnTo>
                  <a:pt x="2075" y="1698"/>
                </a:lnTo>
                <a:lnTo>
                  <a:pt x="2046" y="1744"/>
                </a:lnTo>
                <a:lnTo>
                  <a:pt x="2014" y="1788"/>
                </a:lnTo>
                <a:lnTo>
                  <a:pt x="1981" y="1830"/>
                </a:lnTo>
                <a:lnTo>
                  <a:pt x="1946" y="1871"/>
                </a:lnTo>
                <a:lnTo>
                  <a:pt x="1909" y="1910"/>
                </a:lnTo>
                <a:lnTo>
                  <a:pt x="1870" y="1947"/>
                </a:lnTo>
                <a:lnTo>
                  <a:pt x="1830" y="1981"/>
                </a:lnTo>
                <a:lnTo>
                  <a:pt x="1787" y="2015"/>
                </a:lnTo>
                <a:lnTo>
                  <a:pt x="1744" y="2046"/>
                </a:lnTo>
                <a:lnTo>
                  <a:pt x="1698" y="2075"/>
                </a:lnTo>
                <a:lnTo>
                  <a:pt x="1651" y="2102"/>
                </a:lnTo>
                <a:lnTo>
                  <a:pt x="1603" y="2126"/>
                </a:lnTo>
                <a:lnTo>
                  <a:pt x="1554" y="2149"/>
                </a:lnTo>
                <a:lnTo>
                  <a:pt x="1528" y="2159"/>
                </a:lnTo>
                <a:lnTo>
                  <a:pt x="1503" y="2169"/>
                </a:lnTo>
                <a:lnTo>
                  <a:pt x="1477" y="2178"/>
                </a:lnTo>
                <a:lnTo>
                  <a:pt x="1451" y="2187"/>
                </a:lnTo>
                <a:lnTo>
                  <a:pt x="1424" y="2195"/>
                </a:lnTo>
                <a:lnTo>
                  <a:pt x="1398" y="2201"/>
                </a:lnTo>
                <a:lnTo>
                  <a:pt x="1371" y="2208"/>
                </a:lnTo>
                <a:lnTo>
                  <a:pt x="1344" y="2215"/>
                </a:lnTo>
                <a:lnTo>
                  <a:pt x="1316" y="2219"/>
                </a:lnTo>
                <a:lnTo>
                  <a:pt x="1288" y="2224"/>
                </a:lnTo>
                <a:lnTo>
                  <a:pt x="1260" y="2228"/>
                </a:lnTo>
                <a:lnTo>
                  <a:pt x="1232" y="2232"/>
                </a:lnTo>
                <a:lnTo>
                  <a:pt x="1204" y="2234"/>
                </a:lnTo>
                <a:lnTo>
                  <a:pt x="1175" y="2236"/>
                </a:lnTo>
                <a:lnTo>
                  <a:pt x="1147" y="2237"/>
                </a:lnTo>
                <a:lnTo>
                  <a:pt x="1118" y="2237"/>
                </a:lnTo>
                <a:lnTo>
                  <a:pt x="1118" y="2237"/>
                </a:lnTo>
                <a:lnTo>
                  <a:pt x="1089" y="2237"/>
                </a:lnTo>
                <a:lnTo>
                  <a:pt x="1060" y="2236"/>
                </a:lnTo>
                <a:lnTo>
                  <a:pt x="1032" y="2234"/>
                </a:lnTo>
                <a:lnTo>
                  <a:pt x="1003" y="2232"/>
                </a:lnTo>
                <a:lnTo>
                  <a:pt x="975" y="2228"/>
                </a:lnTo>
                <a:lnTo>
                  <a:pt x="947" y="2224"/>
                </a:lnTo>
                <a:lnTo>
                  <a:pt x="920" y="2219"/>
                </a:lnTo>
                <a:lnTo>
                  <a:pt x="893" y="2215"/>
                </a:lnTo>
                <a:lnTo>
                  <a:pt x="866" y="2208"/>
                </a:lnTo>
                <a:lnTo>
                  <a:pt x="839" y="2201"/>
                </a:lnTo>
                <a:lnTo>
                  <a:pt x="812" y="2195"/>
                </a:lnTo>
                <a:lnTo>
                  <a:pt x="785" y="2187"/>
                </a:lnTo>
                <a:lnTo>
                  <a:pt x="760" y="2178"/>
                </a:lnTo>
                <a:lnTo>
                  <a:pt x="734" y="2169"/>
                </a:lnTo>
                <a:lnTo>
                  <a:pt x="708" y="2159"/>
                </a:lnTo>
                <a:lnTo>
                  <a:pt x="683" y="2149"/>
                </a:lnTo>
                <a:lnTo>
                  <a:pt x="633" y="2126"/>
                </a:lnTo>
                <a:lnTo>
                  <a:pt x="585" y="2102"/>
                </a:lnTo>
                <a:lnTo>
                  <a:pt x="538" y="2075"/>
                </a:lnTo>
                <a:lnTo>
                  <a:pt x="493" y="2046"/>
                </a:lnTo>
                <a:lnTo>
                  <a:pt x="449" y="2015"/>
                </a:lnTo>
                <a:lnTo>
                  <a:pt x="407" y="1981"/>
                </a:lnTo>
                <a:lnTo>
                  <a:pt x="366" y="1947"/>
                </a:lnTo>
                <a:lnTo>
                  <a:pt x="327" y="1910"/>
                </a:lnTo>
                <a:lnTo>
                  <a:pt x="290" y="1871"/>
                </a:lnTo>
                <a:lnTo>
                  <a:pt x="255" y="1830"/>
                </a:lnTo>
                <a:lnTo>
                  <a:pt x="222" y="1788"/>
                </a:lnTo>
                <a:lnTo>
                  <a:pt x="191" y="1744"/>
                </a:lnTo>
                <a:lnTo>
                  <a:pt x="162" y="1698"/>
                </a:lnTo>
                <a:lnTo>
                  <a:pt x="135" y="1652"/>
                </a:lnTo>
                <a:lnTo>
                  <a:pt x="109" y="1604"/>
                </a:lnTo>
                <a:lnTo>
                  <a:pt x="87" y="1553"/>
                </a:lnTo>
                <a:lnTo>
                  <a:pt x="77" y="1529"/>
                </a:lnTo>
                <a:lnTo>
                  <a:pt x="67" y="1503"/>
                </a:lnTo>
                <a:lnTo>
                  <a:pt x="58" y="1477"/>
                </a:lnTo>
                <a:lnTo>
                  <a:pt x="50" y="1450"/>
                </a:lnTo>
                <a:lnTo>
                  <a:pt x="42" y="1425"/>
                </a:lnTo>
                <a:lnTo>
                  <a:pt x="35" y="1398"/>
                </a:lnTo>
                <a:lnTo>
                  <a:pt x="28" y="1371"/>
                </a:lnTo>
                <a:lnTo>
                  <a:pt x="22" y="1344"/>
                </a:lnTo>
                <a:lnTo>
                  <a:pt x="17" y="1316"/>
                </a:lnTo>
                <a:lnTo>
                  <a:pt x="12" y="1288"/>
                </a:lnTo>
                <a:lnTo>
                  <a:pt x="9" y="1260"/>
                </a:lnTo>
                <a:lnTo>
                  <a:pt x="6" y="1233"/>
                </a:lnTo>
                <a:lnTo>
                  <a:pt x="3" y="1205"/>
                </a:lnTo>
                <a:lnTo>
                  <a:pt x="1" y="1176"/>
                </a:lnTo>
                <a:lnTo>
                  <a:pt x="0" y="1148"/>
                </a:lnTo>
                <a:lnTo>
                  <a:pt x="0" y="1119"/>
                </a:lnTo>
                <a:lnTo>
                  <a:pt x="0" y="1119"/>
                </a:lnTo>
                <a:lnTo>
                  <a:pt x="0" y="1089"/>
                </a:lnTo>
                <a:lnTo>
                  <a:pt x="1" y="1060"/>
                </a:lnTo>
                <a:lnTo>
                  <a:pt x="3" y="1033"/>
                </a:lnTo>
                <a:lnTo>
                  <a:pt x="6" y="1003"/>
                </a:lnTo>
                <a:lnTo>
                  <a:pt x="9" y="976"/>
                </a:lnTo>
                <a:lnTo>
                  <a:pt x="12" y="948"/>
                </a:lnTo>
                <a:lnTo>
                  <a:pt x="17" y="921"/>
                </a:lnTo>
                <a:lnTo>
                  <a:pt x="22" y="893"/>
                </a:lnTo>
                <a:lnTo>
                  <a:pt x="28" y="866"/>
                </a:lnTo>
                <a:lnTo>
                  <a:pt x="35" y="839"/>
                </a:lnTo>
                <a:lnTo>
                  <a:pt x="42" y="812"/>
                </a:lnTo>
                <a:lnTo>
                  <a:pt x="50" y="786"/>
                </a:lnTo>
                <a:lnTo>
                  <a:pt x="58" y="760"/>
                </a:lnTo>
                <a:lnTo>
                  <a:pt x="67" y="734"/>
                </a:lnTo>
                <a:lnTo>
                  <a:pt x="77" y="708"/>
                </a:lnTo>
                <a:lnTo>
                  <a:pt x="87" y="683"/>
                </a:lnTo>
                <a:lnTo>
                  <a:pt x="109" y="634"/>
                </a:lnTo>
                <a:lnTo>
                  <a:pt x="135" y="586"/>
                </a:lnTo>
                <a:lnTo>
                  <a:pt x="162" y="539"/>
                </a:lnTo>
                <a:lnTo>
                  <a:pt x="191" y="493"/>
                </a:lnTo>
                <a:lnTo>
                  <a:pt x="222" y="449"/>
                </a:lnTo>
                <a:lnTo>
                  <a:pt x="255" y="407"/>
                </a:lnTo>
                <a:lnTo>
                  <a:pt x="290" y="367"/>
                </a:lnTo>
                <a:lnTo>
                  <a:pt x="327" y="327"/>
                </a:lnTo>
                <a:lnTo>
                  <a:pt x="366" y="291"/>
                </a:lnTo>
                <a:lnTo>
                  <a:pt x="407" y="255"/>
                </a:lnTo>
                <a:lnTo>
                  <a:pt x="449" y="222"/>
                </a:lnTo>
                <a:lnTo>
                  <a:pt x="493" y="191"/>
                </a:lnTo>
                <a:lnTo>
                  <a:pt x="538" y="162"/>
                </a:lnTo>
                <a:lnTo>
                  <a:pt x="585" y="135"/>
                </a:lnTo>
                <a:lnTo>
                  <a:pt x="633" y="110"/>
                </a:lnTo>
                <a:lnTo>
                  <a:pt x="683" y="87"/>
                </a:lnTo>
                <a:lnTo>
                  <a:pt x="708" y="77"/>
                </a:lnTo>
                <a:lnTo>
                  <a:pt x="734" y="67"/>
                </a:lnTo>
                <a:lnTo>
                  <a:pt x="760" y="58"/>
                </a:lnTo>
                <a:lnTo>
                  <a:pt x="785" y="50"/>
                </a:lnTo>
                <a:lnTo>
                  <a:pt x="812" y="42"/>
                </a:lnTo>
                <a:lnTo>
                  <a:pt x="839" y="35"/>
                </a:lnTo>
                <a:lnTo>
                  <a:pt x="866" y="28"/>
                </a:lnTo>
                <a:lnTo>
                  <a:pt x="893" y="22"/>
                </a:lnTo>
                <a:lnTo>
                  <a:pt x="920" y="17"/>
                </a:lnTo>
                <a:lnTo>
                  <a:pt x="947" y="12"/>
                </a:lnTo>
                <a:lnTo>
                  <a:pt x="975" y="9"/>
                </a:lnTo>
                <a:lnTo>
                  <a:pt x="1003" y="6"/>
                </a:lnTo>
                <a:lnTo>
                  <a:pt x="1032" y="3"/>
                </a:lnTo>
                <a:lnTo>
                  <a:pt x="1060" y="1"/>
                </a:lnTo>
                <a:lnTo>
                  <a:pt x="1089" y="0"/>
                </a:lnTo>
                <a:lnTo>
                  <a:pt x="1118" y="0"/>
                </a:lnTo>
                <a:lnTo>
                  <a:pt x="1118" y="0"/>
                </a:lnTo>
                <a:close/>
              </a:path>
            </a:pathLst>
          </a:custGeom>
          <a:solidFill xmlns:a="http://schemas.openxmlformats.org/drawingml/2006/main">
            <a:srgbClr val="000000"/>
          </a:solidFill>
          <a:ln xmlns:a="http://schemas.openxmlformats.org/drawingml/2006/main">
            <a:noFill/>
          </a:ln>
          <a:extLst xmlns:a="http://schemas.openxmlformats.org/drawingml/2006/main"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cdr:spPr>
        <cdr:txBody>
          <a:bodyPr xmlns:a="http://schemas.openxmlformats.org/drawingml/2006/main" vert="horz" wrap="square" lIns="91440" tIns="45720" rIns="91440" bIns="45720" numCol="1" anchor="t" anchorCtr="0" compatLnSpc="1">
            <a:prstTxWarp prst="textNoShape">
              <a:avLst/>
            </a:prstTxWarp>
          </a:bodyPr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 dirty="0"/>
          </a:p>
        </cdr:txBody>
      </cdr:sp>
      <cdr:sp macro="" textlink="">
        <cdr:nvSpPr>
          <cdr:cNvPr id="7" name="Freeform 6">
            <a:extLst xmlns:a="http://schemas.openxmlformats.org/drawingml/2006/main">
              <a:ext uri="{FF2B5EF4-FFF2-40B4-BE49-F238E27FC236}">
                <a16:creationId xmlns:a16="http://schemas.microsoft.com/office/drawing/2014/main" id="{B570EE81-0157-2745-8551-440FDD3A6166}"/>
              </a:ext>
            </a:extLst>
          </cdr:cNvPr>
          <cdr:cNvSpPr>
            <a:spLocks xmlns:a="http://schemas.openxmlformats.org/drawingml/2006/main"/>
          </cdr:cNvSpPr>
        </cdr:nvSpPr>
        <cdr:spPr bwMode="auto">
          <a:xfrm xmlns:a="http://schemas.openxmlformats.org/drawingml/2006/main">
            <a:off x="-8014" y="-1052"/>
            <a:ext cx="0" cy="0"/>
          </a:xfrm>
          <a:custGeom xmlns:a="http://schemas.openxmlformats.org/drawingml/2006/main">
            <a:avLst/>
            <a:gdLst>
              <a:gd name="T0" fmla="*/ 69 w 178"/>
              <a:gd name="T1" fmla="*/ 0 h 136"/>
              <a:gd name="T2" fmla="*/ 69 w 178"/>
              <a:gd name="T3" fmla="*/ 0 h 136"/>
              <a:gd name="T4" fmla="*/ 54 w 178"/>
              <a:gd name="T5" fmla="*/ 1 h 136"/>
              <a:gd name="T6" fmla="*/ 41 w 178"/>
              <a:gd name="T7" fmla="*/ 5 h 136"/>
              <a:gd name="T8" fmla="*/ 35 w 178"/>
              <a:gd name="T9" fmla="*/ 7 h 136"/>
              <a:gd name="T10" fmla="*/ 29 w 178"/>
              <a:gd name="T11" fmla="*/ 11 h 136"/>
              <a:gd name="T12" fmla="*/ 24 w 178"/>
              <a:gd name="T13" fmla="*/ 14 h 136"/>
              <a:gd name="T14" fmla="*/ 19 w 178"/>
              <a:gd name="T15" fmla="*/ 19 h 136"/>
              <a:gd name="T16" fmla="*/ 15 w 178"/>
              <a:gd name="T17" fmla="*/ 23 h 136"/>
              <a:gd name="T18" fmla="*/ 11 w 178"/>
              <a:gd name="T19" fmla="*/ 29 h 136"/>
              <a:gd name="T20" fmla="*/ 8 w 178"/>
              <a:gd name="T21" fmla="*/ 34 h 136"/>
              <a:gd name="T22" fmla="*/ 6 w 178"/>
              <a:gd name="T23" fmla="*/ 40 h 136"/>
              <a:gd name="T24" fmla="*/ 2 w 178"/>
              <a:gd name="T25" fmla="*/ 53 h 136"/>
              <a:gd name="T26" fmla="*/ 0 w 178"/>
              <a:gd name="T27" fmla="*/ 68 h 136"/>
              <a:gd name="T28" fmla="*/ 0 w 178"/>
              <a:gd name="T29" fmla="*/ 68 h 136"/>
              <a:gd name="T30" fmla="*/ 2 w 178"/>
              <a:gd name="T31" fmla="*/ 82 h 136"/>
              <a:gd name="T32" fmla="*/ 6 w 178"/>
              <a:gd name="T33" fmla="*/ 96 h 136"/>
              <a:gd name="T34" fmla="*/ 8 w 178"/>
              <a:gd name="T35" fmla="*/ 102 h 136"/>
              <a:gd name="T36" fmla="*/ 11 w 178"/>
              <a:gd name="T37" fmla="*/ 108 h 136"/>
              <a:gd name="T38" fmla="*/ 15 w 178"/>
              <a:gd name="T39" fmla="*/ 112 h 136"/>
              <a:gd name="T40" fmla="*/ 19 w 178"/>
              <a:gd name="T41" fmla="*/ 117 h 136"/>
              <a:gd name="T42" fmla="*/ 24 w 178"/>
              <a:gd name="T43" fmla="*/ 121 h 136"/>
              <a:gd name="T44" fmla="*/ 29 w 178"/>
              <a:gd name="T45" fmla="*/ 126 h 136"/>
              <a:gd name="T46" fmla="*/ 35 w 178"/>
              <a:gd name="T47" fmla="*/ 128 h 136"/>
              <a:gd name="T48" fmla="*/ 41 w 178"/>
              <a:gd name="T49" fmla="*/ 131 h 136"/>
              <a:gd name="T50" fmla="*/ 54 w 178"/>
              <a:gd name="T51" fmla="*/ 135 h 136"/>
              <a:gd name="T52" fmla="*/ 69 w 178"/>
              <a:gd name="T53" fmla="*/ 136 h 136"/>
              <a:gd name="T54" fmla="*/ 110 w 178"/>
              <a:gd name="T55" fmla="*/ 136 h 136"/>
              <a:gd name="T56" fmla="*/ 110 w 178"/>
              <a:gd name="T57" fmla="*/ 136 h 136"/>
              <a:gd name="T58" fmla="*/ 124 w 178"/>
              <a:gd name="T59" fmla="*/ 135 h 136"/>
              <a:gd name="T60" fmla="*/ 138 w 178"/>
              <a:gd name="T61" fmla="*/ 131 h 136"/>
              <a:gd name="T62" fmla="*/ 144 w 178"/>
              <a:gd name="T63" fmla="*/ 128 h 136"/>
              <a:gd name="T64" fmla="*/ 150 w 178"/>
              <a:gd name="T65" fmla="*/ 126 h 136"/>
              <a:gd name="T66" fmla="*/ 154 w 178"/>
              <a:gd name="T67" fmla="*/ 121 h 136"/>
              <a:gd name="T68" fmla="*/ 159 w 178"/>
              <a:gd name="T69" fmla="*/ 117 h 136"/>
              <a:gd name="T70" fmla="*/ 163 w 178"/>
              <a:gd name="T71" fmla="*/ 112 h 136"/>
              <a:gd name="T72" fmla="*/ 168 w 178"/>
              <a:gd name="T73" fmla="*/ 108 h 136"/>
              <a:gd name="T74" fmla="*/ 170 w 178"/>
              <a:gd name="T75" fmla="*/ 102 h 136"/>
              <a:gd name="T76" fmla="*/ 173 w 178"/>
              <a:gd name="T77" fmla="*/ 96 h 136"/>
              <a:gd name="T78" fmla="*/ 177 w 178"/>
              <a:gd name="T79" fmla="*/ 82 h 136"/>
              <a:gd name="T80" fmla="*/ 178 w 178"/>
              <a:gd name="T81" fmla="*/ 68 h 136"/>
              <a:gd name="T82" fmla="*/ 178 w 178"/>
              <a:gd name="T83" fmla="*/ 68 h 136"/>
              <a:gd name="T84" fmla="*/ 177 w 178"/>
              <a:gd name="T85" fmla="*/ 53 h 136"/>
              <a:gd name="T86" fmla="*/ 173 w 178"/>
              <a:gd name="T87" fmla="*/ 40 h 136"/>
              <a:gd name="T88" fmla="*/ 170 w 178"/>
              <a:gd name="T89" fmla="*/ 34 h 136"/>
              <a:gd name="T90" fmla="*/ 168 w 178"/>
              <a:gd name="T91" fmla="*/ 29 h 136"/>
              <a:gd name="T92" fmla="*/ 163 w 178"/>
              <a:gd name="T93" fmla="*/ 23 h 136"/>
              <a:gd name="T94" fmla="*/ 159 w 178"/>
              <a:gd name="T95" fmla="*/ 19 h 136"/>
              <a:gd name="T96" fmla="*/ 154 w 178"/>
              <a:gd name="T97" fmla="*/ 14 h 136"/>
              <a:gd name="T98" fmla="*/ 150 w 178"/>
              <a:gd name="T99" fmla="*/ 11 h 136"/>
              <a:gd name="T100" fmla="*/ 144 w 178"/>
              <a:gd name="T101" fmla="*/ 7 h 136"/>
              <a:gd name="T102" fmla="*/ 138 w 178"/>
              <a:gd name="T103" fmla="*/ 5 h 136"/>
              <a:gd name="T104" fmla="*/ 124 w 178"/>
              <a:gd name="T105" fmla="*/ 1 h 136"/>
              <a:gd name="T106" fmla="*/ 110 w 178"/>
              <a:gd name="T107" fmla="*/ 0 h 136"/>
              <a:gd name="T108" fmla="*/ 69 w 178"/>
              <a:gd name="T109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8" h="136">
                <a:moveTo>
                  <a:pt x="69" y="0"/>
                </a:moveTo>
                <a:lnTo>
                  <a:pt x="69" y="0"/>
                </a:lnTo>
                <a:lnTo>
                  <a:pt x="54" y="1"/>
                </a:lnTo>
                <a:lnTo>
                  <a:pt x="41" y="5"/>
                </a:lnTo>
                <a:lnTo>
                  <a:pt x="35" y="7"/>
                </a:lnTo>
                <a:lnTo>
                  <a:pt x="29" y="11"/>
                </a:lnTo>
                <a:lnTo>
                  <a:pt x="24" y="14"/>
                </a:lnTo>
                <a:lnTo>
                  <a:pt x="19" y="19"/>
                </a:lnTo>
                <a:lnTo>
                  <a:pt x="15" y="23"/>
                </a:lnTo>
                <a:lnTo>
                  <a:pt x="11" y="29"/>
                </a:lnTo>
                <a:lnTo>
                  <a:pt x="8" y="34"/>
                </a:lnTo>
                <a:lnTo>
                  <a:pt x="6" y="40"/>
                </a:lnTo>
                <a:lnTo>
                  <a:pt x="2" y="53"/>
                </a:lnTo>
                <a:lnTo>
                  <a:pt x="0" y="68"/>
                </a:lnTo>
                <a:lnTo>
                  <a:pt x="0" y="68"/>
                </a:lnTo>
                <a:lnTo>
                  <a:pt x="2" y="82"/>
                </a:lnTo>
                <a:lnTo>
                  <a:pt x="6" y="96"/>
                </a:lnTo>
                <a:lnTo>
                  <a:pt x="8" y="102"/>
                </a:lnTo>
                <a:lnTo>
                  <a:pt x="11" y="108"/>
                </a:lnTo>
                <a:lnTo>
                  <a:pt x="15" y="112"/>
                </a:lnTo>
                <a:lnTo>
                  <a:pt x="19" y="117"/>
                </a:lnTo>
                <a:lnTo>
                  <a:pt x="24" y="121"/>
                </a:lnTo>
                <a:lnTo>
                  <a:pt x="29" y="126"/>
                </a:lnTo>
                <a:lnTo>
                  <a:pt x="35" y="128"/>
                </a:lnTo>
                <a:lnTo>
                  <a:pt x="41" y="131"/>
                </a:lnTo>
                <a:lnTo>
                  <a:pt x="54" y="135"/>
                </a:lnTo>
                <a:lnTo>
                  <a:pt x="69" y="136"/>
                </a:lnTo>
                <a:lnTo>
                  <a:pt x="110" y="136"/>
                </a:lnTo>
                <a:lnTo>
                  <a:pt x="110" y="136"/>
                </a:lnTo>
                <a:lnTo>
                  <a:pt x="124" y="135"/>
                </a:lnTo>
                <a:lnTo>
                  <a:pt x="138" y="131"/>
                </a:lnTo>
                <a:lnTo>
                  <a:pt x="144" y="128"/>
                </a:lnTo>
                <a:lnTo>
                  <a:pt x="150" y="126"/>
                </a:lnTo>
                <a:lnTo>
                  <a:pt x="154" y="121"/>
                </a:lnTo>
                <a:lnTo>
                  <a:pt x="159" y="117"/>
                </a:lnTo>
                <a:lnTo>
                  <a:pt x="163" y="112"/>
                </a:lnTo>
                <a:lnTo>
                  <a:pt x="168" y="108"/>
                </a:lnTo>
                <a:lnTo>
                  <a:pt x="170" y="102"/>
                </a:lnTo>
                <a:lnTo>
                  <a:pt x="173" y="96"/>
                </a:lnTo>
                <a:lnTo>
                  <a:pt x="177" y="82"/>
                </a:lnTo>
                <a:lnTo>
                  <a:pt x="178" y="68"/>
                </a:lnTo>
                <a:lnTo>
                  <a:pt x="178" y="68"/>
                </a:lnTo>
                <a:lnTo>
                  <a:pt x="177" y="53"/>
                </a:lnTo>
                <a:lnTo>
                  <a:pt x="173" y="40"/>
                </a:lnTo>
                <a:lnTo>
                  <a:pt x="170" y="34"/>
                </a:lnTo>
                <a:lnTo>
                  <a:pt x="168" y="29"/>
                </a:lnTo>
                <a:lnTo>
                  <a:pt x="163" y="23"/>
                </a:lnTo>
                <a:lnTo>
                  <a:pt x="159" y="19"/>
                </a:lnTo>
                <a:lnTo>
                  <a:pt x="154" y="14"/>
                </a:lnTo>
                <a:lnTo>
                  <a:pt x="150" y="11"/>
                </a:lnTo>
                <a:lnTo>
                  <a:pt x="144" y="7"/>
                </a:lnTo>
                <a:lnTo>
                  <a:pt x="138" y="5"/>
                </a:lnTo>
                <a:lnTo>
                  <a:pt x="124" y="1"/>
                </a:lnTo>
                <a:lnTo>
                  <a:pt x="110" y="0"/>
                </a:lnTo>
                <a:lnTo>
                  <a:pt x="69" y="0"/>
                </a:lnTo>
                <a:close/>
              </a:path>
            </a:pathLst>
          </a:custGeom>
          <a:solidFill xmlns:a="http://schemas.openxmlformats.org/drawingml/2006/main">
            <a:srgbClr val="000000"/>
          </a:solidFill>
          <a:ln xmlns:a="http://schemas.openxmlformats.org/drawingml/2006/main">
            <a:noFill/>
          </a:ln>
          <a:extLst xmlns:a="http://schemas.openxmlformats.org/drawingml/2006/main"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cdr:spPr>
        <cdr:txBody>
          <a:bodyPr xmlns:a="http://schemas.openxmlformats.org/drawingml/2006/main" vert="horz" wrap="square" lIns="91440" tIns="45720" rIns="91440" bIns="45720" numCol="1" anchor="t" anchorCtr="0" compatLnSpc="1">
            <a:prstTxWarp prst="textNoShape">
              <a:avLst/>
            </a:prstTxWarp>
          </a:bodyPr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 dirty="0"/>
          </a:p>
        </cdr:txBody>
      </cdr:sp>
    </cdr:grp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0.00825</cdr:x>
      <cdr:y>0.01234</cdr:y>
    </cdr:from>
    <cdr:to>
      <cdr:x>0.00858</cdr:x>
      <cdr:y>0.01349</cdr:y>
    </cdr:to>
    <cdr:grpSp>
      <cdr:nvGrpSpPr>
        <cdr:cNvPr id="2" name="Group 1">
          <a:extLst xmlns:a="http://schemas.openxmlformats.org/drawingml/2006/main">
            <a:ext uri="{FF2B5EF4-FFF2-40B4-BE49-F238E27FC236}">
              <a16:creationId xmlns:a16="http://schemas.microsoft.com/office/drawing/2014/main" id="{8D0F1503-DC9F-F340-BADA-ADA16F890474}"/>
            </a:ext>
          </a:extLst>
        </cdr:cNvPr>
        <cdr:cNvGrpSpPr>
          <a:grpSpLocks xmlns:a="http://schemas.openxmlformats.org/drawingml/2006/main" noChangeAspect="1"/>
        </cdr:cNvGrpSpPr>
      </cdr:nvGrpSpPr>
      <cdr:grpSpPr bwMode="auto">
        <a:xfrm xmlns:a="http://schemas.openxmlformats.org/drawingml/2006/main">
          <a:off x="44352" y="44226"/>
          <a:ext cx="1774" cy="4122"/>
          <a:chOff x="-8016" y="-1055"/>
          <a:chExt cx="3" cy="7"/>
        </a:xfrm>
      </cdr:grpSpPr>
      <cdr:sp macro="" textlink="">
        <cdr:nvSpPr>
          <cdr:cNvPr id="3" name="AutoShape 3">
            <a:extLst xmlns:a="http://schemas.openxmlformats.org/drawingml/2006/main">
              <a:ext uri="{FF2B5EF4-FFF2-40B4-BE49-F238E27FC236}">
                <a16:creationId xmlns:a16="http://schemas.microsoft.com/office/drawing/2014/main" id="{173717EE-3787-E24E-958F-0328C97E108E}"/>
              </a:ext>
            </a:extLst>
          </cdr:cNvPr>
          <cdr:cNvSpPr>
            <a:spLocks xmlns:a="http://schemas.openxmlformats.org/drawingml/2006/main" noChangeAspect="1" noChangeArrowheads="1" noTextEdit="1"/>
          </cdr:cNvSpPr>
        </cdr:nvSpPr>
        <cdr:spPr bwMode="auto">
          <a:xfrm xmlns:a="http://schemas.openxmlformats.org/drawingml/2006/main">
            <a:off x="-8016" y="-1055"/>
            <a:ext cx="3" cy="6"/>
          </a:xfrm>
          <a:prstGeom xmlns:a="http://schemas.openxmlformats.org/drawingml/2006/main" prst="rect">
            <a:avLst/>
          </a:prstGeom>
          <a:noFill xmlns:a="http://schemas.openxmlformats.org/drawingml/2006/main"/>
          <a:ln xmlns:a="http://schemas.openxmlformats.org/drawingml/2006/main">
            <a:noFill/>
          </a:ln>
          <a:extLst xmlns:a="http://schemas.openxmlformats.org/drawingml/2006/main"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cdr:spPr>
        <cdr:txBody>
          <a:bodyPr xmlns:a="http://schemas.openxmlformats.org/drawingml/2006/main" vert="horz" wrap="square" lIns="91440" tIns="45720" rIns="91440" bIns="45720" numCol="1" anchor="t" anchorCtr="0" compatLnSpc="1">
            <a:prstTxWarp prst="textNoShape">
              <a:avLst/>
            </a:prstTxWarp>
          </a:bodyPr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 dirty="0"/>
          </a:p>
        </cdr:txBody>
      </cdr:sp>
      <cdr:sp macro="" textlink="">
        <cdr:nvSpPr>
          <cdr:cNvPr id="4" name="Freeform 3">
            <a:extLst xmlns:a="http://schemas.openxmlformats.org/drawingml/2006/main">
              <a:ext uri="{FF2B5EF4-FFF2-40B4-BE49-F238E27FC236}">
                <a16:creationId xmlns:a16="http://schemas.microsoft.com/office/drawing/2014/main" id="{2EFB4185-4946-3B4E-A659-2ED495AE345F}"/>
              </a:ext>
            </a:extLst>
          </cdr:cNvPr>
          <cdr:cNvSpPr>
            <a:spLocks xmlns:a="http://schemas.openxmlformats.org/drawingml/2006/main"/>
          </cdr:cNvSpPr>
        </cdr:nvSpPr>
        <cdr:spPr bwMode="auto">
          <a:xfrm xmlns:a="http://schemas.openxmlformats.org/drawingml/2006/main">
            <a:off x="-8015" y="-1052"/>
            <a:ext cx="1" cy="4"/>
          </a:xfrm>
          <a:custGeom xmlns:a="http://schemas.openxmlformats.org/drawingml/2006/main">
            <a:avLst/>
            <a:gdLst>
              <a:gd name="T0" fmla="*/ 2163 w 2987"/>
              <a:gd name="T1" fmla="*/ 123 h 7299"/>
              <a:gd name="T2" fmla="*/ 1974 w 2987"/>
              <a:gd name="T3" fmla="*/ 157 h 7299"/>
              <a:gd name="T4" fmla="*/ 1907 w 2987"/>
              <a:gd name="T5" fmla="*/ 157 h 7299"/>
              <a:gd name="T6" fmla="*/ 1862 w 2987"/>
              <a:gd name="T7" fmla="*/ 165 h 7299"/>
              <a:gd name="T8" fmla="*/ 1826 w 2987"/>
              <a:gd name="T9" fmla="*/ 208 h 7299"/>
              <a:gd name="T10" fmla="*/ 1200 w 2987"/>
              <a:gd name="T11" fmla="*/ 219 h 7299"/>
              <a:gd name="T12" fmla="*/ 1159 w 2987"/>
              <a:gd name="T13" fmla="*/ 208 h 7299"/>
              <a:gd name="T14" fmla="*/ 1124 w 2987"/>
              <a:gd name="T15" fmla="*/ 165 h 7299"/>
              <a:gd name="T16" fmla="*/ 982 w 2987"/>
              <a:gd name="T17" fmla="*/ 151 h 7299"/>
              <a:gd name="T18" fmla="*/ 409 w 2987"/>
              <a:gd name="T19" fmla="*/ 55 h 7299"/>
              <a:gd name="T20" fmla="*/ 196 w 2987"/>
              <a:gd name="T21" fmla="*/ 18 h 7299"/>
              <a:gd name="T22" fmla="*/ 0 w 2987"/>
              <a:gd name="T23" fmla="*/ 1228 h 7299"/>
              <a:gd name="T24" fmla="*/ 12 w 2987"/>
              <a:gd name="T25" fmla="*/ 1286 h 7299"/>
              <a:gd name="T26" fmla="*/ 45 w 2987"/>
              <a:gd name="T27" fmla="*/ 1334 h 7299"/>
              <a:gd name="T28" fmla="*/ 91 w 2987"/>
              <a:gd name="T29" fmla="*/ 1367 h 7299"/>
              <a:gd name="T30" fmla="*/ 150 w 2987"/>
              <a:gd name="T31" fmla="*/ 1378 h 7299"/>
              <a:gd name="T32" fmla="*/ 192 w 2987"/>
              <a:gd name="T33" fmla="*/ 4101 h 7299"/>
              <a:gd name="T34" fmla="*/ 204 w 2987"/>
              <a:gd name="T35" fmla="*/ 6835 h 7299"/>
              <a:gd name="T36" fmla="*/ 209 w 2987"/>
              <a:gd name="T37" fmla="*/ 6902 h 7299"/>
              <a:gd name="T38" fmla="*/ 230 w 2987"/>
              <a:gd name="T39" fmla="*/ 6988 h 7299"/>
              <a:gd name="T40" fmla="*/ 267 w 2987"/>
              <a:gd name="T41" fmla="*/ 7068 h 7299"/>
              <a:gd name="T42" fmla="*/ 317 w 2987"/>
              <a:gd name="T43" fmla="*/ 7138 h 7299"/>
              <a:gd name="T44" fmla="*/ 381 w 2987"/>
              <a:gd name="T45" fmla="*/ 7197 h 7299"/>
              <a:gd name="T46" fmla="*/ 455 w 2987"/>
              <a:gd name="T47" fmla="*/ 7245 h 7299"/>
              <a:gd name="T48" fmla="*/ 538 w 2987"/>
              <a:gd name="T49" fmla="*/ 7279 h 7299"/>
              <a:gd name="T50" fmla="*/ 630 w 2987"/>
              <a:gd name="T51" fmla="*/ 7297 h 7299"/>
              <a:gd name="T52" fmla="*/ 703 w 2987"/>
              <a:gd name="T53" fmla="*/ 7299 h 7299"/>
              <a:gd name="T54" fmla="*/ 795 w 2987"/>
              <a:gd name="T55" fmla="*/ 7284 h 7299"/>
              <a:gd name="T56" fmla="*/ 880 w 2987"/>
              <a:gd name="T57" fmla="*/ 7252 h 7299"/>
              <a:gd name="T58" fmla="*/ 957 w 2987"/>
              <a:gd name="T59" fmla="*/ 7205 h 7299"/>
              <a:gd name="T60" fmla="*/ 1024 w 2987"/>
              <a:gd name="T61" fmla="*/ 7144 h 7299"/>
              <a:gd name="T62" fmla="*/ 1078 w 2987"/>
              <a:gd name="T63" fmla="*/ 7071 h 7299"/>
              <a:gd name="T64" fmla="*/ 1117 w 2987"/>
              <a:gd name="T65" fmla="*/ 6987 h 7299"/>
              <a:gd name="T66" fmla="*/ 1141 w 2987"/>
              <a:gd name="T67" fmla="*/ 6897 h 7299"/>
              <a:gd name="T68" fmla="*/ 1175 w 2987"/>
              <a:gd name="T69" fmla="*/ 6220 h 7299"/>
              <a:gd name="T70" fmla="*/ 1313 w 2987"/>
              <a:gd name="T71" fmla="*/ 3073 h 7299"/>
              <a:gd name="T72" fmla="*/ 1854 w 2987"/>
              <a:gd name="T73" fmla="*/ 6849 h 7299"/>
              <a:gd name="T74" fmla="*/ 1863 w 2987"/>
              <a:gd name="T75" fmla="*/ 6917 h 7299"/>
              <a:gd name="T76" fmla="*/ 1889 w 2987"/>
              <a:gd name="T77" fmla="*/ 7002 h 7299"/>
              <a:gd name="T78" fmla="*/ 1930 w 2987"/>
              <a:gd name="T79" fmla="*/ 7081 h 7299"/>
              <a:gd name="T80" fmla="*/ 1984 w 2987"/>
              <a:gd name="T81" fmla="*/ 7150 h 7299"/>
              <a:gd name="T82" fmla="*/ 2050 w 2987"/>
              <a:gd name="T83" fmla="*/ 7208 h 7299"/>
              <a:gd name="T84" fmla="*/ 2125 w 2987"/>
              <a:gd name="T85" fmla="*/ 7254 h 7299"/>
              <a:gd name="T86" fmla="*/ 2207 w 2987"/>
              <a:gd name="T87" fmla="*/ 7284 h 7299"/>
              <a:gd name="T88" fmla="*/ 2296 w 2987"/>
              <a:gd name="T89" fmla="*/ 7298 h 7299"/>
              <a:gd name="T90" fmla="*/ 2366 w 2987"/>
              <a:gd name="T91" fmla="*/ 7297 h 7299"/>
              <a:gd name="T92" fmla="*/ 2458 w 2987"/>
              <a:gd name="T93" fmla="*/ 7278 h 7299"/>
              <a:gd name="T94" fmla="*/ 2540 w 2987"/>
              <a:gd name="T95" fmla="*/ 7243 h 7299"/>
              <a:gd name="T96" fmla="*/ 2615 w 2987"/>
              <a:gd name="T97" fmla="*/ 7194 h 7299"/>
              <a:gd name="T98" fmla="*/ 2678 w 2987"/>
              <a:gd name="T99" fmla="*/ 7131 h 7299"/>
              <a:gd name="T100" fmla="*/ 2727 w 2987"/>
              <a:gd name="T101" fmla="*/ 7058 h 7299"/>
              <a:gd name="T102" fmla="*/ 2762 w 2987"/>
              <a:gd name="T103" fmla="*/ 6974 h 7299"/>
              <a:gd name="T104" fmla="*/ 2779 w 2987"/>
              <a:gd name="T105" fmla="*/ 6883 h 7299"/>
              <a:gd name="T106" fmla="*/ 2836 w 2987"/>
              <a:gd name="T107" fmla="*/ 1378 h 7299"/>
              <a:gd name="T108" fmla="*/ 2881 w 2987"/>
              <a:gd name="T109" fmla="*/ 1371 h 7299"/>
              <a:gd name="T110" fmla="*/ 2931 w 2987"/>
              <a:gd name="T111" fmla="*/ 1343 h 7299"/>
              <a:gd name="T112" fmla="*/ 2968 w 2987"/>
              <a:gd name="T113" fmla="*/ 1299 h 7299"/>
              <a:gd name="T114" fmla="*/ 2986 w 2987"/>
              <a:gd name="T115" fmla="*/ 1244 h 7299"/>
              <a:gd name="T116" fmla="*/ 2829 w 2987"/>
              <a:gd name="T117" fmla="*/ 6 h 7299"/>
              <a:gd name="T118" fmla="*/ 2613 w 2987"/>
              <a:gd name="T119" fmla="*/ 49 h 7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987" h="7299">
                <a:moveTo>
                  <a:pt x="2577" y="55"/>
                </a:moveTo>
                <a:lnTo>
                  <a:pt x="2577" y="55"/>
                </a:lnTo>
                <a:lnTo>
                  <a:pt x="2344" y="93"/>
                </a:lnTo>
                <a:lnTo>
                  <a:pt x="2163" y="123"/>
                </a:lnTo>
                <a:lnTo>
                  <a:pt x="2005" y="151"/>
                </a:lnTo>
                <a:lnTo>
                  <a:pt x="2005" y="151"/>
                </a:lnTo>
                <a:lnTo>
                  <a:pt x="1990" y="155"/>
                </a:lnTo>
                <a:lnTo>
                  <a:pt x="1974" y="157"/>
                </a:lnTo>
                <a:lnTo>
                  <a:pt x="1958" y="160"/>
                </a:lnTo>
                <a:lnTo>
                  <a:pt x="1942" y="161"/>
                </a:lnTo>
                <a:lnTo>
                  <a:pt x="1925" y="160"/>
                </a:lnTo>
                <a:lnTo>
                  <a:pt x="1907" y="157"/>
                </a:lnTo>
                <a:lnTo>
                  <a:pt x="1888" y="155"/>
                </a:lnTo>
                <a:lnTo>
                  <a:pt x="1868" y="151"/>
                </a:lnTo>
                <a:lnTo>
                  <a:pt x="1868" y="151"/>
                </a:lnTo>
                <a:lnTo>
                  <a:pt x="1862" y="165"/>
                </a:lnTo>
                <a:lnTo>
                  <a:pt x="1856" y="178"/>
                </a:lnTo>
                <a:lnTo>
                  <a:pt x="1848" y="190"/>
                </a:lnTo>
                <a:lnTo>
                  <a:pt x="1838" y="200"/>
                </a:lnTo>
                <a:lnTo>
                  <a:pt x="1826" y="208"/>
                </a:lnTo>
                <a:lnTo>
                  <a:pt x="1814" y="213"/>
                </a:lnTo>
                <a:lnTo>
                  <a:pt x="1801" y="217"/>
                </a:lnTo>
                <a:lnTo>
                  <a:pt x="1786" y="219"/>
                </a:lnTo>
                <a:lnTo>
                  <a:pt x="1200" y="219"/>
                </a:lnTo>
                <a:lnTo>
                  <a:pt x="1200" y="219"/>
                </a:lnTo>
                <a:lnTo>
                  <a:pt x="1185" y="217"/>
                </a:lnTo>
                <a:lnTo>
                  <a:pt x="1172" y="213"/>
                </a:lnTo>
                <a:lnTo>
                  <a:pt x="1159" y="208"/>
                </a:lnTo>
                <a:lnTo>
                  <a:pt x="1148" y="200"/>
                </a:lnTo>
                <a:lnTo>
                  <a:pt x="1139" y="190"/>
                </a:lnTo>
                <a:lnTo>
                  <a:pt x="1130" y="178"/>
                </a:lnTo>
                <a:lnTo>
                  <a:pt x="1124" y="165"/>
                </a:lnTo>
                <a:lnTo>
                  <a:pt x="1118" y="151"/>
                </a:lnTo>
                <a:lnTo>
                  <a:pt x="1118" y="151"/>
                </a:lnTo>
                <a:lnTo>
                  <a:pt x="982" y="151"/>
                </a:lnTo>
                <a:lnTo>
                  <a:pt x="982" y="151"/>
                </a:lnTo>
                <a:lnTo>
                  <a:pt x="823" y="123"/>
                </a:lnTo>
                <a:lnTo>
                  <a:pt x="642" y="93"/>
                </a:lnTo>
                <a:lnTo>
                  <a:pt x="409" y="55"/>
                </a:lnTo>
                <a:lnTo>
                  <a:pt x="409" y="55"/>
                </a:lnTo>
                <a:lnTo>
                  <a:pt x="343" y="45"/>
                </a:lnTo>
                <a:lnTo>
                  <a:pt x="271" y="32"/>
                </a:lnTo>
                <a:lnTo>
                  <a:pt x="233" y="26"/>
                </a:lnTo>
                <a:lnTo>
                  <a:pt x="196" y="18"/>
                </a:lnTo>
                <a:lnTo>
                  <a:pt x="158" y="10"/>
                </a:lnTo>
                <a:lnTo>
                  <a:pt x="123" y="0"/>
                </a:lnTo>
                <a:lnTo>
                  <a:pt x="0" y="1228"/>
                </a:lnTo>
                <a:lnTo>
                  <a:pt x="0" y="1228"/>
                </a:lnTo>
                <a:lnTo>
                  <a:pt x="1" y="1244"/>
                </a:lnTo>
                <a:lnTo>
                  <a:pt x="3" y="1258"/>
                </a:lnTo>
                <a:lnTo>
                  <a:pt x="7" y="1273"/>
                </a:lnTo>
                <a:lnTo>
                  <a:pt x="12" y="1286"/>
                </a:lnTo>
                <a:lnTo>
                  <a:pt x="18" y="1299"/>
                </a:lnTo>
                <a:lnTo>
                  <a:pt x="26" y="1312"/>
                </a:lnTo>
                <a:lnTo>
                  <a:pt x="34" y="1323"/>
                </a:lnTo>
                <a:lnTo>
                  <a:pt x="45" y="1334"/>
                </a:lnTo>
                <a:lnTo>
                  <a:pt x="55" y="1343"/>
                </a:lnTo>
                <a:lnTo>
                  <a:pt x="67" y="1352"/>
                </a:lnTo>
                <a:lnTo>
                  <a:pt x="79" y="1360"/>
                </a:lnTo>
                <a:lnTo>
                  <a:pt x="91" y="1367"/>
                </a:lnTo>
                <a:lnTo>
                  <a:pt x="106" y="1371"/>
                </a:lnTo>
                <a:lnTo>
                  <a:pt x="119" y="1375"/>
                </a:lnTo>
                <a:lnTo>
                  <a:pt x="135" y="1378"/>
                </a:lnTo>
                <a:lnTo>
                  <a:pt x="150" y="1378"/>
                </a:lnTo>
                <a:lnTo>
                  <a:pt x="191" y="1378"/>
                </a:lnTo>
                <a:lnTo>
                  <a:pt x="191" y="1378"/>
                </a:lnTo>
                <a:lnTo>
                  <a:pt x="191" y="2739"/>
                </a:lnTo>
                <a:lnTo>
                  <a:pt x="192" y="4101"/>
                </a:lnTo>
                <a:lnTo>
                  <a:pt x="194" y="4784"/>
                </a:lnTo>
                <a:lnTo>
                  <a:pt x="196" y="5466"/>
                </a:lnTo>
                <a:lnTo>
                  <a:pt x="200" y="6150"/>
                </a:lnTo>
                <a:lnTo>
                  <a:pt x="204" y="6835"/>
                </a:lnTo>
                <a:lnTo>
                  <a:pt x="204" y="6835"/>
                </a:lnTo>
                <a:lnTo>
                  <a:pt x="205" y="6858"/>
                </a:lnTo>
                <a:lnTo>
                  <a:pt x="207" y="6880"/>
                </a:lnTo>
                <a:lnTo>
                  <a:pt x="209" y="6902"/>
                </a:lnTo>
                <a:lnTo>
                  <a:pt x="213" y="6925"/>
                </a:lnTo>
                <a:lnTo>
                  <a:pt x="218" y="6946"/>
                </a:lnTo>
                <a:lnTo>
                  <a:pt x="223" y="6968"/>
                </a:lnTo>
                <a:lnTo>
                  <a:pt x="230" y="6988"/>
                </a:lnTo>
                <a:lnTo>
                  <a:pt x="238" y="7010"/>
                </a:lnTo>
                <a:lnTo>
                  <a:pt x="247" y="7029"/>
                </a:lnTo>
                <a:lnTo>
                  <a:pt x="257" y="7049"/>
                </a:lnTo>
                <a:lnTo>
                  <a:pt x="267" y="7068"/>
                </a:lnTo>
                <a:lnTo>
                  <a:pt x="278" y="7086"/>
                </a:lnTo>
                <a:lnTo>
                  <a:pt x="290" y="7103"/>
                </a:lnTo>
                <a:lnTo>
                  <a:pt x="304" y="7121"/>
                </a:lnTo>
                <a:lnTo>
                  <a:pt x="317" y="7138"/>
                </a:lnTo>
                <a:lnTo>
                  <a:pt x="332" y="7154"/>
                </a:lnTo>
                <a:lnTo>
                  <a:pt x="347" y="7169"/>
                </a:lnTo>
                <a:lnTo>
                  <a:pt x="364" y="7184"/>
                </a:lnTo>
                <a:lnTo>
                  <a:pt x="381" y="7197"/>
                </a:lnTo>
                <a:lnTo>
                  <a:pt x="399" y="7211"/>
                </a:lnTo>
                <a:lnTo>
                  <a:pt x="417" y="7223"/>
                </a:lnTo>
                <a:lnTo>
                  <a:pt x="436" y="7234"/>
                </a:lnTo>
                <a:lnTo>
                  <a:pt x="455" y="7245"/>
                </a:lnTo>
                <a:lnTo>
                  <a:pt x="475" y="7255"/>
                </a:lnTo>
                <a:lnTo>
                  <a:pt x="496" y="7264"/>
                </a:lnTo>
                <a:lnTo>
                  <a:pt x="517" y="7272"/>
                </a:lnTo>
                <a:lnTo>
                  <a:pt x="538" y="7279"/>
                </a:lnTo>
                <a:lnTo>
                  <a:pt x="561" y="7284"/>
                </a:lnTo>
                <a:lnTo>
                  <a:pt x="583" y="7290"/>
                </a:lnTo>
                <a:lnTo>
                  <a:pt x="606" y="7293"/>
                </a:lnTo>
                <a:lnTo>
                  <a:pt x="630" y="7297"/>
                </a:lnTo>
                <a:lnTo>
                  <a:pt x="655" y="7299"/>
                </a:lnTo>
                <a:lnTo>
                  <a:pt x="655" y="7299"/>
                </a:lnTo>
                <a:lnTo>
                  <a:pt x="679" y="7299"/>
                </a:lnTo>
                <a:lnTo>
                  <a:pt x="703" y="7299"/>
                </a:lnTo>
                <a:lnTo>
                  <a:pt x="726" y="7297"/>
                </a:lnTo>
                <a:lnTo>
                  <a:pt x="749" y="7293"/>
                </a:lnTo>
                <a:lnTo>
                  <a:pt x="772" y="7290"/>
                </a:lnTo>
                <a:lnTo>
                  <a:pt x="795" y="7284"/>
                </a:lnTo>
                <a:lnTo>
                  <a:pt x="817" y="7278"/>
                </a:lnTo>
                <a:lnTo>
                  <a:pt x="839" y="7271"/>
                </a:lnTo>
                <a:lnTo>
                  <a:pt x="860" y="7262"/>
                </a:lnTo>
                <a:lnTo>
                  <a:pt x="880" y="7252"/>
                </a:lnTo>
                <a:lnTo>
                  <a:pt x="900" y="7242"/>
                </a:lnTo>
                <a:lnTo>
                  <a:pt x="920" y="7231"/>
                </a:lnTo>
                <a:lnTo>
                  <a:pt x="939" y="7219"/>
                </a:lnTo>
                <a:lnTo>
                  <a:pt x="957" y="7205"/>
                </a:lnTo>
                <a:lnTo>
                  <a:pt x="975" y="7191"/>
                </a:lnTo>
                <a:lnTo>
                  <a:pt x="992" y="7176"/>
                </a:lnTo>
                <a:lnTo>
                  <a:pt x="1009" y="7160"/>
                </a:lnTo>
                <a:lnTo>
                  <a:pt x="1024" y="7144"/>
                </a:lnTo>
                <a:lnTo>
                  <a:pt x="1039" y="7127"/>
                </a:lnTo>
                <a:lnTo>
                  <a:pt x="1052" y="7109"/>
                </a:lnTo>
                <a:lnTo>
                  <a:pt x="1066" y="7090"/>
                </a:lnTo>
                <a:lnTo>
                  <a:pt x="1078" y="7071"/>
                </a:lnTo>
                <a:lnTo>
                  <a:pt x="1089" y="7051"/>
                </a:lnTo>
                <a:lnTo>
                  <a:pt x="1099" y="7030"/>
                </a:lnTo>
                <a:lnTo>
                  <a:pt x="1109" y="7010"/>
                </a:lnTo>
                <a:lnTo>
                  <a:pt x="1117" y="6987"/>
                </a:lnTo>
                <a:lnTo>
                  <a:pt x="1125" y="6965"/>
                </a:lnTo>
                <a:lnTo>
                  <a:pt x="1132" y="6943"/>
                </a:lnTo>
                <a:lnTo>
                  <a:pt x="1136" y="6920"/>
                </a:lnTo>
                <a:lnTo>
                  <a:pt x="1141" y="6897"/>
                </a:lnTo>
                <a:lnTo>
                  <a:pt x="1144" y="6872"/>
                </a:lnTo>
                <a:lnTo>
                  <a:pt x="1145" y="6849"/>
                </a:lnTo>
                <a:lnTo>
                  <a:pt x="1145" y="6849"/>
                </a:lnTo>
                <a:lnTo>
                  <a:pt x="1175" y="6220"/>
                </a:lnTo>
                <a:lnTo>
                  <a:pt x="1204" y="5590"/>
                </a:lnTo>
                <a:lnTo>
                  <a:pt x="1232" y="4961"/>
                </a:lnTo>
                <a:lnTo>
                  <a:pt x="1260" y="4331"/>
                </a:lnTo>
                <a:lnTo>
                  <a:pt x="1313" y="3073"/>
                </a:lnTo>
                <a:lnTo>
                  <a:pt x="1364" y="1815"/>
                </a:lnTo>
                <a:lnTo>
                  <a:pt x="1364" y="1815"/>
                </a:lnTo>
                <a:lnTo>
                  <a:pt x="1650" y="1815"/>
                </a:lnTo>
                <a:lnTo>
                  <a:pt x="1854" y="6849"/>
                </a:lnTo>
                <a:lnTo>
                  <a:pt x="1854" y="6849"/>
                </a:lnTo>
                <a:lnTo>
                  <a:pt x="1857" y="6871"/>
                </a:lnTo>
                <a:lnTo>
                  <a:pt x="1860" y="6894"/>
                </a:lnTo>
                <a:lnTo>
                  <a:pt x="1863" y="6917"/>
                </a:lnTo>
                <a:lnTo>
                  <a:pt x="1869" y="6938"/>
                </a:lnTo>
                <a:lnTo>
                  <a:pt x="1874" y="6960"/>
                </a:lnTo>
                <a:lnTo>
                  <a:pt x="1881" y="6982"/>
                </a:lnTo>
                <a:lnTo>
                  <a:pt x="1889" y="7002"/>
                </a:lnTo>
                <a:lnTo>
                  <a:pt x="1898" y="7023"/>
                </a:lnTo>
                <a:lnTo>
                  <a:pt x="1908" y="7042"/>
                </a:lnTo>
                <a:lnTo>
                  <a:pt x="1919" y="7062"/>
                </a:lnTo>
                <a:lnTo>
                  <a:pt x="1930" y="7081"/>
                </a:lnTo>
                <a:lnTo>
                  <a:pt x="1943" y="7099"/>
                </a:lnTo>
                <a:lnTo>
                  <a:pt x="1956" y="7117"/>
                </a:lnTo>
                <a:lnTo>
                  <a:pt x="1969" y="7134"/>
                </a:lnTo>
                <a:lnTo>
                  <a:pt x="1984" y="7150"/>
                </a:lnTo>
                <a:lnTo>
                  <a:pt x="2000" y="7166"/>
                </a:lnTo>
                <a:lnTo>
                  <a:pt x="2015" y="7181"/>
                </a:lnTo>
                <a:lnTo>
                  <a:pt x="2032" y="7195"/>
                </a:lnTo>
                <a:lnTo>
                  <a:pt x="2050" y="7208"/>
                </a:lnTo>
                <a:lnTo>
                  <a:pt x="2068" y="7221"/>
                </a:lnTo>
                <a:lnTo>
                  <a:pt x="2086" y="7233"/>
                </a:lnTo>
                <a:lnTo>
                  <a:pt x="2105" y="7244"/>
                </a:lnTo>
                <a:lnTo>
                  <a:pt x="2125" y="7254"/>
                </a:lnTo>
                <a:lnTo>
                  <a:pt x="2144" y="7263"/>
                </a:lnTo>
                <a:lnTo>
                  <a:pt x="2165" y="7271"/>
                </a:lnTo>
                <a:lnTo>
                  <a:pt x="2185" y="7278"/>
                </a:lnTo>
                <a:lnTo>
                  <a:pt x="2207" y="7284"/>
                </a:lnTo>
                <a:lnTo>
                  <a:pt x="2229" y="7289"/>
                </a:lnTo>
                <a:lnTo>
                  <a:pt x="2251" y="7293"/>
                </a:lnTo>
                <a:lnTo>
                  <a:pt x="2273" y="7297"/>
                </a:lnTo>
                <a:lnTo>
                  <a:pt x="2296" y="7298"/>
                </a:lnTo>
                <a:lnTo>
                  <a:pt x="2318" y="7299"/>
                </a:lnTo>
                <a:lnTo>
                  <a:pt x="2318" y="7299"/>
                </a:lnTo>
                <a:lnTo>
                  <a:pt x="2343" y="7298"/>
                </a:lnTo>
                <a:lnTo>
                  <a:pt x="2366" y="7297"/>
                </a:lnTo>
                <a:lnTo>
                  <a:pt x="2390" y="7293"/>
                </a:lnTo>
                <a:lnTo>
                  <a:pt x="2413" y="7289"/>
                </a:lnTo>
                <a:lnTo>
                  <a:pt x="2435" y="7284"/>
                </a:lnTo>
                <a:lnTo>
                  <a:pt x="2458" y="7278"/>
                </a:lnTo>
                <a:lnTo>
                  <a:pt x="2479" y="7271"/>
                </a:lnTo>
                <a:lnTo>
                  <a:pt x="2500" y="7263"/>
                </a:lnTo>
                <a:lnTo>
                  <a:pt x="2520" y="7253"/>
                </a:lnTo>
                <a:lnTo>
                  <a:pt x="2540" y="7243"/>
                </a:lnTo>
                <a:lnTo>
                  <a:pt x="2560" y="7232"/>
                </a:lnTo>
                <a:lnTo>
                  <a:pt x="2579" y="7221"/>
                </a:lnTo>
                <a:lnTo>
                  <a:pt x="2597" y="7207"/>
                </a:lnTo>
                <a:lnTo>
                  <a:pt x="2615" y="7194"/>
                </a:lnTo>
                <a:lnTo>
                  <a:pt x="2632" y="7179"/>
                </a:lnTo>
                <a:lnTo>
                  <a:pt x="2648" y="7164"/>
                </a:lnTo>
                <a:lnTo>
                  <a:pt x="2663" y="7148"/>
                </a:lnTo>
                <a:lnTo>
                  <a:pt x="2678" y="7131"/>
                </a:lnTo>
                <a:lnTo>
                  <a:pt x="2691" y="7114"/>
                </a:lnTo>
                <a:lnTo>
                  <a:pt x="2703" y="7096"/>
                </a:lnTo>
                <a:lnTo>
                  <a:pt x="2716" y="7077"/>
                </a:lnTo>
                <a:lnTo>
                  <a:pt x="2727" y="7058"/>
                </a:lnTo>
                <a:lnTo>
                  <a:pt x="2737" y="7038"/>
                </a:lnTo>
                <a:lnTo>
                  <a:pt x="2746" y="7016"/>
                </a:lnTo>
                <a:lnTo>
                  <a:pt x="2755" y="6995"/>
                </a:lnTo>
                <a:lnTo>
                  <a:pt x="2762" y="6974"/>
                </a:lnTo>
                <a:lnTo>
                  <a:pt x="2768" y="6951"/>
                </a:lnTo>
                <a:lnTo>
                  <a:pt x="2773" y="6929"/>
                </a:lnTo>
                <a:lnTo>
                  <a:pt x="2777" y="6907"/>
                </a:lnTo>
                <a:lnTo>
                  <a:pt x="2779" y="6883"/>
                </a:lnTo>
                <a:lnTo>
                  <a:pt x="2782" y="6859"/>
                </a:lnTo>
                <a:lnTo>
                  <a:pt x="2782" y="6835"/>
                </a:lnTo>
                <a:lnTo>
                  <a:pt x="2782" y="1378"/>
                </a:lnTo>
                <a:lnTo>
                  <a:pt x="2836" y="1378"/>
                </a:lnTo>
                <a:lnTo>
                  <a:pt x="2836" y="1378"/>
                </a:lnTo>
                <a:lnTo>
                  <a:pt x="2852" y="1378"/>
                </a:lnTo>
                <a:lnTo>
                  <a:pt x="2867" y="1375"/>
                </a:lnTo>
                <a:lnTo>
                  <a:pt x="2881" y="1371"/>
                </a:lnTo>
                <a:lnTo>
                  <a:pt x="2894" y="1367"/>
                </a:lnTo>
                <a:lnTo>
                  <a:pt x="2908" y="1360"/>
                </a:lnTo>
                <a:lnTo>
                  <a:pt x="2920" y="1352"/>
                </a:lnTo>
                <a:lnTo>
                  <a:pt x="2931" y="1343"/>
                </a:lnTo>
                <a:lnTo>
                  <a:pt x="2943" y="1334"/>
                </a:lnTo>
                <a:lnTo>
                  <a:pt x="2953" y="1323"/>
                </a:lnTo>
                <a:lnTo>
                  <a:pt x="2960" y="1312"/>
                </a:lnTo>
                <a:lnTo>
                  <a:pt x="2968" y="1299"/>
                </a:lnTo>
                <a:lnTo>
                  <a:pt x="2975" y="1286"/>
                </a:lnTo>
                <a:lnTo>
                  <a:pt x="2979" y="1273"/>
                </a:lnTo>
                <a:lnTo>
                  <a:pt x="2984" y="1258"/>
                </a:lnTo>
                <a:lnTo>
                  <a:pt x="2986" y="1244"/>
                </a:lnTo>
                <a:lnTo>
                  <a:pt x="2987" y="1228"/>
                </a:lnTo>
                <a:lnTo>
                  <a:pt x="2864" y="0"/>
                </a:lnTo>
                <a:lnTo>
                  <a:pt x="2864" y="0"/>
                </a:lnTo>
                <a:lnTo>
                  <a:pt x="2829" y="6"/>
                </a:lnTo>
                <a:lnTo>
                  <a:pt x="2793" y="12"/>
                </a:lnTo>
                <a:lnTo>
                  <a:pt x="2720" y="28"/>
                </a:lnTo>
                <a:lnTo>
                  <a:pt x="2649" y="42"/>
                </a:lnTo>
                <a:lnTo>
                  <a:pt x="2613" y="49"/>
                </a:lnTo>
                <a:lnTo>
                  <a:pt x="2577" y="55"/>
                </a:lnTo>
                <a:lnTo>
                  <a:pt x="2577" y="55"/>
                </a:lnTo>
                <a:close/>
              </a:path>
            </a:pathLst>
          </a:custGeom>
          <a:solidFill xmlns:a="http://schemas.openxmlformats.org/drawingml/2006/main">
            <a:srgbClr val="000000"/>
          </a:solidFill>
          <a:ln xmlns:a="http://schemas.openxmlformats.org/drawingml/2006/main">
            <a:noFill/>
          </a:ln>
          <a:extLst xmlns:a="http://schemas.openxmlformats.org/drawingml/2006/main"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cdr:spPr>
        <cdr:txBody>
          <a:bodyPr xmlns:a="http://schemas.openxmlformats.org/drawingml/2006/main" vert="horz" wrap="square" lIns="91440" tIns="45720" rIns="91440" bIns="45720" numCol="1" anchor="t" anchorCtr="0" compatLnSpc="1">
            <a:prstTxWarp prst="textNoShape">
              <a:avLst/>
            </a:prstTxWarp>
          </a:bodyPr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 dirty="0"/>
          </a:p>
        </cdr:txBody>
      </cdr:sp>
      <cdr:sp macro="" textlink="">
        <cdr:nvSpPr>
          <cdr:cNvPr id="5" name="Freeform 4">
            <a:extLst xmlns:a="http://schemas.openxmlformats.org/drawingml/2006/main">
              <a:ext uri="{FF2B5EF4-FFF2-40B4-BE49-F238E27FC236}">
                <a16:creationId xmlns:a16="http://schemas.microsoft.com/office/drawing/2014/main" id="{025176E0-0D32-7F4E-B1F2-1E7BA36BCEEF}"/>
              </a:ext>
            </a:extLst>
          </cdr:cNvPr>
          <cdr:cNvSpPr>
            <a:spLocks xmlns:a="http://schemas.openxmlformats.org/drawingml/2006/main"/>
          </cdr:cNvSpPr>
        </cdr:nvSpPr>
        <cdr:spPr bwMode="auto">
          <a:xfrm xmlns:a="http://schemas.openxmlformats.org/drawingml/2006/main">
            <a:off x="-8016" y="-1053"/>
            <a:ext cx="3" cy="2"/>
          </a:xfrm>
          <a:custGeom xmlns:a="http://schemas.openxmlformats.org/drawingml/2006/main">
            <a:avLst/>
            <a:gdLst>
              <a:gd name="T0" fmla="*/ 5056 w 5148"/>
              <a:gd name="T1" fmla="*/ 2238 h 3406"/>
              <a:gd name="T2" fmla="*/ 4856 w 5148"/>
              <a:gd name="T3" fmla="*/ 1710 h 3406"/>
              <a:gd name="T4" fmla="*/ 4644 w 5148"/>
              <a:gd name="T5" fmla="*/ 1284 h 3406"/>
              <a:gd name="T6" fmla="*/ 4311 w 5148"/>
              <a:gd name="T7" fmla="*/ 757 h 3406"/>
              <a:gd name="T8" fmla="*/ 3989 w 5148"/>
              <a:gd name="T9" fmla="*/ 349 h 3406"/>
              <a:gd name="T10" fmla="*/ 3763 w 5148"/>
              <a:gd name="T11" fmla="*/ 163 h 3406"/>
              <a:gd name="T12" fmla="*/ 3526 w 5148"/>
              <a:gd name="T13" fmla="*/ 38 h 3406"/>
              <a:gd name="T14" fmla="*/ 3230 w 5148"/>
              <a:gd name="T15" fmla="*/ 111 h 3406"/>
              <a:gd name="T16" fmla="*/ 2862 w 5148"/>
              <a:gd name="T17" fmla="*/ 242 h 3406"/>
              <a:gd name="T18" fmla="*/ 2517 w 5148"/>
              <a:gd name="T19" fmla="*/ 271 h 3406"/>
              <a:gd name="T20" fmla="*/ 2127 w 5148"/>
              <a:gd name="T21" fmla="*/ 203 h 3406"/>
              <a:gd name="T22" fmla="*/ 1777 w 5148"/>
              <a:gd name="T23" fmla="*/ 32 h 3406"/>
              <a:gd name="T24" fmla="*/ 1596 w 5148"/>
              <a:gd name="T25" fmla="*/ 52 h 3406"/>
              <a:gd name="T26" fmla="*/ 1351 w 5148"/>
              <a:gd name="T27" fmla="*/ 195 h 3406"/>
              <a:gd name="T28" fmla="*/ 1137 w 5148"/>
              <a:gd name="T29" fmla="*/ 374 h 3406"/>
              <a:gd name="T30" fmla="*/ 831 w 5148"/>
              <a:gd name="T31" fmla="*/ 757 h 3406"/>
              <a:gd name="T32" fmla="*/ 504 w 5148"/>
              <a:gd name="T33" fmla="*/ 1284 h 3406"/>
              <a:gd name="T34" fmla="*/ 302 w 5148"/>
              <a:gd name="T35" fmla="*/ 1708 h 3406"/>
              <a:gd name="T36" fmla="*/ 98 w 5148"/>
              <a:gd name="T37" fmla="*/ 2231 h 3406"/>
              <a:gd name="T38" fmla="*/ 8 w 5148"/>
              <a:gd name="T39" fmla="*/ 2530 h 3406"/>
              <a:gd name="T40" fmla="*/ 6 w 5148"/>
              <a:gd name="T41" fmla="*/ 2664 h 3406"/>
              <a:gd name="T42" fmla="*/ 50 w 5148"/>
              <a:gd name="T43" fmla="*/ 2789 h 3406"/>
              <a:gd name="T44" fmla="*/ 135 w 5148"/>
              <a:gd name="T45" fmla="*/ 2894 h 3406"/>
              <a:gd name="T46" fmla="*/ 252 w 5148"/>
              <a:gd name="T47" fmla="*/ 2968 h 3406"/>
              <a:gd name="T48" fmla="*/ 2118 w 5148"/>
              <a:gd name="T49" fmla="*/ 3402 h 3406"/>
              <a:gd name="T50" fmla="*/ 2232 w 5148"/>
              <a:gd name="T51" fmla="*/ 3398 h 3406"/>
              <a:gd name="T52" fmla="*/ 2336 w 5148"/>
              <a:gd name="T53" fmla="*/ 3358 h 3406"/>
              <a:gd name="T54" fmla="*/ 2422 w 5148"/>
              <a:gd name="T55" fmla="*/ 3288 h 3406"/>
              <a:gd name="T56" fmla="*/ 2482 w 5148"/>
              <a:gd name="T57" fmla="*/ 3194 h 3406"/>
              <a:gd name="T58" fmla="*/ 2507 w 5148"/>
              <a:gd name="T59" fmla="*/ 3097 h 3406"/>
              <a:gd name="T60" fmla="*/ 2496 w 5148"/>
              <a:gd name="T61" fmla="*/ 2980 h 3406"/>
              <a:gd name="T62" fmla="*/ 2448 w 5148"/>
              <a:gd name="T63" fmla="*/ 2871 h 3406"/>
              <a:gd name="T64" fmla="*/ 2368 w 5148"/>
              <a:gd name="T65" fmla="*/ 2783 h 3406"/>
              <a:gd name="T66" fmla="*/ 2262 w 5148"/>
              <a:gd name="T67" fmla="*/ 2728 h 3406"/>
              <a:gd name="T68" fmla="*/ 1026 w 5148"/>
              <a:gd name="T69" fmla="*/ 2138 h 3406"/>
              <a:gd name="T70" fmla="*/ 1229 w 5148"/>
              <a:gd name="T71" fmla="*/ 1726 h 3406"/>
              <a:gd name="T72" fmla="*/ 1364 w 5148"/>
              <a:gd name="T73" fmla="*/ 2312 h 3406"/>
              <a:gd name="T74" fmla="*/ 2110 w 5148"/>
              <a:gd name="T75" fmla="*/ 2553 h 3406"/>
              <a:gd name="T76" fmla="*/ 2201 w 5148"/>
              <a:gd name="T77" fmla="*/ 2275 h 3406"/>
              <a:gd name="T78" fmla="*/ 2239 w 5148"/>
              <a:gd name="T79" fmla="*/ 2235 h 3406"/>
              <a:gd name="T80" fmla="*/ 2862 w 5148"/>
              <a:gd name="T81" fmla="*/ 2223 h 3406"/>
              <a:gd name="T82" fmla="*/ 2913 w 5148"/>
              <a:gd name="T83" fmla="*/ 2243 h 3406"/>
              <a:gd name="T84" fmla="*/ 2943 w 5148"/>
              <a:gd name="T85" fmla="*/ 2290 h 3406"/>
              <a:gd name="T86" fmla="*/ 3409 w 5148"/>
              <a:gd name="T87" fmla="*/ 2428 h 3406"/>
              <a:gd name="T88" fmla="*/ 3749 w 5148"/>
              <a:gd name="T89" fmla="*/ 1474 h 3406"/>
              <a:gd name="T90" fmla="*/ 3973 w 5148"/>
              <a:gd name="T91" fmla="*/ 1853 h 3406"/>
              <a:gd name="T92" fmla="*/ 4149 w 5148"/>
              <a:gd name="T93" fmla="*/ 2231 h 3406"/>
              <a:gd name="T94" fmla="*/ 2843 w 5148"/>
              <a:gd name="T95" fmla="*/ 2740 h 3406"/>
              <a:gd name="T96" fmla="*/ 2745 w 5148"/>
              <a:gd name="T97" fmla="*/ 2803 h 3406"/>
              <a:gd name="T98" fmla="*/ 2673 w 5148"/>
              <a:gd name="T99" fmla="*/ 2895 h 3406"/>
              <a:gd name="T100" fmla="*/ 2635 w 5148"/>
              <a:gd name="T101" fmla="*/ 3007 h 3406"/>
              <a:gd name="T102" fmla="*/ 2635 w 5148"/>
              <a:gd name="T103" fmla="*/ 3128 h 3406"/>
              <a:gd name="T104" fmla="*/ 2670 w 5148"/>
              <a:gd name="T105" fmla="*/ 3227 h 3406"/>
              <a:gd name="T106" fmla="*/ 2739 w 5148"/>
              <a:gd name="T107" fmla="*/ 3316 h 3406"/>
              <a:gd name="T108" fmla="*/ 2831 w 5148"/>
              <a:gd name="T109" fmla="*/ 3377 h 3406"/>
              <a:gd name="T110" fmla="*/ 2938 w 5148"/>
              <a:gd name="T111" fmla="*/ 3404 h 3406"/>
              <a:gd name="T112" fmla="*/ 3053 w 5148"/>
              <a:gd name="T113" fmla="*/ 3397 h 3406"/>
              <a:gd name="T114" fmla="*/ 4927 w 5148"/>
              <a:gd name="T115" fmla="*/ 2946 h 3406"/>
              <a:gd name="T116" fmla="*/ 5039 w 5148"/>
              <a:gd name="T117" fmla="*/ 2860 h 3406"/>
              <a:gd name="T118" fmla="*/ 5112 w 5148"/>
              <a:gd name="T119" fmla="*/ 2750 h 3406"/>
              <a:gd name="T120" fmla="*/ 5147 w 5148"/>
              <a:gd name="T121" fmla="*/ 2625 h 3406"/>
              <a:gd name="T122" fmla="*/ 5140 w 5148"/>
              <a:gd name="T123" fmla="*/ 2509 h 3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148" h="3406">
                <a:moveTo>
                  <a:pt x="5140" y="2509"/>
                </a:moveTo>
                <a:lnTo>
                  <a:pt x="5140" y="2509"/>
                </a:lnTo>
                <a:lnTo>
                  <a:pt x="5129" y="2468"/>
                </a:lnTo>
                <a:lnTo>
                  <a:pt x="5114" y="2419"/>
                </a:lnTo>
                <a:lnTo>
                  <a:pt x="5098" y="2364"/>
                </a:lnTo>
                <a:lnTo>
                  <a:pt x="5078" y="2303"/>
                </a:lnTo>
                <a:lnTo>
                  <a:pt x="5056" y="2238"/>
                </a:lnTo>
                <a:lnTo>
                  <a:pt x="5033" y="2169"/>
                </a:lnTo>
                <a:lnTo>
                  <a:pt x="5007" y="2096"/>
                </a:lnTo>
                <a:lnTo>
                  <a:pt x="4980" y="2021"/>
                </a:lnTo>
                <a:lnTo>
                  <a:pt x="4951" y="1944"/>
                </a:lnTo>
                <a:lnTo>
                  <a:pt x="4921" y="1866"/>
                </a:lnTo>
                <a:lnTo>
                  <a:pt x="4889" y="1788"/>
                </a:lnTo>
                <a:lnTo>
                  <a:pt x="4856" y="1710"/>
                </a:lnTo>
                <a:lnTo>
                  <a:pt x="4823" y="1633"/>
                </a:lnTo>
                <a:lnTo>
                  <a:pt x="4788" y="1558"/>
                </a:lnTo>
                <a:lnTo>
                  <a:pt x="4753" y="1487"/>
                </a:lnTo>
                <a:lnTo>
                  <a:pt x="4718" y="1419"/>
                </a:lnTo>
                <a:lnTo>
                  <a:pt x="4718" y="1419"/>
                </a:lnTo>
                <a:lnTo>
                  <a:pt x="4682" y="1353"/>
                </a:lnTo>
                <a:lnTo>
                  <a:pt x="4644" y="1284"/>
                </a:lnTo>
                <a:lnTo>
                  <a:pt x="4602" y="1211"/>
                </a:lnTo>
                <a:lnTo>
                  <a:pt x="4558" y="1137"/>
                </a:lnTo>
                <a:lnTo>
                  <a:pt x="4511" y="1061"/>
                </a:lnTo>
                <a:lnTo>
                  <a:pt x="4463" y="984"/>
                </a:lnTo>
                <a:lnTo>
                  <a:pt x="4414" y="908"/>
                </a:lnTo>
                <a:lnTo>
                  <a:pt x="4363" y="832"/>
                </a:lnTo>
                <a:lnTo>
                  <a:pt x="4311" y="757"/>
                </a:lnTo>
                <a:lnTo>
                  <a:pt x="4260" y="685"/>
                </a:lnTo>
                <a:lnTo>
                  <a:pt x="4208" y="614"/>
                </a:lnTo>
                <a:lnTo>
                  <a:pt x="4157" y="547"/>
                </a:lnTo>
                <a:lnTo>
                  <a:pt x="4108" y="485"/>
                </a:lnTo>
                <a:lnTo>
                  <a:pt x="4059" y="427"/>
                </a:lnTo>
                <a:lnTo>
                  <a:pt x="4012" y="374"/>
                </a:lnTo>
                <a:lnTo>
                  <a:pt x="3989" y="349"/>
                </a:lnTo>
                <a:lnTo>
                  <a:pt x="3967" y="327"/>
                </a:lnTo>
                <a:lnTo>
                  <a:pt x="3967" y="327"/>
                </a:lnTo>
                <a:lnTo>
                  <a:pt x="3925" y="288"/>
                </a:lnTo>
                <a:lnTo>
                  <a:pt x="3882" y="252"/>
                </a:lnTo>
                <a:lnTo>
                  <a:pt x="3841" y="220"/>
                </a:lnTo>
                <a:lnTo>
                  <a:pt x="3802" y="190"/>
                </a:lnTo>
                <a:lnTo>
                  <a:pt x="3763" y="163"/>
                </a:lnTo>
                <a:lnTo>
                  <a:pt x="3725" y="138"/>
                </a:lnTo>
                <a:lnTo>
                  <a:pt x="3689" y="117"/>
                </a:lnTo>
                <a:lnTo>
                  <a:pt x="3653" y="97"/>
                </a:lnTo>
                <a:lnTo>
                  <a:pt x="3620" y="79"/>
                </a:lnTo>
                <a:lnTo>
                  <a:pt x="3587" y="63"/>
                </a:lnTo>
                <a:lnTo>
                  <a:pt x="3556" y="50"/>
                </a:lnTo>
                <a:lnTo>
                  <a:pt x="3526" y="38"/>
                </a:lnTo>
                <a:lnTo>
                  <a:pt x="3471" y="16"/>
                </a:lnTo>
                <a:lnTo>
                  <a:pt x="3422" y="0"/>
                </a:lnTo>
                <a:lnTo>
                  <a:pt x="3422" y="0"/>
                </a:lnTo>
                <a:lnTo>
                  <a:pt x="3375" y="30"/>
                </a:lnTo>
                <a:lnTo>
                  <a:pt x="3328" y="59"/>
                </a:lnTo>
                <a:lnTo>
                  <a:pt x="3279" y="86"/>
                </a:lnTo>
                <a:lnTo>
                  <a:pt x="3230" y="111"/>
                </a:lnTo>
                <a:lnTo>
                  <a:pt x="3180" y="136"/>
                </a:lnTo>
                <a:lnTo>
                  <a:pt x="3129" y="158"/>
                </a:lnTo>
                <a:lnTo>
                  <a:pt x="3077" y="178"/>
                </a:lnTo>
                <a:lnTo>
                  <a:pt x="3024" y="197"/>
                </a:lnTo>
                <a:lnTo>
                  <a:pt x="2971" y="214"/>
                </a:lnTo>
                <a:lnTo>
                  <a:pt x="2917" y="230"/>
                </a:lnTo>
                <a:lnTo>
                  <a:pt x="2862" y="242"/>
                </a:lnTo>
                <a:lnTo>
                  <a:pt x="2806" y="253"/>
                </a:lnTo>
                <a:lnTo>
                  <a:pt x="2749" y="261"/>
                </a:lnTo>
                <a:lnTo>
                  <a:pt x="2692" y="268"/>
                </a:lnTo>
                <a:lnTo>
                  <a:pt x="2634" y="271"/>
                </a:lnTo>
                <a:lnTo>
                  <a:pt x="2576" y="272"/>
                </a:lnTo>
                <a:lnTo>
                  <a:pt x="2576" y="272"/>
                </a:lnTo>
                <a:lnTo>
                  <a:pt x="2517" y="271"/>
                </a:lnTo>
                <a:lnTo>
                  <a:pt x="2460" y="268"/>
                </a:lnTo>
                <a:lnTo>
                  <a:pt x="2403" y="262"/>
                </a:lnTo>
                <a:lnTo>
                  <a:pt x="2346" y="254"/>
                </a:lnTo>
                <a:lnTo>
                  <a:pt x="2290" y="246"/>
                </a:lnTo>
                <a:lnTo>
                  <a:pt x="2235" y="233"/>
                </a:lnTo>
                <a:lnTo>
                  <a:pt x="2181" y="219"/>
                </a:lnTo>
                <a:lnTo>
                  <a:pt x="2127" y="203"/>
                </a:lnTo>
                <a:lnTo>
                  <a:pt x="2075" y="184"/>
                </a:lnTo>
                <a:lnTo>
                  <a:pt x="2023" y="164"/>
                </a:lnTo>
                <a:lnTo>
                  <a:pt x="1972" y="142"/>
                </a:lnTo>
                <a:lnTo>
                  <a:pt x="1922" y="117"/>
                </a:lnTo>
                <a:lnTo>
                  <a:pt x="1872" y="91"/>
                </a:lnTo>
                <a:lnTo>
                  <a:pt x="1824" y="62"/>
                </a:lnTo>
                <a:lnTo>
                  <a:pt x="1777" y="32"/>
                </a:lnTo>
                <a:lnTo>
                  <a:pt x="1731" y="0"/>
                </a:lnTo>
                <a:lnTo>
                  <a:pt x="1731" y="0"/>
                </a:lnTo>
                <a:lnTo>
                  <a:pt x="1731" y="0"/>
                </a:lnTo>
                <a:lnTo>
                  <a:pt x="1681" y="18"/>
                </a:lnTo>
                <a:lnTo>
                  <a:pt x="1655" y="28"/>
                </a:lnTo>
                <a:lnTo>
                  <a:pt x="1626" y="40"/>
                </a:lnTo>
                <a:lnTo>
                  <a:pt x="1596" y="52"/>
                </a:lnTo>
                <a:lnTo>
                  <a:pt x="1565" y="68"/>
                </a:lnTo>
                <a:lnTo>
                  <a:pt x="1533" y="83"/>
                </a:lnTo>
                <a:lnTo>
                  <a:pt x="1498" y="102"/>
                </a:lnTo>
                <a:lnTo>
                  <a:pt x="1464" y="123"/>
                </a:lnTo>
                <a:lnTo>
                  <a:pt x="1427" y="145"/>
                </a:lnTo>
                <a:lnTo>
                  <a:pt x="1390" y="168"/>
                </a:lnTo>
                <a:lnTo>
                  <a:pt x="1351" y="195"/>
                </a:lnTo>
                <a:lnTo>
                  <a:pt x="1310" y="224"/>
                </a:lnTo>
                <a:lnTo>
                  <a:pt x="1270" y="256"/>
                </a:lnTo>
                <a:lnTo>
                  <a:pt x="1228" y="290"/>
                </a:lnTo>
                <a:lnTo>
                  <a:pt x="1185" y="327"/>
                </a:lnTo>
                <a:lnTo>
                  <a:pt x="1185" y="327"/>
                </a:lnTo>
                <a:lnTo>
                  <a:pt x="1162" y="349"/>
                </a:lnTo>
                <a:lnTo>
                  <a:pt x="1137" y="374"/>
                </a:lnTo>
                <a:lnTo>
                  <a:pt x="1114" y="400"/>
                </a:lnTo>
                <a:lnTo>
                  <a:pt x="1089" y="427"/>
                </a:lnTo>
                <a:lnTo>
                  <a:pt x="1039" y="485"/>
                </a:lnTo>
                <a:lnTo>
                  <a:pt x="988" y="547"/>
                </a:lnTo>
                <a:lnTo>
                  <a:pt x="935" y="614"/>
                </a:lnTo>
                <a:lnTo>
                  <a:pt x="883" y="685"/>
                </a:lnTo>
                <a:lnTo>
                  <a:pt x="831" y="757"/>
                </a:lnTo>
                <a:lnTo>
                  <a:pt x="779" y="832"/>
                </a:lnTo>
                <a:lnTo>
                  <a:pt x="728" y="908"/>
                </a:lnTo>
                <a:lnTo>
                  <a:pt x="679" y="984"/>
                </a:lnTo>
                <a:lnTo>
                  <a:pt x="631" y="1061"/>
                </a:lnTo>
                <a:lnTo>
                  <a:pt x="587" y="1137"/>
                </a:lnTo>
                <a:lnTo>
                  <a:pt x="544" y="1211"/>
                </a:lnTo>
                <a:lnTo>
                  <a:pt x="504" y="1284"/>
                </a:lnTo>
                <a:lnTo>
                  <a:pt x="467" y="1353"/>
                </a:lnTo>
                <a:lnTo>
                  <a:pt x="435" y="1419"/>
                </a:lnTo>
                <a:lnTo>
                  <a:pt x="435" y="1419"/>
                </a:lnTo>
                <a:lnTo>
                  <a:pt x="401" y="1487"/>
                </a:lnTo>
                <a:lnTo>
                  <a:pt x="368" y="1558"/>
                </a:lnTo>
                <a:lnTo>
                  <a:pt x="334" y="1632"/>
                </a:lnTo>
                <a:lnTo>
                  <a:pt x="302" y="1708"/>
                </a:lnTo>
                <a:lnTo>
                  <a:pt x="269" y="1785"/>
                </a:lnTo>
                <a:lnTo>
                  <a:pt x="237" y="1862"/>
                </a:lnTo>
                <a:lnTo>
                  <a:pt x="207" y="1940"/>
                </a:lnTo>
                <a:lnTo>
                  <a:pt x="178" y="2016"/>
                </a:lnTo>
                <a:lnTo>
                  <a:pt x="150" y="2090"/>
                </a:lnTo>
                <a:lnTo>
                  <a:pt x="123" y="2162"/>
                </a:lnTo>
                <a:lnTo>
                  <a:pt x="98" y="2231"/>
                </a:lnTo>
                <a:lnTo>
                  <a:pt x="76" y="2297"/>
                </a:lnTo>
                <a:lnTo>
                  <a:pt x="56" y="2359"/>
                </a:lnTo>
                <a:lnTo>
                  <a:pt x="38" y="2414"/>
                </a:lnTo>
                <a:lnTo>
                  <a:pt x="23" y="2466"/>
                </a:lnTo>
                <a:lnTo>
                  <a:pt x="12" y="2509"/>
                </a:lnTo>
                <a:lnTo>
                  <a:pt x="12" y="2509"/>
                </a:lnTo>
                <a:lnTo>
                  <a:pt x="8" y="2530"/>
                </a:lnTo>
                <a:lnTo>
                  <a:pt x="3" y="2549"/>
                </a:lnTo>
                <a:lnTo>
                  <a:pt x="1" y="2568"/>
                </a:lnTo>
                <a:lnTo>
                  <a:pt x="0" y="2587"/>
                </a:lnTo>
                <a:lnTo>
                  <a:pt x="0" y="2607"/>
                </a:lnTo>
                <a:lnTo>
                  <a:pt x="1" y="2626"/>
                </a:lnTo>
                <a:lnTo>
                  <a:pt x="2" y="2645"/>
                </a:lnTo>
                <a:lnTo>
                  <a:pt x="6" y="2664"/>
                </a:lnTo>
                <a:lnTo>
                  <a:pt x="9" y="2682"/>
                </a:lnTo>
                <a:lnTo>
                  <a:pt x="13" y="2701"/>
                </a:lnTo>
                <a:lnTo>
                  <a:pt x="19" y="2718"/>
                </a:lnTo>
                <a:lnTo>
                  <a:pt x="26" y="2736"/>
                </a:lnTo>
                <a:lnTo>
                  <a:pt x="32" y="2754"/>
                </a:lnTo>
                <a:lnTo>
                  <a:pt x="41" y="2772"/>
                </a:lnTo>
                <a:lnTo>
                  <a:pt x="50" y="2789"/>
                </a:lnTo>
                <a:lnTo>
                  <a:pt x="59" y="2806"/>
                </a:lnTo>
                <a:lnTo>
                  <a:pt x="70" y="2821"/>
                </a:lnTo>
                <a:lnTo>
                  <a:pt x="82" y="2837"/>
                </a:lnTo>
                <a:lnTo>
                  <a:pt x="94" y="2851"/>
                </a:lnTo>
                <a:lnTo>
                  <a:pt x="107" y="2866"/>
                </a:lnTo>
                <a:lnTo>
                  <a:pt x="121" y="2880"/>
                </a:lnTo>
                <a:lnTo>
                  <a:pt x="135" y="2894"/>
                </a:lnTo>
                <a:lnTo>
                  <a:pt x="150" y="2906"/>
                </a:lnTo>
                <a:lnTo>
                  <a:pt x="165" y="2918"/>
                </a:lnTo>
                <a:lnTo>
                  <a:pt x="182" y="2930"/>
                </a:lnTo>
                <a:lnTo>
                  <a:pt x="199" y="2941"/>
                </a:lnTo>
                <a:lnTo>
                  <a:pt x="216" y="2951"/>
                </a:lnTo>
                <a:lnTo>
                  <a:pt x="235" y="2960"/>
                </a:lnTo>
                <a:lnTo>
                  <a:pt x="252" y="2968"/>
                </a:lnTo>
                <a:lnTo>
                  <a:pt x="271" y="2975"/>
                </a:lnTo>
                <a:lnTo>
                  <a:pt x="292" y="2982"/>
                </a:lnTo>
                <a:lnTo>
                  <a:pt x="312" y="2988"/>
                </a:lnTo>
                <a:lnTo>
                  <a:pt x="2085" y="3397"/>
                </a:lnTo>
                <a:lnTo>
                  <a:pt x="2085" y="3397"/>
                </a:lnTo>
                <a:lnTo>
                  <a:pt x="2101" y="3400"/>
                </a:lnTo>
                <a:lnTo>
                  <a:pt x="2118" y="3402"/>
                </a:lnTo>
                <a:lnTo>
                  <a:pt x="2135" y="3404"/>
                </a:lnTo>
                <a:lnTo>
                  <a:pt x="2152" y="3406"/>
                </a:lnTo>
                <a:lnTo>
                  <a:pt x="2167" y="3406"/>
                </a:lnTo>
                <a:lnTo>
                  <a:pt x="2184" y="3404"/>
                </a:lnTo>
                <a:lnTo>
                  <a:pt x="2200" y="3403"/>
                </a:lnTo>
                <a:lnTo>
                  <a:pt x="2217" y="3401"/>
                </a:lnTo>
                <a:lnTo>
                  <a:pt x="2232" y="3398"/>
                </a:lnTo>
                <a:lnTo>
                  <a:pt x="2248" y="3394"/>
                </a:lnTo>
                <a:lnTo>
                  <a:pt x="2263" y="3390"/>
                </a:lnTo>
                <a:lnTo>
                  <a:pt x="2278" y="3384"/>
                </a:lnTo>
                <a:lnTo>
                  <a:pt x="2292" y="3379"/>
                </a:lnTo>
                <a:lnTo>
                  <a:pt x="2307" y="3372"/>
                </a:lnTo>
                <a:lnTo>
                  <a:pt x="2322" y="3365"/>
                </a:lnTo>
                <a:lnTo>
                  <a:pt x="2336" y="3358"/>
                </a:lnTo>
                <a:lnTo>
                  <a:pt x="2349" y="3350"/>
                </a:lnTo>
                <a:lnTo>
                  <a:pt x="2363" y="3341"/>
                </a:lnTo>
                <a:lnTo>
                  <a:pt x="2375" y="3331"/>
                </a:lnTo>
                <a:lnTo>
                  <a:pt x="2387" y="3321"/>
                </a:lnTo>
                <a:lnTo>
                  <a:pt x="2400" y="3311"/>
                </a:lnTo>
                <a:lnTo>
                  <a:pt x="2411" y="3299"/>
                </a:lnTo>
                <a:lnTo>
                  <a:pt x="2422" y="3288"/>
                </a:lnTo>
                <a:lnTo>
                  <a:pt x="2432" y="3276"/>
                </a:lnTo>
                <a:lnTo>
                  <a:pt x="2442" y="3264"/>
                </a:lnTo>
                <a:lnTo>
                  <a:pt x="2451" y="3250"/>
                </a:lnTo>
                <a:lnTo>
                  <a:pt x="2460" y="3237"/>
                </a:lnTo>
                <a:lnTo>
                  <a:pt x="2468" y="3223"/>
                </a:lnTo>
                <a:lnTo>
                  <a:pt x="2476" y="3209"/>
                </a:lnTo>
                <a:lnTo>
                  <a:pt x="2482" y="3194"/>
                </a:lnTo>
                <a:lnTo>
                  <a:pt x="2489" y="3180"/>
                </a:lnTo>
                <a:lnTo>
                  <a:pt x="2495" y="3165"/>
                </a:lnTo>
                <a:lnTo>
                  <a:pt x="2495" y="3165"/>
                </a:lnTo>
                <a:lnTo>
                  <a:pt x="2499" y="3149"/>
                </a:lnTo>
                <a:lnTo>
                  <a:pt x="2503" y="3131"/>
                </a:lnTo>
                <a:lnTo>
                  <a:pt x="2506" y="3114"/>
                </a:lnTo>
                <a:lnTo>
                  <a:pt x="2507" y="3097"/>
                </a:lnTo>
                <a:lnTo>
                  <a:pt x="2508" y="3080"/>
                </a:lnTo>
                <a:lnTo>
                  <a:pt x="2508" y="3064"/>
                </a:lnTo>
                <a:lnTo>
                  <a:pt x="2508" y="3047"/>
                </a:lnTo>
                <a:lnTo>
                  <a:pt x="2506" y="3029"/>
                </a:lnTo>
                <a:lnTo>
                  <a:pt x="2504" y="3012"/>
                </a:lnTo>
                <a:lnTo>
                  <a:pt x="2500" y="2996"/>
                </a:lnTo>
                <a:lnTo>
                  <a:pt x="2496" y="2980"/>
                </a:lnTo>
                <a:lnTo>
                  <a:pt x="2491" y="2963"/>
                </a:lnTo>
                <a:lnTo>
                  <a:pt x="2486" y="2947"/>
                </a:lnTo>
                <a:lnTo>
                  <a:pt x="2480" y="2931"/>
                </a:lnTo>
                <a:lnTo>
                  <a:pt x="2472" y="2916"/>
                </a:lnTo>
                <a:lnTo>
                  <a:pt x="2466" y="2901"/>
                </a:lnTo>
                <a:lnTo>
                  <a:pt x="2457" y="2886"/>
                </a:lnTo>
                <a:lnTo>
                  <a:pt x="2448" y="2871"/>
                </a:lnTo>
                <a:lnTo>
                  <a:pt x="2439" y="2857"/>
                </a:lnTo>
                <a:lnTo>
                  <a:pt x="2428" y="2844"/>
                </a:lnTo>
                <a:lnTo>
                  <a:pt x="2418" y="2830"/>
                </a:lnTo>
                <a:lnTo>
                  <a:pt x="2405" y="2818"/>
                </a:lnTo>
                <a:lnTo>
                  <a:pt x="2394" y="2806"/>
                </a:lnTo>
                <a:lnTo>
                  <a:pt x="2381" y="2794"/>
                </a:lnTo>
                <a:lnTo>
                  <a:pt x="2368" y="2783"/>
                </a:lnTo>
                <a:lnTo>
                  <a:pt x="2354" y="2773"/>
                </a:lnTo>
                <a:lnTo>
                  <a:pt x="2341" y="2764"/>
                </a:lnTo>
                <a:lnTo>
                  <a:pt x="2326" y="2755"/>
                </a:lnTo>
                <a:lnTo>
                  <a:pt x="2310" y="2747"/>
                </a:lnTo>
                <a:lnTo>
                  <a:pt x="2295" y="2741"/>
                </a:lnTo>
                <a:lnTo>
                  <a:pt x="2279" y="2734"/>
                </a:lnTo>
                <a:lnTo>
                  <a:pt x="2262" y="2728"/>
                </a:lnTo>
                <a:lnTo>
                  <a:pt x="953" y="2333"/>
                </a:lnTo>
                <a:lnTo>
                  <a:pt x="953" y="2333"/>
                </a:lnTo>
                <a:lnTo>
                  <a:pt x="962" y="2304"/>
                </a:lnTo>
                <a:lnTo>
                  <a:pt x="974" y="2270"/>
                </a:lnTo>
                <a:lnTo>
                  <a:pt x="989" y="2231"/>
                </a:lnTo>
                <a:lnTo>
                  <a:pt x="1005" y="2186"/>
                </a:lnTo>
                <a:lnTo>
                  <a:pt x="1026" y="2138"/>
                </a:lnTo>
                <a:lnTo>
                  <a:pt x="1048" y="2087"/>
                </a:lnTo>
                <a:lnTo>
                  <a:pt x="1073" y="2032"/>
                </a:lnTo>
                <a:lnTo>
                  <a:pt x="1099" y="1974"/>
                </a:lnTo>
                <a:lnTo>
                  <a:pt x="1128" y="1915"/>
                </a:lnTo>
                <a:lnTo>
                  <a:pt x="1161" y="1853"/>
                </a:lnTo>
                <a:lnTo>
                  <a:pt x="1194" y="1790"/>
                </a:lnTo>
                <a:lnTo>
                  <a:pt x="1229" y="1726"/>
                </a:lnTo>
                <a:lnTo>
                  <a:pt x="1267" y="1662"/>
                </a:lnTo>
                <a:lnTo>
                  <a:pt x="1306" y="1599"/>
                </a:lnTo>
                <a:lnTo>
                  <a:pt x="1347" y="1535"/>
                </a:lnTo>
                <a:lnTo>
                  <a:pt x="1390" y="1474"/>
                </a:lnTo>
                <a:lnTo>
                  <a:pt x="1307" y="2292"/>
                </a:lnTo>
                <a:lnTo>
                  <a:pt x="1307" y="2292"/>
                </a:lnTo>
                <a:lnTo>
                  <a:pt x="1364" y="2312"/>
                </a:lnTo>
                <a:lnTo>
                  <a:pt x="1420" y="2331"/>
                </a:lnTo>
                <a:lnTo>
                  <a:pt x="1529" y="2365"/>
                </a:lnTo>
                <a:lnTo>
                  <a:pt x="1633" y="2398"/>
                </a:lnTo>
                <a:lnTo>
                  <a:pt x="1731" y="2428"/>
                </a:lnTo>
                <a:lnTo>
                  <a:pt x="1731" y="2428"/>
                </a:lnTo>
                <a:lnTo>
                  <a:pt x="2003" y="2518"/>
                </a:lnTo>
                <a:lnTo>
                  <a:pt x="2110" y="2553"/>
                </a:lnTo>
                <a:lnTo>
                  <a:pt x="2194" y="2579"/>
                </a:lnTo>
                <a:lnTo>
                  <a:pt x="2194" y="2305"/>
                </a:lnTo>
                <a:lnTo>
                  <a:pt x="2194" y="2305"/>
                </a:lnTo>
                <a:lnTo>
                  <a:pt x="2194" y="2298"/>
                </a:lnTo>
                <a:lnTo>
                  <a:pt x="2196" y="2290"/>
                </a:lnTo>
                <a:lnTo>
                  <a:pt x="2199" y="2283"/>
                </a:lnTo>
                <a:lnTo>
                  <a:pt x="2201" y="2275"/>
                </a:lnTo>
                <a:lnTo>
                  <a:pt x="2205" y="2268"/>
                </a:lnTo>
                <a:lnTo>
                  <a:pt x="2210" y="2261"/>
                </a:lnTo>
                <a:lnTo>
                  <a:pt x="2214" y="2255"/>
                </a:lnTo>
                <a:lnTo>
                  <a:pt x="2220" y="2249"/>
                </a:lnTo>
                <a:lnTo>
                  <a:pt x="2225" y="2243"/>
                </a:lnTo>
                <a:lnTo>
                  <a:pt x="2232" y="2239"/>
                </a:lnTo>
                <a:lnTo>
                  <a:pt x="2239" y="2235"/>
                </a:lnTo>
                <a:lnTo>
                  <a:pt x="2246" y="2230"/>
                </a:lnTo>
                <a:lnTo>
                  <a:pt x="2253" y="2228"/>
                </a:lnTo>
                <a:lnTo>
                  <a:pt x="2261" y="2226"/>
                </a:lnTo>
                <a:lnTo>
                  <a:pt x="2268" y="2224"/>
                </a:lnTo>
                <a:lnTo>
                  <a:pt x="2276" y="2223"/>
                </a:lnTo>
                <a:lnTo>
                  <a:pt x="2862" y="2223"/>
                </a:lnTo>
                <a:lnTo>
                  <a:pt x="2862" y="2223"/>
                </a:lnTo>
                <a:lnTo>
                  <a:pt x="2870" y="2224"/>
                </a:lnTo>
                <a:lnTo>
                  <a:pt x="2878" y="2226"/>
                </a:lnTo>
                <a:lnTo>
                  <a:pt x="2886" y="2228"/>
                </a:lnTo>
                <a:lnTo>
                  <a:pt x="2892" y="2230"/>
                </a:lnTo>
                <a:lnTo>
                  <a:pt x="2899" y="2235"/>
                </a:lnTo>
                <a:lnTo>
                  <a:pt x="2906" y="2239"/>
                </a:lnTo>
                <a:lnTo>
                  <a:pt x="2913" y="2243"/>
                </a:lnTo>
                <a:lnTo>
                  <a:pt x="2919" y="2249"/>
                </a:lnTo>
                <a:lnTo>
                  <a:pt x="2925" y="2255"/>
                </a:lnTo>
                <a:lnTo>
                  <a:pt x="2929" y="2261"/>
                </a:lnTo>
                <a:lnTo>
                  <a:pt x="2934" y="2268"/>
                </a:lnTo>
                <a:lnTo>
                  <a:pt x="2937" y="2275"/>
                </a:lnTo>
                <a:lnTo>
                  <a:pt x="2940" y="2283"/>
                </a:lnTo>
                <a:lnTo>
                  <a:pt x="2943" y="2290"/>
                </a:lnTo>
                <a:lnTo>
                  <a:pt x="2944" y="2298"/>
                </a:lnTo>
                <a:lnTo>
                  <a:pt x="2944" y="2305"/>
                </a:lnTo>
                <a:lnTo>
                  <a:pt x="2944" y="2579"/>
                </a:lnTo>
                <a:lnTo>
                  <a:pt x="2944" y="2579"/>
                </a:lnTo>
                <a:lnTo>
                  <a:pt x="3029" y="2553"/>
                </a:lnTo>
                <a:lnTo>
                  <a:pt x="3135" y="2518"/>
                </a:lnTo>
                <a:lnTo>
                  <a:pt x="3409" y="2428"/>
                </a:lnTo>
                <a:lnTo>
                  <a:pt x="3409" y="2428"/>
                </a:lnTo>
                <a:lnTo>
                  <a:pt x="3505" y="2398"/>
                </a:lnTo>
                <a:lnTo>
                  <a:pt x="3610" y="2365"/>
                </a:lnTo>
                <a:lnTo>
                  <a:pt x="3719" y="2331"/>
                </a:lnTo>
                <a:lnTo>
                  <a:pt x="3775" y="2312"/>
                </a:lnTo>
                <a:lnTo>
                  <a:pt x="3831" y="2292"/>
                </a:lnTo>
                <a:lnTo>
                  <a:pt x="3749" y="1474"/>
                </a:lnTo>
                <a:lnTo>
                  <a:pt x="3749" y="1474"/>
                </a:lnTo>
                <a:lnTo>
                  <a:pt x="3790" y="1535"/>
                </a:lnTo>
                <a:lnTo>
                  <a:pt x="3829" y="1599"/>
                </a:lnTo>
                <a:lnTo>
                  <a:pt x="3867" y="1662"/>
                </a:lnTo>
                <a:lnTo>
                  <a:pt x="3903" y="1726"/>
                </a:lnTo>
                <a:lnTo>
                  <a:pt x="3939" y="1790"/>
                </a:lnTo>
                <a:lnTo>
                  <a:pt x="3973" y="1853"/>
                </a:lnTo>
                <a:lnTo>
                  <a:pt x="4004" y="1915"/>
                </a:lnTo>
                <a:lnTo>
                  <a:pt x="4034" y="1974"/>
                </a:lnTo>
                <a:lnTo>
                  <a:pt x="4061" y="2032"/>
                </a:lnTo>
                <a:lnTo>
                  <a:pt x="4087" y="2087"/>
                </a:lnTo>
                <a:lnTo>
                  <a:pt x="4110" y="2138"/>
                </a:lnTo>
                <a:lnTo>
                  <a:pt x="4130" y="2186"/>
                </a:lnTo>
                <a:lnTo>
                  <a:pt x="4149" y="2231"/>
                </a:lnTo>
                <a:lnTo>
                  <a:pt x="4164" y="2270"/>
                </a:lnTo>
                <a:lnTo>
                  <a:pt x="4176" y="2304"/>
                </a:lnTo>
                <a:lnTo>
                  <a:pt x="4185" y="2333"/>
                </a:lnTo>
                <a:lnTo>
                  <a:pt x="2876" y="2728"/>
                </a:lnTo>
                <a:lnTo>
                  <a:pt x="2876" y="2728"/>
                </a:lnTo>
                <a:lnTo>
                  <a:pt x="2860" y="2734"/>
                </a:lnTo>
                <a:lnTo>
                  <a:pt x="2843" y="2740"/>
                </a:lnTo>
                <a:lnTo>
                  <a:pt x="2828" y="2747"/>
                </a:lnTo>
                <a:lnTo>
                  <a:pt x="2813" y="2755"/>
                </a:lnTo>
                <a:lnTo>
                  <a:pt x="2799" y="2763"/>
                </a:lnTo>
                <a:lnTo>
                  <a:pt x="2784" y="2772"/>
                </a:lnTo>
                <a:lnTo>
                  <a:pt x="2771" y="2782"/>
                </a:lnTo>
                <a:lnTo>
                  <a:pt x="2757" y="2792"/>
                </a:lnTo>
                <a:lnTo>
                  <a:pt x="2745" y="2803"/>
                </a:lnTo>
                <a:lnTo>
                  <a:pt x="2733" y="2816"/>
                </a:lnTo>
                <a:lnTo>
                  <a:pt x="2721" y="2828"/>
                </a:lnTo>
                <a:lnTo>
                  <a:pt x="2710" y="2840"/>
                </a:lnTo>
                <a:lnTo>
                  <a:pt x="2700" y="2854"/>
                </a:lnTo>
                <a:lnTo>
                  <a:pt x="2690" y="2867"/>
                </a:lnTo>
                <a:lnTo>
                  <a:pt x="2681" y="2880"/>
                </a:lnTo>
                <a:lnTo>
                  <a:pt x="2673" y="2895"/>
                </a:lnTo>
                <a:lnTo>
                  <a:pt x="2666" y="2911"/>
                </a:lnTo>
                <a:lnTo>
                  <a:pt x="2659" y="2925"/>
                </a:lnTo>
                <a:lnTo>
                  <a:pt x="2652" y="2941"/>
                </a:lnTo>
                <a:lnTo>
                  <a:pt x="2647" y="2958"/>
                </a:lnTo>
                <a:lnTo>
                  <a:pt x="2642" y="2973"/>
                </a:lnTo>
                <a:lnTo>
                  <a:pt x="2638" y="2990"/>
                </a:lnTo>
                <a:lnTo>
                  <a:pt x="2635" y="3007"/>
                </a:lnTo>
                <a:lnTo>
                  <a:pt x="2632" y="3023"/>
                </a:lnTo>
                <a:lnTo>
                  <a:pt x="2631" y="3041"/>
                </a:lnTo>
                <a:lnTo>
                  <a:pt x="2630" y="3058"/>
                </a:lnTo>
                <a:lnTo>
                  <a:pt x="2630" y="3076"/>
                </a:lnTo>
                <a:lnTo>
                  <a:pt x="2631" y="3094"/>
                </a:lnTo>
                <a:lnTo>
                  <a:pt x="2633" y="3112"/>
                </a:lnTo>
                <a:lnTo>
                  <a:pt x="2635" y="3128"/>
                </a:lnTo>
                <a:lnTo>
                  <a:pt x="2640" y="3146"/>
                </a:lnTo>
                <a:lnTo>
                  <a:pt x="2644" y="3165"/>
                </a:lnTo>
                <a:lnTo>
                  <a:pt x="2644" y="3165"/>
                </a:lnTo>
                <a:lnTo>
                  <a:pt x="2650" y="3181"/>
                </a:lnTo>
                <a:lnTo>
                  <a:pt x="2656" y="3197"/>
                </a:lnTo>
                <a:lnTo>
                  <a:pt x="2662" y="3212"/>
                </a:lnTo>
                <a:lnTo>
                  <a:pt x="2670" y="3227"/>
                </a:lnTo>
                <a:lnTo>
                  <a:pt x="2678" y="3241"/>
                </a:lnTo>
                <a:lnTo>
                  <a:pt x="2687" y="3256"/>
                </a:lnTo>
                <a:lnTo>
                  <a:pt x="2697" y="3269"/>
                </a:lnTo>
                <a:lnTo>
                  <a:pt x="2706" y="3282"/>
                </a:lnTo>
                <a:lnTo>
                  <a:pt x="2717" y="3294"/>
                </a:lnTo>
                <a:lnTo>
                  <a:pt x="2728" y="3305"/>
                </a:lnTo>
                <a:lnTo>
                  <a:pt x="2739" y="3316"/>
                </a:lnTo>
                <a:lnTo>
                  <a:pt x="2751" y="3327"/>
                </a:lnTo>
                <a:lnTo>
                  <a:pt x="2763" y="3336"/>
                </a:lnTo>
                <a:lnTo>
                  <a:pt x="2776" y="3346"/>
                </a:lnTo>
                <a:lnTo>
                  <a:pt x="2790" y="3354"/>
                </a:lnTo>
                <a:lnTo>
                  <a:pt x="2803" y="3363"/>
                </a:lnTo>
                <a:lnTo>
                  <a:pt x="2816" y="3370"/>
                </a:lnTo>
                <a:lnTo>
                  <a:pt x="2831" y="3377"/>
                </a:lnTo>
                <a:lnTo>
                  <a:pt x="2845" y="3383"/>
                </a:lnTo>
                <a:lnTo>
                  <a:pt x="2860" y="3388"/>
                </a:lnTo>
                <a:lnTo>
                  <a:pt x="2876" y="3393"/>
                </a:lnTo>
                <a:lnTo>
                  <a:pt x="2891" y="3397"/>
                </a:lnTo>
                <a:lnTo>
                  <a:pt x="2907" y="3400"/>
                </a:lnTo>
                <a:lnTo>
                  <a:pt x="2923" y="3402"/>
                </a:lnTo>
                <a:lnTo>
                  <a:pt x="2938" y="3404"/>
                </a:lnTo>
                <a:lnTo>
                  <a:pt x="2955" y="3406"/>
                </a:lnTo>
                <a:lnTo>
                  <a:pt x="2971" y="3406"/>
                </a:lnTo>
                <a:lnTo>
                  <a:pt x="2987" y="3406"/>
                </a:lnTo>
                <a:lnTo>
                  <a:pt x="3004" y="3404"/>
                </a:lnTo>
                <a:lnTo>
                  <a:pt x="3020" y="3402"/>
                </a:lnTo>
                <a:lnTo>
                  <a:pt x="3037" y="3400"/>
                </a:lnTo>
                <a:lnTo>
                  <a:pt x="3053" y="3397"/>
                </a:lnTo>
                <a:lnTo>
                  <a:pt x="4826" y="2988"/>
                </a:lnTo>
                <a:lnTo>
                  <a:pt x="4826" y="2988"/>
                </a:lnTo>
                <a:lnTo>
                  <a:pt x="4847" y="2981"/>
                </a:lnTo>
                <a:lnTo>
                  <a:pt x="4869" y="2973"/>
                </a:lnTo>
                <a:lnTo>
                  <a:pt x="4889" y="2965"/>
                </a:lnTo>
                <a:lnTo>
                  <a:pt x="4908" y="2955"/>
                </a:lnTo>
                <a:lnTo>
                  <a:pt x="4927" y="2946"/>
                </a:lnTo>
                <a:lnTo>
                  <a:pt x="4945" y="2935"/>
                </a:lnTo>
                <a:lnTo>
                  <a:pt x="4963" y="2924"/>
                </a:lnTo>
                <a:lnTo>
                  <a:pt x="4979" y="2913"/>
                </a:lnTo>
                <a:lnTo>
                  <a:pt x="4995" y="2901"/>
                </a:lnTo>
                <a:lnTo>
                  <a:pt x="5011" y="2888"/>
                </a:lnTo>
                <a:lnTo>
                  <a:pt x="5025" y="2875"/>
                </a:lnTo>
                <a:lnTo>
                  <a:pt x="5039" y="2860"/>
                </a:lnTo>
                <a:lnTo>
                  <a:pt x="5052" y="2846"/>
                </a:lnTo>
                <a:lnTo>
                  <a:pt x="5063" y="2831"/>
                </a:lnTo>
                <a:lnTo>
                  <a:pt x="5075" y="2816"/>
                </a:lnTo>
                <a:lnTo>
                  <a:pt x="5085" y="2800"/>
                </a:lnTo>
                <a:lnTo>
                  <a:pt x="5095" y="2783"/>
                </a:lnTo>
                <a:lnTo>
                  <a:pt x="5104" y="2768"/>
                </a:lnTo>
                <a:lnTo>
                  <a:pt x="5112" y="2750"/>
                </a:lnTo>
                <a:lnTo>
                  <a:pt x="5120" y="2733"/>
                </a:lnTo>
                <a:lnTo>
                  <a:pt x="5127" y="2715"/>
                </a:lnTo>
                <a:lnTo>
                  <a:pt x="5132" y="2697"/>
                </a:lnTo>
                <a:lnTo>
                  <a:pt x="5137" y="2679"/>
                </a:lnTo>
                <a:lnTo>
                  <a:pt x="5141" y="2661"/>
                </a:lnTo>
                <a:lnTo>
                  <a:pt x="5145" y="2642"/>
                </a:lnTo>
                <a:lnTo>
                  <a:pt x="5147" y="2625"/>
                </a:lnTo>
                <a:lnTo>
                  <a:pt x="5148" y="2606"/>
                </a:lnTo>
                <a:lnTo>
                  <a:pt x="5148" y="2587"/>
                </a:lnTo>
                <a:lnTo>
                  <a:pt x="5148" y="2568"/>
                </a:lnTo>
                <a:lnTo>
                  <a:pt x="5146" y="2549"/>
                </a:lnTo>
                <a:lnTo>
                  <a:pt x="5144" y="2530"/>
                </a:lnTo>
                <a:lnTo>
                  <a:pt x="5140" y="2509"/>
                </a:lnTo>
                <a:lnTo>
                  <a:pt x="5140" y="2509"/>
                </a:lnTo>
                <a:close/>
              </a:path>
            </a:pathLst>
          </a:custGeom>
          <a:solidFill xmlns:a="http://schemas.openxmlformats.org/drawingml/2006/main">
            <a:srgbClr val="000000"/>
          </a:solidFill>
          <a:ln xmlns:a="http://schemas.openxmlformats.org/drawingml/2006/main">
            <a:noFill/>
          </a:ln>
          <a:extLst xmlns:a="http://schemas.openxmlformats.org/drawingml/2006/main"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cdr:spPr>
        <cdr:txBody>
          <a:bodyPr xmlns:a="http://schemas.openxmlformats.org/drawingml/2006/main" vert="horz" wrap="square" lIns="91440" tIns="45720" rIns="91440" bIns="45720" numCol="1" anchor="t" anchorCtr="0" compatLnSpc="1">
            <a:prstTxWarp prst="textNoShape">
              <a:avLst/>
            </a:prstTxWarp>
          </a:bodyPr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 dirty="0"/>
          </a:p>
        </cdr:txBody>
      </cdr:sp>
      <cdr:sp macro="" textlink="">
        <cdr:nvSpPr>
          <cdr:cNvPr id="6" name="Freeform 5">
            <a:extLst xmlns:a="http://schemas.openxmlformats.org/drawingml/2006/main">
              <a:ext uri="{FF2B5EF4-FFF2-40B4-BE49-F238E27FC236}">
                <a16:creationId xmlns:a16="http://schemas.microsoft.com/office/drawing/2014/main" id="{747168A5-4DC5-2946-8DC2-57A0EB3299BE}"/>
              </a:ext>
            </a:extLst>
          </cdr:cNvPr>
          <cdr:cNvSpPr>
            <a:spLocks xmlns:a="http://schemas.openxmlformats.org/drawingml/2006/main"/>
          </cdr:cNvSpPr>
        </cdr:nvSpPr>
        <cdr:spPr bwMode="auto">
          <a:xfrm xmlns:a="http://schemas.openxmlformats.org/drawingml/2006/main">
            <a:off x="-8015" y="-1054"/>
            <a:ext cx="1" cy="1"/>
          </a:xfrm>
          <a:custGeom xmlns:a="http://schemas.openxmlformats.org/drawingml/2006/main">
            <a:avLst/>
            <a:gdLst>
              <a:gd name="T0" fmla="*/ 1175 w 2237"/>
              <a:gd name="T1" fmla="*/ 1 h 2237"/>
              <a:gd name="T2" fmla="*/ 1288 w 2237"/>
              <a:gd name="T3" fmla="*/ 12 h 2237"/>
              <a:gd name="T4" fmla="*/ 1398 w 2237"/>
              <a:gd name="T5" fmla="*/ 35 h 2237"/>
              <a:gd name="T6" fmla="*/ 1503 w 2237"/>
              <a:gd name="T7" fmla="*/ 67 h 2237"/>
              <a:gd name="T8" fmla="*/ 1651 w 2237"/>
              <a:gd name="T9" fmla="*/ 135 h 2237"/>
              <a:gd name="T10" fmla="*/ 1830 w 2237"/>
              <a:gd name="T11" fmla="*/ 255 h 2237"/>
              <a:gd name="T12" fmla="*/ 1981 w 2237"/>
              <a:gd name="T13" fmla="*/ 407 h 2237"/>
              <a:gd name="T14" fmla="*/ 2101 w 2237"/>
              <a:gd name="T15" fmla="*/ 586 h 2237"/>
              <a:gd name="T16" fmla="*/ 2168 w 2237"/>
              <a:gd name="T17" fmla="*/ 734 h 2237"/>
              <a:gd name="T18" fmla="*/ 2201 w 2237"/>
              <a:gd name="T19" fmla="*/ 839 h 2237"/>
              <a:gd name="T20" fmla="*/ 2223 w 2237"/>
              <a:gd name="T21" fmla="*/ 948 h 2237"/>
              <a:gd name="T22" fmla="*/ 2235 w 2237"/>
              <a:gd name="T23" fmla="*/ 1060 h 2237"/>
              <a:gd name="T24" fmla="*/ 2237 w 2237"/>
              <a:gd name="T25" fmla="*/ 1148 h 2237"/>
              <a:gd name="T26" fmla="*/ 2228 w 2237"/>
              <a:gd name="T27" fmla="*/ 1260 h 2237"/>
              <a:gd name="T28" fmla="*/ 2207 w 2237"/>
              <a:gd name="T29" fmla="*/ 1371 h 2237"/>
              <a:gd name="T30" fmla="*/ 2177 w 2237"/>
              <a:gd name="T31" fmla="*/ 1477 h 2237"/>
              <a:gd name="T32" fmla="*/ 2126 w 2237"/>
              <a:gd name="T33" fmla="*/ 1604 h 2237"/>
              <a:gd name="T34" fmla="*/ 2014 w 2237"/>
              <a:gd name="T35" fmla="*/ 1788 h 2237"/>
              <a:gd name="T36" fmla="*/ 1870 w 2237"/>
              <a:gd name="T37" fmla="*/ 1947 h 2237"/>
              <a:gd name="T38" fmla="*/ 1698 w 2237"/>
              <a:gd name="T39" fmla="*/ 2075 h 2237"/>
              <a:gd name="T40" fmla="*/ 1528 w 2237"/>
              <a:gd name="T41" fmla="*/ 2159 h 2237"/>
              <a:gd name="T42" fmla="*/ 1424 w 2237"/>
              <a:gd name="T43" fmla="*/ 2195 h 2237"/>
              <a:gd name="T44" fmla="*/ 1316 w 2237"/>
              <a:gd name="T45" fmla="*/ 2219 h 2237"/>
              <a:gd name="T46" fmla="*/ 1204 w 2237"/>
              <a:gd name="T47" fmla="*/ 2234 h 2237"/>
              <a:gd name="T48" fmla="*/ 1118 w 2237"/>
              <a:gd name="T49" fmla="*/ 2237 h 2237"/>
              <a:gd name="T50" fmla="*/ 1003 w 2237"/>
              <a:gd name="T51" fmla="*/ 2232 h 2237"/>
              <a:gd name="T52" fmla="*/ 893 w 2237"/>
              <a:gd name="T53" fmla="*/ 2215 h 2237"/>
              <a:gd name="T54" fmla="*/ 785 w 2237"/>
              <a:gd name="T55" fmla="*/ 2187 h 2237"/>
              <a:gd name="T56" fmla="*/ 683 w 2237"/>
              <a:gd name="T57" fmla="*/ 2149 h 2237"/>
              <a:gd name="T58" fmla="*/ 493 w 2237"/>
              <a:gd name="T59" fmla="*/ 2046 h 2237"/>
              <a:gd name="T60" fmla="*/ 327 w 2237"/>
              <a:gd name="T61" fmla="*/ 1910 h 2237"/>
              <a:gd name="T62" fmla="*/ 191 w 2237"/>
              <a:gd name="T63" fmla="*/ 1744 h 2237"/>
              <a:gd name="T64" fmla="*/ 87 w 2237"/>
              <a:gd name="T65" fmla="*/ 1553 h 2237"/>
              <a:gd name="T66" fmla="*/ 50 w 2237"/>
              <a:gd name="T67" fmla="*/ 1450 h 2237"/>
              <a:gd name="T68" fmla="*/ 22 w 2237"/>
              <a:gd name="T69" fmla="*/ 1344 h 2237"/>
              <a:gd name="T70" fmla="*/ 6 w 2237"/>
              <a:gd name="T71" fmla="*/ 1233 h 2237"/>
              <a:gd name="T72" fmla="*/ 0 w 2237"/>
              <a:gd name="T73" fmla="*/ 1119 h 2237"/>
              <a:gd name="T74" fmla="*/ 3 w 2237"/>
              <a:gd name="T75" fmla="*/ 1033 h 2237"/>
              <a:gd name="T76" fmla="*/ 17 w 2237"/>
              <a:gd name="T77" fmla="*/ 921 h 2237"/>
              <a:gd name="T78" fmla="*/ 42 w 2237"/>
              <a:gd name="T79" fmla="*/ 812 h 2237"/>
              <a:gd name="T80" fmla="*/ 77 w 2237"/>
              <a:gd name="T81" fmla="*/ 708 h 2237"/>
              <a:gd name="T82" fmla="*/ 162 w 2237"/>
              <a:gd name="T83" fmla="*/ 539 h 2237"/>
              <a:gd name="T84" fmla="*/ 290 w 2237"/>
              <a:gd name="T85" fmla="*/ 367 h 2237"/>
              <a:gd name="T86" fmla="*/ 449 w 2237"/>
              <a:gd name="T87" fmla="*/ 222 h 2237"/>
              <a:gd name="T88" fmla="*/ 633 w 2237"/>
              <a:gd name="T89" fmla="*/ 110 h 2237"/>
              <a:gd name="T90" fmla="*/ 760 w 2237"/>
              <a:gd name="T91" fmla="*/ 58 h 2237"/>
              <a:gd name="T92" fmla="*/ 866 w 2237"/>
              <a:gd name="T93" fmla="*/ 28 h 2237"/>
              <a:gd name="T94" fmla="*/ 975 w 2237"/>
              <a:gd name="T95" fmla="*/ 9 h 2237"/>
              <a:gd name="T96" fmla="*/ 1089 w 2237"/>
              <a:gd name="T97" fmla="*/ 0 h 2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237" h="2237">
                <a:moveTo>
                  <a:pt x="1118" y="0"/>
                </a:moveTo>
                <a:lnTo>
                  <a:pt x="1118" y="0"/>
                </a:lnTo>
                <a:lnTo>
                  <a:pt x="1147" y="0"/>
                </a:lnTo>
                <a:lnTo>
                  <a:pt x="1175" y="1"/>
                </a:lnTo>
                <a:lnTo>
                  <a:pt x="1204" y="3"/>
                </a:lnTo>
                <a:lnTo>
                  <a:pt x="1232" y="6"/>
                </a:lnTo>
                <a:lnTo>
                  <a:pt x="1260" y="9"/>
                </a:lnTo>
                <a:lnTo>
                  <a:pt x="1288" y="12"/>
                </a:lnTo>
                <a:lnTo>
                  <a:pt x="1316" y="17"/>
                </a:lnTo>
                <a:lnTo>
                  <a:pt x="1344" y="22"/>
                </a:lnTo>
                <a:lnTo>
                  <a:pt x="1371" y="28"/>
                </a:lnTo>
                <a:lnTo>
                  <a:pt x="1398" y="35"/>
                </a:lnTo>
                <a:lnTo>
                  <a:pt x="1424" y="42"/>
                </a:lnTo>
                <a:lnTo>
                  <a:pt x="1451" y="50"/>
                </a:lnTo>
                <a:lnTo>
                  <a:pt x="1477" y="58"/>
                </a:lnTo>
                <a:lnTo>
                  <a:pt x="1503" y="67"/>
                </a:lnTo>
                <a:lnTo>
                  <a:pt x="1528" y="77"/>
                </a:lnTo>
                <a:lnTo>
                  <a:pt x="1554" y="87"/>
                </a:lnTo>
                <a:lnTo>
                  <a:pt x="1603" y="110"/>
                </a:lnTo>
                <a:lnTo>
                  <a:pt x="1651" y="135"/>
                </a:lnTo>
                <a:lnTo>
                  <a:pt x="1698" y="162"/>
                </a:lnTo>
                <a:lnTo>
                  <a:pt x="1744" y="191"/>
                </a:lnTo>
                <a:lnTo>
                  <a:pt x="1787" y="222"/>
                </a:lnTo>
                <a:lnTo>
                  <a:pt x="1830" y="255"/>
                </a:lnTo>
                <a:lnTo>
                  <a:pt x="1870" y="291"/>
                </a:lnTo>
                <a:lnTo>
                  <a:pt x="1909" y="327"/>
                </a:lnTo>
                <a:lnTo>
                  <a:pt x="1946" y="367"/>
                </a:lnTo>
                <a:lnTo>
                  <a:pt x="1981" y="407"/>
                </a:lnTo>
                <a:lnTo>
                  <a:pt x="2014" y="449"/>
                </a:lnTo>
                <a:lnTo>
                  <a:pt x="2046" y="493"/>
                </a:lnTo>
                <a:lnTo>
                  <a:pt x="2075" y="539"/>
                </a:lnTo>
                <a:lnTo>
                  <a:pt x="2101" y="586"/>
                </a:lnTo>
                <a:lnTo>
                  <a:pt x="2126" y="634"/>
                </a:lnTo>
                <a:lnTo>
                  <a:pt x="2148" y="683"/>
                </a:lnTo>
                <a:lnTo>
                  <a:pt x="2158" y="708"/>
                </a:lnTo>
                <a:lnTo>
                  <a:pt x="2168" y="734"/>
                </a:lnTo>
                <a:lnTo>
                  <a:pt x="2177" y="760"/>
                </a:lnTo>
                <a:lnTo>
                  <a:pt x="2186" y="786"/>
                </a:lnTo>
                <a:lnTo>
                  <a:pt x="2194" y="812"/>
                </a:lnTo>
                <a:lnTo>
                  <a:pt x="2201" y="839"/>
                </a:lnTo>
                <a:lnTo>
                  <a:pt x="2207" y="866"/>
                </a:lnTo>
                <a:lnTo>
                  <a:pt x="2214" y="893"/>
                </a:lnTo>
                <a:lnTo>
                  <a:pt x="2219" y="921"/>
                </a:lnTo>
                <a:lnTo>
                  <a:pt x="2223" y="948"/>
                </a:lnTo>
                <a:lnTo>
                  <a:pt x="2228" y="976"/>
                </a:lnTo>
                <a:lnTo>
                  <a:pt x="2231" y="1003"/>
                </a:lnTo>
                <a:lnTo>
                  <a:pt x="2233" y="1033"/>
                </a:lnTo>
                <a:lnTo>
                  <a:pt x="2235" y="1060"/>
                </a:lnTo>
                <a:lnTo>
                  <a:pt x="2237" y="1089"/>
                </a:lnTo>
                <a:lnTo>
                  <a:pt x="2237" y="1119"/>
                </a:lnTo>
                <a:lnTo>
                  <a:pt x="2237" y="1119"/>
                </a:lnTo>
                <a:lnTo>
                  <a:pt x="2237" y="1148"/>
                </a:lnTo>
                <a:lnTo>
                  <a:pt x="2235" y="1176"/>
                </a:lnTo>
                <a:lnTo>
                  <a:pt x="2233" y="1205"/>
                </a:lnTo>
                <a:lnTo>
                  <a:pt x="2231" y="1233"/>
                </a:lnTo>
                <a:lnTo>
                  <a:pt x="2228" y="1260"/>
                </a:lnTo>
                <a:lnTo>
                  <a:pt x="2223" y="1288"/>
                </a:lnTo>
                <a:lnTo>
                  <a:pt x="2219" y="1316"/>
                </a:lnTo>
                <a:lnTo>
                  <a:pt x="2214" y="1344"/>
                </a:lnTo>
                <a:lnTo>
                  <a:pt x="2207" y="1371"/>
                </a:lnTo>
                <a:lnTo>
                  <a:pt x="2201" y="1398"/>
                </a:lnTo>
                <a:lnTo>
                  <a:pt x="2194" y="1425"/>
                </a:lnTo>
                <a:lnTo>
                  <a:pt x="2186" y="1450"/>
                </a:lnTo>
                <a:lnTo>
                  <a:pt x="2177" y="1477"/>
                </a:lnTo>
                <a:lnTo>
                  <a:pt x="2168" y="1503"/>
                </a:lnTo>
                <a:lnTo>
                  <a:pt x="2158" y="1529"/>
                </a:lnTo>
                <a:lnTo>
                  <a:pt x="2148" y="1553"/>
                </a:lnTo>
                <a:lnTo>
                  <a:pt x="2126" y="1604"/>
                </a:lnTo>
                <a:lnTo>
                  <a:pt x="2101" y="1652"/>
                </a:lnTo>
                <a:lnTo>
                  <a:pt x="2075" y="1698"/>
                </a:lnTo>
                <a:lnTo>
                  <a:pt x="2046" y="1744"/>
                </a:lnTo>
                <a:lnTo>
                  <a:pt x="2014" y="1788"/>
                </a:lnTo>
                <a:lnTo>
                  <a:pt x="1981" y="1830"/>
                </a:lnTo>
                <a:lnTo>
                  <a:pt x="1946" y="1871"/>
                </a:lnTo>
                <a:lnTo>
                  <a:pt x="1909" y="1910"/>
                </a:lnTo>
                <a:lnTo>
                  <a:pt x="1870" y="1947"/>
                </a:lnTo>
                <a:lnTo>
                  <a:pt x="1830" y="1981"/>
                </a:lnTo>
                <a:lnTo>
                  <a:pt x="1787" y="2015"/>
                </a:lnTo>
                <a:lnTo>
                  <a:pt x="1744" y="2046"/>
                </a:lnTo>
                <a:lnTo>
                  <a:pt x="1698" y="2075"/>
                </a:lnTo>
                <a:lnTo>
                  <a:pt x="1651" y="2102"/>
                </a:lnTo>
                <a:lnTo>
                  <a:pt x="1603" y="2126"/>
                </a:lnTo>
                <a:lnTo>
                  <a:pt x="1554" y="2149"/>
                </a:lnTo>
                <a:lnTo>
                  <a:pt x="1528" y="2159"/>
                </a:lnTo>
                <a:lnTo>
                  <a:pt x="1503" y="2169"/>
                </a:lnTo>
                <a:lnTo>
                  <a:pt x="1477" y="2178"/>
                </a:lnTo>
                <a:lnTo>
                  <a:pt x="1451" y="2187"/>
                </a:lnTo>
                <a:lnTo>
                  <a:pt x="1424" y="2195"/>
                </a:lnTo>
                <a:lnTo>
                  <a:pt x="1398" y="2201"/>
                </a:lnTo>
                <a:lnTo>
                  <a:pt x="1371" y="2208"/>
                </a:lnTo>
                <a:lnTo>
                  <a:pt x="1344" y="2215"/>
                </a:lnTo>
                <a:lnTo>
                  <a:pt x="1316" y="2219"/>
                </a:lnTo>
                <a:lnTo>
                  <a:pt x="1288" y="2224"/>
                </a:lnTo>
                <a:lnTo>
                  <a:pt x="1260" y="2228"/>
                </a:lnTo>
                <a:lnTo>
                  <a:pt x="1232" y="2232"/>
                </a:lnTo>
                <a:lnTo>
                  <a:pt x="1204" y="2234"/>
                </a:lnTo>
                <a:lnTo>
                  <a:pt x="1175" y="2236"/>
                </a:lnTo>
                <a:lnTo>
                  <a:pt x="1147" y="2237"/>
                </a:lnTo>
                <a:lnTo>
                  <a:pt x="1118" y="2237"/>
                </a:lnTo>
                <a:lnTo>
                  <a:pt x="1118" y="2237"/>
                </a:lnTo>
                <a:lnTo>
                  <a:pt x="1089" y="2237"/>
                </a:lnTo>
                <a:lnTo>
                  <a:pt x="1060" y="2236"/>
                </a:lnTo>
                <a:lnTo>
                  <a:pt x="1032" y="2234"/>
                </a:lnTo>
                <a:lnTo>
                  <a:pt x="1003" y="2232"/>
                </a:lnTo>
                <a:lnTo>
                  <a:pt x="975" y="2228"/>
                </a:lnTo>
                <a:lnTo>
                  <a:pt x="947" y="2224"/>
                </a:lnTo>
                <a:lnTo>
                  <a:pt x="920" y="2219"/>
                </a:lnTo>
                <a:lnTo>
                  <a:pt x="893" y="2215"/>
                </a:lnTo>
                <a:lnTo>
                  <a:pt x="866" y="2208"/>
                </a:lnTo>
                <a:lnTo>
                  <a:pt x="839" y="2201"/>
                </a:lnTo>
                <a:lnTo>
                  <a:pt x="812" y="2195"/>
                </a:lnTo>
                <a:lnTo>
                  <a:pt x="785" y="2187"/>
                </a:lnTo>
                <a:lnTo>
                  <a:pt x="760" y="2178"/>
                </a:lnTo>
                <a:lnTo>
                  <a:pt x="734" y="2169"/>
                </a:lnTo>
                <a:lnTo>
                  <a:pt x="708" y="2159"/>
                </a:lnTo>
                <a:lnTo>
                  <a:pt x="683" y="2149"/>
                </a:lnTo>
                <a:lnTo>
                  <a:pt x="633" y="2126"/>
                </a:lnTo>
                <a:lnTo>
                  <a:pt x="585" y="2102"/>
                </a:lnTo>
                <a:lnTo>
                  <a:pt x="538" y="2075"/>
                </a:lnTo>
                <a:lnTo>
                  <a:pt x="493" y="2046"/>
                </a:lnTo>
                <a:lnTo>
                  <a:pt x="449" y="2015"/>
                </a:lnTo>
                <a:lnTo>
                  <a:pt x="407" y="1981"/>
                </a:lnTo>
                <a:lnTo>
                  <a:pt x="366" y="1947"/>
                </a:lnTo>
                <a:lnTo>
                  <a:pt x="327" y="1910"/>
                </a:lnTo>
                <a:lnTo>
                  <a:pt x="290" y="1871"/>
                </a:lnTo>
                <a:lnTo>
                  <a:pt x="255" y="1830"/>
                </a:lnTo>
                <a:lnTo>
                  <a:pt x="222" y="1788"/>
                </a:lnTo>
                <a:lnTo>
                  <a:pt x="191" y="1744"/>
                </a:lnTo>
                <a:lnTo>
                  <a:pt x="162" y="1698"/>
                </a:lnTo>
                <a:lnTo>
                  <a:pt x="135" y="1652"/>
                </a:lnTo>
                <a:lnTo>
                  <a:pt x="109" y="1604"/>
                </a:lnTo>
                <a:lnTo>
                  <a:pt x="87" y="1553"/>
                </a:lnTo>
                <a:lnTo>
                  <a:pt x="77" y="1529"/>
                </a:lnTo>
                <a:lnTo>
                  <a:pt x="67" y="1503"/>
                </a:lnTo>
                <a:lnTo>
                  <a:pt x="58" y="1477"/>
                </a:lnTo>
                <a:lnTo>
                  <a:pt x="50" y="1450"/>
                </a:lnTo>
                <a:lnTo>
                  <a:pt x="42" y="1425"/>
                </a:lnTo>
                <a:lnTo>
                  <a:pt x="35" y="1398"/>
                </a:lnTo>
                <a:lnTo>
                  <a:pt x="28" y="1371"/>
                </a:lnTo>
                <a:lnTo>
                  <a:pt x="22" y="1344"/>
                </a:lnTo>
                <a:lnTo>
                  <a:pt x="17" y="1316"/>
                </a:lnTo>
                <a:lnTo>
                  <a:pt x="12" y="1288"/>
                </a:lnTo>
                <a:lnTo>
                  <a:pt x="9" y="1260"/>
                </a:lnTo>
                <a:lnTo>
                  <a:pt x="6" y="1233"/>
                </a:lnTo>
                <a:lnTo>
                  <a:pt x="3" y="1205"/>
                </a:lnTo>
                <a:lnTo>
                  <a:pt x="1" y="1176"/>
                </a:lnTo>
                <a:lnTo>
                  <a:pt x="0" y="1148"/>
                </a:lnTo>
                <a:lnTo>
                  <a:pt x="0" y="1119"/>
                </a:lnTo>
                <a:lnTo>
                  <a:pt x="0" y="1119"/>
                </a:lnTo>
                <a:lnTo>
                  <a:pt x="0" y="1089"/>
                </a:lnTo>
                <a:lnTo>
                  <a:pt x="1" y="1060"/>
                </a:lnTo>
                <a:lnTo>
                  <a:pt x="3" y="1033"/>
                </a:lnTo>
                <a:lnTo>
                  <a:pt x="6" y="1003"/>
                </a:lnTo>
                <a:lnTo>
                  <a:pt x="9" y="976"/>
                </a:lnTo>
                <a:lnTo>
                  <a:pt x="12" y="948"/>
                </a:lnTo>
                <a:lnTo>
                  <a:pt x="17" y="921"/>
                </a:lnTo>
                <a:lnTo>
                  <a:pt x="22" y="893"/>
                </a:lnTo>
                <a:lnTo>
                  <a:pt x="28" y="866"/>
                </a:lnTo>
                <a:lnTo>
                  <a:pt x="35" y="839"/>
                </a:lnTo>
                <a:lnTo>
                  <a:pt x="42" y="812"/>
                </a:lnTo>
                <a:lnTo>
                  <a:pt x="50" y="786"/>
                </a:lnTo>
                <a:lnTo>
                  <a:pt x="58" y="760"/>
                </a:lnTo>
                <a:lnTo>
                  <a:pt x="67" y="734"/>
                </a:lnTo>
                <a:lnTo>
                  <a:pt x="77" y="708"/>
                </a:lnTo>
                <a:lnTo>
                  <a:pt x="87" y="683"/>
                </a:lnTo>
                <a:lnTo>
                  <a:pt x="109" y="634"/>
                </a:lnTo>
                <a:lnTo>
                  <a:pt x="135" y="586"/>
                </a:lnTo>
                <a:lnTo>
                  <a:pt x="162" y="539"/>
                </a:lnTo>
                <a:lnTo>
                  <a:pt x="191" y="493"/>
                </a:lnTo>
                <a:lnTo>
                  <a:pt x="222" y="449"/>
                </a:lnTo>
                <a:lnTo>
                  <a:pt x="255" y="407"/>
                </a:lnTo>
                <a:lnTo>
                  <a:pt x="290" y="367"/>
                </a:lnTo>
                <a:lnTo>
                  <a:pt x="327" y="327"/>
                </a:lnTo>
                <a:lnTo>
                  <a:pt x="366" y="291"/>
                </a:lnTo>
                <a:lnTo>
                  <a:pt x="407" y="255"/>
                </a:lnTo>
                <a:lnTo>
                  <a:pt x="449" y="222"/>
                </a:lnTo>
                <a:lnTo>
                  <a:pt x="493" y="191"/>
                </a:lnTo>
                <a:lnTo>
                  <a:pt x="538" y="162"/>
                </a:lnTo>
                <a:lnTo>
                  <a:pt x="585" y="135"/>
                </a:lnTo>
                <a:lnTo>
                  <a:pt x="633" y="110"/>
                </a:lnTo>
                <a:lnTo>
                  <a:pt x="683" y="87"/>
                </a:lnTo>
                <a:lnTo>
                  <a:pt x="708" y="77"/>
                </a:lnTo>
                <a:lnTo>
                  <a:pt x="734" y="67"/>
                </a:lnTo>
                <a:lnTo>
                  <a:pt x="760" y="58"/>
                </a:lnTo>
                <a:lnTo>
                  <a:pt x="785" y="50"/>
                </a:lnTo>
                <a:lnTo>
                  <a:pt x="812" y="42"/>
                </a:lnTo>
                <a:lnTo>
                  <a:pt x="839" y="35"/>
                </a:lnTo>
                <a:lnTo>
                  <a:pt x="866" y="28"/>
                </a:lnTo>
                <a:lnTo>
                  <a:pt x="893" y="22"/>
                </a:lnTo>
                <a:lnTo>
                  <a:pt x="920" y="17"/>
                </a:lnTo>
                <a:lnTo>
                  <a:pt x="947" y="12"/>
                </a:lnTo>
                <a:lnTo>
                  <a:pt x="975" y="9"/>
                </a:lnTo>
                <a:lnTo>
                  <a:pt x="1003" y="6"/>
                </a:lnTo>
                <a:lnTo>
                  <a:pt x="1032" y="3"/>
                </a:lnTo>
                <a:lnTo>
                  <a:pt x="1060" y="1"/>
                </a:lnTo>
                <a:lnTo>
                  <a:pt x="1089" y="0"/>
                </a:lnTo>
                <a:lnTo>
                  <a:pt x="1118" y="0"/>
                </a:lnTo>
                <a:lnTo>
                  <a:pt x="1118" y="0"/>
                </a:lnTo>
                <a:close/>
              </a:path>
            </a:pathLst>
          </a:custGeom>
          <a:solidFill xmlns:a="http://schemas.openxmlformats.org/drawingml/2006/main">
            <a:srgbClr val="000000"/>
          </a:solidFill>
          <a:ln xmlns:a="http://schemas.openxmlformats.org/drawingml/2006/main">
            <a:noFill/>
          </a:ln>
          <a:extLst xmlns:a="http://schemas.openxmlformats.org/drawingml/2006/main"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cdr:spPr>
        <cdr:txBody>
          <a:bodyPr xmlns:a="http://schemas.openxmlformats.org/drawingml/2006/main" vert="horz" wrap="square" lIns="91440" tIns="45720" rIns="91440" bIns="45720" numCol="1" anchor="t" anchorCtr="0" compatLnSpc="1">
            <a:prstTxWarp prst="textNoShape">
              <a:avLst/>
            </a:prstTxWarp>
          </a:bodyPr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 dirty="0"/>
          </a:p>
        </cdr:txBody>
      </cdr:sp>
      <cdr:sp macro="" textlink="">
        <cdr:nvSpPr>
          <cdr:cNvPr id="7" name="Freeform 6">
            <a:extLst xmlns:a="http://schemas.openxmlformats.org/drawingml/2006/main">
              <a:ext uri="{FF2B5EF4-FFF2-40B4-BE49-F238E27FC236}">
                <a16:creationId xmlns:a16="http://schemas.microsoft.com/office/drawing/2014/main" id="{B570EE81-0157-2745-8551-440FDD3A6166}"/>
              </a:ext>
            </a:extLst>
          </cdr:cNvPr>
          <cdr:cNvSpPr>
            <a:spLocks xmlns:a="http://schemas.openxmlformats.org/drawingml/2006/main"/>
          </cdr:cNvSpPr>
        </cdr:nvSpPr>
        <cdr:spPr bwMode="auto">
          <a:xfrm xmlns:a="http://schemas.openxmlformats.org/drawingml/2006/main">
            <a:off x="-8014" y="-1052"/>
            <a:ext cx="0" cy="0"/>
          </a:xfrm>
          <a:custGeom xmlns:a="http://schemas.openxmlformats.org/drawingml/2006/main">
            <a:avLst/>
            <a:gdLst>
              <a:gd name="T0" fmla="*/ 69 w 178"/>
              <a:gd name="T1" fmla="*/ 0 h 136"/>
              <a:gd name="T2" fmla="*/ 69 w 178"/>
              <a:gd name="T3" fmla="*/ 0 h 136"/>
              <a:gd name="T4" fmla="*/ 54 w 178"/>
              <a:gd name="T5" fmla="*/ 1 h 136"/>
              <a:gd name="T6" fmla="*/ 41 w 178"/>
              <a:gd name="T7" fmla="*/ 5 h 136"/>
              <a:gd name="T8" fmla="*/ 35 w 178"/>
              <a:gd name="T9" fmla="*/ 7 h 136"/>
              <a:gd name="T10" fmla="*/ 29 w 178"/>
              <a:gd name="T11" fmla="*/ 11 h 136"/>
              <a:gd name="T12" fmla="*/ 24 w 178"/>
              <a:gd name="T13" fmla="*/ 14 h 136"/>
              <a:gd name="T14" fmla="*/ 19 w 178"/>
              <a:gd name="T15" fmla="*/ 19 h 136"/>
              <a:gd name="T16" fmla="*/ 15 w 178"/>
              <a:gd name="T17" fmla="*/ 23 h 136"/>
              <a:gd name="T18" fmla="*/ 11 w 178"/>
              <a:gd name="T19" fmla="*/ 29 h 136"/>
              <a:gd name="T20" fmla="*/ 8 w 178"/>
              <a:gd name="T21" fmla="*/ 34 h 136"/>
              <a:gd name="T22" fmla="*/ 6 w 178"/>
              <a:gd name="T23" fmla="*/ 40 h 136"/>
              <a:gd name="T24" fmla="*/ 2 w 178"/>
              <a:gd name="T25" fmla="*/ 53 h 136"/>
              <a:gd name="T26" fmla="*/ 0 w 178"/>
              <a:gd name="T27" fmla="*/ 68 h 136"/>
              <a:gd name="T28" fmla="*/ 0 w 178"/>
              <a:gd name="T29" fmla="*/ 68 h 136"/>
              <a:gd name="T30" fmla="*/ 2 w 178"/>
              <a:gd name="T31" fmla="*/ 82 h 136"/>
              <a:gd name="T32" fmla="*/ 6 w 178"/>
              <a:gd name="T33" fmla="*/ 96 h 136"/>
              <a:gd name="T34" fmla="*/ 8 w 178"/>
              <a:gd name="T35" fmla="*/ 102 h 136"/>
              <a:gd name="T36" fmla="*/ 11 w 178"/>
              <a:gd name="T37" fmla="*/ 108 h 136"/>
              <a:gd name="T38" fmla="*/ 15 w 178"/>
              <a:gd name="T39" fmla="*/ 112 h 136"/>
              <a:gd name="T40" fmla="*/ 19 w 178"/>
              <a:gd name="T41" fmla="*/ 117 h 136"/>
              <a:gd name="T42" fmla="*/ 24 w 178"/>
              <a:gd name="T43" fmla="*/ 121 h 136"/>
              <a:gd name="T44" fmla="*/ 29 w 178"/>
              <a:gd name="T45" fmla="*/ 126 h 136"/>
              <a:gd name="T46" fmla="*/ 35 w 178"/>
              <a:gd name="T47" fmla="*/ 128 h 136"/>
              <a:gd name="T48" fmla="*/ 41 w 178"/>
              <a:gd name="T49" fmla="*/ 131 h 136"/>
              <a:gd name="T50" fmla="*/ 54 w 178"/>
              <a:gd name="T51" fmla="*/ 135 h 136"/>
              <a:gd name="T52" fmla="*/ 69 w 178"/>
              <a:gd name="T53" fmla="*/ 136 h 136"/>
              <a:gd name="T54" fmla="*/ 110 w 178"/>
              <a:gd name="T55" fmla="*/ 136 h 136"/>
              <a:gd name="T56" fmla="*/ 110 w 178"/>
              <a:gd name="T57" fmla="*/ 136 h 136"/>
              <a:gd name="T58" fmla="*/ 124 w 178"/>
              <a:gd name="T59" fmla="*/ 135 h 136"/>
              <a:gd name="T60" fmla="*/ 138 w 178"/>
              <a:gd name="T61" fmla="*/ 131 h 136"/>
              <a:gd name="T62" fmla="*/ 144 w 178"/>
              <a:gd name="T63" fmla="*/ 128 h 136"/>
              <a:gd name="T64" fmla="*/ 150 w 178"/>
              <a:gd name="T65" fmla="*/ 126 h 136"/>
              <a:gd name="T66" fmla="*/ 154 w 178"/>
              <a:gd name="T67" fmla="*/ 121 h 136"/>
              <a:gd name="T68" fmla="*/ 159 w 178"/>
              <a:gd name="T69" fmla="*/ 117 h 136"/>
              <a:gd name="T70" fmla="*/ 163 w 178"/>
              <a:gd name="T71" fmla="*/ 112 h 136"/>
              <a:gd name="T72" fmla="*/ 168 w 178"/>
              <a:gd name="T73" fmla="*/ 108 h 136"/>
              <a:gd name="T74" fmla="*/ 170 w 178"/>
              <a:gd name="T75" fmla="*/ 102 h 136"/>
              <a:gd name="T76" fmla="*/ 173 w 178"/>
              <a:gd name="T77" fmla="*/ 96 h 136"/>
              <a:gd name="T78" fmla="*/ 177 w 178"/>
              <a:gd name="T79" fmla="*/ 82 h 136"/>
              <a:gd name="T80" fmla="*/ 178 w 178"/>
              <a:gd name="T81" fmla="*/ 68 h 136"/>
              <a:gd name="T82" fmla="*/ 178 w 178"/>
              <a:gd name="T83" fmla="*/ 68 h 136"/>
              <a:gd name="T84" fmla="*/ 177 w 178"/>
              <a:gd name="T85" fmla="*/ 53 h 136"/>
              <a:gd name="T86" fmla="*/ 173 w 178"/>
              <a:gd name="T87" fmla="*/ 40 h 136"/>
              <a:gd name="T88" fmla="*/ 170 w 178"/>
              <a:gd name="T89" fmla="*/ 34 h 136"/>
              <a:gd name="T90" fmla="*/ 168 w 178"/>
              <a:gd name="T91" fmla="*/ 29 h 136"/>
              <a:gd name="T92" fmla="*/ 163 w 178"/>
              <a:gd name="T93" fmla="*/ 23 h 136"/>
              <a:gd name="T94" fmla="*/ 159 w 178"/>
              <a:gd name="T95" fmla="*/ 19 h 136"/>
              <a:gd name="T96" fmla="*/ 154 w 178"/>
              <a:gd name="T97" fmla="*/ 14 h 136"/>
              <a:gd name="T98" fmla="*/ 150 w 178"/>
              <a:gd name="T99" fmla="*/ 11 h 136"/>
              <a:gd name="T100" fmla="*/ 144 w 178"/>
              <a:gd name="T101" fmla="*/ 7 h 136"/>
              <a:gd name="T102" fmla="*/ 138 w 178"/>
              <a:gd name="T103" fmla="*/ 5 h 136"/>
              <a:gd name="T104" fmla="*/ 124 w 178"/>
              <a:gd name="T105" fmla="*/ 1 h 136"/>
              <a:gd name="T106" fmla="*/ 110 w 178"/>
              <a:gd name="T107" fmla="*/ 0 h 136"/>
              <a:gd name="T108" fmla="*/ 69 w 178"/>
              <a:gd name="T109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8" h="136">
                <a:moveTo>
                  <a:pt x="69" y="0"/>
                </a:moveTo>
                <a:lnTo>
                  <a:pt x="69" y="0"/>
                </a:lnTo>
                <a:lnTo>
                  <a:pt x="54" y="1"/>
                </a:lnTo>
                <a:lnTo>
                  <a:pt x="41" y="5"/>
                </a:lnTo>
                <a:lnTo>
                  <a:pt x="35" y="7"/>
                </a:lnTo>
                <a:lnTo>
                  <a:pt x="29" y="11"/>
                </a:lnTo>
                <a:lnTo>
                  <a:pt x="24" y="14"/>
                </a:lnTo>
                <a:lnTo>
                  <a:pt x="19" y="19"/>
                </a:lnTo>
                <a:lnTo>
                  <a:pt x="15" y="23"/>
                </a:lnTo>
                <a:lnTo>
                  <a:pt x="11" y="29"/>
                </a:lnTo>
                <a:lnTo>
                  <a:pt x="8" y="34"/>
                </a:lnTo>
                <a:lnTo>
                  <a:pt x="6" y="40"/>
                </a:lnTo>
                <a:lnTo>
                  <a:pt x="2" y="53"/>
                </a:lnTo>
                <a:lnTo>
                  <a:pt x="0" y="68"/>
                </a:lnTo>
                <a:lnTo>
                  <a:pt x="0" y="68"/>
                </a:lnTo>
                <a:lnTo>
                  <a:pt x="2" y="82"/>
                </a:lnTo>
                <a:lnTo>
                  <a:pt x="6" y="96"/>
                </a:lnTo>
                <a:lnTo>
                  <a:pt x="8" y="102"/>
                </a:lnTo>
                <a:lnTo>
                  <a:pt x="11" y="108"/>
                </a:lnTo>
                <a:lnTo>
                  <a:pt x="15" y="112"/>
                </a:lnTo>
                <a:lnTo>
                  <a:pt x="19" y="117"/>
                </a:lnTo>
                <a:lnTo>
                  <a:pt x="24" y="121"/>
                </a:lnTo>
                <a:lnTo>
                  <a:pt x="29" y="126"/>
                </a:lnTo>
                <a:lnTo>
                  <a:pt x="35" y="128"/>
                </a:lnTo>
                <a:lnTo>
                  <a:pt x="41" y="131"/>
                </a:lnTo>
                <a:lnTo>
                  <a:pt x="54" y="135"/>
                </a:lnTo>
                <a:lnTo>
                  <a:pt x="69" y="136"/>
                </a:lnTo>
                <a:lnTo>
                  <a:pt x="110" y="136"/>
                </a:lnTo>
                <a:lnTo>
                  <a:pt x="110" y="136"/>
                </a:lnTo>
                <a:lnTo>
                  <a:pt x="124" y="135"/>
                </a:lnTo>
                <a:lnTo>
                  <a:pt x="138" y="131"/>
                </a:lnTo>
                <a:lnTo>
                  <a:pt x="144" y="128"/>
                </a:lnTo>
                <a:lnTo>
                  <a:pt x="150" y="126"/>
                </a:lnTo>
                <a:lnTo>
                  <a:pt x="154" y="121"/>
                </a:lnTo>
                <a:lnTo>
                  <a:pt x="159" y="117"/>
                </a:lnTo>
                <a:lnTo>
                  <a:pt x="163" y="112"/>
                </a:lnTo>
                <a:lnTo>
                  <a:pt x="168" y="108"/>
                </a:lnTo>
                <a:lnTo>
                  <a:pt x="170" y="102"/>
                </a:lnTo>
                <a:lnTo>
                  <a:pt x="173" y="96"/>
                </a:lnTo>
                <a:lnTo>
                  <a:pt x="177" y="82"/>
                </a:lnTo>
                <a:lnTo>
                  <a:pt x="178" y="68"/>
                </a:lnTo>
                <a:lnTo>
                  <a:pt x="178" y="68"/>
                </a:lnTo>
                <a:lnTo>
                  <a:pt x="177" y="53"/>
                </a:lnTo>
                <a:lnTo>
                  <a:pt x="173" y="40"/>
                </a:lnTo>
                <a:lnTo>
                  <a:pt x="170" y="34"/>
                </a:lnTo>
                <a:lnTo>
                  <a:pt x="168" y="29"/>
                </a:lnTo>
                <a:lnTo>
                  <a:pt x="163" y="23"/>
                </a:lnTo>
                <a:lnTo>
                  <a:pt x="159" y="19"/>
                </a:lnTo>
                <a:lnTo>
                  <a:pt x="154" y="14"/>
                </a:lnTo>
                <a:lnTo>
                  <a:pt x="150" y="11"/>
                </a:lnTo>
                <a:lnTo>
                  <a:pt x="144" y="7"/>
                </a:lnTo>
                <a:lnTo>
                  <a:pt x="138" y="5"/>
                </a:lnTo>
                <a:lnTo>
                  <a:pt x="124" y="1"/>
                </a:lnTo>
                <a:lnTo>
                  <a:pt x="110" y="0"/>
                </a:lnTo>
                <a:lnTo>
                  <a:pt x="69" y="0"/>
                </a:lnTo>
                <a:close/>
              </a:path>
            </a:pathLst>
          </a:custGeom>
          <a:solidFill xmlns:a="http://schemas.openxmlformats.org/drawingml/2006/main">
            <a:srgbClr val="000000"/>
          </a:solidFill>
          <a:ln xmlns:a="http://schemas.openxmlformats.org/drawingml/2006/main">
            <a:noFill/>
          </a:ln>
          <a:extLst xmlns:a="http://schemas.openxmlformats.org/drawingml/2006/main"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cdr:spPr>
        <cdr:txBody>
          <a:bodyPr xmlns:a="http://schemas.openxmlformats.org/drawingml/2006/main" vert="horz" wrap="square" lIns="91440" tIns="45720" rIns="91440" bIns="45720" numCol="1" anchor="t" anchorCtr="0" compatLnSpc="1">
            <a:prstTxWarp prst="textNoShape">
              <a:avLst/>
            </a:prstTxWarp>
          </a:bodyPr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 dirty="0"/>
          </a:p>
        </cdr:txBody>
      </cdr:sp>
    </cdr:grp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0.00825</cdr:x>
      <cdr:y>0.01234</cdr:y>
    </cdr:from>
    <cdr:to>
      <cdr:x>0.00858</cdr:x>
      <cdr:y>0.01349</cdr:y>
    </cdr:to>
    <cdr:grpSp>
      <cdr:nvGrpSpPr>
        <cdr:cNvPr id="2" name="Group 1">
          <a:extLst xmlns:a="http://schemas.openxmlformats.org/drawingml/2006/main">
            <a:ext uri="{FF2B5EF4-FFF2-40B4-BE49-F238E27FC236}">
              <a16:creationId xmlns:a16="http://schemas.microsoft.com/office/drawing/2014/main" id="{8D0F1503-DC9F-F340-BADA-ADA16F890474}"/>
            </a:ext>
          </a:extLst>
        </cdr:cNvPr>
        <cdr:cNvGrpSpPr>
          <a:grpSpLocks xmlns:a="http://schemas.openxmlformats.org/drawingml/2006/main" noChangeAspect="1"/>
        </cdr:cNvGrpSpPr>
      </cdr:nvGrpSpPr>
      <cdr:grpSpPr bwMode="auto">
        <a:xfrm xmlns:a="http://schemas.openxmlformats.org/drawingml/2006/main">
          <a:off x="44352" y="44226"/>
          <a:ext cx="1774" cy="4122"/>
          <a:chOff x="-8016" y="-1055"/>
          <a:chExt cx="3" cy="7"/>
        </a:xfrm>
      </cdr:grpSpPr>
      <cdr:sp macro="" textlink="">
        <cdr:nvSpPr>
          <cdr:cNvPr id="3" name="AutoShape 3">
            <a:extLst xmlns:a="http://schemas.openxmlformats.org/drawingml/2006/main">
              <a:ext uri="{FF2B5EF4-FFF2-40B4-BE49-F238E27FC236}">
                <a16:creationId xmlns:a16="http://schemas.microsoft.com/office/drawing/2014/main" id="{173717EE-3787-E24E-958F-0328C97E108E}"/>
              </a:ext>
            </a:extLst>
          </cdr:cNvPr>
          <cdr:cNvSpPr>
            <a:spLocks xmlns:a="http://schemas.openxmlformats.org/drawingml/2006/main" noChangeAspect="1" noChangeArrowheads="1" noTextEdit="1"/>
          </cdr:cNvSpPr>
        </cdr:nvSpPr>
        <cdr:spPr bwMode="auto">
          <a:xfrm xmlns:a="http://schemas.openxmlformats.org/drawingml/2006/main">
            <a:off x="-8016" y="-1055"/>
            <a:ext cx="3" cy="6"/>
          </a:xfrm>
          <a:prstGeom xmlns:a="http://schemas.openxmlformats.org/drawingml/2006/main" prst="rect">
            <a:avLst/>
          </a:prstGeom>
          <a:noFill xmlns:a="http://schemas.openxmlformats.org/drawingml/2006/main"/>
          <a:ln xmlns:a="http://schemas.openxmlformats.org/drawingml/2006/main">
            <a:noFill/>
          </a:ln>
          <a:extLst xmlns:a="http://schemas.openxmlformats.org/drawingml/2006/main"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cdr:spPr>
        <cdr:txBody>
          <a:bodyPr xmlns:a="http://schemas.openxmlformats.org/drawingml/2006/main" vert="horz" wrap="square" lIns="91440" tIns="45720" rIns="91440" bIns="45720" numCol="1" anchor="t" anchorCtr="0" compatLnSpc="1">
            <a:prstTxWarp prst="textNoShape">
              <a:avLst/>
            </a:prstTxWarp>
          </a:bodyPr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 dirty="0"/>
          </a:p>
        </cdr:txBody>
      </cdr:sp>
      <cdr:sp macro="" textlink="">
        <cdr:nvSpPr>
          <cdr:cNvPr id="4" name="Freeform 3">
            <a:extLst xmlns:a="http://schemas.openxmlformats.org/drawingml/2006/main">
              <a:ext uri="{FF2B5EF4-FFF2-40B4-BE49-F238E27FC236}">
                <a16:creationId xmlns:a16="http://schemas.microsoft.com/office/drawing/2014/main" id="{2EFB4185-4946-3B4E-A659-2ED495AE345F}"/>
              </a:ext>
            </a:extLst>
          </cdr:cNvPr>
          <cdr:cNvSpPr>
            <a:spLocks xmlns:a="http://schemas.openxmlformats.org/drawingml/2006/main"/>
          </cdr:cNvSpPr>
        </cdr:nvSpPr>
        <cdr:spPr bwMode="auto">
          <a:xfrm xmlns:a="http://schemas.openxmlformats.org/drawingml/2006/main">
            <a:off x="-8015" y="-1052"/>
            <a:ext cx="1" cy="4"/>
          </a:xfrm>
          <a:custGeom xmlns:a="http://schemas.openxmlformats.org/drawingml/2006/main">
            <a:avLst/>
            <a:gdLst>
              <a:gd name="T0" fmla="*/ 2163 w 2987"/>
              <a:gd name="T1" fmla="*/ 123 h 7299"/>
              <a:gd name="T2" fmla="*/ 1974 w 2987"/>
              <a:gd name="T3" fmla="*/ 157 h 7299"/>
              <a:gd name="T4" fmla="*/ 1907 w 2987"/>
              <a:gd name="T5" fmla="*/ 157 h 7299"/>
              <a:gd name="T6" fmla="*/ 1862 w 2987"/>
              <a:gd name="T7" fmla="*/ 165 h 7299"/>
              <a:gd name="T8" fmla="*/ 1826 w 2987"/>
              <a:gd name="T9" fmla="*/ 208 h 7299"/>
              <a:gd name="T10" fmla="*/ 1200 w 2987"/>
              <a:gd name="T11" fmla="*/ 219 h 7299"/>
              <a:gd name="T12" fmla="*/ 1159 w 2987"/>
              <a:gd name="T13" fmla="*/ 208 h 7299"/>
              <a:gd name="T14" fmla="*/ 1124 w 2987"/>
              <a:gd name="T15" fmla="*/ 165 h 7299"/>
              <a:gd name="T16" fmla="*/ 982 w 2987"/>
              <a:gd name="T17" fmla="*/ 151 h 7299"/>
              <a:gd name="T18" fmla="*/ 409 w 2987"/>
              <a:gd name="T19" fmla="*/ 55 h 7299"/>
              <a:gd name="T20" fmla="*/ 196 w 2987"/>
              <a:gd name="T21" fmla="*/ 18 h 7299"/>
              <a:gd name="T22" fmla="*/ 0 w 2987"/>
              <a:gd name="T23" fmla="*/ 1228 h 7299"/>
              <a:gd name="T24" fmla="*/ 12 w 2987"/>
              <a:gd name="T25" fmla="*/ 1286 h 7299"/>
              <a:gd name="T26" fmla="*/ 45 w 2987"/>
              <a:gd name="T27" fmla="*/ 1334 h 7299"/>
              <a:gd name="T28" fmla="*/ 91 w 2987"/>
              <a:gd name="T29" fmla="*/ 1367 h 7299"/>
              <a:gd name="T30" fmla="*/ 150 w 2987"/>
              <a:gd name="T31" fmla="*/ 1378 h 7299"/>
              <a:gd name="T32" fmla="*/ 192 w 2987"/>
              <a:gd name="T33" fmla="*/ 4101 h 7299"/>
              <a:gd name="T34" fmla="*/ 204 w 2987"/>
              <a:gd name="T35" fmla="*/ 6835 h 7299"/>
              <a:gd name="T36" fmla="*/ 209 w 2987"/>
              <a:gd name="T37" fmla="*/ 6902 h 7299"/>
              <a:gd name="T38" fmla="*/ 230 w 2987"/>
              <a:gd name="T39" fmla="*/ 6988 h 7299"/>
              <a:gd name="T40" fmla="*/ 267 w 2987"/>
              <a:gd name="T41" fmla="*/ 7068 h 7299"/>
              <a:gd name="T42" fmla="*/ 317 w 2987"/>
              <a:gd name="T43" fmla="*/ 7138 h 7299"/>
              <a:gd name="T44" fmla="*/ 381 w 2987"/>
              <a:gd name="T45" fmla="*/ 7197 h 7299"/>
              <a:gd name="T46" fmla="*/ 455 w 2987"/>
              <a:gd name="T47" fmla="*/ 7245 h 7299"/>
              <a:gd name="T48" fmla="*/ 538 w 2987"/>
              <a:gd name="T49" fmla="*/ 7279 h 7299"/>
              <a:gd name="T50" fmla="*/ 630 w 2987"/>
              <a:gd name="T51" fmla="*/ 7297 h 7299"/>
              <a:gd name="T52" fmla="*/ 703 w 2987"/>
              <a:gd name="T53" fmla="*/ 7299 h 7299"/>
              <a:gd name="T54" fmla="*/ 795 w 2987"/>
              <a:gd name="T55" fmla="*/ 7284 h 7299"/>
              <a:gd name="T56" fmla="*/ 880 w 2987"/>
              <a:gd name="T57" fmla="*/ 7252 h 7299"/>
              <a:gd name="T58" fmla="*/ 957 w 2987"/>
              <a:gd name="T59" fmla="*/ 7205 h 7299"/>
              <a:gd name="T60" fmla="*/ 1024 w 2987"/>
              <a:gd name="T61" fmla="*/ 7144 h 7299"/>
              <a:gd name="T62" fmla="*/ 1078 w 2987"/>
              <a:gd name="T63" fmla="*/ 7071 h 7299"/>
              <a:gd name="T64" fmla="*/ 1117 w 2987"/>
              <a:gd name="T65" fmla="*/ 6987 h 7299"/>
              <a:gd name="T66" fmla="*/ 1141 w 2987"/>
              <a:gd name="T67" fmla="*/ 6897 h 7299"/>
              <a:gd name="T68" fmla="*/ 1175 w 2987"/>
              <a:gd name="T69" fmla="*/ 6220 h 7299"/>
              <a:gd name="T70" fmla="*/ 1313 w 2987"/>
              <a:gd name="T71" fmla="*/ 3073 h 7299"/>
              <a:gd name="T72" fmla="*/ 1854 w 2987"/>
              <a:gd name="T73" fmla="*/ 6849 h 7299"/>
              <a:gd name="T74" fmla="*/ 1863 w 2987"/>
              <a:gd name="T75" fmla="*/ 6917 h 7299"/>
              <a:gd name="T76" fmla="*/ 1889 w 2987"/>
              <a:gd name="T77" fmla="*/ 7002 h 7299"/>
              <a:gd name="T78" fmla="*/ 1930 w 2987"/>
              <a:gd name="T79" fmla="*/ 7081 h 7299"/>
              <a:gd name="T80" fmla="*/ 1984 w 2987"/>
              <a:gd name="T81" fmla="*/ 7150 h 7299"/>
              <a:gd name="T82" fmla="*/ 2050 w 2987"/>
              <a:gd name="T83" fmla="*/ 7208 h 7299"/>
              <a:gd name="T84" fmla="*/ 2125 w 2987"/>
              <a:gd name="T85" fmla="*/ 7254 h 7299"/>
              <a:gd name="T86" fmla="*/ 2207 w 2987"/>
              <a:gd name="T87" fmla="*/ 7284 h 7299"/>
              <a:gd name="T88" fmla="*/ 2296 w 2987"/>
              <a:gd name="T89" fmla="*/ 7298 h 7299"/>
              <a:gd name="T90" fmla="*/ 2366 w 2987"/>
              <a:gd name="T91" fmla="*/ 7297 h 7299"/>
              <a:gd name="T92" fmla="*/ 2458 w 2987"/>
              <a:gd name="T93" fmla="*/ 7278 h 7299"/>
              <a:gd name="T94" fmla="*/ 2540 w 2987"/>
              <a:gd name="T95" fmla="*/ 7243 h 7299"/>
              <a:gd name="T96" fmla="*/ 2615 w 2987"/>
              <a:gd name="T97" fmla="*/ 7194 h 7299"/>
              <a:gd name="T98" fmla="*/ 2678 w 2987"/>
              <a:gd name="T99" fmla="*/ 7131 h 7299"/>
              <a:gd name="T100" fmla="*/ 2727 w 2987"/>
              <a:gd name="T101" fmla="*/ 7058 h 7299"/>
              <a:gd name="T102" fmla="*/ 2762 w 2987"/>
              <a:gd name="T103" fmla="*/ 6974 h 7299"/>
              <a:gd name="T104" fmla="*/ 2779 w 2987"/>
              <a:gd name="T105" fmla="*/ 6883 h 7299"/>
              <a:gd name="T106" fmla="*/ 2836 w 2987"/>
              <a:gd name="T107" fmla="*/ 1378 h 7299"/>
              <a:gd name="T108" fmla="*/ 2881 w 2987"/>
              <a:gd name="T109" fmla="*/ 1371 h 7299"/>
              <a:gd name="T110" fmla="*/ 2931 w 2987"/>
              <a:gd name="T111" fmla="*/ 1343 h 7299"/>
              <a:gd name="T112" fmla="*/ 2968 w 2987"/>
              <a:gd name="T113" fmla="*/ 1299 h 7299"/>
              <a:gd name="T114" fmla="*/ 2986 w 2987"/>
              <a:gd name="T115" fmla="*/ 1244 h 7299"/>
              <a:gd name="T116" fmla="*/ 2829 w 2987"/>
              <a:gd name="T117" fmla="*/ 6 h 7299"/>
              <a:gd name="T118" fmla="*/ 2613 w 2987"/>
              <a:gd name="T119" fmla="*/ 49 h 7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987" h="7299">
                <a:moveTo>
                  <a:pt x="2577" y="55"/>
                </a:moveTo>
                <a:lnTo>
                  <a:pt x="2577" y="55"/>
                </a:lnTo>
                <a:lnTo>
                  <a:pt x="2344" y="93"/>
                </a:lnTo>
                <a:lnTo>
                  <a:pt x="2163" y="123"/>
                </a:lnTo>
                <a:lnTo>
                  <a:pt x="2005" y="151"/>
                </a:lnTo>
                <a:lnTo>
                  <a:pt x="2005" y="151"/>
                </a:lnTo>
                <a:lnTo>
                  <a:pt x="1990" y="155"/>
                </a:lnTo>
                <a:lnTo>
                  <a:pt x="1974" y="157"/>
                </a:lnTo>
                <a:lnTo>
                  <a:pt x="1958" y="160"/>
                </a:lnTo>
                <a:lnTo>
                  <a:pt x="1942" y="161"/>
                </a:lnTo>
                <a:lnTo>
                  <a:pt x="1925" y="160"/>
                </a:lnTo>
                <a:lnTo>
                  <a:pt x="1907" y="157"/>
                </a:lnTo>
                <a:lnTo>
                  <a:pt x="1888" y="155"/>
                </a:lnTo>
                <a:lnTo>
                  <a:pt x="1868" y="151"/>
                </a:lnTo>
                <a:lnTo>
                  <a:pt x="1868" y="151"/>
                </a:lnTo>
                <a:lnTo>
                  <a:pt x="1862" y="165"/>
                </a:lnTo>
                <a:lnTo>
                  <a:pt x="1856" y="178"/>
                </a:lnTo>
                <a:lnTo>
                  <a:pt x="1848" y="190"/>
                </a:lnTo>
                <a:lnTo>
                  <a:pt x="1838" y="200"/>
                </a:lnTo>
                <a:lnTo>
                  <a:pt x="1826" y="208"/>
                </a:lnTo>
                <a:lnTo>
                  <a:pt x="1814" y="213"/>
                </a:lnTo>
                <a:lnTo>
                  <a:pt x="1801" y="217"/>
                </a:lnTo>
                <a:lnTo>
                  <a:pt x="1786" y="219"/>
                </a:lnTo>
                <a:lnTo>
                  <a:pt x="1200" y="219"/>
                </a:lnTo>
                <a:lnTo>
                  <a:pt x="1200" y="219"/>
                </a:lnTo>
                <a:lnTo>
                  <a:pt x="1185" y="217"/>
                </a:lnTo>
                <a:lnTo>
                  <a:pt x="1172" y="213"/>
                </a:lnTo>
                <a:lnTo>
                  <a:pt x="1159" y="208"/>
                </a:lnTo>
                <a:lnTo>
                  <a:pt x="1148" y="200"/>
                </a:lnTo>
                <a:lnTo>
                  <a:pt x="1139" y="190"/>
                </a:lnTo>
                <a:lnTo>
                  <a:pt x="1130" y="178"/>
                </a:lnTo>
                <a:lnTo>
                  <a:pt x="1124" y="165"/>
                </a:lnTo>
                <a:lnTo>
                  <a:pt x="1118" y="151"/>
                </a:lnTo>
                <a:lnTo>
                  <a:pt x="1118" y="151"/>
                </a:lnTo>
                <a:lnTo>
                  <a:pt x="982" y="151"/>
                </a:lnTo>
                <a:lnTo>
                  <a:pt x="982" y="151"/>
                </a:lnTo>
                <a:lnTo>
                  <a:pt x="823" y="123"/>
                </a:lnTo>
                <a:lnTo>
                  <a:pt x="642" y="93"/>
                </a:lnTo>
                <a:lnTo>
                  <a:pt x="409" y="55"/>
                </a:lnTo>
                <a:lnTo>
                  <a:pt x="409" y="55"/>
                </a:lnTo>
                <a:lnTo>
                  <a:pt x="343" y="45"/>
                </a:lnTo>
                <a:lnTo>
                  <a:pt x="271" y="32"/>
                </a:lnTo>
                <a:lnTo>
                  <a:pt x="233" y="26"/>
                </a:lnTo>
                <a:lnTo>
                  <a:pt x="196" y="18"/>
                </a:lnTo>
                <a:lnTo>
                  <a:pt x="158" y="10"/>
                </a:lnTo>
                <a:lnTo>
                  <a:pt x="123" y="0"/>
                </a:lnTo>
                <a:lnTo>
                  <a:pt x="0" y="1228"/>
                </a:lnTo>
                <a:lnTo>
                  <a:pt x="0" y="1228"/>
                </a:lnTo>
                <a:lnTo>
                  <a:pt x="1" y="1244"/>
                </a:lnTo>
                <a:lnTo>
                  <a:pt x="3" y="1258"/>
                </a:lnTo>
                <a:lnTo>
                  <a:pt x="7" y="1273"/>
                </a:lnTo>
                <a:lnTo>
                  <a:pt x="12" y="1286"/>
                </a:lnTo>
                <a:lnTo>
                  <a:pt x="18" y="1299"/>
                </a:lnTo>
                <a:lnTo>
                  <a:pt x="26" y="1312"/>
                </a:lnTo>
                <a:lnTo>
                  <a:pt x="34" y="1323"/>
                </a:lnTo>
                <a:lnTo>
                  <a:pt x="45" y="1334"/>
                </a:lnTo>
                <a:lnTo>
                  <a:pt x="55" y="1343"/>
                </a:lnTo>
                <a:lnTo>
                  <a:pt x="67" y="1352"/>
                </a:lnTo>
                <a:lnTo>
                  <a:pt x="79" y="1360"/>
                </a:lnTo>
                <a:lnTo>
                  <a:pt x="91" y="1367"/>
                </a:lnTo>
                <a:lnTo>
                  <a:pt x="106" y="1371"/>
                </a:lnTo>
                <a:lnTo>
                  <a:pt x="119" y="1375"/>
                </a:lnTo>
                <a:lnTo>
                  <a:pt x="135" y="1378"/>
                </a:lnTo>
                <a:lnTo>
                  <a:pt x="150" y="1378"/>
                </a:lnTo>
                <a:lnTo>
                  <a:pt x="191" y="1378"/>
                </a:lnTo>
                <a:lnTo>
                  <a:pt x="191" y="1378"/>
                </a:lnTo>
                <a:lnTo>
                  <a:pt x="191" y="2739"/>
                </a:lnTo>
                <a:lnTo>
                  <a:pt x="192" y="4101"/>
                </a:lnTo>
                <a:lnTo>
                  <a:pt x="194" y="4784"/>
                </a:lnTo>
                <a:lnTo>
                  <a:pt x="196" y="5466"/>
                </a:lnTo>
                <a:lnTo>
                  <a:pt x="200" y="6150"/>
                </a:lnTo>
                <a:lnTo>
                  <a:pt x="204" y="6835"/>
                </a:lnTo>
                <a:lnTo>
                  <a:pt x="204" y="6835"/>
                </a:lnTo>
                <a:lnTo>
                  <a:pt x="205" y="6858"/>
                </a:lnTo>
                <a:lnTo>
                  <a:pt x="207" y="6880"/>
                </a:lnTo>
                <a:lnTo>
                  <a:pt x="209" y="6902"/>
                </a:lnTo>
                <a:lnTo>
                  <a:pt x="213" y="6925"/>
                </a:lnTo>
                <a:lnTo>
                  <a:pt x="218" y="6946"/>
                </a:lnTo>
                <a:lnTo>
                  <a:pt x="223" y="6968"/>
                </a:lnTo>
                <a:lnTo>
                  <a:pt x="230" y="6988"/>
                </a:lnTo>
                <a:lnTo>
                  <a:pt x="238" y="7010"/>
                </a:lnTo>
                <a:lnTo>
                  <a:pt x="247" y="7029"/>
                </a:lnTo>
                <a:lnTo>
                  <a:pt x="257" y="7049"/>
                </a:lnTo>
                <a:lnTo>
                  <a:pt x="267" y="7068"/>
                </a:lnTo>
                <a:lnTo>
                  <a:pt x="278" y="7086"/>
                </a:lnTo>
                <a:lnTo>
                  <a:pt x="290" y="7103"/>
                </a:lnTo>
                <a:lnTo>
                  <a:pt x="304" y="7121"/>
                </a:lnTo>
                <a:lnTo>
                  <a:pt x="317" y="7138"/>
                </a:lnTo>
                <a:lnTo>
                  <a:pt x="332" y="7154"/>
                </a:lnTo>
                <a:lnTo>
                  <a:pt x="347" y="7169"/>
                </a:lnTo>
                <a:lnTo>
                  <a:pt x="364" y="7184"/>
                </a:lnTo>
                <a:lnTo>
                  <a:pt x="381" y="7197"/>
                </a:lnTo>
                <a:lnTo>
                  <a:pt x="399" y="7211"/>
                </a:lnTo>
                <a:lnTo>
                  <a:pt x="417" y="7223"/>
                </a:lnTo>
                <a:lnTo>
                  <a:pt x="436" y="7234"/>
                </a:lnTo>
                <a:lnTo>
                  <a:pt x="455" y="7245"/>
                </a:lnTo>
                <a:lnTo>
                  <a:pt x="475" y="7255"/>
                </a:lnTo>
                <a:lnTo>
                  <a:pt x="496" y="7264"/>
                </a:lnTo>
                <a:lnTo>
                  <a:pt x="517" y="7272"/>
                </a:lnTo>
                <a:lnTo>
                  <a:pt x="538" y="7279"/>
                </a:lnTo>
                <a:lnTo>
                  <a:pt x="561" y="7284"/>
                </a:lnTo>
                <a:lnTo>
                  <a:pt x="583" y="7290"/>
                </a:lnTo>
                <a:lnTo>
                  <a:pt x="606" y="7293"/>
                </a:lnTo>
                <a:lnTo>
                  <a:pt x="630" y="7297"/>
                </a:lnTo>
                <a:lnTo>
                  <a:pt x="655" y="7299"/>
                </a:lnTo>
                <a:lnTo>
                  <a:pt x="655" y="7299"/>
                </a:lnTo>
                <a:lnTo>
                  <a:pt x="679" y="7299"/>
                </a:lnTo>
                <a:lnTo>
                  <a:pt x="703" y="7299"/>
                </a:lnTo>
                <a:lnTo>
                  <a:pt x="726" y="7297"/>
                </a:lnTo>
                <a:lnTo>
                  <a:pt x="749" y="7293"/>
                </a:lnTo>
                <a:lnTo>
                  <a:pt x="772" y="7290"/>
                </a:lnTo>
                <a:lnTo>
                  <a:pt x="795" y="7284"/>
                </a:lnTo>
                <a:lnTo>
                  <a:pt x="817" y="7278"/>
                </a:lnTo>
                <a:lnTo>
                  <a:pt x="839" y="7271"/>
                </a:lnTo>
                <a:lnTo>
                  <a:pt x="860" y="7262"/>
                </a:lnTo>
                <a:lnTo>
                  <a:pt x="880" y="7252"/>
                </a:lnTo>
                <a:lnTo>
                  <a:pt x="900" y="7242"/>
                </a:lnTo>
                <a:lnTo>
                  <a:pt x="920" y="7231"/>
                </a:lnTo>
                <a:lnTo>
                  <a:pt x="939" y="7219"/>
                </a:lnTo>
                <a:lnTo>
                  <a:pt x="957" y="7205"/>
                </a:lnTo>
                <a:lnTo>
                  <a:pt x="975" y="7191"/>
                </a:lnTo>
                <a:lnTo>
                  <a:pt x="992" y="7176"/>
                </a:lnTo>
                <a:lnTo>
                  <a:pt x="1009" y="7160"/>
                </a:lnTo>
                <a:lnTo>
                  <a:pt x="1024" y="7144"/>
                </a:lnTo>
                <a:lnTo>
                  <a:pt x="1039" y="7127"/>
                </a:lnTo>
                <a:lnTo>
                  <a:pt x="1052" y="7109"/>
                </a:lnTo>
                <a:lnTo>
                  <a:pt x="1066" y="7090"/>
                </a:lnTo>
                <a:lnTo>
                  <a:pt x="1078" y="7071"/>
                </a:lnTo>
                <a:lnTo>
                  <a:pt x="1089" y="7051"/>
                </a:lnTo>
                <a:lnTo>
                  <a:pt x="1099" y="7030"/>
                </a:lnTo>
                <a:lnTo>
                  <a:pt x="1109" y="7010"/>
                </a:lnTo>
                <a:lnTo>
                  <a:pt x="1117" y="6987"/>
                </a:lnTo>
                <a:lnTo>
                  <a:pt x="1125" y="6965"/>
                </a:lnTo>
                <a:lnTo>
                  <a:pt x="1132" y="6943"/>
                </a:lnTo>
                <a:lnTo>
                  <a:pt x="1136" y="6920"/>
                </a:lnTo>
                <a:lnTo>
                  <a:pt x="1141" y="6897"/>
                </a:lnTo>
                <a:lnTo>
                  <a:pt x="1144" y="6872"/>
                </a:lnTo>
                <a:lnTo>
                  <a:pt x="1145" y="6849"/>
                </a:lnTo>
                <a:lnTo>
                  <a:pt x="1145" y="6849"/>
                </a:lnTo>
                <a:lnTo>
                  <a:pt x="1175" y="6220"/>
                </a:lnTo>
                <a:lnTo>
                  <a:pt x="1204" y="5590"/>
                </a:lnTo>
                <a:lnTo>
                  <a:pt x="1232" y="4961"/>
                </a:lnTo>
                <a:lnTo>
                  <a:pt x="1260" y="4331"/>
                </a:lnTo>
                <a:lnTo>
                  <a:pt x="1313" y="3073"/>
                </a:lnTo>
                <a:lnTo>
                  <a:pt x="1364" y="1815"/>
                </a:lnTo>
                <a:lnTo>
                  <a:pt x="1364" y="1815"/>
                </a:lnTo>
                <a:lnTo>
                  <a:pt x="1650" y="1815"/>
                </a:lnTo>
                <a:lnTo>
                  <a:pt x="1854" y="6849"/>
                </a:lnTo>
                <a:lnTo>
                  <a:pt x="1854" y="6849"/>
                </a:lnTo>
                <a:lnTo>
                  <a:pt x="1857" y="6871"/>
                </a:lnTo>
                <a:lnTo>
                  <a:pt x="1860" y="6894"/>
                </a:lnTo>
                <a:lnTo>
                  <a:pt x="1863" y="6917"/>
                </a:lnTo>
                <a:lnTo>
                  <a:pt x="1869" y="6938"/>
                </a:lnTo>
                <a:lnTo>
                  <a:pt x="1874" y="6960"/>
                </a:lnTo>
                <a:lnTo>
                  <a:pt x="1881" y="6982"/>
                </a:lnTo>
                <a:lnTo>
                  <a:pt x="1889" y="7002"/>
                </a:lnTo>
                <a:lnTo>
                  <a:pt x="1898" y="7023"/>
                </a:lnTo>
                <a:lnTo>
                  <a:pt x="1908" y="7042"/>
                </a:lnTo>
                <a:lnTo>
                  <a:pt x="1919" y="7062"/>
                </a:lnTo>
                <a:lnTo>
                  <a:pt x="1930" y="7081"/>
                </a:lnTo>
                <a:lnTo>
                  <a:pt x="1943" y="7099"/>
                </a:lnTo>
                <a:lnTo>
                  <a:pt x="1956" y="7117"/>
                </a:lnTo>
                <a:lnTo>
                  <a:pt x="1969" y="7134"/>
                </a:lnTo>
                <a:lnTo>
                  <a:pt x="1984" y="7150"/>
                </a:lnTo>
                <a:lnTo>
                  <a:pt x="2000" y="7166"/>
                </a:lnTo>
                <a:lnTo>
                  <a:pt x="2015" y="7181"/>
                </a:lnTo>
                <a:lnTo>
                  <a:pt x="2032" y="7195"/>
                </a:lnTo>
                <a:lnTo>
                  <a:pt x="2050" y="7208"/>
                </a:lnTo>
                <a:lnTo>
                  <a:pt x="2068" y="7221"/>
                </a:lnTo>
                <a:lnTo>
                  <a:pt x="2086" y="7233"/>
                </a:lnTo>
                <a:lnTo>
                  <a:pt x="2105" y="7244"/>
                </a:lnTo>
                <a:lnTo>
                  <a:pt x="2125" y="7254"/>
                </a:lnTo>
                <a:lnTo>
                  <a:pt x="2144" y="7263"/>
                </a:lnTo>
                <a:lnTo>
                  <a:pt x="2165" y="7271"/>
                </a:lnTo>
                <a:lnTo>
                  <a:pt x="2185" y="7278"/>
                </a:lnTo>
                <a:lnTo>
                  <a:pt x="2207" y="7284"/>
                </a:lnTo>
                <a:lnTo>
                  <a:pt x="2229" y="7289"/>
                </a:lnTo>
                <a:lnTo>
                  <a:pt x="2251" y="7293"/>
                </a:lnTo>
                <a:lnTo>
                  <a:pt x="2273" y="7297"/>
                </a:lnTo>
                <a:lnTo>
                  <a:pt x="2296" y="7298"/>
                </a:lnTo>
                <a:lnTo>
                  <a:pt x="2318" y="7299"/>
                </a:lnTo>
                <a:lnTo>
                  <a:pt x="2318" y="7299"/>
                </a:lnTo>
                <a:lnTo>
                  <a:pt x="2343" y="7298"/>
                </a:lnTo>
                <a:lnTo>
                  <a:pt x="2366" y="7297"/>
                </a:lnTo>
                <a:lnTo>
                  <a:pt x="2390" y="7293"/>
                </a:lnTo>
                <a:lnTo>
                  <a:pt x="2413" y="7289"/>
                </a:lnTo>
                <a:lnTo>
                  <a:pt x="2435" y="7284"/>
                </a:lnTo>
                <a:lnTo>
                  <a:pt x="2458" y="7278"/>
                </a:lnTo>
                <a:lnTo>
                  <a:pt x="2479" y="7271"/>
                </a:lnTo>
                <a:lnTo>
                  <a:pt x="2500" y="7263"/>
                </a:lnTo>
                <a:lnTo>
                  <a:pt x="2520" y="7253"/>
                </a:lnTo>
                <a:lnTo>
                  <a:pt x="2540" y="7243"/>
                </a:lnTo>
                <a:lnTo>
                  <a:pt x="2560" y="7232"/>
                </a:lnTo>
                <a:lnTo>
                  <a:pt x="2579" y="7221"/>
                </a:lnTo>
                <a:lnTo>
                  <a:pt x="2597" y="7207"/>
                </a:lnTo>
                <a:lnTo>
                  <a:pt x="2615" y="7194"/>
                </a:lnTo>
                <a:lnTo>
                  <a:pt x="2632" y="7179"/>
                </a:lnTo>
                <a:lnTo>
                  <a:pt x="2648" y="7164"/>
                </a:lnTo>
                <a:lnTo>
                  <a:pt x="2663" y="7148"/>
                </a:lnTo>
                <a:lnTo>
                  <a:pt x="2678" y="7131"/>
                </a:lnTo>
                <a:lnTo>
                  <a:pt x="2691" y="7114"/>
                </a:lnTo>
                <a:lnTo>
                  <a:pt x="2703" y="7096"/>
                </a:lnTo>
                <a:lnTo>
                  <a:pt x="2716" y="7077"/>
                </a:lnTo>
                <a:lnTo>
                  <a:pt x="2727" y="7058"/>
                </a:lnTo>
                <a:lnTo>
                  <a:pt x="2737" y="7038"/>
                </a:lnTo>
                <a:lnTo>
                  <a:pt x="2746" y="7016"/>
                </a:lnTo>
                <a:lnTo>
                  <a:pt x="2755" y="6995"/>
                </a:lnTo>
                <a:lnTo>
                  <a:pt x="2762" y="6974"/>
                </a:lnTo>
                <a:lnTo>
                  <a:pt x="2768" y="6951"/>
                </a:lnTo>
                <a:lnTo>
                  <a:pt x="2773" y="6929"/>
                </a:lnTo>
                <a:lnTo>
                  <a:pt x="2777" y="6907"/>
                </a:lnTo>
                <a:lnTo>
                  <a:pt x="2779" y="6883"/>
                </a:lnTo>
                <a:lnTo>
                  <a:pt x="2782" y="6859"/>
                </a:lnTo>
                <a:lnTo>
                  <a:pt x="2782" y="6835"/>
                </a:lnTo>
                <a:lnTo>
                  <a:pt x="2782" y="1378"/>
                </a:lnTo>
                <a:lnTo>
                  <a:pt x="2836" y="1378"/>
                </a:lnTo>
                <a:lnTo>
                  <a:pt x="2836" y="1378"/>
                </a:lnTo>
                <a:lnTo>
                  <a:pt x="2852" y="1378"/>
                </a:lnTo>
                <a:lnTo>
                  <a:pt x="2867" y="1375"/>
                </a:lnTo>
                <a:lnTo>
                  <a:pt x="2881" y="1371"/>
                </a:lnTo>
                <a:lnTo>
                  <a:pt x="2894" y="1367"/>
                </a:lnTo>
                <a:lnTo>
                  <a:pt x="2908" y="1360"/>
                </a:lnTo>
                <a:lnTo>
                  <a:pt x="2920" y="1352"/>
                </a:lnTo>
                <a:lnTo>
                  <a:pt x="2931" y="1343"/>
                </a:lnTo>
                <a:lnTo>
                  <a:pt x="2943" y="1334"/>
                </a:lnTo>
                <a:lnTo>
                  <a:pt x="2953" y="1323"/>
                </a:lnTo>
                <a:lnTo>
                  <a:pt x="2960" y="1312"/>
                </a:lnTo>
                <a:lnTo>
                  <a:pt x="2968" y="1299"/>
                </a:lnTo>
                <a:lnTo>
                  <a:pt x="2975" y="1286"/>
                </a:lnTo>
                <a:lnTo>
                  <a:pt x="2979" y="1273"/>
                </a:lnTo>
                <a:lnTo>
                  <a:pt x="2984" y="1258"/>
                </a:lnTo>
                <a:lnTo>
                  <a:pt x="2986" y="1244"/>
                </a:lnTo>
                <a:lnTo>
                  <a:pt x="2987" y="1228"/>
                </a:lnTo>
                <a:lnTo>
                  <a:pt x="2864" y="0"/>
                </a:lnTo>
                <a:lnTo>
                  <a:pt x="2864" y="0"/>
                </a:lnTo>
                <a:lnTo>
                  <a:pt x="2829" y="6"/>
                </a:lnTo>
                <a:lnTo>
                  <a:pt x="2793" y="12"/>
                </a:lnTo>
                <a:lnTo>
                  <a:pt x="2720" y="28"/>
                </a:lnTo>
                <a:lnTo>
                  <a:pt x="2649" y="42"/>
                </a:lnTo>
                <a:lnTo>
                  <a:pt x="2613" y="49"/>
                </a:lnTo>
                <a:lnTo>
                  <a:pt x="2577" y="55"/>
                </a:lnTo>
                <a:lnTo>
                  <a:pt x="2577" y="55"/>
                </a:lnTo>
                <a:close/>
              </a:path>
            </a:pathLst>
          </a:custGeom>
          <a:solidFill xmlns:a="http://schemas.openxmlformats.org/drawingml/2006/main">
            <a:srgbClr val="000000"/>
          </a:solidFill>
          <a:ln xmlns:a="http://schemas.openxmlformats.org/drawingml/2006/main">
            <a:noFill/>
          </a:ln>
          <a:extLst xmlns:a="http://schemas.openxmlformats.org/drawingml/2006/main"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cdr:spPr>
        <cdr:txBody>
          <a:bodyPr xmlns:a="http://schemas.openxmlformats.org/drawingml/2006/main" vert="horz" wrap="square" lIns="91440" tIns="45720" rIns="91440" bIns="45720" numCol="1" anchor="t" anchorCtr="0" compatLnSpc="1">
            <a:prstTxWarp prst="textNoShape">
              <a:avLst/>
            </a:prstTxWarp>
          </a:bodyPr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 dirty="0"/>
          </a:p>
        </cdr:txBody>
      </cdr:sp>
      <cdr:sp macro="" textlink="">
        <cdr:nvSpPr>
          <cdr:cNvPr id="5" name="Freeform 4">
            <a:extLst xmlns:a="http://schemas.openxmlformats.org/drawingml/2006/main">
              <a:ext uri="{FF2B5EF4-FFF2-40B4-BE49-F238E27FC236}">
                <a16:creationId xmlns:a16="http://schemas.microsoft.com/office/drawing/2014/main" id="{025176E0-0D32-7F4E-B1F2-1E7BA36BCEEF}"/>
              </a:ext>
            </a:extLst>
          </cdr:cNvPr>
          <cdr:cNvSpPr>
            <a:spLocks xmlns:a="http://schemas.openxmlformats.org/drawingml/2006/main"/>
          </cdr:cNvSpPr>
        </cdr:nvSpPr>
        <cdr:spPr bwMode="auto">
          <a:xfrm xmlns:a="http://schemas.openxmlformats.org/drawingml/2006/main">
            <a:off x="-8016" y="-1053"/>
            <a:ext cx="3" cy="2"/>
          </a:xfrm>
          <a:custGeom xmlns:a="http://schemas.openxmlformats.org/drawingml/2006/main">
            <a:avLst/>
            <a:gdLst>
              <a:gd name="T0" fmla="*/ 5056 w 5148"/>
              <a:gd name="T1" fmla="*/ 2238 h 3406"/>
              <a:gd name="T2" fmla="*/ 4856 w 5148"/>
              <a:gd name="T3" fmla="*/ 1710 h 3406"/>
              <a:gd name="T4" fmla="*/ 4644 w 5148"/>
              <a:gd name="T5" fmla="*/ 1284 h 3406"/>
              <a:gd name="T6" fmla="*/ 4311 w 5148"/>
              <a:gd name="T7" fmla="*/ 757 h 3406"/>
              <a:gd name="T8" fmla="*/ 3989 w 5148"/>
              <a:gd name="T9" fmla="*/ 349 h 3406"/>
              <a:gd name="T10" fmla="*/ 3763 w 5148"/>
              <a:gd name="T11" fmla="*/ 163 h 3406"/>
              <a:gd name="T12" fmla="*/ 3526 w 5148"/>
              <a:gd name="T13" fmla="*/ 38 h 3406"/>
              <a:gd name="T14" fmla="*/ 3230 w 5148"/>
              <a:gd name="T15" fmla="*/ 111 h 3406"/>
              <a:gd name="T16" fmla="*/ 2862 w 5148"/>
              <a:gd name="T17" fmla="*/ 242 h 3406"/>
              <a:gd name="T18" fmla="*/ 2517 w 5148"/>
              <a:gd name="T19" fmla="*/ 271 h 3406"/>
              <a:gd name="T20" fmla="*/ 2127 w 5148"/>
              <a:gd name="T21" fmla="*/ 203 h 3406"/>
              <a:gd name="T22" fmla="*/ 1777 w 5148"/>
              <a:gd name="T23" fmla="*/ 32 h 3406"/>
              <a:gd name="T24" fmla="*/ 1596 w 5148"/>
              <a:gd name="T25" fmla="*/ 52 h 3406"/>
              <a:gd name="T26" fmla="*/ 1351 w 5148"/>
              <a:gd name="T27" fmla="*/ 195 h 3406"/>
              <a:gd name="T28" fmla="*/ 1137 w 5148"/>
              <a:gd name="T29" fmla="*/ 374 h 3406"/>
              <a:gd name="T30" fmla="*/ 831 w 5148"/>
              <a:gd name="T31" fmla="*/ 757 h 3406"/>
              <a:gd name="T32" fmla="*/ 504 w 5148"/>
              <a:gd name="T33" fmla="*/ 1284 h 3406"/>
              <a:gd name="T34" fmla="*/ 302 w 5148"/>
              <a:gd name="T35" fmla="*/ 1708 h 3406"/>
              <a:gd name="T36" fmla="*/ 98 w 5148"/>
              <a:gd name="T37" fmla="*/ 2231 h 3406"/>
              <a:gd name="T38" fmla="*/ 8 w 5148"/>
              <a:gd name="T39" fmla="*/ 2530 h 3406"/>
              <a:gd name="T40" fmla="*/ 6 w 5148"/>
              <a:gd name="T41" fmla="*/ 2664 h 3406"/>
              <a:gd name="T42" fmla="*/ 50 w 5148"/>
              <a:gd name="T43" fmla="*/ 2789 h 3406"/>
              <a:gd name="T44" fmla="*/ 135 w 5148"/>
              <a:gd name="T45" fmla="*/ 2894 h 3406"/>
              <a:gd name="T46" fmla="*/ 252 w 5148"/>
              <a:gd name="T47" fmla="*/ 2968 h 3406"/>
              <a:gd name="T48" fmla="*/ 2118 w 5148"/>
              <a:gd name="T49" fmla="*/ 3402 h 3406"/>
              <a:gd name="T50" fmla="*/ 2232 w 5148"/>
              <a:gd name="T51" fmla="*/ 3398 h 3406"/>
              <a:gd name="T52" fmla="*/ 2336 w 5148"/>
              <a:gd name="T53" fmla="*/ 3358 h 3406"/>
              <a:gd name="T54" fmla="*/ 2422 w 5148"/>
              <a:gd name="T55" fmla="*/ 3288 h 3406"/>
              <a:gd name="T56" fmla="*/ 2482 w 5148"/>
              <a:gd name="T57" fmla="*/ 3194 h 3406"/>
              <a:gd name="T58" fmla="*/ 2507 w 5148"/>
              <a:gd name="T59" fmla="*/ 3097 h 3406"/>
              <a:gd name="T60" fmla="*/ 2496 w 5148"/>
              <a:gd name="T61" fmla="*/ 2980 h 3406"/>
              <a:gd name="T62" fmla="*/ 2448 w 5148"/>
              <a:gd name="T63" fmla="*/ 2871 h 3406"/>
              <a:gd name="T64" fmla="*/ 2368 w 5148"/>
              <a:gd name="T65" fmla="*/ 2783 h 3406"/>
              <a:gd name="T66" fmla="*/ 2262 w 5148"/>
              <a:gd name="T67" fmla="*/ 2728 h 3406"/>
              <a:gd name="T68" fmla="*/ 1026 w 5148"/>
              <a:gd name="T69" fmla="*/ 2138 h 3406"/>
              <a:gd name="T70" fmla="*/ 1229 w 5148"/>
              <a:gd name="T71" fmla="*/ 1726 h 3406"/>
              <a:gd name="T72" fmla="*/ 1364 w 5148"/>
              <a:gd name="T73" fmla="*/ 2312 h 3406"/>
              <a:gd name="T74" fmla="*/ 2110 w 5148"/>
              <a:gd name="T75" fmla="*/ 2553 h 3406"/>
              <a:gd name="T76" fmla="*/ 2201 w 5148"/>
              <a:gd name="T77" fmla="*/ 2275 h 3406"/>
              <a:gd name="T78" fmla="*/ 2239 w 5148"/>
              <a:gd name="T79" fmla="*/ 2235 h 3406"/>
              <a:gd name="T80" fmla="*/ 2862 w 5148"/>
              <a:gd name="T81" fmla="*/ 2223 h 3406"/>
              <a:gd name="T82" fmla="*/ 2913 w 5148"/>
              <a:gd name="T83" fmla="*/ 2243 h 3406"/>
              <a:gd name="T84" fmla="*/ 2943 w 5148"/>
              <a:gd name="T85" fmla="*/ 2290 h 3406"/>
              <a:gd name="T86" fmla="*/ 3409 w 5148"/>
              <a:gd name="T87" fmla="*/ 2428 h 3406"/>
              <a:gd name="T88" fmla="*/ 3749 w 5148"/>
              <a:gd name="T89" fmla="*/ 1474 h 3406"/>
              <a:gd name="T90" fmla="*/ 3973 w 5148"/>
              <a:gd name="T91" fmla="*/ 1853 h 3406"/>
              <a:gd name="T92" fmla="*/ 4149 w 5148"/>
              <a:gd name="T93" fmla="*/ 2231 h 3406"/>
              <a:gd name="T94" fmla="*/ 2843 w 5148"/>
              <a:gd name="T95" fmla="*/ 2740 h 3406"/>
              <a:gd name="T96" fmla="*/ 2745 w 5148"/>
              <a:gd name="T97" fmla="*/ 2803 h 3406"/>
              <a:gd name="T98" fmla="*/ 2673 w 5148"/>
              <a:gd name="T99" fmla="*/ 2895 h 3406"/>
              <a:gd name="T100" fmla="*/ 2635 w 5148"/>
              <a:gd name="T101" fmla="*/ 3007 h 3406"/>
              <a:gd name="T102" fmla="*/ 2635 w 5148"/>
              <a:gd name="T103" fmla="*/ 3128 h 3406"/>
              <a:gd name="T104" fmla="*/ 2670 w 5148"/>
              <a:gd name="T105" fmla="*/ 3227 h 3406"/>
              <a:gd name="T106" fmla="*/ 2739 w 5148"/>
              <a:gd name="T107" fmla="*/ 3316 h 3406"/>
              <a:gd name="T108" fmla="*/ 2831 w 5148"/>
              <a:gd name="T109" fmla="*/ 3377 h 3406"/>
              <a:gd name="T110" fmla="*/ 2938 w 5148"/>
              <a:gd name="T111" fmla="*/ 3404 h 3406"/>
              <a:gd name="T112" fmla="*/ 3053 w 5148"/>
              <a:gd name="T113" fmla="*/ 3397 h 3406"/>
              <a:gd name="T114" fmla="*/ 4927 w 5148"/>
              <a:gd name="T115" fmla="*/ 2946 h 3406"/>
              <a:gd name="T116" fmla="*/ 5039 w 5148"/>
              <a:gd name="T117" fmla="*/ 2860 h 3406"/>
              <a:gd name="T118" fmla="*/ 5112 w 5148"/>
              <a:gd name="T119" fmla="*/ 2750 h 3406"/>
              <a:gd name="T120" fmla="*/ 5147 w 5148"/>
              <a:gd name="T121" fmla="*/ 2625 h 3406"/>
              <a:gd name="T122" fmla="*/ 5140 w 5148"/>
              <a:gd name="T123" fmla="*/ 2509 h 3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148" h="3406">
                <a:moveTo>
                  <a:pt x="5140" y="2509"/>
                </a:moveTo>
                <a:lnTo>
                  <a:pt x="5140" y="2509"/>
                </a:lnTo>
                <a:lnTo>
                  <a:pt x="5129" y="2468"/>
                </a:lnTo>
                <a:lnTo>
                  <a:pt x="5114" y="2419"/>
                </a:lnTo>
                <a:lnTo>
                  <a:pt x="5098" y="2364"/>
                </a:lnTo>
                <a:lnTo>
                  <a:pt x="5078" y="2303"/>
                </a:lnTo>
                <a:lnTo>
                  <a:pt x="5056" y="2238"/>
                </a:lnTo>
                <a:lnTo>
                  <a:pt x="5033" y="2169"/>
                </a:lnTo>
                <a:lnTo>
                  <a:pt x="5007" y="2096"/>
                </a:lnTo>
                <a:lnTo>
                  <a:pt x="4980" y="2021"/>
                </a:lnTo>
                <a:lnTo>
                  <a:pt x="4951" y="1944"/>
                </a:lnTo>
                <a:lnTo>
                  <a:pt x="4921" y="1866"/>
                </a:lnTo>
                <a:lnTo>
                  <a:pt x="4889" y="1788"/>
                </a:lnTo>
                <a:lnTo>
                  <a:pt x="4856" y="1710"/>
                </a:lnTo>
                <a:lnTo>
                  <a:pt x="4823" y="1633"/>
                </a:lnTo>
                <a:lnTo>
                  <a:pt x="4788" y="1558"/>
                </a:lnTo>
                <a:lnTo>
                  <a:pt x="4753" y="1487"/>
                </a:lnTo>
                <a:lnTo>
                  <a:pt x="4718" y="1419"/>
                </a:lnTo>
                <a:lnTo>
                  <a:pt x="4718" y="1419"/>
                </a:lnTo>
                <a:lnTo>
                  <a:pt x="4682" y="1353"/>
                </a:lnTo>
                <a:lnTo>
                  <a:pt x="4644" y="1284"/>
                </a:lnTo>
                <a:lnTo>
                  <a:pt x="4602" y="1211"/>
                </a:lnTo>
                <a:lnTo>
                  <a:pt x="4558" y="1137"/>
                </a:lnTo>
                <a:lnTo>
                  <a:pt x="4511" y="1061"/>
                </a:lnTo>
                <a:lnTo>
                  <a:pt x="4463" y="984"/>
                </a:lnTo>
                <a:lnTo>
                  <a:pt x="4414" y="908"/>
                </a:lnTo>
                <a:lnTo>
                  <a:pt x="4363" y="832"/>
                </a:lnTo>
                <a:lnTo>
                  <a:pt x="4311" y="757"/>
                </a:lnTo>
                <a:lnTo>
                  <a:pt x="4260" y="685"/>
                </a:lnTo>
                <a:lnTo>
                  <a:pt x="4208" y="614"/>
                </a:lnTo>
                <a:lnTo>
                  <a:pt x="4157" y="547"/>
                </a:lnTo>
                <a:lnTo>
                  <a:pt x="4108" y="485"/>
                </a:lnTo>
                <a:lnTo>
                  <a:pt x="4059" y="427"/>
                </a:lnTo>
                <a:lnTo>
                  <a:pt x="4012" y="374"/>
                </a:lnTo>
                <a:lnTo>
                  <a:pt x="3989" y="349"/>
                </a:lnTo>
                <a:lnTo>
                  <a:pt x="3967" y="327"/>
                </a:lnTo>
                <a:lnTo>
                  <a:pt x="3967" y="327"/>
                </a:lnTo>
                <a:lnTo>
                  <a:pt x="3925" y="288"/>
                </a:lnTo>
                <a:lnTo>
                  <a:pt x="3882" y="252"/>
                </a:lnTo>
                <a:lnTo>
                  <a:pt x="3841" y="220"/>
                </a:lnTo>
                <a:lnTo>
                  <a:pt x="3802" y="190"/>
                </a:lnTo>
                <a:lnTo>
                  <a:pt x="3763" y="163"/>
                </a:lnTo>
                <a:lnTo>
                  <a:pt x="3725" y="138"/>
                </a:lnTo>
                <a:lnTo>
                  <a:pt x="3689" y="117"/>
                </a:lnTo>
                <a:lnTo>
                  <a:pt x="3653" y="97"/>
                </a:lnTo>
                <a:lnTo>
                  <a:pt x="3620" y="79"/>
                </a:lnTo>
                <a:lnTo>
                  <a:pt x="3587" y="63"/>
                </a:lnTo>
                <a:lnTo>
                  <a:pt x="3556" y="50"/>
                </a:lnTo>
                <a:lnTo>
                  <a:pt x="3526" y="38"/>
                </a:lnTo>
                <a:lnTo>
                  <a:pt x="3471" y="16"/>
                </a:lnTo>
                <a:lnTo>
                  <a:pt x="3422" y="0"/>
                </a:lnTo>
                <a:lnTo>
                  <a:pt x="3422" y="0"/>
                </a:lnTo>
                <a:lnTo>
                  <a:pt x="3375" y="30"/>
                </a:lnTo>
                <a:lnTo>
                  <a:pt x="3328" y="59"/>
                </a:lnTo>
                <a:lnTo>
                  <a:pt x="3279" y="86"/>
                </a:lnTo>
                <a:lnTo>
                  <a:pt x="3230" y="111"/>
                </a:lnTo>
                <a:lnTo>
                  <a:pt x="3180" y="136"/>
                </a:lnTo>
                <a:lnTo>
                  <a:pt x="3129" y="158"/>
                </a:lnTo>
                <a:lnTo>
                  <a:pt x="3077" y="178"/>
                </a:lnTo>
                <a:lnTo>
                  <a:pt x="3024" y="197"/>
                </a:lnTo>
                <a:lnTo>
                  <a:pt x="2971" y="214"/>
                </a:lnTo>
                <a:lnTo>
                  <a:pt x="2917" y="230"/>
                </a:lnTo>
                <a:lnTo>
                  <a:pt x="2862" y="242"/>
                </a:lnTo>
                <a:lnTo>
                  <a:pt x="2806" y="253"/>
                </a:lnTo>
                <a:lnTo>
                  <a:pt x="2749" y="261"/>
                </a:lnTo>
                <a:lnTo>
                  <a:pt x="2692" y="268"/>
                </a:lnTo>
                <a:lnTo>
                  <a:pt x="2634" y="271"/>
                </a:lnTo>
                <a:lnTo>
                  <a:pt x="2576" y="272"/>
                </a:lnTo>
                <a:lnTo>
                  <a:pt x="2576" y="272"/>
                </a:lnTo>
                <a:lnTo>
                  <a:pt x="2517" y="271"/>
                </a:lnTo>
                <a:lnTo>
                  <a:pt x="2460" y="268"/>
                </a:lnTo>
                <a:lnTo>
                  <a:pt x="2403" y="262"/>
                </a:lnTo>
                <a:lnTo>
                  <a:pt x="2346" y="254"/>
                </a:lnTo>
                <a:lnTo>
                  <a:pt x="2290" y="246"/>
                </a:lnTo>
                <a:lnTo>
                  <a:pt x="2235" y="233"/>
                </a:lnTo>
                <a:lnTo>
                  <a:pt x="2181" y="219"/>
                </a:lnTo>
                <a:lnTo>
                  <a:pt x="2127" y="203"/>
                </a:lnTo>
                <a:lnTo>
                  <a:pt x="2075" y="184"/>
                </a:lnTo>
                <a:lnTo>
                  <a:pt x="2023" y="164"/>
                </a:lnTo>
                <a:lnTo>
                  <a:pt x="1972" y="142"/>
                </a:lnTo>
                <a:lnTo>
                  <a:pt x="1922" y="117"/>
                </a:lnTo>
                <a:lnTo>
                  <a:pt x="1872" y="91"/>
                </a:lnTo>
                <a:lnTo>
                  <a:pt x="1824" y="62"/>
                </a:lnTo>
                <a:lnTo>
                  <a:pt x="1777" y="32"/>
                </a:lnTo>
                <a:lnTo>
                  <a:pt x="1731" y="0"/>
                </a:lnTo>
                <a:lnTo>
                  <a:pt x="1731" y="0"/>
                </a:lnTo>
                <a:lnTo>
                  <a:pt x="1731" y="0"/>
                </a:lnTo>
                <a:lnTo>
                  <a:pt x="1681" y="18"/>
                </a:lnTo>
                <a:lnTo>
                  <a:pt x="1655" y="28"/>
                </a:lnTo>
                <a:lnTo>
                  <a:pt x="1626" y="40"/>
                </a:lnTo>
                <a:lnTo>
                  <a:pt x="1596" y="52"/>
                </a:lnTo>
                <a:lnTo>
                  <a:pt x="1565" y="68"/>
                </a:lnTo>
                <a:lnTo>
                  <a:pt x="1533" y="83"/>
                </a:lnTo>
                <a:lnTo>
                  <a:pt x="1498" y="102"/>
                </a:lnTo>
                <a:lnTo>
                  <a:pt x="1464" y="123"/>
                </a:lnTo>
                <a:lnTo>
                  <a:pt x="1427" y="145"/>
                </a:lnTo>
                <a:lnTo>
                  <a:pt x="1390" y="168"/>
                </a:lnTo>
                <a:lnTo>
                  <a:pt x="1351" y="195"/>
                </a:lnTo>
                <a:lnTo>
                  <a:pt x="1310" y="224"/>
                </a:lnTo>
                <a:lnTo>
                  <a:pt x="1270" y="256"/>
                </a:lnTo>
                <a:lnTo>
                  <a:pt x="1228" y="290"/>
                </a:lnTo>
                <a:lnTo>
                  <a:pt x="1185" y="327"/>
                </a:lnTo>
                <a:lnTo>
                  <a:pt x="1185" y="327"/>
                </a:lnTo>
                <a:lnTo>
                  <a:pt x="1162" y="349"/>
                </a:lnTo>
                <a:lnTo>
                  <a:pt x="1137" y="374"/>
                </a:lnTo>
                <a:lnTo>
                  <a:pt x="1114" y="400"/>
                </a:lnTo>
                <a:lnTo>
                  <a:pt x="1089" y="427"/>
                </a:lnTo>
                <a:lnTo>
                  <a:pt x="1039" y="485"/>
                </a:lnTo>
                <a:lnTo>
                  <a:pt x="988" y="547"/>
                </a:lnTo>
                <a:lnTo>
                  <a:pt x="935" y="614"/>
                </a:lnTo>
                <a:lnTo>
                  <a:pt x="883" y="685"/>
                </a:lnTo>
                <a:lnTo>
                  <a:pt x="831" y="757"/>
                </a:lnTo>
                <a:lnTo>
                  <a:pt x="779" y="832"/>
                </a:lnTo>
                <a:lnTo>
                  <a:pt x="728" y="908"/>
                </a:lnTo>
                <a:lnTo>
                  <a:pt x="679" y="984"/>
                </a:lnTo>
                <a:lnTo>
                  <a:pt x="631" y="1061"/>
                </a:lnTo>
                <a:lnTo>
                  <a:pt x="587" y="1137"/>
                </a:lnTo>
                <a:lnTo>
                  <a:pt x="544" y="1211"/>
                </a:lnTo>
                <a:lnTo>
                  <a:pt x="504" y="1284"/>
                </a:lnTo>
                <a:lnTo>
                  <a:pt x="467" y="1353"/>
                </a:lnTo>
                <a:lnTo>
                  <a:pt x="435" y="1419"/>
                </a:lnTo>
                <a:lnTo>
                  <a:pt x="435" y="1419"/>
                </a:lnTo>
                <a:lnTo>
                  <a:pt x="401" y="1487"/>
                </a:lnTo>
                <a:lnTo>
                  <a:pt x="368" y="1558"/>
                </a:lnTo>
                <a:lnTo>
                  <a:pt x="334" y="1632"/>
                </a:lnTo>
                <a:lnTo>
                  <a:pt x="302" y="1708"/>
                </a:lnTo>
                <a:lnTo>
                  <a:pt x="269" y="1785"/>
                </a:lnTo>
                <a:lnTo>
                  <a:pt x="237" y="1862"/>
                </a:lnTo>
                <a:lnTo>
                  <a:pt x="207" y="1940"/>
                </a:lnTo>
                <a:lnTo>
                  <a:pt x="178" y="2016"/>
                </a:lnTo>
                <a:lnTo>
                  <a:pt x="150" y="2090"/>
                </a:lnTo>
                <a:lnTo>
                  <a:pt x="123" y="2162"/>
                </a:lnTo>
                <a:lnTo>
                  <a:pt x="98" y="2231"/>
                </a:lnTo>
                <a:lnTo>
                  <a:pt x="76" y="2297"/>
                </a:lnTo>
                <a:lnTo>
                  <a:pt x="56" y="2359"/>
                </a:lnTo>
                <a:lnTo>
                  <a:pt x="38" y="2414"/>
                </a:lnTo>
                <a:lnTo>
                  <a:pt x="23" y="2466"/>
                </a:lnTo>
                <a:lnTo>
                  <a:pt x="12" y="2509"/>
                </a:lnTo>
                <a:lnTo>
                  <a:pt x="12" y="2509"/>
                </a:lnTo>
                <a:lnTo>
                  <a:pt x="8" y="2530"/>
                </a:lnTo>
                <a:lnTo>
                  <a:pt x="3" y="2549"/>
                </a:lnTo>
                <a:lnTo>
                  <a:pt x="1" y="2568"/>
                </a:lnTo>
                <a:lnTo>
                  <a:pt x="0" y="2587"/>
                </a:lnTo>
                <a:lnTo>
                  <a:pt x="0" y="2607"/>
                </a:lnTo>
                <a:lnTo>
                  <a:pt x="1" y="2626"/>
                </a:lnTo>
                <a:lnTo>
                  <a:pt x="2" y="2645"/>
                </a:lnTo>
                <a:lnTo>
                  <a:pt x="6" y="2664"/>
                </a:lnTo>
                <a:lnTo>
                  <a:pt x="9" y="2682"/>
                </a:lnTo>
                <a:lnTo>
                  <a:pt x="13" y="2701"/>
                </a:lnTo>
                <a:lnTo>
                  <a:pt x="19" y="2718"/>
                </a:lnTo>
                <a:lnTo>
                  <a:pt x="26" y="2736"/>
                </a:lnTo>
                <a:lnTo>
                  <a:pt x="32" y="2754"/>
                </a:lnTo>
                <a:lnTo>
                  <a:pt x="41" y="2772"/>
                </a:lnTo>
                <a:lnTo>
                  <a:pt x="50" y="2789"/>
                </a:lnTo>
                <a:lnTo>
                  <a:pt x="59" y="2806"/>
                </a:lnTo>
                <a:lnTo>
                  <a:pt x="70" y="2821"/>
                </a:lnTo>
                <a:lnTo>
                  <a:pt x="82" y="2837"/>
                </a:lnTo>
                <a:lnTo>
                  <a:pt x="94" y="2851"/>
                </a:lnTo>
                <a:lnTo>
                  <a:pt x="107" y="2866"/>
                </a:lnTo>
                <a:lnTo>
                  <a:pt x="121" y="2880"/>
                </a:lnTo>
                <a:lnTo>
                  <a:pt x="135" y="2894"/>
                </a:lnTo>
                <a:lnTo>
                  <a:pt x="150" y="2906"/>
                </a:lnTo>
                <a:lnTo>
                  <a:pt x="165" y="2918"/>
                </a:lnTo>
                <a:lnTo>
                  <a:pt x="182" y="2930"/>
                </a:lnTo>
                <a:lnTo>
                  <a:pt x="199" y="2941"/>
                </a:lnTo>
                <a:lnTo>
                  <a:pt x="216" y="2951"/>
                </a:lnTo>
                <a:lnTo>
                  <a:pt x="235" y="2960"/>
                </a:lnTo>
                <a:lnTo>
                  <a:pt x="252" y="2968"/>
                </a:lnTo>
                <a:lnTo>
                  <a:pt x="271" y="2975"/>
                </a:lnTo>
                <a:lnTo>
                  <a:pt x="292" y="2982"/>
                </a:lnTo>
                <a:lnTo>
                  <a:pt x="312" y="2988"/>
                </a:lnTo>
                <a:lnTo>
                  <a:pt x="2085" y="3397"/>
                </a:lnTo>
                <a:lnTo>
                  <a:pt x="2085" y="3397"/>
                </a:lnTo>
                <a:lnTo>
                  <a:pt x="2101" y="3400"/>
                </a:lnTo>
                <a:lnTo>
                  <a:pt x="2118" y="3402"/>
                </a:lnTo>
                <a:lnTo>
                  <a:pt x="2135" y="3404"/>
                </a:lnTo>
                <a:lnTo>
                  <a:pt x="2152" y="3406"/>
                </a:lnTo>
                <a:lnTo>
                  <a:pt x="2167" y="3406"/>
                </a:lnTo>
                <a:lnTo>
                  <a:pt x="2184" y="3404"/>
                </a:lnTo>
                <a:lnTo>
                  <a:pt x="2200" y="3403"/>
                </a:lnTo>
                <a:lnTo>
                  <a:pt x="2217" y="3401"/>
                </a:lnTo>
                <a:lnTo>
                  <a:pt x="2232" y="3398"/>
                </a:lnTo>
                <a:lnTo>
                  <a:pt x="2248" y="3394"/>
                </a:lnTo>
                <a:lnTo>
                  <a:pt x="2263" y="3390"/>
                </a:lnTo>
                <a:lnTo>
                  <a:pt x="2278" y="3384"/>
                </a:lnTo>
                <a:lnTo>
                  <a:pt x="2292" y="3379"/>
                </a:lnTo>
                <a:lnTo>
                  <a:pt x="2307" y="3372"/>
                </a:lnTo>
                <a:lnTo>
                  <a:pt x="2322" y="3365"/>
                </a:lnTo>
                <a:lnTo>
                  <a:pt x="2336" y="3358"/>
                </a:lnTo>
                <a:lnTo>
                  <a:pt x="2349" y="3350"/>
                </a:lnTo>
                <a:lnTo>
                  <a:pt x="2363" y="3341"/>
                </a:lnTo>
                <a:lnTo>
                  <a:pt x="2375" y="3331"/>
                </a:lnTo>
                <a:lnTo>
                  <a:pt x="2387" y="3321"/>
                </a:lnTo>
                <a:lnTo>
                  <a:pt x="2400" y="3311"/>
                </a:lnTo>
                <a:lnTo>
                  <a:pt x="2411" y="3299"/>
                </a:lnTo>
                <a:lnTo>
                  <a:pt x="2422" y="3288"/>
                </a:lnTo>
                <a:lnTo>
                  <a:pt x="2432" y="3276"/>
                </a:lnTo>
                <a:lnTo>
                  <a:pt x="2442" y="3264"/>
                </a:lnTo>
                <a:lnTo>
                  <a:pt x="2451" y="3250"/>
                </a:lnTo>
                <a:lnTo>
                  <a:pt x="2460" y="3237"/>
                </a:lnTo>
                <a:lnTo>
                  <a:pt x="2468" y="3223"/>
                </a:lnTo>
                <a:lnTo>
                  <a:pt x="2476" y="3209"/>
                </a:lnTo>
                <a:lnTo>
                  <a:pt x="2482" y="3194"/>
                </a:lnTo>
                <a:lnTo>
                  <a:pt x="2489" y="3180"/>
                </a:lnTo>
                <a:lnTo>
                  <a:pt x="2495" y="3165"/>
                </a:lnTo>
                <a:lnTo>
                  <a:pt x="2495" y="3165"/>
                </a:lnTo>
                <a:lnTo>
                  <a:pt x="2499" y="3149"/>
                </a:lnTo>
                <a:lnTo>
                  <a:pt x="2503" y="3131"/>
                </a:lnTo>
                <a:lnTo>
                  <a:pt x="2506" y="3114"/>
                </a:lnTo>
                <a:lnTo>
                  <a:pt x="2507" y="3097"/>
                </a:lnTo>
                <a:lnTo>
                  <a:pt x="2508" y="3080"/>
                </a:lnTo>
                <a:lnTo>
                  <a:pt x="2508" y="3064"/>
                </a:lnTo>
                <a:lnTo>
                  <a:pt x="2508" y="3047"/>
                </a:lnTo>
                <a:lnTo>
                  <a:pt x="2506" y="3029"/>
                </a:lnTo>
                <a:lnTo>
                  <a:pt x="2504" y="3012"/>
                </a:lnTo>
                <a:lnTo>
                  <a:pt x="2500" y="2996"/>
                </a:lnTo>
                <a:lnTo>
                  <a:pt x="2496" y="2980"/>
                </a:lnTo>
                <a:lnTo>
                  <a:pt x="2491" y="2963"/>
                </a:lnTo>
                <a:lnTo>
                  <a:pt x="2486" y="2947"/>
                </a:lnTo>
                <a:lnTo>
                  <a:pt x="2480" y="2931"/>
                </a:lnTo>
                <a:lnTo>
                  <a:pt x="2472" y="2916"/>
                </a:lnTo>
                <a:lnTo>
                  <a:pt x="2466" y="2901"/>
                </a:lnTo>
                <a:lnTo>
                  <a:pt x="2457" y="2886"/>
                </a:lnTo>
                <a:lnTo>
                  <a:pt x="2448" y="2871"/>
                </a:lnTo>
                <a:lnTo>
                  <a:pt x="2439" y="2857"/>
                </a:lnTo>
                <a:lnTo>
                  <a:pt x="2428" y="2844"/>
                </a:lnTo>
                <a:lnTo>
                  <a:pt x="2418" y="2830"/>
                </a:lnTo>
                <a:lnTo>
                  <a:pt x="2405" y="2818"/>
                </a:lnTo>
                <a:lnTo>
                  <a:pt x="2394" y="2806"/>
                </a:lnTo>
                <a:lnTo>
                  <a:pt x="2381" y="2794"/>
                </a:lnTo>
                <a:lnTo>
                  <a:pt x="2368" y="2783"/>
                </a:lnTo>
                <a:lnTo>
                  <a:pt x="2354" y="2773"/>
                </a:lnTo>
                <a:lnTo>
                  <a:pt x="2341" y="2764"/>
                </a:lnTo>
                <a:lnTo>
                  <a:pt x="2326" y="2755"/>
                </a:lnTo>
                <a:lnTo>
                  <a:pt x="2310" y="2747"/>
                </a:lnTo>
                <a:lnTo>
                  <a:pt x="2295" y="2741"/>
                </a:lnTo>
                <a:lnTo>
                  <a:pt x="2279" y="2734"/>
                </a:lnTo>
                <a:lnTo>
                  <a:pt x="2262" y="2728"/>
                </a:lnTo>
                <a:lnTo>
                  <a:pt x="953" y="2333"/>
                </a:lnTo>
                <a:lnTo>
                  <a:pt x="953" y="2333"/>
                </a:lnTo>
                <a:lnTo>
                  <a:pt x="962" y="2304"/>
                </a:lnTo>
                <a:lnTo>
                  <a:pt x="974" y="2270"/>
                </a:lnTo>
                <a:lnTo>
                  <a:pt x="989" y="2231"/>
                </a:lnTo>
                <a:lnTo>
                  <a:pt x="1005" y="2186"/>
                </a:lnTo>
                <a:lnTo>
                  <a:pt x="1026" y="2138"/>
                </a:lnTo>
                <a:lnTo>
                  <a:pt x="1048" y="2087"/>
                </a:lnTo>
                <a:lnTo>
                  <a:pt x="1073" y="2032"/>
                </a:lnTo>
                <a:lnTo>
                  <a:pt x="1099" y="1974"/>
                </a:lnTo>
                <a:lnTo>
                  <a:pt x="1128" y="1915"/>
                </a:lnTo>
                <a:lnTo>
                  <a:pt x="1161" y="1853"/>
                </a:lnTo>
                <a:lnTo>
                  <a:pt x="1194" y="1790"/>
                </a:lnTo>
                <a:lnTo>
                  <a:pt x="1229" y="1726"/>
                </a:lnTo>
                <a:lnTo>
                  <a:pt x="1267" y="1662"/>
                </a:lnTo>
                <a:lnTo>
                  <a:pt x="1306" y="1599"/>
                </a:lnTo>
                <a:lnTo>
                  <a:pt x="1347" y="1535"/>
                </a:lnTo>
                <a:lnTo>
                  <a:pt x="1390" y="1474"/>
                </a:lnTo>
                <a:lnTo>
                  <a:pt x="1307" y="2292"/>
                </a:lnTo>
                <a:lnTo>
                  <a:pt x="1307" y="2292"/>
                </a:lnTo>
                <a:lnTo>
                  <a:pt x="1364" y="2312"/>
                </a:lnTo>
                <a:lnTo>
                  <a:pt x="1420" y="2331"/>
                </a:lnTo>
                <a:lnTo>
                  <a:pt x="1529" y="2365"/>
                </a:lnTo>
                <a:lnTo>
                  <a:pt x="1633" y="2398"/>
                </a:lnTo>
                <a:lnTo>
                  <a:pt x="1731" y="2428"/>
                </a:lnTo>
                <a:lnTo>
                  <a:pt x="1731" y="2428"/>
                </a:lnTo>
                <a:lnTo>
                  <a:pt x="2003" y="2518"/>
                </a:lnTo>
                <a:lnTo>
                  <a:pt x="2110" y="2553"/>
                </a:lnTo>
                <a:lnTo>
                  <a:pt x="2194" y="2579"/>
                </a:lnTo>
                <a:lnTo>
                  <a:pt x="2194" y="2305"/>
                </a:lnTo>
                <a:lnTo>
                  <a:pt x="2194" y="2305"/>
                </a:lnTo>
                <a:lnTo>
                  <a:pt x="2194" y="2298"/>
                </a:lnTo>
                <a:lnTo>
                  <a:pt x="2196" y="2290"/>
                </a:lnTo>
                <a:lnTo>
                  <a:pt x="2199" y="2283"/>
                </a:lnTo>
                <a:lnTo>
                  <a:pt x="2201" y="2275"/>
                </a:lnTo>
                <a:lnTo>
                  <a:pt x="2205" y="2268"/>
                </a:lnTo>
                <a:lnTo>
                  <a:pt x="2210" y="2261"/>
                </a:lnTo>
                <a:lnTo>
                  <a:pt x="2214" y="2255"/>
                </a:lnTo>
                <a:lnTo>
                  <a:pt x="2220" y="2249"/>
                </a:lnTo>
                <a:lnTo>
                  <a:pt x="2225" y="2243"/>
                </a:lnTo>
                <a:lnTo>
                  <a:pt x="2232" y="2239"/>
                </a:lnTo>
                <a:lnTo>
                  <a:pt x="2239" y="2235"/>
                </a:lnTo>
                <a:lnTo>
                  <a:pt x="2246" y="2230"/>
                </a:lnTo>
                <a:lnTo>
                  <a:pt x="2253" y="2228"/>
                </a:lnTo>
                <a:lnTo>
                  <a:pt x="2261" y="2226"/>
                </a:lnTo>
                <a:lnTo>
                  <a:pt x="2268" y="2224"/>
                </a:lnTo>
                <a:lnTo>
                  <a:pt x="2276" y="2223"/>
                </a:lnTo>
                <a:lnTo>
                  <a:pt x="2862" y="2223"/>
                </a:lnTo>
                <a:lnTo>
                  <a:pt x="2862" y="2223"/>
                </a:lnTo>
                <a:lnTo>
                  <a:pt x="2870" y="2224"/>
                </a:lnTo>
                <a:lnTo>
                  <a:pt x="2878" y="2226"/>
                </a:lnTo>
                <a:lnTo>
                  <a:pt x="2886" y="2228"/>
                </a:lnTo>
                <a:lnTo>
                  <a:pt x="2892" y="2230"/>
                </a:lnTo>
                <a:lnTo>
                  <a:pt x="2899" y="2235"/>
                </a:lnTo>
                <a:lnTo>
                  <a:pt x="2906" y="2239"/>
                </a:lnTo>
                <a:lnTo>
                  <a:pt x="2913" y="2243"/>
                </a:lnTo>
                <a:lnTo>
                  <a:pt x="2919" y="2249"/>
                </a:lnTo>
                <a:lnTo>
                  <a:pt x="2925" y="2255"/>
                </a:lnTo>
                <a:lnTo>
                  <a:pt x="2929" y="2261"/>
                </a:lnTo>
                <a:lnTo>
                  <a:pt x="2934" y="2268"/>
                </a:lnTo>
                <a:lnTo>
                  <a:pt x="2937" y="2275"/>
                </a:lnTo>
                <a:lnTo>
                  <a:pt x="2940" y="2283"/>
                </a:lnTo>
                <a:lnTo>
                  <a:pt x="2943" y="2290"/>
                </a:lnTo>
                <a:lnTo>
                  <a:pt x="2944" y="2298"/>
                </a:lnTo>
                <a:lnTo>
                  <a:pt x="2944" y="2305"/>
                </a:lnTo>
                <a:lnTo>
                  <a:pt x="2944" y="2579"/>
                </a:lnTo>
                <a:lnTo>
                  <a:pt x="2944" y="2579"/>
                </a:lnTo>
                <a:lnTo>
                  <a:pt x="3029" y="2553"/>
                </a:lnTo>
                <a:lnTo>
                  <a:pt x="3135" y="2518"/>
                </a:lnTo>
                <a:lnTo>
                  <a:pt x="3409" y="2428"/>
                </a:lnTo>
                <a:lnTo>
                  <a:pt x="3409" y="2428"/>
                </a:lnTo>
                <a:lnTo>
                  <a:pt x="3505" y="2398"/>
                </a:lnTo>
                <a:lnTo>
                  <a:pt x="3610" y="2365"/>
                </a:lnTo>
                <a:lnTo>
                  <a:pt x="3719" y="2331"/>
                </a:lnTo>
                <a:lnTo>
                  <a:pt x="3775" y="2312"/>
                </a:lnTo>
                <a:lnTo>
                  <a:pt x="3831" y="2292"/>
                </a:lnTo>
                <a:lnTo>
                  <a:pt x="3749" y="1474"/>
                </a:lnTo>
                <a:lnTo>
                  <a:pt x="3749" y="1474"/>
                </a:lnTo>
                <a:lnTo>
                  <a:pt x="3790" y="1535"/>
                </a:lnTo>
                <a:lnTo>
                  <a:pt x="3829" y="1599"/>
                </a:lnTo>
                <a:lnTo>
                  <a:pt x="3867" y="1662"/>
                </a:lnTo>
                <a:lnTo>
                  <a:pt x="3903" y="1726"/>
                </a:lnTo>
                <a:lnTo>
                  <a:pt x="3939" y="1790"/>
                </a:lnTo>
                <a:lnTo>
                  <a:pt x="3973" y="1853"/>
                </a:lnTo>
                <a:lnTo>
                  <a:pt x="4004" y="1915"/>
                </a:lnTo>
                <a:lnTo>
                  <a:pt x="4034" y="1974"/>
                </a:lnTo>
                <a:lnTo>
                  <a:pt x="4061" y="2032"/>
                </a:lnTo>
                <a:lnTo>
                  <a:pt x="4087" y="2087"/>
                </a:lnTo>
                <a:lnTo>
                  <a:pt x="4110" y="2138"/>
                </a:lnTo>
                <a:lnTo>
                  <a:pt x="4130" y="2186"/>
                </a:lnTo>
                <a:lnTo>
                  <a:pt x="4149" y="2231"/>
                </a:lnTo>
                <a:lnTo>
                  <a:pt x="4164" y="2270"/>
                </a:lnTo>
                <a:lnTo>
                  <a:pt x="4176" y="2304"/>
                </a:lnTo>
                <a:lnTo>
                  <a:pt x="4185" y="2333"/>
                </a:lnTo>
                <a:lnTo>
                  <a:pt x="2876" y="2728"/>
                </a:lnTo>
                <a:lnTo>
                  <a:pt x="2876" y="2728"/>
                </a:lnTo>
                <a:lnTo>
                  <a:pt x="2860" y="2734"/>
                </a:lnTo>
                <a:lnTo>
                  <a:pt x="2843" y="2740"/>
                </a:lnTo>
                <a:lnTo>
                  <a:pt x="2828" y="2747"/>
                </a:lnTo>
                <a:lnTo>
                  <a:pt x="2813" y="2755"/>
                </a:lnTo>
                <a:lnTo>
                  <a:pt x="2799" y="2763"/>
                </a:lnTo>
                <a:lnTo>
                  <a:pt x="2784" y="2772"/>
                </a:lnTo>
                <a:lnTo>
                  <a:pt x="2771" y="2782"/>
                </a:lnTo>
                <a:lnTo>
                  <a:pt x="2757" y="2792"/>
                </a:lnTo>
                <a:lnTo>
                  <a:pt x="2745" y="2803"/>
                </a:lnTo>
                <a:lnTo>
                  <a:pt x="2733" y="2816"/>
                </a:lnTo>
                <a:lnTo>
                  <a:pt x="2721" y="2828"/>
                </a:lnTo>
                <a:lnTo>
                  <a:pt x="2710" y="2840"/>
                </a:lnTo>
                <a:lnTo>
                  <a:pt x="2700" y="2854"/>
                </a:lnTo>
                <a:lnTo>
                  <a:pt x="2690" y="2867"/>
                </a:lnTo>
                <a:lnTo>
                  <a:pt x="2681" y="2880"/>
                </a:lnTo>
                <a:lnTo>
                  <a:pt x="2673" y="2895"/>
                </a:lnTo>
                <a:lnTo>
                  <a:pt x="2666" y="2911"/>
                </a:lnTo>
                <a:lnTo>
                  <a:pt x="2659" y="2925"/>
                </a:lnTo>
                <a:lnTo>
                  <a:pt x="2652" y="2941"/>
                </a:lnTo>
                <a:lnTo>
                  <a:pt x="2647" y="2958"/>
                </a:lnTo>
                <a:lnTo>
                  <a:pt x="2642" y="2973"/>
                </a:lnTo>
                <a:lnTo>
                  <a:pt x="2638" y="2990"/>
                </a:lnTo>
                <a:lnTo>
                  <a:pt x="2635" y="3007"/>
                </a:lnTo>
                <a:lnTo>
                  <a:pt x="2632" y="3023"/>
                </a:lnTo>
                <a:lnTo>
                  <a:pt x="2631" y="3041"/>
                </a:lnTo>
                <a:lnTo>
                  <a:pt x="2630" y="3058"/>
                </a:lnTo>
                <a:lnTo>
                  <a:pt x="2630" y="3076"/>
                </a:lnTo>
                <a:lnTo>
                  <a:pt x="2631" y="3094"/>
                </a:lnTo>
                <a:lnTo>
                  <a:pt x="2633" y="3112"/>
                </a:lnTo>
                <a:lnTo>
                  <a:pt x="2635" y="3128"/>
                </a:lnTo>
                <a:lnTo>
                  <a:pt x="2640" y="3146"/>
                </a:lnTo>
                <a:lnTo>
                  <a:pt x="2644" y="3165"/>
                </a:lnTo>
                <a:lnTo>
                  <a:pt x="2644" y="3165"/>
                </a:lnTo>
                <a:lnTo>
                  <a:pt x="2650" y="3181"/>
                </a:lnTo>
                <a:lnTo>
                  <a:pt x="2656" y="3197"/>
                </a:lnTo>
                <a:lnTo>
                  <a:pt x="2662" y="3212"/>
                </a:lnTo>
                <a:lnTo>
                  <a:pt x="2670" y="3227"/>
                </a:lnTo>
                <a:lnTo>
                  <a:pt x="2678" y="3241"/>
                </a:lnTo>
                <a:lnTo>
                  <a:pt x="2687" y="3256"/>
                </a:lnTo>
                <a:lnTo>
                  <a:pt x="2697" y="3269"/>
                </a:lnTo>
                <a:lnTo>
                  <a:pt x="2706" y="3282"/>
                </a:lnTo>
                <a:lnTo>
                  <a:pt x="2717" y="3294"/>
                </a:lnTo>
                <a:lnTo>
                  <a:pt x="2728" y="3305"/>
                </a:lnTo>
                <a:lnTo>
                  <a:pt x="2739" y="3316"/>
                </a:lnTo>
                <a:lnTo>
                  <a:pt x="2751" y="3327"/>
                </a:lnTo>
                <a:lnTo>
                  <a:pt x="2763" y="3336"/>
                </a:lnTo>
                <a:lnTo>
                  <a:pt x="2776" y="3346"/>
                </a:lnTo>
                <a:lnTo>
                  <a:pt x="2790" y="3354"/>
                </a:lnTo>
                <a:lnTo>
                  <a:pt x="2803" y="3363"/>
                </a:lnTo>
                <a:lnTo>
                  <a:pt x="2816" y="3370"/>
                </a:lnTo>
                <a:lnTo>
                  <a:pt x="2831" y="3377"/>
                </a:lnTo>
                <a:lnTo>
                  <a:pt x="2845" y="3383"/>
                </a:lnTo>
                <a:lnTo>
                  <a:pt x="2860" y="3388"/>
                </a:lnTo>
                <a:lnTo>
                  <a:pt x="2876" y="3393"/>
                </a:lnTo>
                <a:lnTo>
                  <a:pt x="2891" y="3397"/>
                </a:lnTo>
                <a:lnTo>
                  <a:pt x="2907" y="3400"/>
                </a:lnTo>
                <a:lnTo>
                  <a:pt x="2923" y="3402"/>
                </a:lnTo>
                <a:lnTo>
                  <a:pt x="2938" y="3404"/>
                </a:lnTo>
                <a:lnTo>
                  <a:pt x="2955" y="3406"/>
                </a:lnTo>
                <a:lnTo>
                  <a:pt x="2971" y="3406"/>
                </a:lnTo>
                <a:lnTo>
                  <a:pt x="2987" y="3406"/>
                </a:lnTo>
                <a:lnTo>
                  <a:pt x="3004" y="3404"/>
                </a:lnTo>
                <a:lnTo>
                  <a:pt x="3020" y="3402"/>
                </a:lnTo>
                <a:lnTo>
                  <a:pt x="3037" y="3400"/>
                </a:lnTo>
                <a:lnTo>
                  <a:pt x="3053" y="3397"/>
                </a:lnTo>
                <a:lnTo>
                  <a:pt x="4826" y="2988"/>
                </a:lnTo>
                <a:lnTo>
                  <a:pt x="4826" y="2988"/>
                </a:lnTo>
                <a:lnTo>
                  <a:pt x="4847" y="2981"/>
                </a:lnTo>
                <a:lnTo>
                  <a:pt x="4869" y="2973"/>
                </a:lnTo>
                <a:lnTo>
                  <a:pt x="4889" y="2965"/>
                </a:lnTo>
                <a:lnTo>
                  <a:pt x="4908" y="2955"/>
                </a:lnTo>
                <a:lnTo>
                  <a:pt x="4927" y="2946"/>
                </a:lnTo>
                <a:lnTo>
                  <a:pt x="4945" y="2935"/>
                </a:lnTo>
                <a:lnTo>
                  <a:pt x="4963" y="2924"/>
                </a:lnTo>
                <a:lnTo>
                  <a:pt x="4979" y="2913"/>
                </a:lnTo>
                <a:lnTo>
                  <a:pt x="4995" y="2901"/>
                </a:lnTo>
                <a:lnTo>
                  <a:pt x="5011" y="2888"/>
                </a:lnTo>
                <a:lnTo>
                  <a:pt x="5025" y="2875"/>
                </a:lnTo>
                <a:lnTo>
                  <a:pt x="5039" y="2860"/>
                </a:lnTo>
                <a:lnTo>
                  <a:pt x="5052" y="2846"/>
                </a:lnTo>
                <a:lnTo>
                  <a:pt x="5063" y="2831"/>
                </a:lnTo>
                <a:lnTo>
                  <a:pt x="5075" y="2816"/>
                </a:lnTo>
                <a:lnTo>
                  <a:pt x="5085" y="2800"/>
                </a:lnTo>
                <a:lnTo>
                  <a:pt x="5095" y="2783"/>
                </a:lnTo>
                <a:lnTo>
                  <a:pt x="5104" y="2768"/>
                </a:lnTo>
                <a:lnTo>
                  <a:pt x="5112" y="2750"/>
                </a:lnTo>
                <a:lnTo>
                  <a:pt x="5120" y="2733"/>
                </a:lnTo>
                <a:lnTo>
                  <a:pt x="5127" y="2715"/>
                </a:lnTo>
                <a:lnTo>
                  <a:pt x="5132" y="2697"/>
                </a:lnTo>
                <a:lnTo>
                  <a:pt x="5137" y="2679"/>
                </a:lnTo>
                <a:lnTo>
                  <a:pt x="5141" y="2661"/>
                </a:lnTo>
                <a:lnTo>
                  <a:pt x="5145" y="2642"/>
                </a:lnTo>
                <a:lnTo>
                  <a:pt x="5147" y="2625"/>
                </a:lnTo>
                <a:lnTo>
                  <a:pt x="5148" y="2606"/>
                </a:lnTo>
                <a:lnTo>
                  <a:pt x="5148" y="2587"/>
                </a:lnTo>
                <a:lnTo>
                  <a:pt x="5148" y="2568"/>
                </a:lnTo>
                <a:lnTo>
                  <a:pt x="5146" y="2549"/>
                </a:lnTo>
                <a:lnTo>
                  <a:pt x="5144" y="2530"/>
                </a:lnTo>
                <a:lnTo>
                  <a:pt x="5140" y="2509"/>
                </a:lnTo>
                <a:lnTo>
                  <a:pt x="5140" y="2509"/>
                </a:lnTo>
                <a:close/>
              </a:path>
            </a:pathLst>
          </a:custGeom>
          <a:solidFill xmlns:a="http://schemas.openxmlformats.org/drawingml/2006/main">
            <a:srgbClr val="000000"/>
          </a:solidFill>
          <a:ln xmlns:a="http://schemas.openxmlformats.org/drawingml/2006/main">
            <a:noFill/>
          </a:ln>
          <a:extLst xmlns:a="http://schemas.openxmlformats.org/drawingml/2006/main"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cdr:spPr>
        <cdr:txBody>
          <a:bodyPr xmlns:a="http://schemas.openxmlformats.org/drawingml/2006/main" vert="horz" wrap="square" lIns="91440" tIns="45720" rIns="91440" bIns="45720" numCol="1" anchor="t" anchorCtr="0" compatLnSpc="1">
            <a:prstTxWarp prst="textNoShape">
              <a:avLst/>
            </a:prstTxWarp>
          </a:bodyPr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 dirty="0"/>
          </a:p>
        </cdr:txBody>
      </cdr:sp>
      <cdr:sp macro="" textlink="">
        <cdr:nvSpPr>
          <cdr:cNvPr id="6" name="Freeform 5">
            <a:extLst xmlns:a="http://schemas.openxmlformats.org/drawingml/2006/main">
              <a:ext uri="{FF2B5EF4-FFF2-40B4-BE49-F238E27FC236}">
                <a16:creationId xmlns:a16="http://schemas.microsoft.com/office/drawing/2014/main" id="{747168A5-4DC5-2946-8DC2-57A0EB3299BE}"/>
              </a:ext>
            </a:extLst>
          </cdr:cNvPr>
          <cdr:cNvSpPr>
            <a:spLocks xmlns:a="http://schemas.openxmlformats.org/drawingml/2006/main"/>
          </cdr:cNvSpPr>
        </cdr:nvSpPr>
        <cdr:spPr bwMode="auto">
          <a:xfrm xmlns:a="http://schemas.openxmlformats.org/drawingml/2006/main">
            <a:off x="-8015" y="-1054"/>
            <a:ext cx="1" cy="1"/>
          </a:xfrm>
          <a:custGeom xmlns:a="http://schemas.openxmlformats.org/drawingml/2006/main">
            <a:avLst/>
            <a:gdLst>
              <a:gd name="T0" fmla="*/ 1175 w 2237"/>
              <a:gd name="T1" fmla="*/ 1 h 2237"/>
              <a:gd name="T2" fmla="*/ 1288 w 2237"/>
              <a:gd name="T3" fmla="*/ 12 h 2237"/>
              <a:gd name="T4" fmla="*/ 1398 w 2237"/>
              <a:gd name="T5" fmla="*/ 35 h 2237"/>
              <a:gd name="T6" fmla="*/ 1503 w 2237"/>
              <a:gd name="T7" fmla="*/ 67 h 2237"/>
              <a:gd name="T8" fmla="*/ 1651 w 2237"/>
              <a:gd name="T9" fmla="*/ 135 h 2237"/>
              <a:gd name="T10" fmla="*/ 1830 w 2237"/>
              <a:gd name="T11" fmla="*/ 255 h 2237"/>
              <a:gd name="T12" fmla="*/ 1981 w 2237"/>
              <a:gd name="T13" fmla="*/ 407 h 2237"/>
              <a:gd name="T14" fmla="*/ 2101 w 2237"/>
              <a:gd name="T15" fmla="*/ 586 h 2237"/>
              <a:gd name="T16" fmla="*/ 2168 w 2237"/>
              <a:gd name="T17" fmla="*/ 734 h 2237"/>
              <a:gd name="T18" fmla="*/ 2201 w 2237"/>
              <a:gd name="T19" fmla="*/ 839 h 2237"/>
              <a:gd name="T20" fmla="*/ 2223 w 2237"/>
              <a:gd name="T21" fmla="*/ 948 h 2237"/>
              <a:gd name="T22" fmla="*/ 2235 w 2237"/>
              <a:gd name="T23" fmla="*/ 1060 h 2237"/>
              <a:gd name="T24" fmla="*/ 2237 w 2237"/>
              <a:gd name="T25" fmla="*/ 1148 h 2237"/>
              <a:gd name="T26" fmla="*/ 2228 w 2237"/>
              <a:gd name="T27" fmla="*/ 1260 h 2237"/>
              <a:gd name="T28" fmla="*/ 2207 w 2237"/>
              <a:gd name="T29" fmla="*/ 1371 h 2237"/>
              <a:gd name="T30" fmla="*/ 2177 w 2237"/>
              <a:gd name="T31" fmla="*/ 1477 h 2237"/>
              <a:gd name="T32" fmla="*/ 2126 w 2237"/>
              <a:gd name="T33" fmla="*/ 1604 h 2237"/>
              <a:gd name="T34" fmla="*/ 2014 w 2237"/>
              <a:gd name="T35" fmla="*/ 1788 h 2237"/>
              <a:gd name="T36" fmla="*/ 1870 w 2237"/>
              <a:gd name="T37" fmla="*/ 1947 h 2237"/>
              <a:gd name="T38" fmla="*/ 1698 w 2237"/>
              <a:gd name="T39" fmla="*/ 2075 h 2237"/>
              <a:gd name="T40" fmla="*/ 1528 w 2237"/>
              <a:gd name="T41" fmla="*/ 2159 h 2237"/>
              <a:gd name="T42" fmla="*/ 1424 w 2237"/>
              <a:gd name="T43" fmla="*/ 2195 h 2237"/>
              <a:gd name="T44" fmla="*/ 1316 w 2237"/>
              <a:gd name="T45" fmla="*/ 2219 h 2237"/>
              <a:gd name="T46" fmla="*/ 1204 w 2237"/>
              <a:gd name="T47" fmla="*/ 2234 h 2237"/>
              <a:gd name="T48" fmla="*/ 1118 w 2237"/>
              <a:gd name="T49" fmla="*/ 2237 h 2237"/>
              <a:gd name="T50" fmla="*/ 1003 w 2237"/>
              <a:gd name="T51" fmla="*/ 2232 h 2237"/>
              <a:gd name="T52" fmla="*/ 893 w 2237"/>
              <a:gd name="T53" fmla="*/ 2215 h 2237"/>
              <a:gd name="T54" fmla="*/ 785 w 2237"/>
              <a:gd name="T55" fmla="*/ 2187 h 2237"/>
              <a:gd name="T56" fmla="*/ 683 w 2237"/>
              <a:gd name="T57" fmla="*/ 2149 h 2237"/>
              <a:gd name="T58" fmla="*/ 493 w 2237"/>
              <a:gd name="T59" fmla="*/ 2046 h 2237"/>
              <a:gd name="T60" fmla="*/ 327 w 2237"/>
              <a:gd name="T61" fmla="*/ 1910 h 2237"/>
              <a:gd name="T62" fmla="*/ 191 w 2237"/>
              <a:gd name="T63" fmla="*/ 1744 h 2237"/>
              <a:gd name="T64" fmla="*/ 87 w 2237"/>
              <a:gd name="T65" fmla="*/ 1553 h 2237"/>
              <a:gd name="T66" fmla="*/ 50 w 2237"/>
              <a:gd name="T67" fmla="*/ 1450 h 2237"/>
              <a:gd name="T68" fmla="*/ 22 w 2237"/>
              <a:gd name="T69" fmla="*/ 1344 h 2237"/>
              <a:gd name="T70" fmla="*/ 6 w 2237"/>
              <a:gd name="T71" fmla="*/ 1233 h 2237"/>
              <a:gd name="T72" fmla="*/ 0 w 2237"/>
              <a:gd name="T73" fmla="*/ 1119 h 2237"/>
              <a:gd name="T74" fmla="*/ 3 w 2237"/>
              <a:gd name="T75" fmla="*/ 1033 h 2237"/>
              <a:gd name="T76" fmla="*/ 17 w 2237"/>
              <a:gd name="T77" fmla="*/ 921 h 2237"/>
              <a:gd name="T78" fmla="*/ 42 w 2237"/>
              <a:gd name="T79" fmla="*/ 812 h 2237"/>
              <a:gd name="T80" fmla="*/ 77 w 2237"/>
              <a:gd name="T81" fmla="*/ 708 h 2237"/>
              <a:gd name="T82" fmla="*/ 162 w 2237"/>
              <a:gd name="T83" fmla="*/ 539 h 2237"/>
              <a:gd name="T84" fmla="*/ 290 w 2237"/>
              <a:gd name="T85" fmla="*/ 367 h 2237"/>
              <a:gd name="T86" fmla="*/ 449 w 2237"/>
              <a:gd name="T87" fmla="*/ 222 h 2237"/>
              <a:gd name="T88" fmla="*/ 633 w 2237"/>
              <a:gd name="T89" fmla="*/ 110 h 2237"/>
              <a:gd name="T90" fmla="*/ 760 w 2237"/>
              <a:gd name="T91" fmla="*/ 58 h 2237"/>
              <a:gd name="T92" fmla="*/ 866 w 2237"/>
              <a:gd name="T93" fmla="*/ 28 h 2237"/>
              <a:gd name="T94" fmla="*/ 975 w 2237"/>
              <a:gd name="T95" fmla="*/ 9 h 2237"/>
              <a:gd name="T96" fmla="*/ 1089 w 2237"/>
              <a:gd name="T97" fmla="*/ 0 h 2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237" h="2237">
                <a:moveTo>
                  <a:pt x="1118" y="0"/>
                </a:moveTo>
                <a:lnTo>
                  <a:pt x="1118" y="0"/>
                </a:lnTo>
                <a:lnTo>
                  <a:pt x="1147" y="0"/>
                </a:lnTo>
                <a:lnTo>
                  <a:pt x="1175" y="1"/>
                </a:lnTo>
                <a:lnTo>
                  <a:pt x="1204" y="3"/>
                </a:lnTo>
                <a:lnTo>
                  <a:pt x="1232" y="6"/>
                </a:lnTo>
                <a:lnTo>
                  <a:pt x="1260" y="9"/>
                </a:lnTo>
                <a:lnTo>
                  <a:pt x="1288" y="12"/>
                </a:lnTo>
                <a:lnTo>
                  <a:pt x="1316" y="17"/>
                </a:lnTo>
                <a:lnTo>
                  <a:pt x="1344" y="22"/>
                </a:lnTo>
                <a:lnTo>
                  <a:pt x="1371" y="28"/>
                </a:lnTo>
                <a:lnTo>
                  <a:pt x="1398" y="35"/>
                </a:lnTo>
                <a:lnTo>
                  <a:pt x="1424" y="42"/>
                </a:lnTo>
                <a:lnTo>
                  <a:pt x="1451" y="50"/>
                </a:lnTo>
                <a:lnTo>
                  <a:pt x="1477" y="58"/>
                </a:lnTo>
                <a:lnTo>
                  <a:pt x="1503" y="67"/>
                </a:lnTo>
                <a:lnTo>
                  <a:pt x="1528" y="77"/>
                </a:lnTo>
                <a:lnTo>
                  <a:pt x="1554" y="87"/>
                </a:lnTo>
                <a:lnTo>
                  <a:pt x="1603" y="110"/>
                </a:lnTo>
                <a:lnTo>
                  <a:pt x="1651" y="135"/>
                </a:lnTo>
                <a:lnTo>
                  <a:pt x="1698" y="162"/>
                </a:lnTo>
                <a:lnTo>
                  <a:pt x="1744" y="191"/>
                </a:lnTo>
                <a:lnTo>
                  <a:pt x="1787" y="222"/>
                </a:lnTo>
                <a:lnTo>
                  <a:pt x="1830" y="255"/>
                </a:lnTo>
                <a:lnTo>
                  <a:pt x="1870" y="291"/>
                </a:lnTo>
                <a:lnTo>
                  <a:pt x="1909" y="327"/>
                </a:lnTo>
                <a:lnTo>
                  <a:pt x="1946" y="367"/>
                </a:lnTo>
                <a:lnTo>
                  <a:pt x="1981" y="407"/>
                </a:lnTo>
                <a:lnTo>
                  <a:pt x="2014" y="449"/>
                </a:lnTo>
                <a:lnTo>
                  <a:pt x="2046" y="493"/>
                </a:lnTo>
                <a:lnTo>
                  <a:pt x="2075" y="539"/>
                </a:lnTo>
                <a:lnTo>
                  <a:pt x="2101" y="586"/>
                </a:lnTo>
                <a:lnTo>
                  <a:pt x="2126" y="634"/>
                </a:lnTo>
                <a:lnTo>
                  <a:pt x="2148" y="683"/>
                </a:lnTo>
                <a:lnTo>
                  <a:pt x="2158" y="708"/>
                </a:lnTo>
                <a:lnTo>
                  <a:pt x="2168" y="734"/>
                </a:lnTo>
                <a:lnTo>
                  <a:pt x="2177" y="760"/>
                </a:lnTo>
                <a:lnTo>
                  <a:pt x="2186" y="786"/>
                </a:lnTo>
                <a:lnTo>
                  <a:pt x="2194" y="812"/>
                </a:lnTo>
                <a:lnTo>
                  <a:pt x="2201" y="839"/>
                </a:lnTo>
                <a:lnTo>
                  <a:pt x="2207" y="866"/>
                </a:lnTo>
                <a:lnTo>
                  <a:pt x="2214" y="893"/>
                </a:lnTo>
                <a:lnTo>
                  <a:pt x="2219" y="921"/>
                </a:lnTo>
                <a:lnTo>
                  <a:pt x="2223" y="948"/>
                </a:lnTo>
                <a:lnTo>
                  <a:pt x="2228" y="976"/>
                </a:lnTo>
                <a:lnTo>
                  <a:pt x="2231" y="1003"/>
                </a:lnTo>
                <a:lnTo>
                  <a:pt x="2233" y="1033"/>
                </a:lnTo>
                <a:lnTo>
                  <a:pt x="2235" y="1060"/>
                </a:lnTo>
                <a:lnTo>
                  <a:pt x="2237" y="1089"/>
                </a:lnTo>
                <a:lnTo>
                  <a:pt x="2237" y="1119"/>
                </a:lnTo>
                <a:lnTo>
                  <a:pt x="2237" y="1119"/>
                </a:lnTo>
                <a:lnTo>
                  <a:pt x="2237" y="1148"/>
                </a:lnTo>
                <a:lnTo>
                  <a:pt x="2235" y="1176"/>
                </a:lnTo>
                <a:lnTo>
                  <a:pt x="2233" y="1205"/>
                </a:lnTo>
                <a:lnTo>
                  <a:pt x="2231" y="1233"/>
                </a:lnTo>
                <a:lnTo>
                  <a:pt x="2228" y="1260"/>
                </a:lnTo>
                <a:lnTo>
                  <a:pt x="2223" y="1288"/>
                </a:lnTo>
                <a:lnTo>
                  <a:pt x="2219" y="1316"/>
                </a:lnTo>
                <a:lnTo>
                  <a:pt x="2214" y="1344"/>
                </a:lnTo>
                <a:lnTo>
                  <a:pt x="2207" y="1371"/>
                </a:lnTo>
                <a:lnTo>
                  <a:pt x="2201" y="1398"/>
                </a:lnTo>
                <a:lnTo>
                  <a:pt x="2194" y="1425"/>
                </a:lnTo>
                <a:lnTo>
                  <a:pt x="2186" y="1450"/>
                </a:lnTo>
                <a:lnTo>
                  <a:pt x="2177" y="1477"/>
                </a:lnTo>
                <a:lnTo>
                  <a:pt x="2168" y="1503"/>
                </a:lnTo>
                <a:lnTo>
                  <a:pt x="2158" y="1529"/>
                </a:lnTo>
                <a:lnTo>
                  <a:pt x="2148" y="1553"/>
                </a:lnTo>
                <a:lnTo>
                  <a:pt x="2126" y="1604"/>
                </a:lnTo>
                <a:lnTo>
                  <a:pt x="2101" y="1652"/>
                </a:lnTo>
                <a:lnTo>
                  <a:pt x="2075" y="1698"/>
                </a:lnTo>
                <a:lnTo>
                  <a:pt x="2046" y="1744"/>
                </a:lnTo>
                <a:lnTo>
                  <a:pt x="2014" y="1788"/>
                </a:lnTo>
                <a:lnTo>
                  <a:pt x="1981" y="1830"/>
                </a:lnTo>
                <a:lnTo>
                  <a:pt x="1946" y="1871"/>
                </a:lnTo>
                <a:lnTo>
                  <a:pt x="1909" y="1910"/>
                </a:lnTo>
                <a:lnTo>
                  <a:pt x="1870" y="1947"/>
                </a:lnTo>
                <a:lnTo>
                  <a:pt x="1830" y="1981"/>
                </a:lnTo>
                <a:lnTo>
                  <a:pt x="1787" y="2015"/>
                </a:lnTo>
                <a:lnTo>
                  <a:pt x="1744" y="2046"/>
                </a:lnTo>
                <a:lnTo>
                  <a:pt x="1698" y="2075"/>
                </a:lnTo>
                <a:lnTo>
                  <a:pt x="1651" y="2102"/>
                </a:lnTo>
                <a:lnTo>
                  <a:pt x="1603" y="2126"/>
                </a:lnTo>
                <a:lnTo>
                  <a:pt x="1554" y="2149"/>
                </a:lnTo>
                <a:lnTo>
                  <a:pt x="1528" y="2159"/>
                </a:lnTo>
                <a:lnTo>
                  <a:pt x="1503" y="2169"/>
                </a:lnTo>
                <a:lnTo>
                  <a:pt x="1477" y="2178"/>
                </a:lnTo>
                <a:lnTo>
                  <a:pt x="1451" y="2187"/>
                </a:lnTo>
                <a:lnTo>
                  <a:pt x="1424" y="2195"/>
                </a:lnTo>
                <a:lnTo>
                  <a:pt x="1398" y="2201"/>
                </a:lnTo>
                <a:lnTo>
                  <a:pt x="1371" y="2208"/>
                </a:lnTo>
                <a:lnTo>
                  <a:pt x="1344" y="2215"/>
                </a:lnTo>
                <a:lnTo>
                  <a:pt x="1316" y="2219"/>
                </a:lnTo>
                <a:lnTo>
                  <a:pt x="1288" y="2224"/>
                </a:lnTo>
                <a:lnTo>
                  <a:pt x="1260" y="2228"/>
                </a:lnTo>
                <a:lnTo>
                  <a:pt x="1232" y="2232"/>
                </a:lnTo>
                <a:lnTo>
                  <a:pt x="1204" y="2234"/>
                </a:lnTo>
                <a:lnTo>
                  <a:pt x="1175" y="2236"/>
                </a:lnTo>
                <a:lnTo>
                  <a:pt x="1147" y="2237"/>
                </a:lnTo>
                <a:lnTo>
                  <a:pt x="1118" y="2237"/>
                </a:lnTo>
                <a:lnTo>
                  <a:pt x="1118" y="2237"/>
                </a:lnTo>
                <a:lnTo>
                  <a:pt x="1089" y="2237"/>
                </a:lnTo>
                <a:lnTo>
                  <a:pt x="1060" y="2236"/>
                </a:lnTo>
                <a:lnTo>
                  <a:pt x="1032" y="2234"/>
                </a:lnTo>
                <a:lnTo>
                  <a:pt x="1003" y="2232"/>
                </a:lnTo>
                <a:lnTo>
                  <a:pt x="975" y="2228"/>
                </a:lnTo>
                <a:lnTo>
                  <a:pt x="947" y="2224"/>
                </a:lnTo>
                <a:lnTo>
                  <a:pt x="920" y="2219"/>
                </a:lnTo>
                <a:lnTo>
                  <a:pt x="893" y="2215"/>
                </a:lnTo>
                <a:lnTo>
                  <a:pt x="866" y="2208"/>
                </a:lnTo>
                <a:lnTo>
                  <a:pt x="839" y="2201"/>
                </a:lnTo>
                <a:lnTo>
                  <a:pt x="812" y="2195"/>
                </a:lnTo>
                <a:lnTo>
                  <a:pt x="785" y="2187"/>
                </a:lnTo>
                <a:lnTo>
                  <a:pt x="760" y="2178"/>
                </a:lnTo>
                <a:lnTo>
                  <a:pt x="734" y="2169"/>
                </a:lnTo>
                <a:lnTo>
                  <a:pt x="708" y="2159"/>
                </a:lnTo>
                <a:lnTo>
                  <a:pt x="683" y="2149"/>
                </a:lnTo>
                <a:lnTo>
                  <a:pt x="633" y="2126"/>
                </a:lnTo>
                <a:lnTo>
                  <a:pt x="585" y="2102"/>
                </a:lnTo>
                <a:lnTo>
                  <a:pt x="538" y="2075"/>
                </a:lnTo>
                <a:lnTo>
                  <a:pt x="493" y="2046"/>
                </a:lnTo>
                <a:lnTo>
                  <a:pt x="449" y="2015"/>
                </a:lnTo>
                <a:lnTo>
                  <a:pt x="407" y="1981"/>
                </a:lnTo>
                <a:lnTo>
                  <a:pt x="366" y="1947"/>
                </a:lnTo>
                <a:lnTo>
                  <a:pt x="327" y="1910"/>
                </a:lnTo>
                <a:lnTo>
                  <a:pt x="290" y="1871"/>
                </a:lnTo>
                <a:lnTo>
                  <a:pt x="255" y="1830"/>
                </a:lnTo>
                <a:lnTo>
                  <a:pt x="222" y="1788"/>
                </a:lnTo>
                <a:lnTo>
                  <a:pt x="191" y="1744"/>
                </a:lnTo>
                <a:lnTo>
                  <a:pt x="162" y="1698"/>
                </a:lnTo>
                <a:lnTo>
                  <a:pt x="135" y="1652"/>
                </a:lnTo>
                <a:lnTo>
                  <a:pt x="109" y="1604"/>
                </a:lnTo>
                <a:lnTo>
                  <a:pt x="87" y="1553"/>
                </a:lnTo>
                <a:lnTo>
                  <a:pt x="77" y="1529"/>
                </a:lnTo>
                <a:lnTo>
                  <a:pt x="67" y="1503"/>
                </a:lnTo>
                <a:lnTo>
                  <a:pt x="58" y="1477"/>
                </a:lnTo>
                <a:lnTo>
                  <a:pt x="50" y="1450"/>
                </a:lnTo>
                <a:lnTo>
                  <a:pt x="42" y="1425"/>
                </a:lnTo>
                <a:lnTo>
                  <a:pt x="35" y="1398"/>
                </a:lnTo>
                <a:lnTo>
                  <a:pt x="28" y="1371"/>
                </a:lnTo>
                <a:lnTo>
                  <a:pt x="22" y="1344"/>
                </a:lnTo>
                <a:lnTo>
                  <a:pt x="17" y="1316"/>
                </a:lnTo>
                <a:lnTo>
                  <a:pt x="12" y="1288"/>
                </a:lnTo>
                <a:lnTo>
                  <a:pt x="9" y="1260"/>
                </a:lnTo>
                <a:lnTo>
                  <a:pt x="6" y="1233"/>
                </a:lnTo>
                <a:lnTo>
                  <a:pt x="3" y="1205"/>
                </a:lnTo>
                <a:lnTo>
                  <a:pt x="1" y="1176"/>
                </a:lnTo>
                <a:lnTo>
                  <a:pt x="0" y="1148"/>
                </a:lnTo>
                <a:lnTo>
                  <a:pt x="0" y="1119"/>
                </a:lnTo>
                <a:lnTo>
                  <a:pt x="0" y="1119"/>
                </a:lnTo>
                <a:lnTo>
                  <a:pt x="0" y="1089"/>
                </a:lnTo>
                <a:lnTo>
                  <a:pt x="1" y="1060"/>
                </a:lnTo>
                <a:lnTo>
                  <a:pt x="3" y="1033"/>
                </a:lnTo>
                <a:lnTo>
                  <a:pt x="6" y="1003"/>
                </a:lnTo>
                <a:lnTo>
                  <a:pt x="9" y="976"/>
                </a:lnTo>
                <a:lnTo>
                  <a:pt x="12" y="948"/>
                </a:lnTo>
                <a:lnTo>
                  <a:pt x="17" y="921"/>
                </a:lnTo>
                <a:lnTo>
                  <a:pt x="22" y="893"/>
                </a:lnTo>
                <a:lnTo>
                  <a:pt x="28" y="866"/>
                </a:lnTo>
                <a:lnTo>
                  <a:pt x="35" y="839"/>
                </a:lnTo>
                <a:lnTo>
                  <a:pt x="42" y="812"/>
                </a:lnTo>
                <a:lnTo>
                  <a:pt x="50" y="786"/>
                </a:lnTo>
                <a:lnTo>
                  <a:pt x="58" y="760"/>
                </a:lnTo>
                <a:lnTo>
                  <a:pt x="67" y="734"/>
                </a:lnTo>
                <a:lnTo>
                  <a:pt x="77" y="708"/>
                </a:lnTo>
                <a:lnTo>
                  <a:pt x="87" y="683"/>
                </a:lnTo>
                <a:lnTo>
                  <a:pt x="109" y="634"/>
                </a:lnTo>
                <a:lnTo>
                  <a:pt x="135" y="586"/>
                </a:lnTo>
                <a:lnTo>
                  <a:pt x="162" y="539"/>
                </a:lnTo>
                <a:lnTo>
                  <a:pt x="191" y="493"/>
                </a:lnTo>
                <a:lnTo>
                  <a:pt x="222" y="449"/>
                </a:lnTo>
                <a:lnTo>
                  <a:pt x="255" y="407"/>
                </a:lnTo>
                <a:lnTo>
                  <a:pt x="290" y="367"/>
                </a:lnTo>
                <a:lnTo>
                  <a:pt x="327" y="327"/>
                </a:lnTo>
                <a:lnTo>
                  <a:pt x="366" y="291"/>
                </a:lnTo>
                <a:lnTo>
                  <a:pt x="407" y="255"/>
                </a:lnTo>
                <a:lnTo>
                  <a:pt x="449" y="222"/>
                </a:lnTo>
                <a:lnTo>
                  <a:pt x="493" y="191"/>
                </a:lnTo>
                <a:lnTo>
                  <a:pt x="538" y="162"/>
                </a:lnTo>
                <a:lnTo>
                  <a:pt x="585" y="135"/>
                </a:lnTo>
                <a:lnTo>
                  <a:pt x="633" y="110"/>
                </a:lnTo>
                <a:lnTo>
                  <a:pt x="683" y="87"/>
                </a:lnTo>
                <a:lnTo>
                  <a:pt x="708" y="77"/>
                </a:lnTo>
                <a:lnTo>
                  <a:pt x="734" y="67"/>
                </a:lnTo>
                <a:lnTo>
                  <a:pt x="760" y="58"/>
                </a:lnTo>
                <a:lnTo>
                  <a:pt x="785" y="50"/>
                </a:lnTo>
                <a:lnTo>
                  <a:pt x="812" y="42"/>
                </a:lnTo>
                <a:lnTo>
                  <a:pt x="839" y="35"/>
                </a:lnTo>
                <a:lnTo>
                  <a:pt x="866" y="28"/>
                </a:lnTo>
                <a:lnTo>
                  <a:pt x="893" y="22"/>
                </a:lnTo>
                <a:lnTo>
                  <a:pt x="920" y="17"/>
                </a:lnTo>
                <a:lnTo>
                  <a:pt x="947" y="12"/>
                </a:lnTo>
                <a:lnTo>
                  <a:pt x="975" y="9"/>
                </a:lnTo>
                <a:lnTo>
                  <a:pt x="1003" y="6"/>
                </a:lnTo>
                <a:lnTo>
                  <a:pt x="1032" y="3"/>
                </a:lnTo>
                <a:lnTo>
                  <a:pt x="1060" y="1"/>
                </a:lnTo>
                <a:lnTo>
                  <a:pt x="1089" y="0"/>
                </a:lnTo>
                <a:lnTo>
                  <a:pt x="1118" y="0"/>
                </a:lnTo>
                <a:lnTo>
                  <a:pt x="1118" y="0"/>
                </a:lnTo>
                <a:close/>
              </a:path>
            </a:pathLst>
          </a:custGeom>
          <a:solidFill xmlns:a="http://schemas.openxmlformats.org/drawingml/2006/main">
            <a:srgbClr val="000000"/>
          </a:solidFill>
          <a:ln xmlns:a="http://schemas.openxmlformats.org/drawingml/2006/main">
            <a:noFill/>
          </a:ln>
          <a:extLst xmlns:a="http://schemas.openxmlformats.org/drawingml/2006/main"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cdr:spPr>
        <cdr:txBody>
          <a:bodyPr xmlns:a="http://schemas.openxmlformats.org/drawingml/2006/main" vert="horz" wrap="square" lIns="91440" tIns="45720" rIns="91440" bIns="45720" numCol="1" anchor="t" anchorCtr="0" compatLnSpc="1">
            <a:prstTxWarp prst="textNoShape">
              <a:avLst/>
            </a:prstTxWarp>
          </a:bodyPr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 dirty="0"/>
          </a:p>
        </cdr:txBody>
      </cdr:sp>
      <cdr:sp macro="" textlink="">
        <cdr:nvSpPr>
          <cdr:cNvPr id="7" name="Freeform 6">
            <a:extLst xmlns:a="http://schemas.openxmlformats.org/drawingml/2006/main">
              <a:ext uri="{FF2B5EF4-FFF2-40B4-BE49-F238E27FC236}">
                <a16:creationId xmlns:a16="http://schemas.microsoft.com/office/drawing/2014/main" id="{B570EE81-0157-2745-8551-440FDD3A6166}"/>
              </a:ext>
            </a:extLst>
          </cdr:cNvPr>
          <cdr:cNvSpPr>
            <a:spLocks xmlns:a="http://schemas.openxmlformats.org/drawingml/2006/main"/>
          </cdr:cNvSpPr>
        </cdr:nvSpPr>
        <cdr:spPr bwMode="auto">
          <a:xfrm xmlns:a="http://schemas.openxmlformats.org/drawingml/2006/main">
            <a:off x="-8014" y="-1052"/>
            <a:ext cx="0" cy="0"/>
          </a:xfrm>
          <a:custGeom xmlns:a="http://schemas.openxmlformats.org/drawingml/2006/main">
            <a:avLst/>
            <a:gdLst>
              <a:gd name="T0" fmla="*/ 69 w 178"/>
              <a:gd name="T1" fmla="*/ 0 h 136"/>
              <a:gd name="T2" fmla="*/ 69 w 178"/>
              <a:gd name="T3" fmla="*/ 0 h 136"/>
              <a:gd name="T4" fmla="*/ 54 w 178"/>
              <a:gd name="T5" fmla="*/ 1 h 136"/>
              <a:gd name="T6" fmla="*/ 41 w 178"/>
              <a:gd name="T7" fmla="*/ 5 h 136"/>
              <a:gd name="T8" fmla="*/ 35 w 178"/>
              <a:gd name="T9" fmla="*/ 7 h 136"/>
              <a:gd name="T10" fmla="*/ 29 w 178"/>
              <a:gd name="T11" fmla="*/ 11 h 136"/>
              <a:gd name="T12" fmla="*/ 24 w 178"/>
              <a:gd name="T13" fmla="*/ 14 h 136"/>
              <a:gd name="T14" fmla="*/ 19 w 178"/>
              <a:gd name="T15" fmla="*/ 19 h 136"/>
              <a:gd name="T16" fmla="*/ 15 w 178"/>
              <a:gd name="T17" fmla="*/ 23 h 136"/>
              <a:gd name="T18" fmla="*/ 11 w 178"/>
              <a:gd name="T19" fmla="*/ 29 h 136"/>
              <a:gd name="T20" fmla="*/ 8 w 178"/>
              <a:gd name="T21" fmla="*/ 34 h 136"/>
              <a:gd name="T22" fmla="*/ 6 w 178"/>
              <a:gd name="T23" fmla="*/ 40 h 136"/>
              <a:gd name="T24" fmla="*/ 2 w 178"/>
              <a:gd name="T25" fmla="*/ 53 h 136"/>
              <a:gd name="T26" fmla="*/ 0 w 178"/>
              <a:gd name="T27" fmla="*/ 68 h 136"/>
              <a:gd name="T28" fmla="*/ 0 w 178"/>
              <a:gd name="T29" fmla="*/ 68 h 136"/>
              <a:gd name="T30" fmla="*/ 2 w 178"/>
              <a:gd name="T31" fmla="*/ 82 h 136"/>
              <a:gd name="T32" fmla="*/ 6 w 178"/>
              <a:gd name="T33" fmla="*/ 96 h 136"/>
              <a:gd name="T34" fmla="*/ 8 w 178"/>
              <a:gd name="T35" fmla="*/ 102 h 136"/>
              <a:gd name="T36" fmla="*/ 11 w 178"/>
              <a:gd name="T37" fmla="*/ 108 h 136"/>
              <a:gd name="T38" fmla="*/ 15 w 178"/>
              <a:gd name="T39" fmla="*/ 112 h 136"/>
              <a:gd name="T40" fmla="*/ 19 w 178"/>
              <a:gd name="T41" fmla="*/ 117 h 136"/>
              <a:gd name="T42" fmla="*/ 24 w 178"/>
              <a:gd name="T43" fmla="*/ 121 h 136"/>
              <a:gd name="T44" fmla="*/ 29 w 178"/>
              <a:gd name="T45" fmla="*/ 126 h 136"/>
              <a:gd name="T46" fmla="*/ 35 w 178"/>
              <a:gd name="T47" fmla="*/ 128 h 136"/>
              <a:gd name="T48" fmla="*/ 41 w 178"/>
              <a:gd name="T49" fmla="*/ 131 h 136"/>
              <a:gd name="T50" fmla="*/ 54 w 178"/>
              <a:gd name="T51" fmla="*/ 135 h 136"/>
              <a:gd name="T52" fmla="*/ 69 w 178"/>
              <a:gd name="T53" fmla="*/ 136 h 136"/>
              <a:gd name="T54" fmla="*/ 110 w 178"/>
              <a:gd name="T55" fmla="*/ 136 h 136"/>
              <a:gd name="T56" fmla="*/ 110 w 178"/>
              <a:gd name="T57" fmla="*/ 136 h 136"/>
              <a:gd name="T58" fmla="*/ 124 w 178"/>
              <a:gd name="T59" fmla="*/ 135 h 136"/>
              <a:gd name="T60" fmla="*/ 138 w 178"/>
              <a:gd name="T61" fmla="*/ 131 h 136"/>
              <a:gd name="T62" fmla="*/ 144 w 178"/>
              <a:gd name="T63" fmla="*/ 128 h 136"/>
              <a:gd name="T64" fmla="*/ 150 w 178"/>
              <a:gd name="T65" fmla="*/ 126 h 136"/>
              <a:gd name="T66" fmla="*/ 154 w 178"/>
              <a:gd name="T67" fmla="*/ 121 h 136"/>
              <a:gd name="T68" fmla="*/ 159 w 178"/>
              <a:gd name="T69" fmla="*/ 117 h 136"/>
              <a:gd name="T70" fmla="*/ 163 w 178"/>
              <a:gd name="T71" fmla="*/ 112 h 136"/>
              <a:gd name="T72" fmla="*/ 168 w 178"/>
              <a:gd name="T73" fmla="*/ 108 h 136"/>
              <a:gd name="T74" fmla="*/ 170 w 178"/>
              <a:gd name="T75" fmla="*/ 102 h 136"/>
              <a:gd name="T76" fmla="*/ 173 w 178"/>
              <a:gd name="T77" fmla="*/ 96 h 136"/>
              <a:gd name="T78" fmla="*/ 177 w 178"/>
              <a:gd name="T79" fmla="*/ 82 h 136"/>
              <a:gd name="T80" fmla="*/ 178 w 178"/>
              <a:gd name="T81" fmla="*/ 68 h 136"/>
              <a:gd name="T82" fmla="*/ 178 w 178"/>
              <a:gd name="T83" fmla="*/ 68 h 136"/>
              <a:gd name="T84" fmla="*/ 177 w 178"/>
              <a:gd name="T85" fmla="*/ 53 h 136"/>
              <a:gd name="T86" fmla="*/ 173 w 178"/>
              <a:gd name="T87" fmla="*/ 40 h 136"/>
              <a:gd name="T88" fmla="*/ 170 w 178"/>
              <a:gd name="T89" fmla="*/ 34 h 136"/>
              <a:gd name="T90" fmla="*/ 168 w 178"/>
              <a:gd name="T91" fmla="*/ 29 h 136"/>
              <a:gd name="T92" fmla="*/ 163 w 178"/>
              <a:gd name="T93" fmla="*/ 23 h 136"/>
              <a:gd name="T94" fmla="*/ 159 w 178"/>
              <a:gd name="T95" fmla="*/ 19 h 136"/>
              <a:gd name="T96" fmla="*/ 154 w 178"/>
              <a:gd name="T97" fmla="*/ 14 h 136"/>
              <a:gd name="T98" fmla="*/ 150 w 178"/>
              <a:gd name="T99" fmla="*/ 11 h 136"/>
              <a:gd name="T100" fmla="*/ 144 w 178"/>
              <a:gd name="T101" fmla="*/ 7 h 136"/>
              <a:gd name="T102" fmla="*/ 138 w 178"/>
              <a:gd name="T103" fmla="*/ 5 h 136"/>
              <a:gd name="T104" fmla="*/ 124 w 178"/>
              <a:gd name="T105" fmla="*/ 1 h 136"/>
              <a:gd name="T106" fmla="*/ 110 w 178"/>
              <a:gd name="T107" fmla="*/ 0 h 136"/>
              <a:gd name="T108" fmla="*/ 69 w 178"/>
              <a:gd name="T109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8" h="136">
                <a:moveTo>
                  <a:pt x="69" y="0"/>
                </a:moveTo>
                <a:lnTo>
                  <a:pt x="69" y="0"/>
                </a:lnTo>
                <a:lnTo>
                  <a:pt x="54" y="1"/>
                </a:lnTo>
                <a:lnTo>
                  <a:pt x="41" y="5"/>
                </a:lnTo>
                <a:lnTo>
                  <a:pt x="35" y="7"/>
                </a:lnTo>
                <a:lnTo>
                  <a:pt x="29" y="11"/>
                </a:lnTo>
                <a:lnTo>
                  <a:pt x="24" y="14"/>
                </a:lnTo>
                <a:lnTo>
                  <a:pt x="19" y="19"/>
                </a:lnTo>
                <a:lnTo>
                  <a:pt x="15" y="23"/>
                </a:lnTo>
                <a:lnTo>
                  <a:pt x="11" y="29"/>
                </a:lnTo>
                <a:lnTo>
                  <a:pt x="8" y="34"/>
                </a:lnTo>
                <a:lnTo>
                  <a:pt x="6" y="40"/>
                </a:lnTo>
                <a:lnTo>
                  <a:pt x="2" y="53"/>
                </a:lnTo>
                <a:lnTo>
                  <a:pt x="0" y="68"/>
                </a:lnTo>
                <a:lnTo>
                  <a:pt x="0" y="68"/>
                </a:lnTo>
                <a:lnTo>
                  <a:pt x="2" y="82"/>
                </a:lnTo>
                <a:lnTo>
                  <a:pt x="6" y="96"/>
                </a:lnTo>
                <a:lnTo>
                  <a:pt x="8" y="102"/>
                </a:lnTo>
                <a:lnTo>
                  <a:pt x="11" y="108"/>
                </a:lnTo>
                <a:lnTo>
                  <a:pt x="15" y="112"/>
                </a:lnTo>
                <a:lnTo>
                  <a:pt x="19" y="117"/>
                </a:lnTo>
                <a:lnTo>
                  <a:pt x="24" y="121"/>
                </a:lnTo>
                <a:lnTo>
                  <a:pt x="29" y="126"/>
                </a:lnTo>
                <a:lnTo>
                  <a:pt x="35" y="128"/>
                </a:lnTo>
                <a:lnTo>
                  <a:pt x="41" y="131"/>
                </a:lnTo>
                <a:lnTo>
                  <a:pt x="54" y="135"/>
                </a:lnTo>
                <a:lnTo>
                  <a:pt x="69" y="136"/>
                </a:lnTo>
                <a:lnTo>
                  <a:pt x="110" y="136"/>
                </a:lnTo>
                <a:lnTo>
                  <a:pt x="110" y="136"/>
                </a:lnTo>
                <a:lnTo>
                  <a:pt x="124" y="135"/>
                </a:lnTo>
                <a:lnTo>
                  <a:pt x="138" y="131"/>
                </a:lnTo>
                <a:lnTo>
                  <a:pt x="144" y="128"/>
                </a:lnTo>
                <a:lnTo>
                  <a:pt x="150" y="126"/>
                </a:lnTo>
                <a:lnTo>
                  <a:pt x="154" y="121"/>
                </a:lnTo>
                <a:lnTo>
                  <a:pt x="159" y="117"/>
                </a:lnTo>
                <a:lnTo>
                  <a:pt x="163" y="112"/>
                </a:lnTo>
                <a:lnTo>
                  <a:pt x="168" y="108"/>
                </a:lnTo>
                <a:lnTo>
                  <a:pt x="170" y="102"/>
                </a:lnTo>
                <a:lnTo>
                  <a:pt x="173" y="96"/>
                </a:lnTo>
                <a:lnTo>
                  <a:pt x="177" y="82"/>
                </a:lnTo>
                <a:lnTo>
                  <a:pt x="178" y="68"/>
                </a:lnTo>
                <a:lnTo>
                  <a:pt x="178" y="68"/>
                </a:lnTo>
                <a:lnTo>
                  <a:pt x="177" y="53"/>
                </a:lnTo>
                <a:lnTo>
                  <a:pt x="173" y="40"/>
                </a:lnTo>
                <a:lnTo>
                  <a:pt x="170" y="34"/>
                </a:lnTo>
                <a:lnTo>
                  <a:pt x="168" y="29"/>
                </a:lnTo>
                <a:lnTo>
                  <a:pt x="163" y="23"/>
                </a:lnTo>
                <a:lnTo>
                  <a:pt x="159" y="19"/>
                </a:lnTo>
                <a:lnTo>
                  <a:pt x="154" y="14"/>
                </a:lnTo>
                <a:lnTo>
                  <a:pt x="150" y="11"/>
                </a:lnTo>
                <a:lnTo>
                  <a:pt x="144" y="7"/>
                </a:lnTo>
                <a:lnTo>
                  <a:pt x="138" y="5"/>
                </a:lnTo>
                <a:lnTo>
                  <a:pt x="124" y="1"/>
                </a:lnTo>
                <a:lnTo>
                  <a:pt x="110" y="0"/>
                </a:lnTo>
                <a:lnTo>
                  <a:pt x="69" y="0"/>
                </a:lnTo>
                <a:close/>
              </a:path>
            </a:pathLst>
          </a:custGeom>
          <a:solidFill xmlns:a="http://schemas.openxmlformats.org/drawingml/2006/main">
            <a:srgbClr val="000000"/>
          </a:solidFill>
          <a:ln xmlns:a="http://schemas.openxmlformats.org/drawingml/2006/main">
            <a:noFill/>
          </a:ln>
          <a:extLst xmlns:a="http://schemas.openxmlformats.org/drawingml/2006/main"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cdr:spPr>
        <cdr:txBody>
          <a:bodyPr xmlns:a="http://schemas.openxmlformats.org/drawingml/2006/main" vert="horz" wrap="square" lIns="91440" tIns="45720" rIns="91440" bIns="45720" numCol="1" anchor="t" anchorCtr="0" compatLnSpc="1">
            <a:prstTxWarp prst="textNoShape">
              <a:avLst/>
            </a:prstTxWarp>
          </a:bodyPr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 dirty="0"/>
          </a:p>
        </cdr:txBody>
      </cdr:sp>
    </cdr:grp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0.00825</cdr:x>
      <cdr:y>0.01234</cdr:y>
    </cdr:from>
    <cdr:to>
      <cdr:x>0.00858</cdr:x>
      <cdr:y>0.01349</cdr:y>
    </cdr:to>
    <cdr:grpSp>
      <cdr:nvGrpSpPr>
        <cdr:cNvPr id="2" name="Group 1">
          <a:extLst xmlns:a="http://schemas.openxmlformats.org/drawingml/2006/main">
            <a:ext uri="{FF2B5EF4-FFF2-40B4-BE49-F238E27FC236}">
              <a16:creationId xmlns:a16="http://schemas.microsoft.com/office/drawing/2014/main" id="{8D0F1503-DC9F-F340-BADA-ADA16F890474}"/>
            </a:ext>
          </a:extLst>
        </cdr:cNvPr>
        <cdr:cNvGrpSpPr>
          <a:grpSpLocks xmlns:a="http://schemas.openxmlformats.org/drawingml/2006/main" noChangeAspect="1"/>
        </cdr:cNvGrpSpPr>
      </cdr:nvGrpSpPr>
      <cdr:grpSpPr bwMode="auto">
        <a:xfrm xmlns:a="http://schemas.openxmlformats.org/drawingml/2006/main">
          <a:off x="50827" y="50683"/>
          <a:ext cx="2033" cy="4723"/>
          <a:chOff x="-8016" y="-1055"/>
          <a:chExt cx="3" cy="7"/>
        </a:xfrm>
      </cdr:grpSpPr>
      <cdr:sp macro="" textlink="">
        <cdr:nvSpPr>
          <cdr:cNvPr id="3" name="AutoShape 3">
            <a:extLst xmlns:a="http://schemas.openxmlformats.org/drawingml/2006/main">
              <a:ext uri="{FF2B5EF4-FFF2-40B4-BE49-F238E27FC236}">
                <a16:creationId xmlns:a16="http://schemas.microsoft.com/office/drawing/2014/main" id="{173717EE-3787-E24E-958F-0328C97E108E}"/>
              </a:ext>
            </a:extLst>
          </cdr:cNvPr>
          <cdr:cNvSpPr>
            <a:spLocks xmlns:a="http://schemas.openxmlformats.org/drawingml/2006/main" noChangeAspect="1" noChangeArrowheads="1" noTextEdit="1"/>
          </cdr:cNvSpPr>
        </cdr:nvSpPr>
        <cdr:spPr bwMode="auto">
          <a:xfrm xmlns:a="http://schemas.openxmlformats.org/drawingml/2006/main">
            <a:off x="-8016" y="-1055"/>
            <a:ext cx="3" cy="6"/>
          </a:xfrm>
          <a:prstGeom xmlns:a="http://schemas.openxmlformats.org/drawingml/2006/main" prst="rect">
            <a:avLst/>
          </a:prstGeom>
          <a:noFill xmlns:a="http://schemas.openxmlformats.org/drawingml/2006/main"/>
          <a:ln xmlns:a="http://schemas.openxmlformats.org/drawingml/2006/main">
            <a:noFill/>
          </a:ln>
          <a:extLst xmlns:a="http://schemas.openxmlformats.org/drawingml/2006/main"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cdr:spPr>
        <cdr:txBody>
          <a:bodyPr xmlns:a="http://schemas.openxmlformats.org/drawingml/2006/main" vert="horz" wrap="square" lIns="91440" tIns="45720" rIns="91440" bIns="45720" numCol="1" anchor="t" anchorCtr="0" compatLnSpc="1">
            <a:prstTxWarp prst="textNoShape">
              <a:avLst/>
            </a:prstTxWarp>
          </a:bodyPr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 dirty="0"/>
          </a:p>
        </cdr:txBody>
      </cdr:sp>
      <cdr:sp macro="" textlink="">
        <cdr:nvSpPr>
          <cdr:cNvPr id="4" name="Freeform 3">
            <a:extLst xmlns:a="http://schemas.openxmlformats.org/drawingml/2006/main">
              <a:ext uri="{FF2B5EF4-FFF2-40B4-BE49-F238E27FC236}">
                <a16:creationId xmlns:a16="http://schemas.microsoft.com/office/drawing/2014/main" id="{2EFB4185-4946-3B4E-A659-2ED495AE345F}"/>
              </a:ext>
            </a:extLst>
          </cdr:cNvPr>
          <cdr:cNvSpPr>
            <a:spLocks xmlns:a="http://schemas.openxmlformats.org/drawingml/2006/main"/>
          </cdr:cNvSpPr>
        </cdr:nvSpPr>
        <cdr:spPr bwMode="auto">
          <a:xfrm xmlns:a="http://schemas.openxmlformats.org/drawingml/2006/main">
            <a:off x="-8015" y="-1052"/>
            <a:ext cx="1" cy="4"/>
          </a:xfrm>
          <a:custGeom xmlns:a="http://schemas.openxmlformats.org/drawingml/2006/main">
            <a:avLst/>
            <a:gdLst>
              <a:gd name="T0" fmla="*/ 2163 w 2987"/>
              <a:gd name="T1" fmla="*/ 123 h 7299"/>
              <a:gd name="T2" fmla="*/ 1974 w 2987"/>
              <a:gd name="T3" fmla="*/ 157 h 7299"/>
              <a:gd name="T4" fmla="*/ 1907 w 2987"/>
              <a:gd name="T5" fmla="*/ 157 h 7299"/>
              <a:gd name="T6" fmla="*/ 1862 w 2987"/>
              <a:gd name="T7" fmla="*/ 165 h 7299"/>
              <a:gd name="T8" fmla="*/ 1826 w 2987"/>
              <a:gd name="T9" fmla="*/ 208 h 7299"/>
              <a:gd name="T10" fmla="*/ 1200 w 2987"/>
              <a:gd name="T11" fmla="*/ 219 h 7299"/>
              <a:gd name="T12" fmla="*/ 1159 w 2987"/>
              <a:gd name="T13" fmla="*/ 208 h 7299"/>
              <a:gd name="T14" fmla="*/ 1124 w 2987"/>
              <a:gd name="T15" fmla="*/ 165 h 7299"/>
              <a:gd name="T16" fmla="*/ 982 w 2987"/>
              <a:gd name="T17" fmla="*/ 151 h 7299"/>
              <a:gd name="T18" fmla="*/ 409 w 2987"/>
              <a:gd name="T19" fmla="*/ 55 h 7299"/>
              <a:gd name="T20" fmla="*/ 196 w 2987"/>
              <a:gd name="T21" fmla="*/ 18 h 7299"/>
              <a:gd name="T22" fmla="*/ 0 w 2987"/>
              <a:gd name="T23" fmla="*/ 1228 h 7299"/>
              <a:gd name="T24" fmla="*/ 12 w 2987"/>
              <a:gd name="T25" fmla="*/ 1286 h 7299"/>
              <a:gd name="T26" fmla="*/ 45 w 2987"/>
              <a:gd name="T27" fmla="*/ 1334 h 7299"/>
              <a:gd name="T28" fmla="*/ 91 w 2987"/>
              <a:gd name="T29" fmla="*/ 1367 h 7299"/>
              <a:gd name="T30" fmla="*/ 150 w 2987"/>
              <a:gd name="T31" fmla="*/ 1378 h 7299"/>
              <a:gd name="T32" fmla="*/ 192 w 2987"/>
              <a:gd name="T33" fmla="*/ 4101 h 7299"/>
              <a:gd name="T34" fmla="*/ 204 w 2987"/>
              <a:gd name="T35" fmla="*/ 6835 h 7299"/>
              <a:gd name="T36" fmla="*/ 209 w 2987"/>
              <a:gd name="T37" fmla="*/ 6902 h 7299"/>
              <a:gd name="T38" fmla="*/ 230 w 2987"/>
              <a:gd name="T39" fmla="*/ 6988 h 7299"/>
              <a:gd name="T40" fmla="*/ 267 w 2987"/>
              <a:gd name="T41" fmla="*/ 7068 h 7299"/>
              <a:gd name="T42" fmla="*/ 317 w 2987"/>
              <a:gd name="T43" fmla="*/ 7138 h 7299"/>
              <a:gd name="T44" fmla="*/ 381 w 2987"/>
              <a:gd name="T45" fmla="*/ 7197 h 7299"/>
              <a:gd name="T46" fmla="*/ 455 w 2987"/>
              <a:gd name="T47" fmla="*/ 7245 h 7299"/>
              <a:gd name="T48" fmla="*/ 538 w 2987"/>
              <a:gd name="T49" fmla="*/ 7279 h 7299"/>
              <a:gd name="T50" fmla="*/ 630 w 2987"/>
              <a:gd name="T51" fmla="*/ 7297 h 7299"/>
              <a:gd name="T52" fmla="*/ 703 w 2987"/>
              <a:gd name="T53" fmla="*/ 7299 h 7299"/>
              <a:gd name="T54" fmla="*/ 795 w 2987"/>
              <a:gd name="T55" fmla="*/ 7284 h 7299"/>
              <a:gd name="T56" fmla="*/ 880 w 2987"/>
              <a:gd name="T57" fmla="*/ 7252 h 7299"/>
              <a:gd name="T58" fmla="*/ 957 w 2987"/>
              <a:gd name="T59" fmla="*/ 7205 h 7299"/>
              <a:gd name="T60" fmla="*/ 1024 w 2987"/>
              <a:gd name="T61" fmla="*/ 7144 h 7299"/>
              <a:gd name="T62" fmla="*/ 1078 w 2987"/>
              <a:gd name="T63" fmla="*/ 7071 h 7299"/>
              <a:gd name="T64" fmla="*/ 1117 w 2987"/>
              <a:gd name="T65" fmla="*/ 6987 h 7299"/>
              <a:gd name="T66" fmla="*/ 1141 w 2987"/>
              <a:gd name="T67" fmla="*/ 6897 h 7299"/>
              <a:gd name="T68" fmla="*/ 1175 w 2987"/>
              <a:gd name="T69" fmla="*/ 6220 h 7299"/>
              <a:gd name="T70" fmla="*/ 1313 w 2987"/>
              <a:gd name="T71" fmla="*/ 3073 h 7299"/>
              <a:gd name="T72" fmla="*/ 1854 w 2987"/>
              <a:gd name="T73" fmla="*/ 6849 h 7299"/>
              <a:gd name="T74" fmla="*/ 1863 w 2987"/>
              <a:gd name="T75" fmla="*/ 6917 h 7299"/>
              <a:gd name="T76" fmla="*/ 1889 w 2987"/>
              <a:gd name="T77" fmla="*/ 7002 h 7299"/>
              <a:gd name="T78" fmla="*/ 1930 w 2987"/>
              <a:gd name="T79" fmla="*/ 7081 h 7299"/>
              <a:gd name="T80" fmla="*/ 1984 w 2987"/>
              <a:gd name="T81" fmla="*/ 7150 h 7299"/>
              <a:gd name="T82" fmla="*/ 2050 w 2987"/>
              <a:gd name="T83" fmla="*/ 7208 h 7299"/>
              <a:gd name="T84" fmla="*/ 2125 w 2987"/>
              <a:gd name="T85" fmla="*/ 7254 h 7299"/>
              <a:gd name="T86" fmla="*/ 2207 w 2987"/>
              <a:gd name="T87" fmla="*/ 7284 h 7299"/>
              <a:gd name="T88" fmla="*/ 2296 w 2987"/>
              <a:gd name="T89" fmla="*/ 7298 h 7299"/>
              <a:gd name="T90" fmla="*/ 2366 w 2987"/>
              <a:gd name="T91" fmla="*/ 7297 h 7299"/>
              <a:gd name="T92" fmla="*/ 2458 w 2987"/>
              <a:gd name="T93" fmla="*/ 7278 h 7299"/>
              <a:gd name="T94" fmla="*/ 2540 w 2987"/>
              <a:gd name="T95" fmla="*/ 7243 h 7299"/>
              <a:gd name="T96" fmla="*/ 2615 w 2987"/>
              <a:gd name="T97" fmla="*/ 7194 h 7299"/>
              <a:gd name="T98" fmla="*/ 2678 w 2987"/>
              <a:gd name="T99" fmla="*/ 7131 h 7299"/>
              <a:gd name="T100" fmla="*/ 2727 w 2987"/>
              <a:gd name="T101" fmla="*/ 7058 h 7299"/>
              <a:gd name="T102" fmla="*/ 2762 w 2987"/>
              <a:gd name="T103" fmla="*/ 6974 h 7299"/>
              <a:gd name="T104" fmla="*/ 2779 w 2987"/>
              <a:gd name="T105" fmla="*/ 6883 h 7299"/>
              <a:gd name="T106" fmla="*/ 2836 w 2987"/>
              <a:gd name="T107" fmla="*/ 1378 h 7299"/>
              <a:gd name="T108" fmla="*/ 2881 w 2987"/>
              <a:gd name="T109" fmla="*/ 1371 h 7299"/>
              <a:gd name="T110" fmla="*/ 2931 w 2987"/>
              <a:gd name="T111" fmla="*/ 1343 h 7299"/>
              <a:gd name="T112" fmla="*/ 2968 w 2987"/>
              <a:gd name="T113" fmla="*/ 1299 h 7299"/>
              <a:gd name="T114" fmla="*/ 2986 w 2987"/>
              <a:gd name="T115" fmla="*/ 1244 h 7299"/>
              <a:gd name="T116" fmla="*/ 2829 w 2987"/>
              <a:gd name="T117" fmla="*/ 6 h 7299"/>
              <a:gd name="T118" fmla="*/ 2613 w 2987"/>
              <a:gd name="T119" fmla="*/ 49 h 7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987" h="7299">
                <a:moveTo>
                  <a:pt x="2577" y="55"/>
                </a:moveTo>
                <a:lnTo>
                  <a:pt x="2577" y="55"/>
                </a:lnTo>
                <a:lnTo>
                  <a:pt x="2344" y="93"/>
                </a:lnTo>
                <a:lnTo>
                  <a:pt x="2163" y="123"/>
                </a:lnTo>
                <a:lnTo>
                  <a:pt x="2005" y="151"/>
                </a:lnTo>
                <a:lnTo>
                  <a:pt x="2005" y="151"/>
                </a:lnTo>
                <a:lnTo>
                  <a:pt x="1990" y="155"/>
                </a:lnTo>
                <a:lnTo>
                  <a:pt x="1974" y="157"/>
                </a:lnTo>
                <a:lnTo>
                  <a:pt x="1958" y="160"/>
                </a:lnTo>
                <a:lnTo>
                  <a:pt x="1942" y="161"/>
                </a:lnTo>
                <a:lnTo>
                  <a:pt x="1925" y="160"/>
                </a:lnTo>
                <a:lnTo>
                  <a:pt x="1907" y="157"/>
                </a:lnTo>
                <a:lnTo>
                  <a:pt x="1888" y="155"/>
                </a:lnTo>
                <a:lnTo>
                  <a:pt x="1868" y="151"/>
                </a:lnTo>
                <a:lnTo>
                  <a:pt x="1868" y="151"/>
                </a:lnTo>
                <a:lnTo>
                  <a:pt x="1862" y="165"/>
                </a:lnTo>
                <a:lnTo>
                  <a:pt x="1856" y="178"/>
                </a:lnTo>
                <a:lnTo>
                  <a:pt x="1848" y="190"/>
                </a:lnTo>
                <a:lnTo>
                  <a:pt x="1838" y="200"/>
                </a:lnTo>
                <a:lnTo>
                  <a:pt x="1826" y="208"/>
                </a:lnTo>
                <a:lnTo>
                  <a:pt x="1814" y="213"/>
                </a:lnTo>
                <a:lnTo>
                  <a:pt x="1801" y="217"/>
                </a:lnTo>
                <a:lnTo>
                  <a:pt x="1786" y="219"/>
                </a:lnTo>
                <a:lnTo>
                  <a:pt x="1200" y="219"/>
                </a:lnTo>
                <a:lnTo>
                  <a:pt x="1200" y="219"/>
                </a:lnTo>
                <a:lnTo>
                  <a:pt x="1185" y="217"/>
                </a:lnTo>
                <a:lnTo>
                  <a:pt x="1172" y="213"/>
                </a:lnTo>
                <a:lnTo>
                  <a:pt x="1159" y="208"/>
                </a:lnTo>
                <a:lnTo>
                  <a:pt x="1148" y="200"/>
                </a:lnTo>
                <a:lnTo>
                  <a:pt x="1139" y="190"/>
                </a:lnTo>
                <a:lnTo>
                  <a:pt x="1130" y="178"/>
                </a:lnTo>
                <a:lnTo>
                  <a:pt x="1124" y="165"/>
                </a:lnTo>
                <a:lnTo>
                  <a:pt x="1118" y="151"/>
                </a:lnTo>
                <a:lnTo>
                  <a:pt x="1118" y="151"/>
                </a:lnTo>
                <a:lnTo>
                  <a:pt x="982" y="151"/>
                </a:lnTo>
                <a:lnTo>
                  <a:pt x="982" y="151"/>
                </a:lnTo>
                <a:lnTo>
                  <a:pt x="823" y="123"/>
                </a:lnTo>
                <a:lnTo>
                  <a:pt x="642" y="93"/>
                </a:lnTo>
                <a:lnTo>
                  <a:pt x="409" y="55"/>
                </a:lnTo>
                <a:lnTo>
                  <a:pt x="409" y="55"/>
                </a:lnTo>
                <a:lnTo>
                  <a:pt x="343" y="45"/>
                </a:lnTo>
                <a:lnTo>
                  <a:pt x="271" y="32"/>
                </a:lnTo>
                <a:lnTo>
                  <a:pt x="233" y="26"/>
                </a:lnTo>
                <a:lnTo>
                  <a:pt x="196" y="18"/>
                </a:lnTo>
                <a:lnTo>
                  <a:pt x="158" y="10"/>
                </a:lnTo>
                <a:lnTo>
                  <a:pt x="123" y="0"/>
                </a:lnTo>
                <a:lnTo>
                  <a:pt x="0" y="1228"/>
                </a:lnTo>
                <a:lnTo>
                  <a:pt x="0" y="1228"/>
                </a:lnTo>
                <a:lnTo>
                  <a:pt x="1" y="1244"/>
                </a:lnTo>
                <a:lnTo>
                  <a:pt x="3" y="1258"/>
                </a:lnTo>
                <a:lnTo>
                  <a:pt x="7" y="1273"/>
                </a:lnTo>
                <a:lnTo>
                  <a:pt x="12" y="1286"/>
                </a:lnTo>
                <a:lnTo>
                  <a:pt x="18" y="1299"/>
                </a:lnTo>
                <a:lnTo>
                  <a:pt x="26" y="1312"/>
                </a:lnTo>
                <a:lnTo>
                  <a:pt x="34" y="1323"/>
                </a:lnTo>
                <a:lnTo>
                  <a:pt x="45" y="1334"/>
                </a:lnTo>
                <a:lnTo>
                  <a:pt x="55" y="1343"/>
                </a:lnTo>
                <a:lnTo>
                  <a:pt x="67" y="1352"/>
                </a:lnTo>
                <a:lnTo>
                  <a:pt x="79" y="1360"/>
                </a:lnTo>
                <a:lnTo>
                  <a:pt x="91" y="1367"/>
                </a:lnTo>
                <a:lnTo>
                  <a:pt x="106" y="1371"/>
                </a:lnTo>
                <a:lnTo>
                  <a:pt x="119" y="1375"/>
                </a:lnTo>
                <a:lnTo>
                  <a:pt x="135" y="1378"/>
                </a:lnTo>
                <a:lnTo>
                  <a:pt x="150" y="1378"/>
                </a:lnTo>
                <a:lnTo>
                  <a:pt x="191" y="1378"/>
                </a:lnTo>
                <a:lnTo>
                  <a:pt x="191" y="1378"/>
                </a:lnTo>
                <a:lnTo>
                  <a:pt x="191" y="2739"/>
                </a:lnTo>
                <a:lnTo>
                  <a:pt x="192" y="4101"/>
                </a:lnTo>
                <a:lnTo>
                  <a:pt x="194" y="4784"/>
                </a:lnTo>
                <a:lnTo>
                  <a:pt x="196" y="5466"/>
                </a:lnTo>
                <a:lnTo>
                  <a:pt x="200" y="6150"/>
                </a:lnTo>
                <a:lnTo>
                  <a:pt x="204" y="6835"/>
                </a:lnTo>
                <a:lnTo>
                  <a:pt x="204" y="6835"/>
                </a:lnTo>
                <a:lnTo>
                  <a:pt x="205" y="6858"/>
                </a:lnTo>
                <a:lnTo>
                  <a:pt x="207" y="6880"/>
                </a:lnTo>
                <a:lnTo>
                  <a:pt x="209" y="6902"/>
                </a:lnTo>
                <a:lnTo>
                  <a:pt x="213" y="6925"/>
                </a:lnTo>
                <a:lnTo>
                  <a:pt x="218" y="6946"/>
                </a:lnTo>
                <a:lnTo>
                  <a:pt x="223" y="6968"/>
                </a:lnTo>
                <a:lnTo>
                  <a:pt x="230" y="6988"/>
                </a:lnTo>
                <a:lnTo>
                  <a:pt x="238" y="7010"/>
                </a:lnTo>
                <a:lnTo>
                  <a:pt x="247" y="7029"/>
                </a:lnTo>
                <a:lnTo>
                  <a:pt x="257" y="7049"/>
                </a:lnTo>
                <a:lnTo>
                  <a:pt x="267" y="7068"/>
                </a:lnTo>
                <a:lnTo>
                  <a:pt x="278" y="7086"/>
                </a:lnTo>
                <a:lnTo>
                  <a:pt x="290" y="7103"/>
                </a:lnTo>
                <a:lnTo>
                  <a:pt x="304" y="7121"/>
                </a:lnTo>
                <a:lnTo>
                  <a:pt x="317" y="7138"/>
                </a:lnTo>
                <a:lnTo>
                  <a:pt x="332" y="7154"/>
                </a:lnTo>
                <a:lnTo>
                  <a:pt x="347" y="7169"/>
                </a:lnTo>
                <a:lnTo>
                  <a:pt x="364" y="7184"/>
                </a:lnTo>
                <a:lnTo>
                  <a:pt x="381" y="7197"/>
                </a:lnTo>
                <a:lnTo>
                  <a:pt x="399" y="7211"/>
                </a:lnTo>
                <a:lnTo>
                  <a:pt x="417" y="7223"/>
                </a:lnTo>
                <a:lnTo>
                  <a:pt x="436" y="7234"/>
                </a:lnTo>
                <a:lnTo>
                  <a:pt x="455" y="7245"/>
                </a:lnTo>
                <a:lnTo>
                  <a:pt x="475" y="7255"/>
                </a:lnTo>
                <a:lnTo>
                  <a:pt x="496" y="7264"/>
                </a:lnTo>
                <a:lnTo>
                  <a:pt x="517" y="7272"/>
                </a:lnTo>
                <a:lnTo>
                  <a:pt x="538" y="7279"/>
                </a:lnTo>
                <a:lnTo>
                  <a:pt x="561" y="7284"/>
                </a:lnTo>
                <a:lnTo>
                  <a:pt x="583" y="7290"/>
                </a:lnTo>
                <a:lnTo>
                  <a:pt x="606" y="7293"/>
                </a:lnTo>
                <a:lnTo>
                  <a:pt x="630" y="7297"/>
                </a:lnTo>
                <a:lnTo>
                  <a:pt x="655" y="7299"/>
                </a:lnTo>
                <a:lnTo>
                  <a:pt x="655" y="7299"/>
                </a:lnTo>
                <a:lnTo>
                  <a:pt x="679" y="7299"/>
                </a:lnTo>
                <a:lnTo>
                  <a:pt x="703" y="7299"/>
                </a:lnTo>
                <a:lnTo>
                  <a:pt x="726" y="7297"/>
                </a:lnTo>
                <a:lnTo>
                  <a:pt x="749" y="7293"/>
                </a:lnTo>
                <a:lnTo>
                  <a:pt x="772" y="7290"/>
                </a:lnTo>
                <a:lnTo>
                  <a:pt x="795" y="7284"/>
                </a:lnTo>
                <a:lnTo>
                  <a:pt x="817" y="7278"/>
                </a:lnTo>
                <a:lnTo>
                  <a:pt x="839" y="7271"/>
                </a:lnTo>
                <a:lnTo>
                  <a:pt x="860" y="7262"/>
                </a:lnTo>
                <a:lnTo>
                  <a:pt x="880" y="7252"/>
                </a:lnTo>
                <a:lnTo>
                  <a:pt x="900" y="7242"/>
                </a:lnTo>
                <a:lnTo>
                  <a:pt x="920" y="7231"/>
                </a:lnTo>
                <a:lnTo>
                  <a:pt x="939" y="7219"/>
                </a:lnTo>
                <a:lnTo>
                  <a:pt x="957" y="7205"/>
                </a:lnTo>
                <a:lnTo>
                  <a:pt x="975" y="7191"/>
                </a:lnTo>
                <a:lnTo>
                  <a:pt x="992" y="7176"/>
                </a:lnTo>
                <a:lnTo>
                  <a:pt x="1009" y="7160"/>
                </a:lnTo>
                <a:lnTo>
                  <a:pt x="1024" y="7144"/>
                </a:lnTo>
                <a:lnTo>
                  <a:pt x="1039" y="7127"/>
                </a:lnTo>
                <a:lnTo>
                  <a:pt x="1052" y="7109"/>
                </a:lnTo>
                <a:lnTo>
                  <a:pt x="1066" y="7090"/>
                </a:lnTo>
                <a:lnTo>
                  <a:pt x="1078" y="7071"/>
                </a:lnTo>
                <a:lnTo>
                  <a:pt x="1089" y="7051"/>
                </a:lnTo>
                <a:lnTo>
                  <a:pt x="1099" y="7030"/>
                </a:lnTo>
                <a:lnTo>
                  <a:pt x="1109" y="7010"/>
                </a:lnTo>
                <a:lnTo>
                  <a:pt x="1117" y="6987"/>
                </a:lnTo>
                <a:lnTo>
                  <a:pt x="1125" y="6965"/>
                </a:lnTo>
                <a:lnTo>
                  <a:pt x="1132" y="6943"/>
                </a:lnTo>
                <a:lnTo>
                  <a:pt x="1136" y="6920"/>
                </a:lnTo>
                <a:lnTo>
                  <a:pt x="1141" y="6897"/>
                </a:lnTo>
                <a:lnTo>
                  <a:pt x="1144" y="6872"/>
                </a:lnTo>
                <a:lnTo>
                  <a:pt x="1145" y="6849"/>
                </a:lnTo>
                <a:lnTo>
                  <a:pt x="1145" y="6849"/>
                </a:lnTo>
                <a:lnTo>
                  <a:pt x="1175" y="6220"/>
                </a:lnTo>
                <a:lnTo>
                  <a:pt x="1204" y="5590"/>
                </a:lnTo>
                <a:lnTo>
                  <a:pt x="1232" y="4961"/>
                </a:lnTo>
                <a:lnTo>
                  <a:pt x="1260" y="4331"/>
                </a:lnTo>
                <a:lnTo>
                  <a:pt x="1313" y="3073"/>
                </a:lnTo>
                <a:lnTo>
                  <a:pt x="1364" y="1815"/>
                </a:lnTo>
                <a:lnTo>
                  <a:pt x="1364" y="1815"/>
                </a:lnTo>
                <a:lnTo>
                  <a:pt x="1650" y="1815"/>
                </a:lnTo>
                <a:lnTo>
                  <a:pt x="1854" y="6849"/>
                </a:lnTo>
                <a:lnTo>
                  <a:pt x="1854" y="6849"/>
                </a:lnTo>
                <a:lnTo>
                  <a:pt x="1857" y="6871"/>
                </a:lnTo>
                <a:lnTo>
                  <a:pt x="1860" y="6894"/>
                </a:lnTo>
                <a:lnTo>
                  <a:pt x="1863" y="6917"/>
                </a:lnTo>
                <a:lnTo>
                  <a:pt x="1869" y="6938"/>
                </a:lnTo>
                <a:lnTo>
                  <a:pt x="1874" y="6960"/>
                </a:lnTo>
                <a:lnTo>
                  <a:pt x="1881" y="6982"/>
                </a:lnTo>
                <a:lnTo>
                  <a:pt x="1889" y="7002"/>
                </a:lnTo>
                <a:lnTo>
                  <a:pt x="1898" y="7023"/>
                </a:lnTo>
                <a:lnTo>
                  <a:pt x="1908" y="7042"/>
                </a:lnTo>
                <a:lnTo>
                  <a:pt x="1919" y="7062"/>
                </a:lnTo>
                <a:lnTo>
                  <a:pt x="1930" y="7081"/>
                </a:lnTo>
                <a:lnTo>
                  <a:pt x="1943" y="7099"/>
                </a:lnTo>
                <a:lnTo>
                  <a:pt x="1956" y="7117"/>
                </a:lnTo>
                <a:lnTo>
                  <a:pt x="1969" y="7134"/>
                </a:lnTo>
                <a:lnTo>
                  <a:pt x="1984" y="7150"/>
                </a:lnTo>
                <a:lnTo>
                  <a:pt x="2000" y="7166"/>
                </a:lnTo>
                <a:lnTo>
                  <a:pt x="2015" y="7181"/>
                </a:lnTo>
                <a:lnTo>
                  <a:pt x="2032" y="7195"/>
                </a:lnTo>
                <a:lnTo>
                  <a:pt x="2050" y="7208"/>
                </a:lnTo>
                <a:lnTo>
                  <a:pt x="2068" y="7221"/>
                </a:lnTo>
                <a:lnTo>
                  <a:pt x="2086" y="7233"/>
                </a:lnTo>
                <a:lnTo>
                  <a:pt x="2105" y="7244"/>
                </a:lnTo>
                <a:lnTo>
                  <a:pt x="2125" y="7254"/>
                </a:lnTo>
                <a:lnTo>
                  <a:pt x="2144" y="7263"/>
                </a:lnTo>
                <a:lnTo>
                  <a:pt x="2165" y="7271"/>
                </a:lnTo>
                <a:lnTo>
                  <a:pt x="2185" y="7278"/>
                </a:lnTo>
                <a:lnTo>
                  <a:pt x="2207" y="7284"/>
                </a:lnTo>
                <a:lnTo>
                  <a:pt x="2229" y="7289"/>
                </a:lnTo>
                <a:lnTo>
                  <a:pt x="2251" y="7293"/>
                </a:lnTo>
                <a:lnTo>
                  <a:pt x="2273" y="7297"/>
                </a:lnTo>
                <a:lnTo>
                  <a:pt x="2296" y="7298"/>
                </a:lnTo>
                <a:lnTo>
                  <a:pt x="2318" y="7299"/>
                </a:lnTo>
                <a:lnTo>
                  <a:pt x="2318" y="7299"/>
                </a:lnTo>
                <a:lnTo>
                  <a:pt x="2343" y="7298"/>
                </a:lnTo>
                <a:lnTo>
                  <a:pt x="2366" y="7297"/>
                </a:lnTo>
                <a:lnTo>
                  <a:pt x="2390" y="7293"/>
                </a:lnTo>
                <a:lnTo>
                  <a:pt x="2413" y="7289"/>
                </a:lnTo>
                <a:lnTo>
                  <a:pt x="2435" y="7284"/>
                </a:lnTo>
                <a:lnTo>
                  <a:pt x="2458" y="7278"/>
                </a:lnTo>
                <a:lnTo>
                  <a:pt x="2479" y="7271"/>
                </a:lnTo>
                <a:lnTo>
                  <a:pt x="2500" y="7263"/>
                </a:lnTo>
                <a:lnTo>
                  <a:pt x="2520" y="7253"/>
                </a:lnTo>
                <a:lnTo>
                  <a:pt x="2540" y="7243"/>
                </a:lnTo>
                <a:lnTo>
                  <a:pt x="2560" y="7232"/>
                </a:lnTo>
                <a:lnTo>
                  <a:pt x="2579" y="7221"/>
                </a:lnTo>
                <a:lnTo>
                  <a:pt x="2597" y="7207"/>
                </a:lnTo>
                <a:lnTo>
                  <a:pt x="2615" y="7194"/>
                </a:lnTo>
                <a:lnTo>
                  <a:pt x="2632" y="7179"/>
                </a:lnTo>
                <a:lnTo>
                  <a:pt x="2648" y="7164"/>
                </a:lnTo>
                <a:lnTo>
                  <a:pt x="2663" y="7148"/>
                </a:lnTo>
                <a:lnTo>
                  <a:pt x="2678" y="7131"/>
                </a:lnTo>
                <a:lnTo>
                  <a:pt x="2691" y="7114"/>
                </a:lnTo>
                <a:lnTo>
                  <a:pt x="2703" y="7096"/>
                </a:lnTo>
                <a:lnTo>
                  <a:pt x="2716" y="7077"/>
                </a:lnTo>
                <a:lnTo>
                  <a:pt x="2727" y="7058"/>
                </a:lnTo>
                <a:lnTo>
                  <a:pt x="2737" y="7038"/>
                </a:lnTo>
                <a:lnTo>
                  <a:pt x="2746" y="7016"/>
                </a:lnTo>
                <a:lnTo>
                  <a:pt x="2755" y="6995"/>
                </a:lnTo>
                <a:lnTo>
                  <a:pt x="2762" y="6974"/>
                </a:lnTo>
                <a:lnTo>
                  <a:pt x="2768" y="6951"/>
                </a:lnTo>
                <a:lnTo>
                  <a:pt x="2773" y="6929"/>
                </a:lnTo>
                <a:lnTo>
                  <a:pt x="2777" y="6907"/>
                </a:lnTo>
                <a:lnTo>
                  <a:pt x="2779" y="6883"/>
                </a:lnTo>
                <a:lnTo>
                  <a:pt x="2782" y="6859"/>
                </a:lnTo>
                <a:lnTo>
                  <a:pt x="2782" y="6835"/>
                </a:lnTo>
                <a:lnTo>
                  <a:pt x="2782" y="1378"/>
                </a:lnTo>
                <a:lnTo>
                  <a:pt x="2836" y="1378"/>
                </a:lnTo>
                <a:lnTo>
                  <a:pt x="2836" y="1378"/>
                </a:lnTo>
                <a:lnTo>
                  <a:pt x="2852" y="1378"/>
                </a:lnTo>
                <a:lnTo>
                  <a:pt x="2867" y="1375"/>
                </a:lnTo>
                <a:lnTo>
                  <a:pt x="2881" y="1371"/>
                </a:lnTo>
                <a:lnTo>
                  <a:pt x="2894" y="1367"/>
                </a:lnTo>
                <a:lnTo>
                  <a:pt x="2908" y="1360"/>
                </a:lnTo>
                <a:lnTo>
                  <a:pt x="2920" y="1352"/>
                </a:lnTo>
                <a:lnTo>
                  <a:pt x="2931" y="1343"/>
                </a:lnTo>
                <a:lnTo>
                  <a:pt x="2943" y="1334"/>
                </a:lnTo>
                <a:lnTo>
                  <a:pt x="2953" y="1323"/>
                </a:lnTo>
                <a:lnTo>
                  <a:pt x="2960" y="1312"/>
                </a:lnTo>
                <a:lnTo>
                  <a:pt x="2968" y="1299"/>
                </a:lnTo>
                <a:lnTo>
                  <a:pt x="2975" y="1286"/>
                </a:lnTo>
                <a:lnTo>
                  <a:pt x="2979" y="1273"/>
                </a:lnTo>
                <a:lnTo>
                  <a:pt x="2984" y="1258"/>
                </a:lnTo>
                <a:lnTo>
                  <a:pt x="2986" y="1244"/>
                </a:lnTo>
                <a:lnTo>
                  <a:pt x="2987" y="1228"/>
                </a:lnTo>
                <a:lnTo>
                  <a:pt x="2864" y="0"/>
                </a:lnTo>
                <a:lnTo>
                  <a:pt x="2864" y="0"/>
                </a:lnTo>
                <a:lnTo>
                  <a:pt x="2829" y="6"/>
                </a:lnTo>
                <a:lnTo>
                  <a:pt x="2793" y="12"/>
                </a:lnTo>
                <a:lnTo>
                  <a:pt x="2720" y="28"/>
                </a:lnTo>
                <a:lnTo>
                  <a:pt x="2649" y="42"/>
                </a:lnTo>
                <a:lnTo>
                  <a:pt x="2613" y="49"/>
                </a:lnTo>
                <a:lnTo>
                  <a:pt x="2577" y="55"/>
                </a:lnTo>
                <a:lnTo>
                  <a:pt x="2577" y="55"/>
                </a:lnTo>
                <a:close/>
              </a:path>
            </a:pathLst>
          </a:custGeom>
          <a:solidFill xmlns:a="http://schemas.openxmlformats.org/drawingml/2006/main">
            <a:srgbClr val="000000"/>
          </a:solidFill>
          <a:ln xmlns:a="http://schemas.openxmlformats.org/drawingml/2006/main">
            <a:noFill/>
          </a:ln>
          <a:extLst xmlns:a="http://schemas.openxmlformats.org/drawingml/2006/main"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cdr:spPr>
        <cdr:txBody>
          <a:bodyPr xmlns:a="http://schemas.openxmlformats.org/drawingml/2006/main" vert="horz" wrap="square" lIns="91440" tIns="45720" rIns="91440" bIns="45720" numCol="1" anchor="t" anchorCtr="0" compatLnSpc="1">
            <a:prstTxWarp prst="textNoShape">
              <a:avLst/>
            </a:prstTxWarp>
          </a:bodyPr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 dirty="0"/>
          </a:p>
        </cdr:txBody>
      </cdr:sp>
      <cdr:sp macro="" textlink="">
        <cdr:nvSpPr>
          <cdr:cNvPr id="5" name="Freeform 4">
            <a:extLst xmlns:a="http://schemas.openxmlformats.org/drawingml/2006/main">
              <a:ext uri="{FF2B5EF4-FFF2-40B4-BE49-F238E27FC236}">
                <a16:creationId xmlns:a16="http://schemas.microsoft.com/office/drawing/2014/main" id="{025176E0-0D32-7F4E-B1F2-1E7BA36BCEEF}"/>
              </a:ext>
            </a:extLst>
          </cdr:cNvPr>
          <cdr:cNvSpPr>
            <a:spLocks xmlns:a="http://schemas.openxmlformats.org/drawingml/2006/main"/>
          </cdr:cNvSpPr>
        </cdr:nvSpPr>
        <cdr:spPr bwMode="auto">
          <a:xfrm xmlns:a="http://schemas.openxmlformats.org/drawingml/2006/main">
            <a:off x="-8016" y="-1053"/>
            <a:ext cx="3" cy="2"/>
          </a:xfrm>
          <a:custGeom xmlns:a="http://schemas.openxmlformats.org/drawingml/2006/main">
            <a:avLst/>
            <a:gdLst>
              <a:gd name="T0" fmla="*/ 5056 w 5148"/>
              <a:gd name="T1" fmla="*/ 2238 h 3406"/>
              <a:gd name="T2" fmla="*/ 4856 w 5148"/>
              <a:gd name="T3" fmla="*/ 1710 h 3406"/>
              <a:gd name="T4" fmla="*/ 4644 w 5148"/>
              <a:gd name="T5" fmla="*/ 1284 h 3406"/>
              <a:gd name="T6" fmla="*/ 4311 w 5148"/>
              <a:gd name="T7" fmla="*/ 757 h 3406"/>
              <a:gd name="T8" fmla="*/ 3989 w 5148"/>
              <a:gd name="T9" fmla="*/ 349 h 3406"/>
              <a:gd name="T10" fmla="*/ 3763 w 5148"/>
              <a:gd name="T11" fmla="*/ 163 h 3406"/>
              <a:gd name="T12" fmla="*/ 3526 w 5148"/>
              <a:gd name="T13" fmla="*/ 38 h 3406"/>
              <a:gd name="T14" fmla="*/ 3230 w 5148"/>
              <a:gd name="T15" fmla="*/ 111 h 3406"/>
              <a:gd name="T16" fmla="*/ 2862 w 5148"/>
              <a:gd name="T17" fmla="*/ 242 h 3406"/>
              <a:gd name="T18" fmla="*/ 2517 w 5148"/>
              <a:gd name="T19" fmla="*/ 271 h 3406"/>
              <a:gd name="T20" fmla="*/ 2127 w 5148"/>
              <a:gd name="T21" fmla="*/ 203 h 3406"/>
              <a:gd name="T22" fmla="*/ 1777 w 5148"/>
              <a:gd name="T23" fmla="*/ 32 h 3406"/>
              <a:gd name="T24" fmla="*/ 1596 w 5148"/>
              <a:gd name="T25" fmla="*/ 52 h 3406"/>
              <a:gd name="T26" fmla="*/ 1351 w 5148"/>
              <a:gd name="T27" fmla="*/ 195 h 3406"/>
              <a:gd name="T28" fmla="*/ 1137 w 5148"/>
              <a:gd name="T29" fmla="*/ 374 h 3406"/>
              <a:gd name="T30" fmla="*/ 831 w 5148"/>
              <a:gd name="T31" fmla="*/ 757 h 3406"/>
              <a:gd name="T32" fmla="*/ 504 w 5148"/>
              <a:gd name="T33" fmla="*/ 1284 h 3406"/>
              <a:gd name="T34" fmla="*/ 302 w 5148"/>
              <a:gd name="T35" fmla="*/ 1708 h 3406"/>
              <a:gd name="T36" fmla="*/ 98 w 5148"/>
              <a:gd name="T37" fmla="*/ 2231 h 3406"/>
              <a:gd name="T38" fmla="*/ 8 w 5148"/>
              <a:gd name="T39" fmla="*/ 2530 h 3406"/>
              <a:gd name="T40" fmla="*/ 6 w 5148"/>
              <a:gd name="T41" fmla="*/ 2664 h 3406"/>
              <a:gd name="T42" fmla="*/ 50 w 5148"/>
              <a:gd name="T43" fmla="*/ 2789 h 3406"/>
              <a:gd name="T44" fmla="*/ 135 w 5148"/>
              <a:gd name="T45" fmla="*/ 2894 h 3406"/>
              <a:gd name="T46" fmla="*/ 252 w 5148"/>
              <a:gd name="T47" fmla="*/ 2968 h 3406"/>
              <a:gd name="T48" fmla="*/ 2118 w 5148"/>
              <a:gd name="T49" fmla="*/ 3402 h 3406"/>
              <a:gd name="T50" fmla="*/ 2232 w 5148"/>
              <a:gd name="T51" fmla="*/ 3398 h 3406"/>
              <a:gd name="T52" fmla="*/ 2336 w 5148"/>
              <a:gd name="T53" fmla="*/ 3358 h 3406"/>
              <a:gd name="T54" fmla="*/ 2422 w 5148"/>
              <a:gd name="T55" fmla="*/ 3288 h 3406"/>
              <a:gd name="T56" fmla="*/ 2482 w 5148"/>
              <a:gd name="T57" fmla="*/ 3194 h 3406"/>
              <a:gd name="T58" fmla="*/ 2507 w 5148"/>
              <a:gd name="T59" fmla="*/ 3097 h 3406"/>
              <a:gd name="T60" fmla="*/ 2496 w 5148"/>
              <a:gd name="T61" fmla="*/ 2980 h 3406"/>
              <a:gd name="T62" fmla="*/ 2448 w 5148"/>
              <a:gd name="T63" fmla="*/ 2871 h 3406"/>
              <a:gd name="T64" fmla="*/ 2368 w 5148"/>
              <a:gd name="T65" fmla="*/ 2783 h 3406"/>
              <a:gd name="T66" fmla="*/ 2262 w 5148"/>
              <a:gd name="T67" fmla="*/ 2728 h 3406"/>
              <a:gd name="T68" fmla="*/ 1026 w 5148"/>
              <a:gd name="T69" fmla="*/ 2138 h 3406"/>
              <a:gd name="T70" fmla="*/ 1229 w 5148"/>
              <a:gd name="T71" fmla="*/ 1726 h 3406"/>
              <a:gd name="T72" fmla="*/ 1364 w 5148"/>
              <a:gd name="T73" fmla="*/ 2312 h 3406"/>
              <a:gd name="T74" fmla="*/ 2110 w 5148"/>
              <a:gd name="T75" fmla="*/ 2553 h 3406"/>
              <a:gd name="T76" fmla="*/ 2201 w 5148"/>
              <a:gd name="T77" fmla="*/ 2275 h 3406"/>
              <a:gd name="T78" fmla="*/ 2239 w 5148"/>
              <a:gd name="T79" fmla="*/ 2235 h 3406"/>
              <a:gd name="T80" fmla="*/ 2862 w 5148"/>
              <a:gd name="T81" fmla="*/ 2223 h 3406"/>
              <a:gd name="T82" fmla="*/ 2913 w 5148"/>
              <a:gd name="T83" fmla="*/ 2243 h 3406"/>
              <a:gd name="T84" fmla="*/ 2943 w 5148"/>
              <a:gd name="T85" fmla="*/ 2290 h 3406"/>
              <a:gd name="T86" fmla="*/ 3409 w 5148"/>
              <a:gd name="T87" fmla="*/ 2428 h 3406"/>
              <a:gd name="T88" fmla="*/ 3749 w 5148"/>
              <a:gd name="T89" fmla="*/ 1474 h 3406"/>
              <a:gd name="T90" fmla="*/ 3973 w 5148"/>
              <a:gd name="T91" fmla="*/ 1853 h 3406"/>
              <a:gd name="T92" fmla="*/ 4149 w 5148"/>
              <a:gd name="T93" fmla="*/ 2231 h 3406"/>
              <a:gd name="T94" fmla="*/ 2843 w 5148"/>
              <a:gd name="T95" fmla="*/ 2740 h 3406"/>
              <a:gd name="T96" fmla="*/ 2745 w 5148"/>
              <a:gd name="T97" fmla="*/ 2803 h 3406"/>
              <a:gd name="T98" fmla="*/ 2673 w 5148"/>
              <a:gd name="T99" fmla="*/ 2895 h 3406"/>
              <a:gd name="T100" fmla="*/ 2635 w 5148"/>
              <a:gd name="T101" fmla="*/ 3007 h 3406"/>
              <a:gd name="T102" fmla="*/ 2635 w 5148"/>
              <a:gd name="T103" fmla="*/ 3128 h 3406"/>
              <a:gd name="T104" fmla="*/ 2670 w 5148"/>
              <a:gd name="T105" fmla="*/ 3227 h 3406"/>
              <a:gd name="T106" fmla="*/ 2739 w 5148"/>
              <a:gd name="T107" fmla="*/ 3316 h 3406"/>
              <a:gd name="T108" fmla="*/ 2831 w 5148"/>
              <a:gd name="T109" fmla="*/ 3377 h 3406"/>
              <a:gd name="T110" fmla="*/ 2938 w 5148"/>
              <a:gd name="T111" fmla="*/ 3404 h 3406"/>
              <a:gd name="T112" fmla="*/ 3053 w 5148"/>
              <a:gd name="T113" fmla="*/ 3397 h 3406"/>
              <a:gd name="T114" fmla="*/ 4927 w 5148"/>
              <a:gd name="T115" fmla="*/ 2946 h 3406"/>
              <a:gd name="T116" fmla="*/ 5039 w 5148"/>
              <a:gd name="T117" fmla="*/ 2860 h 3406"/>
              <a:gd name="T118" fmla="*/ 5112 w 5148"/>
              <a:gd name="T119" fmla="*/ 2750 h 3406"/>
              <a:gd name="T120" fmla="*/ 5147 w 5148"/>
              <a:gd name="T121" fmla="*/ 2625 h 3406"/>
              <a:gd name="T122" fmla="*/ 5140 w 5148"/>
              <a:gd name="T123" fmla="*/ 2509 h 3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148" h="3406">
                <a:moveTo>
                  <a:pt x="5140" y="2509"/>
                </a:moveTo>
                <a:lnTo>
                  <a:pt x="5140" y="2509"/>
                </a:lnTo>
                <a:lnTo>
                  <a:pt x="5129" y="2468"/>
                </a:lnTo>
                <a:lnTo>
                  <a:pt x="5114" y="2419"/>
                </a:lnTo>
                <a:lnTo>
                  <a:pt x="5098" y="2364"/>
                </a:lnTo>
                <a:lnTo>
                  <a:pt x="5078" y="2303"/>
                </a:lnTo>
                <a:lnTo>
                  <a:pt x="5056" y="2238"/>
                </a:lnTo>
                <a:lnTo>
                  <a:pt x="5033" y="2169"/>
                </a:lnTo>
                <a:lnTo>
                  <a:pt x="5007" y="2096"/>
                </a:lnTo>
                <a:lnTo>
                  <a:pt x="4980" y="2021"/>
                </a:lnTo>
                <a:lnTo>
                  <a:pt x="4951" y="1944"/>
                </a:lnTo>
                <a:lnTo>
                  <a:pt x="4921" y="1866"/>
                </a:lnTo>
                <a:lnTo>
                  <a:pt x="4889" y="1788"/>
                </a:lnTo>
                <a:lnTo>
                  <a:pt x="4856" y="1710"/>
                </a:lnTo>
                <a:lnTo>
                  <a:pt x="4823" y="1633"/>
                </a:lnTo>
                <a:lnTo>
                  <a:pt x="4788" y="1558"/>
                </a:lnTo>
                <a:lnTo>
                  <a:pt x="4753" y="1487"/>
                </a:lnTo>
                <a:lnTo>
                  <a:pt x="4718" y="1419"/>
                </a:lnTo>
                <a:lnTo>
                  <a:pt x="4718" y="1419"/>
                </a:lnTo>
                <a:lnTo>
                  <a:pt x="4682" y="1353"/>
                </a:lnTo>
                <a:lnTo>
                  <a:pt x="4644" y="1284"/>
                </a:lnTo>
                <a:lnTo>
                  <a:pt x="4602" y="1211"/>
                </a:lnTo>
                <a:lnTo>
                  <a:pt x="4558" y="1137"/>
                </a:lnTo>
                <a:lnTo>
                  <a:pt x="4511" y="1061"/>
                </a:lnTo>
                <a:lnTo>
                  <a:pt x="4463" y="984"/>
                </a:lnTo>
                <a:lnTo>
                  <a:pt x="4414" y="908"/>
                </a:lnTo>
                <a:lnTo>
                  <a:pt x="4363" y="832"/>
                </a:lnTo>
                <a:lnTo>
                  <a:pt x="4311" y="757"/>
                </a:lnTo>
                <a:lnTo>
                  <a:pt x="4260" y="685"/>
                </a:lnTo>
                <a:lnTo>
                  <a:pt x="4208" y="614"/>
                </a:lnTo>
                <a:lnTo>
                  <a:pt x="4157" y="547"/>
                </a:lnTo>
                <a:lnTo>
                  <a:pt x="4108" y="485"/>
                </a:lnTo>
                <a:lnTo>
                  <a:pt x="4059" y="427"/>
                </a:lnTo>
                <a:lnTo>
                  <a:pt x="4012" y="374"/>
                </a:lnTo>
                <a:lnTo>
                  <a:pt x="3989" y="349"/>
                </a:lnTo>
                <a:lnTo>
                  <a:pt x="3967" y="327"/>
                </a:lnTo>
                <a:lnTo>
                  <a:pt x="3967" y="327"/>
                </a:lnTo>
                <a:lnTo>
                  <a:pt x="3925" y="288"/>
                </a:lnTo>
                <a:lnTo>
                  <a:pt x="3882" y="252"/>
                </a:lnTo>
                <a:lnTo>
                  <a:pt x="3841" y="220"/>
                </a:lnTo>
                <a:lnTo>
                  <a:pt x="3802" y="190"/>
                </a:lnTo>
                <a:lnTo>
                  <a:pt x="3763" y="163"/>
                </a:lnTo>
                <a:lnTo>
                  <a:pt x="3725" y="138"/>
                </a:lnTo>
                <a:lnTo>
                  <a:pt x="3689" y="117"/>
                </a:lnTo>
                <a:lnTo>
                  <a:pt x="3653" y="97"/>
                </a:lnTo>
                <a:lnTo>
                  <a:pt x="3620" y="79"/>
                </a:lnTo>
                <a:lnTo>
                  <a:pt x="3587" y="63"/>
                </a:lnTo>
                <a:lnTo>
                  <a:pt x="3556" y="50"/>
                </a:lnTo>
                <a:lnTo>
                  <a:pt x="3526" y="38"/>
                </a:lnTo>
                <a:lnTo>
                  <a:pt x="3471" y="16"/>
                </a:lnTo>
                <a:lnTo>
                  <a:pt x="3422" y="0"/>
                </a:lnTo>
                <a:lnTo>
                  <a:pt x="3422" y="0"/>
                </a:lnTo>
                <a:lnTo>
                  <a:pt x="3375" y="30"/>
                </a:lnTo>
                <a:lnTo>
                  <a:pt x="3328" y="59"/>
                </a:lnTo>
                <a:lnTo>
                  <a:pt x="3279" y="86"/>
                </a:lnTo>
                <a:lnTo>
                  <a:pt x="3230" y="111"/>
                </a:lnTo>
                <a:lnTo>
                  <a:pt x="3180" y="136"/>
                </a:lnTo>
                <a:lnTo>
                  <a:pt x="3129" y="158"/>
                </a:lnTo>
                <a:lnTo>
                  <a:pt x="3077" y="178"/>
                </a:lnTo>
                <a:lnTo>
                  <a:pt x="3024" y="197"/>
                </a:lnTo>
                <a:lnTo>
                  <a:pt x="2971" y="214"/>
                </a:lnTo>
                <a:lnTo>
                  <a:pt x="2917" y="230"/>
                </a:lnTo>
                <a:lnTo>
                  <a:pt x="2862" y="242"/>
                </a:lnTo>
                <a:lnTo>
                  <a:pt x="2806" y="253"/>
                </a:lnTo>
                <a:lnTo>
                  <a:pt x="2749" y="261"/>
                </a:lnTo>
                <a:lnTo>
                  <a:pt x="2692" y="268"/>
                </a:lnTo>
                <a:lnTo>
                  <a:pt x="2634" y="271"/>
                </a:lnTo>
                <a:lnTo>
                  <a:pt x="2576" y="272"/>
                </a:lnTo>
                <a:lnTo>
                  <a:pt x="2576" y="272"/>
                </a:lnTo>
                <a:lnTo>
                  <a:pt x="2517" y="271"/>
                </a:lnTo>
                <a:lnTo>
                  <a:pt x="2460" y="268"/>
                </a:lnTo>
                <a:lnTo>
                  <a:pt x="2403" y="262"/>
                </a:lnTo>
                <a:lnTo>
                  <a:pt x="2346" y="254"/>
                </a:lnTo>
                <a:lnTo>
                  <a:pt x="2290" y="246"/>
                </a:lnTo>
                <a:lnTo>
                  <a:pt x="2235" y="233"/>
                </a:lnTo>
                <a:lnTo>
                  <a:pt x="2181" y="219"/>
                </a:lnTo>
                <a:lnTo>
                  <a:pt x="2127" y="203"/>
                </a:lnTo>
                <a:lnTo>
                  <a:pt x="2075" y="184"/>
                </a:lnTo>
                <a:lnTo>
                  <a:pt x="2023" y="164"/>
                </a:lnTo>
                <a:lnTo>
                  <a:pt x="1972" y="142"/>
                </a:lnTo>
                <a:lnTo>
                  <a:pt x="1922" y="117"/>
                </a:lnTo>
                <a:lnTo>
                  <a:pt x="1872" y="91"/>
                </a:lnTo>
                <a:lnTo>
                  <a:pt x="1824" y="62"/>
                </a:lnTo>
                <a:lnTo>
                  <a:pt x="1777" y="32"/>
                </a:lnTo>
                <a:lnTo>
                  <a:pt x="1731" y="0"/>
                </a:lnTo>
                <a:lnTo>
                  <a:pt x="1731" y="0"/>
                </a:lnTo>
                <a:lnTo>
                  <a:pt x="1731" y="0"/>
                </a:lnTo>
                <a:lnTo>
                  <a:pt x="1681" y="18"/>
                </a:lnTo>
                <a:lnTo>
                  <a:pt x="1655" y="28"/>
                </a:lnTo>
                <a:lnTo>
                  <a:pt x="1626" y="40"/>
                </a:lnTo>
                <a:lnTo>
                  <a:pt x="1596" y="52"/>
                </a:lnTo>
                <a:lnTo>
                  <a:pt x="1565" y="68"/>
                </a:lnTo>
                <a:lnTo>
                  <a:pt x="1533" y="83"/>
                </a:lnTo>
                <a:lnTo>
                  <a:pt x="1498" y="102"/>
                </a:lnTo>
                <a:lnTo>
                  <a:pt x="1464" y="123"/>
                </a:lnTo>
                <a:lnTo>
                  <a:pt x="1427" y="145"/>
                </a:lnTo>
                <a:lnTo>
                  <a:pt x="1390" y="168"/>
                </a:lnTo>
                <a:lnTo>
                  <a:pt x="1351" y="195"/>
                </a:lnTo>
                <a:lnTo>
                  <a:pt x="1310" y="224"/>
                </a:lnTo>
                <a:lnTo>
                  <a:pt x="1270" y="256"/>
                </a:lnTo>
                <a:lnTo>
                  <a:pt x="1228" y="290"/>
                </a:lnTo>
                <a:lnTo>
                  <a:pt x="1185" y="327"/>
                </a:lnTo>
                <a:lnTo>
                  <a:pt x="1185" y="327"/>
                </a:lnTo>
                <a:lnTo>
                  <a:pt x="1162" y="349"/>
                </a:lnTo>
                <a:lnTo>
                  <a:pt x="1137" y="374"/>
                </a:lnTo>
                <a:lnTo>
                  <a:pt x="1114" y="400"/>
                </a:lnTo>
                <a:lnTo>
                  <a:pt x="1089" y="427"/>
                </a:lnTo>
                <a:lnTo>
                  <a:pt x="1039" y="485"/>
                </a:lnTo>
                <a:lnTo>
                  <a:pt x="988" y="547"/>
                </a:lnTo>
                <a:lnTo>
                  <a:pt x="935" y="614"/>
                </a:lnTo>
                <a:lnTo>
                  <a:pt x="883" y="685"/>
                </a:lnTo>
                <a:lnTo>
                  <a:pt x="831" y="757"/>
                </a:lnTo>
                <a:lnTo>
                  <a:pt x="779" y="832"/>
                </a:lnTo>
                <a:lnTo>
                  <a:pt x="728" y="908"/>
                </a:lnTo>
                <a:lnTo>
                  <a:pt x="679" y="984"/>
                </a:lnTo>
                <a:lnTo>
                  <a:pt x="631" y="1061"/>
                </a:lnTo>
                <a:lnTo>
                  <a:pt x="587" y="1137"/>
                </a:lnTo>
                <a:lnTo>
                  <a:pt x="544" y="1211"/>
                </a:lnTo>
                <a:lnTo>
                  <a:pt x="504" y="1284"/>
                </a:lnTo>
                <a:lnTo>
                  <a:pt x="467" y="1353"/>
                </a:lnTo>
                <a:lnTo>
                  <a:pt x="435" y="1419"/>
                </a:lnTo>
                <a:lnTo>
                  <a:pt x="435" y="1419"/>
                </a:lnTo>
                <a:lnTo>
                  <a:pt x="401" y="1487"/>
                </a:lnTo>
                <a:lnTo>
                  <a:pt x="368" y="1558"/>
                </a:lnTo>
                <a:lnTo>
                  <a:pt x="334" y="1632"/>
                </a:lnTo>
                <a:lnTo>
                  <a:pt x="302" y="1708"/>
                </a:lnTo>
                <a:lnTo>
                  <a:pt x="269" y="1785"/>
                </a:lnTo>
                <a:lnTo>
                  <a:pt x="237" y="1862"/>
                </a:lnTo>
                <a:lnTo>
                  <a:pt x="207" y="1940"/>
                </a:lnTo>
                <a:lnTo>
                  <a:pt x="178" y="2016"/>
                </a:lnTo>
                <a:lnTo>
                  <a:pt x="150" y="2090"/>
                </a:lnTo>
                <a:lnTo>
                  <a:pt x="123" y="2162"/>
                </a:lnTo>
                <a:lnTo>
                  <a:pt x="98" y="2231"/>
                </a:lnTo>
                <a:lnTo>
                  <a:pt x="76" y="2297"/>
                </a:lnTo>
                <a:lnTo>
                  <a:pt x="56" y="2359"/>
                </a:lnTo>
                <a:lnTo>
                  <a:pt x="38" y="2414"/>
                </a:lnTo>
                <a:lnTo>
                  <a:pt x="23" y="2466"/>
                </a:lnTo>
                <a:lnTo>
                  <a:pt x="12" y="2509"/>
                </a:lnTo>
                <a:lnTo>
                  <a:pt x="12" y="2509"/>
                </a:lnTo>
                <a:lnTo>
                  <a:pt x="8" y="2530"/>
                </a:lnTo>
                <a:lnTo>
                  <a:pt x="3" y="2549"/>
                </a:lnTo>
                <a:lnTo>
                  <a:pt x="1" y="2568"/>
                </a:lnTo>
                <a:lnTo>
                  <a:pt x="0" y="2587"/>
                </a:lnTo>
                <a:lnTo>
                  <a:pt x="0" y="2607"/>
                </a:lnTo>
                <a:lnTo>
                  <a:pt x="1" y="2626"/>
                </a:lnTo>
                <a:lnTo>
                  <a:pt x="2" y="2645"/>
                </a:lnTo>
                <a:lnTo>
                  <a:pt x="6" y="2664"/>
                </a:lnTo>
                <a:lnTo>
                  <a:pt x="9" y="2682"/>
                </a:lnTo>
                <a:lnTo>
                  <a:pt x="13" y="2701"/>
                </a:lnTo>
                <a:lnTo>
                  <a:pt x="19" y="2718"/>
                </a:lnTo>
                <a:lnTo>
                  <a:pt x="26" y="2736"/>
                </a:lnTo>
                <a:lnTo>
                  <a:pt x="32" y="2754"/>
                </a:lnTo>
                <a:lnTo>
                  <a:pt x="41" y="2772"/>
                </a:lnTo>
                <a:lnTo>
                  <a:pt x="50" y="2789"/>
                </a:lnTo>
                <a:lnTo>
                  <a:pt x="59" y="2806"/>
                </a:lnTo>
                <a:lnTo>
                  <a:pt x="70" y="2821"/>
                </a:lnTo>
                <a:lnTo>
                  <a:pt x="82" y="2837"/>
                </a:lnTo>
                <a:lnTo>
                  <a:pt x="94" y="2851"/>
                </a:lnTo>
                <a:lnTo>
                  <a:pt x="107" y="2866"/>
                </a:lnTo>
                <a:lnTo>
                  <a:pt x="121" y="2880"/>
                </a:lnTo>
                <a:lnTo>
                  <a:pt x="135" y="2894"/>
                </a:lnTo>
                <a:lnTo>
                  <a:pt x="150" y="2906"/>
                </a:lnTo>
                <a:lnTo>
                  <a:pt x="165" y="2918"/>
                </a:lnTo>
                <a:lnTo>
                  <a:pt x="182" y="2930"/>
                </a:lnTo>
                <a:lnTo>
                  <a:pt x="199" y="2941"/>
                </a:lnTo>
                <a:lnTo>
                  <a:pt x="216" y="2951"/>
                </a:lnTo>
                <a:lnTo>
                  <a:pt x="235" y="2960"/>
                </a:lnTo>
                <a:lnTo>
                  <a:pt x="252" y="2968"/>
                </a:lnTo>
                <a:lnTo>
                  <a:pt x="271" y="2975"/>
                </a:lnTo>
                <a:lnTo>
                  <a:pt x="292" y="2982"/>
                </a:lnTo>
                <a:lnTo>
                  <a:pt x="312" y="2988"/>
                </a:lnTo>
                <a:lnTo>
                  <a:pt x="2085" y="3397"/>
                </a:lnTo>
                <a:lnTo>
                  <a:pt x="2085" y="3397"/>
                </a:lnTo>
                <a:lnTo>
                  <a:pt x="2101" y="3400"/>
                </a:lnTo>
                <a:lnTo>
                  <a:pt x="2118" y="3402"/>
                </a:lnTo>
                <a:lnTo>
                  <a:pt x="2135" y="3404"/>
                </a:lnTo>
                <a:lnTo>
                  <a:pt x="2152" y="3406"/>
                </a:lnTo>
                <a:lnTo>
                  <a:pt x="2167" y="3406"/>
                </a:lnTo>
                <a:lnTo>
                  <a:pt x="2184" y="3404"/>
                </a:lnTo>
                <a:lnTo>
                  <a:pt x="2200" y="3403"/>
                </a:lnTo>
                <a:lnTo>
                  <a:pt x="2217" y="3401"/>
                </a:lnTo>
                <a:lnTo>
                  <a:pt x="2232" y="3398"/>
                </a:lnTo>
                <a:lnTo>
                  <a:pt x="2248" y="3394"/>
                </a:lnTo>
                <a:lnTo>
                  <a:pt x="2263" y="3390"/>
                </a:lnTo>
                <a:lnTo>
                  <a:pt x="2278" y="3384"/>
                </a:lnTo>
                <a:lnTo>
                  <a:pt x="2292" y="3379"/>
                </a:lnTo>
                <a:lnTo>
                  <a:pt x="2307" y="3372"/>
                </a:lnTo>
                <a:lnTo>
                  <a:pt x="2322" y="3365"/>
                </a:lnTo>
                <a:lnTo>
                  <a:pt x="2336" y="3358"/>
                </a:lnTo>
                <a:lnTo>
                  <a:pt x="2349" y="3350"/>
                </a:lnTo>
                <a:lnTo>
                  <a:pt x="2363" y="3341"/>
                </a:lnTo>
                <a:lnTo>
                  <a:pt x="2375" y="3331"/>
                </a:lnTo>
                <a:lnTo>
                  <a:pt x="2387" y="3321"/>
                </a:lnTo>
                <a:lnTo>
                  <a:pt x="2400" y="3311"/>
                </a:lnTo>
                <a:lnTo>
                  <a:pt x="2411" y="3299"/>
                </a:lnTo>
                <a:lnTo>
                  <a:pt x="2422" y="3288"/>
                </a:lnTo>
                <a:lnTo>
                  <a:pt x="2432" y="3276"/>
                </a:lnTo>
                <a:lnTo>
                  <a:pt x="2442" y="3264"/>
                </a:lnTo>
                <a:lnTo>
                  <a:pt x="2451" y="3250"/>
                </a:lnTo>
                <a:lnTo>
                  <a:pt x="2460" y="3237"/>
                </a:lnTo>
                <a:lnTo>
                  <a:pt x="2468" y="3223"/>
                </a:lnTo>
                <a:lnTo>
                  <a:pt x="2476" y="3209"/>
                </a:lnTo>
                <a:lnTo>
                  <a:pt x="2482" y="3194"/>
                </a:lnTo>
                <a:lnTo>
                  <a:pt x="2489" y="3180"/>
                </a:lnTo>
                <a:lnTo>
                  <a:pt x="2495" y="3165"/>
                </a:lnTo>
                <a:lnTo>
                  <a:pt x="2495" y="3165"/>
                </a:lnTo>
                <a:lnTo>
                  <a:pt x="2499" y="3149"/>
                </a:lnTo>
                <a:lnTo>
                  <a:pt x="2503" y="3131"/>
                </a:lnTo>
                <a:lnTo>
                  <a:pt x="2506" y="3114"/>
                </a:lnTo>
                <a:lnTo>
                  <a:pt x="2507" y="3097"/>
                </a:lnTo>
                <a:lnTo>
                  <a:pt x="2508" y="3080"/>
                </a:lnTo>
                <a:lnTo>
                  <a:pt x="2508" y="3064"/>
                </a:lnTo>
                <a:lnTo>
                  <a:pt x="2508" y="3047"/>
                </a:lnTo>
                <a:lnTo>
                  <a:pt x="2506" y="3029"/>
                </a:lnTo>
                <a:lnTo>
                  <a:pt x="2504" y="3012"/>
                </a:lnTo>
                <a:lnTo>
                  <a:pt x="2500" y="2996"/>
                </a:lnTo>
                <a:lnTo>
                  <a:pt x="2496" y="2980"/>
                </a:lnTo>
                <a:lnTo>
                  <a:pt x="2491" y="2963"/>
                </a:lnTo>
                <a:lnTo>
                  <a:pt x="2486" y="2947"/>
                </a:lnTo>
                <a:lnTo>
                  <a:pt x="2480" y="2931"/>
                </a:lnTo>
                <a:lnTo>
                  <a:pt x="2472" y="2916"/>
                </a:lnTo>
                <a:lnTo>
                  <a:pt x="2466" y="2901"/>
                </a:lnTo>
                <a:lnTo>
                  <a:pt x="2457" y="2886"/>
                </a:lnTo>
                <a:lnTo>
                  <a:pt x="2448" y="2871"/>
                </a:lnTo>
                <a:lnTo>
                  <a:pt x="2439" y="2857"/>
                </a:lnTo>
                <a:lnTo>
                  <a:pt x="2428" y="2844"/>
                </a:lnTo>
                <a:lnTo>
                  <a:pt x="2418" y="2830"/>
                </a:lnTo>
                <a:lnTo>
                  <a:pt x="2405" y="2818"/>
                </a:lnTo>
                <a:lnTo>
                  <a:pt x="2394" y="2806"/>
                </a:lnTo>
                <a:lnTo>
                  <a:pt x="2381" y="2794"/>
                </a:lnTo>
                <a:lnTo>
                  <a:pt x="2368" y="2783"/>
                </a:lnTo>
                <a:lnTo>
                  <a:pt x="2354" y="2773"/>
                </a:lnTo>
                <a:lnTo>
                  <a:pt x="2341" y="2764"/>
                </a:lnTo>
                <a:lnTo>
                  <a:pt x="2326" y="2755"/>
                </a:lnTo>
                <a:lnTo>
                  <a:pt x="2310" y="2747"/>
                </a:lnTo>
                <a:lnTo>
                  <a:pt x="2295" y="2741"/>
                </a:lnTo>
                <a:lnTo>
                  <a:pt x="2279" y="2734"/>
                </a:lnTo>
                <a:lnTo>
                  <a:pt x="2262" y="2728"/>
                </a:lnTo>
                <a:lnTo>
                  <a:pt x="953" y="2333"/>
                </a:lnTo>
                <a:lnTo>
                  <a:pt x="953" y="2333"/>
                </a:lnTo>
                <a:lnTo>
                  <a:pt x="962" y="2304"/>
                </a:lnTo>
                <a:lnTo>
                  <a:pt x="974" y="2270"/>
                </a:lnTo>
                <a:lnTo>
                  <a:pt x="989" y="2231"/>
                </a:lnTo>
                <a:lnTo>
                  <a:pt x="1005" y="2186"/>
                </a:lnTo>
                <a:lnTo>
                  <a:pt x="1026" y="2138"/>
                </a:lnTo>
                <a:lnTo>
                  <a:pt x="1048" y="2087"/>
                </a:lnTo>
                <a:lnTo>
                  <a:pt x="1073" y="2032"/>
                </a:lnTo>
                <a:lnTo>
                  <a:pt x="1099" y="1974"/>
                </a:lnTo>
                <a:lnTo>
                  <a:pt x="1128" y="1915"/>
                </a:lnTo>
                <a:lnTo>
                  <a:pt x="1161" y="1853"/>
                </a:lnTo>
                <a:lnTo>
                  <a:pt x="1194" y="1790"/>
                </a:lnTo>
                <a:lnTo>
                  <a:pt x="1229" y="1726"/>
                </a:lnTo>
                <a:lnTo>
                  <a:pt x="1267" y="1662"/>
                </a:lnTo>
                <a:lnTo>
                  <a:pt x="1306" y="1599"/>
                </a:lnTo>
                <a:lnTo>
                  <a:pt x="1347" y="1535"/>
                </a:lnTo>
                <a:lnTo>
                  <a:pt x="1390" y="1474"/>
                </a:lnTo>
                <a:lnTo>
                  <a:pt x="1307" y="2292"/>
                </a:lnTo>
                <a:lnTo>
                  <a:pt x="1307" y="2292"/>
                </a:lnTo>
                <a:lnTo>
                  <a:pt x="1364" y="2312"/>
                </a:lnTo>
                <a:lnTo>
                  <a:pt x="1420" y="2331"/>
                </a:lnTo>
                <a:lnTo>
                  <a:pt x="1529" y="2365"/>
                </a:lnTo>
                <a:lnTo>
                  <a:pt x="1633" y="2398"/>
                </a:lnTo>
                <a:lnTo>
                  <a:pt x="1731" y="2428"/>
                </a:lnTo>
                <a:lnTo>
                  <a:pt x="1731" y="2428"/>
                </a:lnTo>
                <a:lnTo>
                  <a:pt x="2003" y="2518"/>
                </a:lnTo>
                <a:lnTo>
                  <a:pt x="2110" y="2553"/>
                </a:lnTo>
                <a:lnTo>
                  <a:pt x="2194" y="2579"/>
                </a:lnTo>
                <a:lnTo>
                  <a:pt x="2194" y="2305"/>
                </a:lnTo>
                <a:lnTo>
                  <a:pt x="2194" y="2305"/>
                </a:lnTo>
                <a:lnTo>
                  <a:pt x="2194" y="2298"/>
                </a:lnTo>
                <a:lnTo>
                  <a:pt x="2196" y="2290"/>
                </a:lnTo>
                <a:lnTo>
                  <a:pt x="2199" y="2283"/>
                </a:lnTo>
                <a:lnTo>
                  <a:pt x="2201" y="2275"/>
                </a:lnTo>
                <a:lnTo>
                  <a:pt x="2205" y="2268"/>
                </a:lnTo>
                <a:lnTo>
                  <a:pt x="2210" y="2261"/>
                </a:lnTo>
                <a:lnTo>
                  <a:pt x="2214" y="2255"/>
                </a:lnTo>
                <a:lnTo>
                  <a:pt x="2220" y="2249"/>
                </a:lnTo>
                <a:lnTo>
                  <a:pt x="2225" y="2243"/>
                </a:lnTo>
                <a:lnTo>
                  <a:pt x="2232" y="2239"/>
                </a:lnTo>
                <a:lnTo>
                  <a:pt x="2239" y="2235"/>
                </a:lnTo>
                <a:lnTo>
                  <a:pt x="2246" y="2230"/>
                </a:lnTo>
                <a:lnTo>
                  <a:pt x="2253" y="2228"/>
                </a:lnTo>
                <a:lnTo>
                  <a:pt x="2261" y="2226"/>
                </a:lnTo>
                <a:lnTo>
                  <a:pt x="2268" y="2224"/>
                </a:lnTo>
                <a:lnTo>
                  <a:pt x="2276" y="2223"/>
                </a:lnTo>
                <a:lnTo>
                  <a:pt x="2862" y="2223"/>
                </a:lnTo>
                <a:lnTo>
                  <a:pt x="2862" y="2223"/>
                </a:lnTo>
                <a:lnTo>
                  <a:pt x="2870" y="2224"/>
                </a:lnTo>
                <a:lnTo>
                  <a:pt x="2878" y="2226"/>
                </a:lnTo>
                <a:lnTo>
                  <a:pt x="2886" y="2228"/>
                </a:lnTo>
                <a:lnTo>
                  <a:pt x="2892" y="2230"/>
                </a:lnTo>
                <a:lnTo>
                  <a:pt x="2899" y="2235"/>
                </a:lnTo>
                <a:lnTo>
                  <a:pt x="2906" y="2239"/>
                </a:lnTo>
                <a:lnTo>
                  <a:pt x="2913" y="2243"/>
                </a:lnTo>
                <a:lnTo>
                  <a:pt x="2919" y="2249"/>
                </a:lnTo>
                <a:lnTo>
                  <a:pt x="2925" y="2255"/>
                </a:lnTo>
                <a:lnTo>
                  <a:pt x="2929" y="2261"/>
                </a:lnTo>
                <a:lnTo>
                  <a:pt x="2934" y="2268"/>
                </a:lnTo>
                <a:lnTo>
                  <a:pt x="2937" y="2275"/>
                </a:lnTo>
                <a:lnTo>
                  <a:pt x="2940" y="2283"/>
                </a:lnTo>
                <a:lnTo>
                  <a:pt x="2943" y="2290"/>
                </a:lnTo>
                <a:lnTo>
                  <a:pt x="2944" y="2298"/>
                </a:lnTo>
                <a:lnTo>
                  <a:pt x="2944" y="2305"/>
                </a:lnTo>
                <a:lnTo>
                  <a:pt x="2944" y="2579"/>
                </a:lnTo>
                <a:lnTo>
                  <a:pt x="2944" y="2579"/>
                </a:lnTo>
                <a:lnTo>
                  <a:pt x="3029" y="2553"/>
                </a:lnTo>
                <a:lnTo>
                  <a:pt x="3135" y="2518"/>
                </a:lnTo>
                <a:lnTo>
                  <a:pt x="3409" y="2428"/>
                </a:lnTo>
                <a:lnTo>
                  <a:pt x="3409" y="2428"/>
                </a:lnTo>
                <a:lnTo>
                  <a:pt x="3505" y="2398"/>
                </a:lnTo>
                <a:lnTo>
                  <a:pt x="3610" y="2365"/>
                </a:lnTo>
                <a:lnTo>
                  <a:pt x="3719" y="2331"/>
                </a:lnTo>
                <a:lnTo>
                  <a:pt x="3775" y="2312"/>
                </a:lnTo>
                <a:lnTo>
                  <a:pt x="3831" y="2292"/>
                </a:lnTo>
                <a:lnTo>
                  <a:pt x="3749" y="1474"/>
                </a:lnTo>
                <a:lnTo>
                  <a:pt x="3749" y="1474"/>
                </a:lnTo>
                <a:lnTo>
                  <a:pt x="3790" y="1535"/>
                </a:lnTo>
                <a:lnTo>
                  <a:pt x="3829" y="1599"/>
                </a:lnTo>
                <a:lnTo>
                  <a:pt x="3867" y="1662"/>
                </a:lnTo>
                <a:lnTo>
                  <a:pt x="3903" y="1726"/>
                </a:lnTo>
                <a:lnTo>
                  <a:pt x="3939" y="1790"/>
                </a:lnTo>
                <a:lnTo>
                  <a:pt x="3973" y="1853"/>
                </a:lnTo>
                <a:lnTo>
                  <a:pt x="4004" y="1915"/>
                </a:lnTo>
                <a:lnTo>
                  <a:pt x="4034" y="1974"/>
                </a:lnTo>
                <a:lnTo>
                  <a:pt x="4061" y="2032"/>
                </a:lnTo>
                <a:lnTo>
                  <a:pt x="4087" y="2087"/>
                </a:lnTo>
                <a:lnTo>
                  <a:pt x="4110" y="2138"/>
                </a:lnTo>
                <a:lnTo>
                  <a:pt x="4130" y="2186"/>
                </a:lnTo>
                <a:lnTo>
                  <a:pt x="4149" y="2231"/>
                </a:lnTo>
                <a:lnTo>
                  <a:pt x="4164" y="2270"/>
                </a:lnTo>
                <a:lnTo>
                  <a:pt x="4176" y="2304"/>
                </a:lnTo>
                <a:lnTo>
                  <a:pt x="4185" y="2333"/>
                </a:lnTo>
                <a:lnTo>
                  <a:pt x="2876" y="2728"/>
                </a:lnTo>
                <a:lnTo>
                  <a:pt x="2876" y="2728"/>
                </a:lnTo>
                <a:lnTo>
                  <a:pt x="2860" y="2734"/>
                </a:lnTo>
                <a:lnTo>
                  <a:pt x="2843" y="2740"/>
                </a:lnTo>
                <a:lnTo>
                  <a:pt x="2828" y="2747"/>
                </a:lnTo>
                <a:lnTo>
                  <a:pt x="2813" y="2755"/>
                </a:lnTo>
                <a:lnTo>
                  <a:pt x="2799" y="2763"/>
                </a:lnTo>
                <a:lnTo>
                  <a:pt x="2784" y="2772"/>
                </a:lnTo>
                <a:lnTo>
                  <a:pt x="2771" y="2782"/>
                </a:lnTo>
                <a:lnTo>
                  <a:pt x="2757" y="2792"/>
                </a:lnTo>
                <a:lnTo>
                  <a:pt x="2745" y="2803"/>
                </a:lnTo>
                <a:lnTo>
                  <a:pt x="2733" y="2816"/>
                </a:lnTo>
                <a:lnTo>
                  <a:pt x="2721" y="2828"/>
                </a:lnTo>
                <a:lnTo>
                  <a:pt x="2710" y="2840"/>
                </a:lnTo>
                <a:lnTo>
                  <a:pt x="2700" y="2854"/>
                </a:lnTo>
                <a:lnTo>
                  <a:pt x="2690" y="2867"/>
                </a:lnTo>
                <a:lnTo>
                  <a:pt x="2681" y="2880"/>
                </a:lnTo>
                <a:lnTo>
                  <a:pt x="2673" y="2895"/>
                </a:lnTo>
                <a:lnTo>
                  <a:pt x="2666" y="2911"/>
                </a:lnTo>
                <a:lnTo>
                  <a:pt x="2659" y="2925"/>
                </a:lnTo>
                <a:lnTo>
                  <a:pt x="2652" y="2941"/>
                </a:lnTo>
                <a:lnTo>
                  <a:pt x="2647" y="2958"/>
                </a:lnTo>
                <a:lnTo>
                  <a:pt x="2642" y="2973"/>
                </a:lnTo>
                <a:lnTo>
                  <a:pt x="2638" y="2990"/>
                </a:lnTo>
                <a:lnTo>
                  <a:pt x="2635" y="3007"/>
                </a:lnTo>
                <a:lnTo>
                  <a:pt x="2632" y="3023"/>
                </a:lnTo>
                <a:lnTo>
                  <a:pt x="2631" y="3041"/>
                </a:lnTo>
                <a:lnTo>
                  <a:pt x="2630" y="3058"/>
                </a:lnTo>
                <a:lnTo>
                  <a:pt x="2630" y="3076"/>
                </a:lnTo>
                <a:lnTo>
                  <a:pt x="2631" y="3094"/>
                </a:lnTo>
                <a:lnTo>
                  <a:pt x="2633" y="3112"/>
                </a:lnTo>
                <a:lnTo>
                  <a:pt x="2635" y="3128"/>
                </a:lnTo>
                <a:lnTo>
                  <a:pt x="2640" y="3146"/>
                </a:lnTo>
                <a:lnTo>
                  <a:pt x="2644" y="3165"/>
                </a:lnTo>
                <a:lnTo>
                  <a:pt x="2644" y="3165"/>
                </a:lnTo>
                <a:lnTo>
                  <a:pt x="2650" y="3181"/>
                </a:lnTo>
                <a:lnTo>
                  <a:pt x="2656" y="3197"/>
                </a:lnTo>
                <a:lnTo>
                  <a:pt x="2662" y="3212"/>
                </a:lnTo>
                <a:lnTo>
                  <a:pt x="2670" y="3227"/>
                </a:lnTo>
                <a:lnTo>
                  <a:pt x="2678" y="3241"/>
                </a:lnTo>
                <a:lnTo>
                  <a:pt x="2687" y="3256"/>
                </a:lnTo>
                <a:lnTo>
                  <a:pt x="2697" y="3269"/>
                </a:lnTo>
                <a:lnTo>
                  <a:pt x="2706" y="3282"/>
                </a:lnTo>
                <a:lnTo>
                  <a:pt x="2717" y="3294"/>
                </a:lnTo>
                <a:lnTo>
                  <a:pt x="2728" y="3305"/>
                </a:lnTo>
                <a:lnTo>
                  <a:pt x="2739" y="3316"/>
                </a:lnTo>
                <a:lnTo>
                  <a:pt x="2751" y="3327"/>
                </a:lnTo>
                <a:lnTo>
                  <a:pt x="2763" y="3336"/>
                </a:lnTo>
                <a:lnTo>
                  <a:pt x="2776" y="3346"/>
                </a:lnTo>
                <a:lnTo>
                  <a:pt x="2790" y="3354"/>
                </a:lnTo>
                <a:lnTo>
                  <a:pt x="2803" y="3363"/>
                </a:lnTo>
                <a:lnTo>
                  <a:pt x="2816" y="3370"/>
                </a:lnTo>
                <a:lnTo>
                  <a:pt x="2831" y="3377"/>
                </a:lnTo>
                <a:lnTo>
                  <a:pt x="2845" y="3383"/>
                </a:lnTo>
                <a:lnTo>
                  <a:pt x="2860" y="3388"/>
                </a:lnTo>
                <a:lnTo>
                  <a:pt x="2876" y="3393"/>
                </a:lnTo>
                <a:lnTo>
                  <a:pt x="2891" y="3397"/>
                </a:lnTo>
                <a:lnTo>
                  <a:pt x="2907" y="3400"/>
                </a:lnTo>
                <a:lnTo>
                  <a:pt x="2923" y="3402"/>
                </a:lnTo>
                <a:lnTo>
                  <a:pt x="2938" y="3404"/>
                </a:lnTo>
                <a:lnTo>
                  <a:pt x="2955" y="3406"/>
                </a:lnTo>
                <a:lnTo>
                  <a:pt x="2971" y="3406"/>
                </a:lnTo>
                <a:lnTo>
                  <a:pt x="2987" y="3406"/>
                </a:lnTo>
                <a:lnTo>
                  <a:pt x="3004" y="3404"/>
                </a:lnTo>
                <a:lnTo>
                  <a:pt x="3020" y="3402"/>
                </a:lnTo>
                <a:lnTo>
                  <a:pt x="3037" y="3400"/>
                </a:lnTo>
                <a:lnTo>
                  <a:pt x="3053" y="3397"/>
                </a:lnTo>
                <a:lnTo>
                  <a:pt x="4826" y="2988"/>
                </a:lnTo>
                <a:lnTo>
                  <a:pt x="4826" y="2988"/>
                </a:lnTo>
                <a:lnTo>
                  <a:pt x="4847" y="2981"/>
                </a:lnTo>
                <a:lnTo>
                  <a:pt x="4869" y="2973"/>
                </a:lnTo>
                <a:lnTo>
                  <a:pt x="4889" y="2965"/>
                </a:lnTo>
                <a:lnTo>
                  <a:pt x="4908" y="2955"/>
                </a:lnTo>
                <a:lnTo>
                  <a:pt x="4927" y="2946"/>
                </a:lnTo>
                <a:lnTo>
                  <a:pt x="4945" y="2935"/>
                </a:lnTo>
                <a:lnTo>
                  <a:pt x="4963" y="2924"/>
                </a:lnTo>
                <a:lnTo>
                  <a:pt x="4979" y="2913"/>
                </a:lnTo>
                <a:lnTo>
                  <a:pt x="4995" y="2901"/>
                </a:lnTo>
                <a:lnTo>
                  <a:pt x="5011" y="2888"/>
                </a:lnTo>
                <a:lnTo>
                  <a:pt x="5025" y="2875"/>
                </a:lnTo>
                <a:lnTo>
                  <a:pt x="5039" y="2860"/>
                </a:lnTo>
                <a:lnTo>
                  <a:pt x="5052" y="2846"/>
                </a:lnTo>
                <a:lnTo>
                  <a:pt x="5063" y="2831"/>
                </a:lnTo>
                <a:lnTo>
                  <a:pt x="5075" y="2816"/>
                </a:lnTo>
                <a:lnTo>
                  <a:pt x="5085" y="2800"/>
                </a:lnTo>
                <a:lnTo>
                  <a:pt x="5095" y="2783"/>
                </a:lnTo>
                <a:lnTo>
                  <a:pt x="5104" y="2768"/>
                </a:lnTo>
                <a:lnTo>
                  <a:pt x="5112" y="2750"/>
                </a:lnTo>
                <a:lnTo>
                  <a:pt x="5120" y="2733"/>
                </a:lnTo>
                <a:lnTo>
                  <a:pt x="5127" y="2715"/>
                </a:lnTo>
                <a:lnTo>
                  <a:pt x="5132" y="2697"/>
                </a:lnTo>
                <a:lnTo>
                  <a:pt x="5137" y="2679"/>
                </a:lnTo>
                <a:lnTo>
                  <a:pt x="5141" y="2661"/>
                </a:lnTo>
                <a:lnTo>
                  <a:pt x="5145" y="2642"/>
                </a:lnTo>
                <a:lnTo>
                  <a:pt x="5147" y="2625"/>
                </a:lnTo>
                <a:lnTo>
                  <a:pt x="5148" y="2606"/>
                </a:lnTo>
                <a:lnTo>
                  <a:pt x="5148" y="2587"/>
                </a:lnTo>
                <a:lnTo>
                  <a:pt x="5148" y="2568"/>
                </a:lnTo>
                <a:lnTo>
                  <a:pt x="5146" y="2549"/>
                </a:lnTo>
                <a:lnTo>
                  <a:pt x="5144" y="2530"/>
                </a:lnTo>
                <a:lnTo>
                  <a:pt x="5140" y="2509"/>
                </a:lnTo>
                <a:lnTo>
                  <a:pt x="5140" y="2509"/>
                </a:lnTo>
                <a:close/>
              </a:path>
            </a:pathLst>
          </a:custGeom>
          <a:solidFill xmlns:a="http://schemas.openxmlformats.org/drawingml/2006/main">
            <a:srgbClr val="000000"/>
          </a:solidFill>
          <a:ln xmlns:a="http://schemas.openxmlformats.org/drawingml/2006/main">
            <a:noFill/>
          </a:ln>
          <a:extLst xmlns:a="http://schemas.openxmlformats.org/drawingml/2006/main"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cdr:spPr>
        <cdr:txBody>
          <a:bodyPr xmlns:a="http://schemas.openxmlformats.org/drawingml/2006/main" vert="horz" wrap="square" lIns="91440" tIns="45720" rIns="91440" bIns="45720" numCol="1" anchor="t" anchorCtr="0" compatLnSpc="1">
            <a:prstTxWarp prst="textNoShape">
              <a:avLst/>
            </a:prstTxWarp>
          </a:bodyPr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 dirty="0"/>
          </a:p>
        </cdr:txBody>
      </cdr:sp>
      <cdr:sp macro="" textlink="">
        <cdr:nvSpPr>
          <cdr:cNvPr id="6" name="Freeform 5">
            <a:extLst xmlns:a="http://schemas.openxmlformats.org/drawingml/2006/main">
              <a:ext uri="{FF2B5EF4-FFF2-40B4-BE49-F238E27FC236}">
                <a16:creationId xmlns:a16="http://schemas.microsoft.com/office/drawing/2014/main" id="{747168A5-4DC5-2946-8DC2-57A0EB3299BE}"/>
              </a:ext>
            </a:extLst>
          </cdr:cNvPr>
          <cdr:cNvSpPr>
            <a:spLocks xmlns:a="http://schemas.openxmlformats.org/drawingml/2006/main"/>
          </cdr:cNvSpPr>
        </cdr:nvSpPr>
        <cdr:spPr bwMode="auto">
          <a:xfrm xmlns:a="http://schemas.openxmlformats.org/drawingml/2006/main">
            <a:off x="-8015" y="-1054"/>
            <a:ext cx="1" cy="1"/>
          </a:xfrm>
          <a:custGeom xmlns:a="http://schemas.openxmlformats.org/drawingml/2006/main">
            <a:avLst/>
            <a:gdLst>
              <a:gd name="T0" fmla="*/ 1175 w 2237"/>
              <a:gd name="T1" fmla="*/ 1 h 2237"/>
              <a:gd name="T2" fmla="*/ 1288 w 2237"/>
              <a:gd name="T3" fmla="*/ 12 h 2237"/>
              <a:gd name="T4" fmla="*/ 1398 w 2237"/>
              <a:gd name="T5" fmla="*/ 35 h 2237"/>
              <a:gd name="T6" fmla="*/ 1503 w 2237"/>
              <a:gd name="T7" fmla="*/ 67 h 2237"/>
              <a:gd name="T8" fmla="*/ 1651 w 2237"/>
              <a:gd name="T9" fmla="*/ 135 h 2237"/>
              <a:gd name="T10" fmla="*/ 1830 w 2237"/>
              <a:gd name="T11" fmla="*/ 255 h 2237"/>
              <a:gd name="T12" fmla="*/ 1981 w 2237"/>
              <a:gd name="T13" fmla="*/ 407 h 2237"/>
              <a:gd name="T14" fmla="*/ 2101 w 2237"/>
              <a:gd name="T15" fmla="*/ 586 h 2237"/>
              <a:gd name="T16" fmla="*/ 2168 w 2237"/>
              <a:gd name="T17" fmla="*/ 734 h 2237"/>
              <a:gd name="T18" fmla="*/ 2201 w 2237"/>
              <a:gd name="T19" fmla="*/ 839 h 2237"/>
              <a:gd name="T20" fmla="*/ 2223 w 2237"/>
              <a:gd name="T21" fmla="*/ 948 h 2237"/>
              <a:gd name="T22" fmla="*/ 2235 w 2237"/>
              <a:gd name="T23" fmla="*/ 1060 h 2237"/>
              <a:gd name="T24" fmla="*/ 2237 w 2237"/>
              <a:gd name="T25" fmla="*/ 1148 h 2237"/>
              <a:gd name="T26" fmla="*/ 2228 w 2237"/>
              <a:gd name="T27" fmla="*/ 1260 h 2237"/>
              <a:gd name="T28" fmla="*/ 2207 w 2237"/>
              <a:gd name="T29" fmla="*/ 1371 h 2237"/>
              <a:gd name="T30" fmla="*/ 2177 w 2237"/>
              <a:gd name="T31" fmla="*/ 1477 h 2237"/>
              <a:gd name="T32" fmla="*/ 2126 w 2237"/>
              <a:gd name="T33" fmla="*/ 1604 h 2237"/>
              <a:gd name="T34" fmla="*/ 2014 w 2237"/>
              <a:gd name="T35" fmla="*/ 1788 h 2237"/>
              <a:gd name="T36" fmla="*/ 1870 w 2237"/>
              <a:gd name="T37" fmla="*/ 1947 h 2237"/>
              <a:gd name="T38" fmla="*/ 1698 w 2237"/>
              <a:gd name="T39" fmla="*/ 2075 h 2237"/>
              <a:gd name="T40" fmla="*/ 1528 w 2237"/>
              <a:gd name="T41" fmla="*/ 2159 h 2237"/>
              <a:gd name="T42" fmla="*/ 1424 w 2237"/>
              <a:gd name="T43" fmla="*/ 2195 h 2237"/>
              <a:gd name="T44" fmla="*/ 1316 w 2237"/>
              <a:gd name="T45" fmla="*/ 2219 h 2237"/>
              <a:gd name="T46" fmla="*/ 1204 w 2237"/>
              <a:gd name="T47" fmla="*/ 2234 h 2237"/>
              <a:gd name="T48" fmla="*/ 1118 w 2237"/>
              <a:gd name="T49" fmla="*/ 2237 h 2237"/>
              <a:gd name="T50" fmla="*/ 1003 w 2237"/>
              <a:gd name="T51" fmla="*/ 2232 h 2237"/>
              <a:gd name="T52" fmla="*/ 893 w 2237"/>
              <a:gd name="T53" fmla="*/ 2215 h 2237"/>
              <a:gd name="T54" fmla="*/ 785 w 2237"/>
              <a:gd name="T55" fmla="*/ 2187 h 2237"/>
              <a:gd name="T56" fmla="*/ 683 w 2237"/>
              <a:gd name="T57" fmla="*/ 2149 h 2237"/>
              <a:gd name="T58" fmla="*/ 493 w 2237"/>
              <a:gd name="T59" fmla="*/ 2046 h 2237"/>
              <a:gd name="T60" fmla="*/ 327 w 2237"/>
              <a:gd name="T61" fmla="*/ 1910 h 2237"/>
              <a:gd name="T62" fmla="*/ 191 w 2237"/>
              <a:gd name="T63" fmla="*/ 1744 h 2237"/>
              <a:gd name="T64" fmla="*/ 87 w 2237"/>
              <a:gd name="T65" fmla="*/ 1553 h 2237"/>
              <a:gd name="T66" fmla="*/ 50 w 2237"/>
              <a:gd name="T67" fmla="*/ 1450 h 2237"/>
              <a:gd name="T68" fmla="*/ 22 w 2237"/>
              <a:gd name="T69" fmla="*/ 1344 h 2237"/>
              <a:gd name="T70" fmla="*/ 6 w 2237"/>
              <a:gd name="T71" fmla="*/ 1233 h 2237"/>
              <a:gd name="T72" fmla="*/ 0 w 2237"/>
              <a:gd name="T73" fmla="*/ 1119 h 2237"/>
              <a:gd name="T74" fmla="*/ 3 w 2237"/>
              <a:gd name="T75" fmla="*/ 1033 h 2237"/>
              <a:gd name="T76" fmla="*/ 17 w 2237"/>
              <a:gd name="T77" fmla="*/ 921 h 2237"/>
              <a:gd name="T78" fmla="*/ 42 w 2237"/>
              <a:gd name="T79" fmla="*/ 812 h 2237"/>
              <a:gd name="T80" fmla="*/ 77 w 2237"/>
              <a:gd name="T81" fmla="*/ 708 h 2237"/>
              <a:gd name="T82" fmla="*/ 162 w 2237"/>
              <a:gd name="T83" fmla="*/ 539 h 2237"/>
              <a:gd name="T84" fmla="*/ 290 w 2237"/>
              <a:gd name="T85" fmla="*/ 367 h 2237"/>
              <a:gd name="T86" fmla="*/ 449 w 2237"/>
              <a:gd name="T87" fmla="*/ 222 h 2237"/>
              <a:gd name="T88" fmla="*/ 633 w 2237"/>
              <a:gd name="T89" fmla="*/ 110 h 2237"/>
              <a:gd name="T90" fmla="*/ 760 w 2237"/>
              <a:gd name="T91" fmla="*/ 58 h 2237"/>
              <a:gd name="T92" fmla="*/ 866 w 2237"/>
              <a:gd name="T93" fmla="*/ 28 h 2237"/>
              <a:gd name="T94" fmla="*/ 975 w 2237"/>
              <a:gd name="T95" fmla="*/ 9 h 2237"/>
              <a:gd name="T96" fmla="*/ 1089 w 2237"/>
              <a:gd name="T97" fmla="*/ 0 h 2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237" h="2237">
                <a:moveTo>
                  <a:pt x="1118" y="0"/>
                </a:moveTo>
                <a:lnTo>
                  <a:pt x="1118" y="0"/>
                </a:lnTo>
                <a:lnTo>
                  <a:pt x="1147" y="0"/>
                </a:lnTo>
                <a:lnTo>
                  <a:pt x="1175" y="1"/>
                </a:lnTo>
                <a:lnTo>
                  <a:pt x="1204" y="3"/>
                </a:lnTo>
                <a:lnTo>
                  <a:pt x="1232" y="6"/>
                </a:lnTo>
                <a:lnTo>
                  <a:pt x="1260" y="9"/>
                </a:lnTo>
                <a:lnTo>
                  <a:pt x="1288" y="12"/>
                </a:lnTo>
                <a:lnTo>
                  <a:pt x="1316" y="17"/>
                </a:lnTo>
                <a:lnTo>
                  <a:pt x="1344" y="22"/>
                </a:lnTo>
                <a:lnTo>
                  <a:pt x="1371" y="28"/>
                </a:lnTo>
                <a:lnTo>
                  <a:pt x="1398" y="35"/>
                </a:lnTo>
                <a:lnTo>
                  <a:pt x="1424" y="42"/>
                </a:lnTo>
                <a:lnTo>
                  <a:pt x="1451" y="50"/>
                </a:lnTo>
                <a:lnTo>
                  <a:pt x="1477" y="58"/>
                </a:lnTo>
                <a:lnTo>
                  <a:pt x="1503" y="67"/>
                </a:lnTo>
                <a:lnTo>
                  <a:pt x="1528" y="77"/>
                </a:lnTo>
                <a:lnTo>
                  <a:pt x="1554" y="87"/>
                </a:lnTo>
                <a:lnTo>
                  <a:pt x="1603" y="110"/>
                </a:lnTo>
                <a:lnTo>
                  <a:pt x="1651" y="135"/>
                </a:lnTo>
                <a:lnTo>
                  <a:pt x="1698" y="162"/>
                </a:lnTo>
                <a:lnTo>
                  <a:pt x="1744" y="191"/>
                </a:lnTo>
                <a:lnTo>
                  <a:pt x="1787" y="222"/>
                </a:lnTo>
                <a:lnTo>
                  <a:pt x="1830" y="255"/>
                </a:lnTo>
                <a:lnTo>
                  <a:pt x="1870" y="291"/>
                </a:lnTo>
                <a:lnTo>
                  <a:pt x="1909" y="327"/>
                </a:lnTo>
                <a:lnTo>
                  <a:pt x="1946" y="367"/>
                </a:lnTo>
                <a:lnTo>
                  <a:pt x="1981" y="407"/>
                </a:lnTo>
                <a:lnTo>
                  <a:pt x="2014" y="449"/>
                </a:lnTo>
                <a:lnTo>
                  <a:pt x="2046" y="493"/>
                </a:lnTo>
                <a:lnTo>
                  <a:pt x="2075" y="539"/>
                </a:lnTo>
                <a:lnTo>
                  <a:pt x="2101" y="586"/>
                </a:lnTo>
                <a:lnTo>
                  <a:pt x="2126" y="634"/>
                </a:lnTo>
                <a:lnTo>
                  <a:pt x="2148" y="683"/>
                </a:lnTo>
                <a:lnTo>
                  <a:pt x="2158" y="708"/>
                </a:lnTo>
                <a:lnTo>
                  <a:pt x="2168" y="734"/>
                </a:lnTo>
                <a:lnTo>
                  <a:pt x="2177" y="760"/>
                </a:lnTo>
                <a:lnTo>
                  <a:pt x="2186" y="786"/>
                </a:lnTo>
                <a:lnTo>
                  <a:pt x="2194" y="812"/>
                </a:lnTo>
                <a:lnTo>
                  <a:pt x="2201" y="839"/>
                </a:lnTo>
                <a:lnTo>
                  <a:pt x="2207" y="866"/>
                </a:lnTo>
                <a:lnTo>
                  <a:pt x="2214" y="893"/>
                </a:lnTo>
                <a:lnTo>
                  <a:pt x="2219" y="921"/>
                </a:lnTo>
                <a:lnTo>
                  <a:pt x="2223" y="948"/>
                </a:lnTo>
                <a:lnTo>
                  <a:pt x="2228" y="976"/>
                </a:lnTo>
                <a:lnTo>
                  <a:pt x="2231" y="1003"/>
                </a:lnTo>
                <a:lnTo>
                  <a:pt x="2233" y="1033"/>
                </a:lnTo>
                <a:lnTo>
                  <a:pt x="2235" y="1060"/>
                </a:lnTo>
                <a:lnTo>
                  <a:pt x="2237" y="1089"/>
                </a:lnTo>
                <a:lnTo>
                  <a:pt x="2237" y="1119"/>
                </a:lnTo>
                <a:lnTo>
                  <a:pt x="2237" y="1119"/>
                </a:lnTo>
                <a:lnTo>
                  <a:pt x="2237" y="1148"/>
                </a:lnTo>
                <a:lnTo>
                  <a:pt x="2235" y="1176"/>
                </a:lnTo>
                <a:lnTo>
                  <a:pt x="2233" y="1205"/>
                </a:lnTo>
                <a:lnTo>
                  <a:pt x="2231" y="1233"/>
                </a:lnTo>
                <a:lnTo>
                  <a:pt x="2228" y="1260"/>
                </a:lnTo>
                <a:lnTo>
                  <a:pt x="2223" y="1288"/>
                </a:lnTo>
                <a:lnTo>
                  <a:pt x="2219" y="1316"/>
                </a:lnTo>
                <a:lnTo>
                  <a:pt x="2214" y="1344"/>
                </a:lnTo>
                <a:lnTo>
                  <a:pt x="2207" y="1371"/>
                </a:lnTo>
                <a:lnTo>
                  <a:pt x="2201" y="1398"/>
                </a:lnTo>
                <a:lnTo>
                  <a:pt x="2194" y="1425"/>
                </a:lnTo>
                <a:lnTo>
                  <a:pt x="2186" y="1450"/>
                </a:lnTo>
                <a:lnTo>
                  <a:pt x="2177" y="1477"/>
                </a:lnTo>
                <a:lnTo>
                  <a:pt x="2168" y="1503"/>
                </a:lnTo>
                <a:lnTo>
                  <a:pt x="2158" y="1529"/>
                </a:lnTo>
                <a:lnTo>
                  <a:pt x="2148" y="1553"/>
                </a:lnTo>
                <a:lnTo>
                  <a:pt x="2126" y="1604"/>
                </a:lnTo>
                <a:lnTo>
                  <a:pt x="2101" y="1652"/>
                </a:lnTo>
                <a:lnTo>
                  <a:pt x="2075" y="1698"/>
                </a:lnTo>
                <a:lnTo>
                  <a:pt x="2046" y="1744"/>
                </a:lnTo>
                <a:lnTo>
                  <a:pt x="2014" y="1788"/>
                </a:lnTo>
                <a:lnTo>
                  <a:pt x="1981" y="1830"/>
                </a:lnTo>
                <a:lnTo>
                  <a:pt x="1946" y="1871"/>
                </a:lnTo>
                <a:lnTo>
                  <a:pt x="1909" y="1910"/>
                </a:lnTo>
                <a:lnTo>
                  <a:pt x="1870" y="1947"/>
                </a:lnTo>
                <a:lnTo>
                  <a:pt x="1830" y="1981"/>
                </a:lnTo>
                <a:lnTo>
                  <a:pt x="1787" y="2015"/>
                </a:lnTo>
                <a:lnTo>
                  <a:pt x="1744" y="2046"/>
                </a:lnTo>
                <a:lnTo>
                  <a:pt x="1698" y="2075"/>
                </a:lnTo>
                <a:lnTo>
                  <a:pt x="1651" y="2102"/>
                </a:lnTo>
                <a:lnTo>
                  <a:pt x="1603" y="2126"/>
                </a:lnTo>
                <a:lnTo>
                  <a:pt x="1554" y="2149"/>
                </a:lnTo>
                <a:lnTo>
                  <a:pt x="1528" y="2159"/>
                </a:lnTo>
                <a:lnTo>
                  <a:pt x="1503" y="2169"/>
                </a:lnTo>
                <a:lnTo>
                  <a:pt x="1477" y="2178"/>
                </a:lnTo>
                <a:lnTo>
                  <a:pt x="1451" y="2187"/>
                </a:lnTo>
                <a:lnTo>
                  <a:pt x="1424" y="2195"/>
                </a:lnTo>
                <a:lnTo>
                  <a:pt x="1398" y="2201"/>
                </a:lnTo>
                <a:lnTo>
                  <a:pt x="1371" y="2208"/>
                </a:lnTo>
                <a:lnTo>
                  <a:pt x="1344" y="2215"/>
                </a:lnTo>
                <a:lnTo>
                  <a:pt x="1316" y="2219"/>
                </a:lnTo>
                <a:lnTo>
                  <a:pt x="1288" y="2224"/>
                </a:lnTo>
                <a:lnTo>
                  <a:pt x="1260" y="2228"/>
                </a:lnTo>
                <a:lnTo>
                  <a:pt x="1232" y="2232"/>
                </a:lnTo>
                <a:lnTo>
                  <a:pt x="1204" y="2234"/>
                </a:lnTo>
                <a:lnTo>
                  <a:pt x="1175" y="2236"/>
                </a:lnTo>
                <a:lnTo>
                  <a:pt x="1147" y="2237"/>
                </a:lnTo>
                <a:lnTo>
                  <a:pt x="1118" y="2237"/>
                </a:lnTo>
                <a:lnTo>
                  <a:pt x="1118" y="2237"/>
                </a:lnTo>
                <a:lnTo>
                  <a:pt x="1089" y="2237"/>
                </a:lnTo>
                <a:lnTo>
                  <a:pt x="1060" y="2236"/>
                </a:lnTo>
                <a:lnTo>
                  <a:pt x="1032" y="2234"/>
                </a:lnTo>
                <a:lnTo>
                  <a:pt x="1003" y="2232"/>
                </a:lnTo>
                <a:lnTo>
                  <a:pt x="975" y="2228"/>
                </a:lnTo>
                <a:lnTo>
                  <a:pt x="947" y="2224"/>
                </a:lnTo>
                <a:lnTo>
                  <a:pt x="920" y="2219"/>
                </a:lnTo>
                <a:lnTo>
                  <a:pt x="893" y="2215"/>
                </a:lnTo>
                <a:lnTo>
                  <a:pt x="866" y="2208"/>
                </a:lnTo>
                <a:lnTo>
                  <a:pt x="839" y="2201"/>
                </a:lnTo>
                <a:lnTo>
                  <a:pt x="812" y="2195"/>
                </a:lnTo>
                <a:lnTo>
                  <a:pt x="785" y="2187"/>
                </a:lnTo>
                <a:lnTo>
                  <a:pt x="760" y="2178"/>
                </a:lnTo>
                <a:lnTo>
                  <a:pt x="734" y="2169"/>
                </a:lnTo>
                <a:lnTo>
                  <a:pt x="708" y="2159"/>
                </a:lnTo>
                <a:lnTo>
                  <a:pt x="683" y="2149"/>
                </a:lnTo>
                <a:lnTo>
                  <a:pt x="633" y="2126"/>
                </a:lnTo>
                <a:lnTo>
                  <a:pt x="585" y="2102"/>
                </a:lnTo>
                <a:lnTo>
                  <a:pt x="538" y="2075"/>
                </a:lnTo>
                <a:lnTo>
                  <a:pt x="493" y="2046"/>
                </a:lnTo>
                <a:lnTo>
                  <a:pt x="449" y="2015"/>
                </a:lnTo>
                <a:lnTo>
                  <a:pt x="407" y="1981"/>
                </a:lnTo>
                <a:lnTo>
                  <a:pt x="366" y="1947"/>
                </a:lnTo>
                <a:lnTo>
                  <a:pt x="327" y="1910"/>
                </a:lnTo>
                <a:lnTo>
                  <a:pt x="290" y="1871"/>
                </a:lnTo>
                <a:lnTo>
                  <a:pt x="255" y="1830"/>
                </a:lnTo>
                <a:lnTo>
                  <a:pt x="222" y="1788"/>
                </a:lnTo>
                <a:lnTo>
                  <a:pt x="191" y="1744"/>
                </a:lnTo>
                <a:lnTo>
                  <a:pt x="162" y="1698"/>
                </a:lnTo>
                <a:lnTo>
                  <a:pt x="135" y="1652"/>
                </a:lnTo>
                <a:lnTo>
                  <a:pt x="109" y="1604"/>
                </a:lnTo>
                <a:lnTo>
                  <a:pt x="87" y="1553"/>
                </a:lnTo>
                <a:lnTo>
                  <a:pt x="77" y="1529"/>
                </a:lnTo>
                <a:lnTo>
                  <a:pt x="67" y="1503"/>
                </a:lnTo>
                <a:lnTo>
                  <a:pt x="58" y="1477"/>
                </a:lnTo>
                <a:lnTo>
                  <a:pt x="50" y="1450"/>
                </a:lnTo>
                <a:lnTo>
                  <a:pt x="42" y="1425"/>
                </a:lnTo>
                <a:lnTo>
                  <a:pt x="35" y="1398"/>
                </a:lnTo>
                <a:lnTo>
                  <a:pt x="28" y="1371"/>
                </a:lnTo>
                <a:lnTo>
                  <a:pt x="22" y="1344"/>
                </a:lnTo>
                <a:lnTo>
                  <a:pt x="17" y="1316"/>
                </a:lnTo>
                <a:lnTo>
                  <a:pt x="12" y="1288"/>
                </a:lnTo>
                <a:lnTo>
                  <a:pt x="9" y="1260"/>
                </a:lnTo>
                <a:lnTo>
                  <a:pt x="6" y="1233"/>
                </a:lnTo>
                <a:lnTo>
                  <a:pt x="3" y="1205"/>
                </a:lnTo>
                <a:lnTo>
                  <a:pt x="1" y="1176"/>
                </a:lnTo>
                <a:lnTo>
                  <a:pt x="0" y="1148"/>
                </a:lnTo>
                <a:lnTo>
                  <a:pt x="0" y="1119"/>
                </a:lnTo>
                <a:lnTo>
                  <a:pt x="0" y="1119"/>
                </a:lnTo>
                <a:lnTo>
                  <a:pt x="0" y="1089"/>
                </a:lnTo>
                <a:lnTo>
                  <a:pt x="1" y="1060"/>
                </a:lnTo>
                <a:lnTo>
                  <a:pt x="3" y="1033"/>
                </a:lnTo>
                <a:lnTo>
                  <a:pt x="6" y="1003"/>
                </a:lnTo>
                <a:lnTo>
                  <a:pt x="9" y="976"/>
                </a:lnTo>
                <a:lnTo>
                  <a:pt x="12" y="948"/>
                </a:lnTo>
                <a:lnTo>
                  <a:pt x="17" y="921"/>
                </a:lnTo>
                <a:lnTo>
                  <a:pt x="22" y="893"/>
                </a:lnTo>
                <a:lnTo>
                  <a:pt x="28" y="866"/>
                </a:lnTo>
                <a:lnTo>
                  <a:pt x="35" y="839"/>
                </a:lnTo>
                <a:lnTo>
                  <a:pt x="42" y="812"/>
                </a:lnTo>
                <a:lnTo>
                  <a:pt x="50" y="786"/>
                </a:lnTo>
                <a:lnTo>
                  <a:pt x="58" y="760"/>
                </a:lnTo>
                <a:lnTo>
                  <a:pt x="67" y="734"/>
                </a:lnTo>
                <a:lnTo>
                  <a:pt x="77" y="708"/>
                </a:lnTo>
                <a:lnTo>
                  <a:pt x="87" y="683"/>
                </a:lnTo>
                <a:lnTo>
                  <a:pt x="109" y="634"/>
                </a:lnTo>
                <a:lnTo>
                  <a:pt x="135" y="586"/>
                </a:lnTo>
                <a:lnTo>
                  <a:pt x="162" y="539"/>
                </a:lnTo>
                <a:lnTo>
                  <a:pt x="191" y="493"/>
                </a:lnTo>
                <a:lnTo>
                  <a:pt x="222" y="449"/>
                </a:lnTo>
                <a:lnTo>
                  <a:pt x="255" y="407"/>
                </a:lnTo>
                <a:lnTo>
                  <a:pt x="290" y="367"/>
                </a:lnTo>
                <a:lnTo>
                  <a:pt x="327" y="327"/>
                </a:lnTo>
                <a:lnTo>
                  <a:pt x="366" y="291"/>
                </a:lnTo>
                <a:lnTo>
                  <a:pt x="407" y="255"/>
                </a:lnTo>
                <a:lnTo>
                  <a:pt x="449" y="222"/>
                </a:lnTo>
                <a:lnTo>
                  <a:pt x="493" y="191"/>
                </a:lnTo>
                <a:lnTo>
                  <a:pt x="538" y="162"/>
                </a:lnTo>
                <a:lnTo>
                  <a:pt x="585" y="135"/>
                </a:lnTo>
                <a:lnTo>
                  <a:pt x="633" y="110"/>
                </a:lnTo>
                <a:lnTo>
                  <a:pt x="683" y="87"/>
                </a:lnTo>
                <a:lnTo>
                  <a:pt x="708" y="77"/>
                </a:lnTo>
                <a:lnTo>
                  <a:pt x="734" y="67"/>
                </a:lnTo>
                <a:lnTo>
                  <a:pt x="760" y="58"/>
                </a:lnTo>
                <a:lnTo>
                  <a:pt x="785" y="50"/>
                </a:lnTo>
                <a:lnTo>
                  <a:pt x="812" y="42"/>
                </a:lnTo>
                <a:lnTo>
                  <a:pt x="839" y="35"/>
                </a:lnTo>
                <a:lnTo>
                  <a:pt x="866" y="28"/>
                </a:lnTo>
                <a:lnTo>
                  <a:pt x="893" y="22"/>
                </a:lnTo>
                <a:lnTo>
                  <a:pt x="920" y="17"/>
                </a:lnTo>
                <a:lnTo>
                  <a:pt x="947" y="12"/>
                </a:lnTo>
                <a:lnTo>
                  <a:pt x="975" y="9"/>
                </a:lnTo>
                <a:lnTo>
                  <a:pt x="1003" y="6"/>
                </a:lnTo>
                <a:lnTo>
                  <a:pt x="1032" y="3"/>
                </a:lnTo>
                <a:lnTo>
                  <a:pt x="1060" y="1"/>
                </a:lnTo>
                <a:lnTo>
                  <a:pt x="1089" y="0"/>
                </a:lnTo>
                <a:lnTo>
                  <a:pt x="1118" y="0"/>
                </a:lnTo>
                <a:lnTo>
                  <a:pt x="1118" y="0"/>
                </a:lnTo>
                <a:close/>
              </a:path>
            </a:pathLst>
          </a:custGeom>
          <a:solidFill xmlns:a="http://schemas.openxmlformats.org/drawingml/2006/main">
            <a:srgbClr val="000000"/>
          </a:solidFill>
          <a:ln xmlns:a="http://schemas.openxmlformats.org/drawingml/2006/main">
            <a:noFill/>
          </a:ln>
          <a:extLst xmlns:a="http://schemas.openxmlformats.org/drawingml/2006/main"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cdr:spPr>
        <cdr:txBody>
          <a:bodyPr xmlns:a="http://schemas.openxmlformats.org/drawingml/2006/main" vert="horz" wrap="square" lIns="91440" tIns="45720" rIns="91440" bIns="45720" numCol="1" anchor="t" anchorCtr="0" compatLnSpc="1">
            <a:prstTxWarp prst="textNoShape">
              <a:avLst/>
            </a:prstTxWarp>
          </a:bodyPr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 dirty="0"/>
          </a:p>
        </cdr:txBody>
      </cdr:sp>
      <cdr:sp macro="" textlink="">
        <cdr:nvSpPr>
          <cdr:cNvPr id="7" name="Freeform 6">
            <a:extLst xmlns:a="http://schemas.openxmlformats.org/drawingml/2006/main">
              <a:ext uri="{FF2B5EF4-FFF2-40B4-BE49-F238E27FC236}">
                <a16:creationId xmlns:a16="http://schemas.microsoft.com/office/drawing/2014/main" id="{B570EE81-0157-2745-8551-440FDD3A6166}"/>
              </a:ext>
            </a:extLst>
          </cdr:cNvPr>
          <cdr:cNvSpPr>
            <a:spLocks xmlns:a="http://schemas.openxmlformats.org/drawingml/2006/main"/>
          </cdr:cNvSpPr>
        </cdr:nvSpPr>
        <cdr:spPr bwMode="auto">
          <a:xfrm xmlns:a="http://schemas.openxmlformats.org/drawingml/2006/main">
            <a:off x="-8014" y="-1052"/>
            <a:ext cx="0" cy="0"/>
          </a:xfrm>
          <a:custGeom xmlns:a="http://schemas.openxmlformats.org/drawingml/2006/main">
            <a:avLst/>
            <a:gdLst>
              <a:gd name="T0" fmla="*/ 69 w 178"/>
              <a:gd name="T1" fmla="*/ 0 h 136"/>
              <a:gd name="T2" fmla="*/ 69 w 178"/>
              <a:gd name="T3" fmla="*/ 0 h 136"/>
              <a:gd name="T4" fmla="*/ 54 w 178"/>
              <a:gd name="T5" fmla="*/ 1 h 136"/>
              <a:gd name="T6" fmla="*/ 41 w 178"/>
              <a:gd name="T7" fmla="*/ 5 h 136"/>
              <a:gd name="T8" fmla="*/ 35 w 178"/>
              <a:gd name="T9" fmla="*/ 7 h 136"/>
              <a:gd name="T10" fmla="*/ 29 w 178"/>
              <a:gd name="T11" fmla="*/ 11 h 136"/>
              <a:gd name="T12" fmla="*/ 24 w 178"/>
              <a:gd name="T13" fmla="*/ 14 h 136"/>
              <a:gd name="T14" fmla="*/ 19 w 178"/>
              <a:gd name="T15" fmla="*/ 19 h 136"/>
              <a:gd name="T16" fmla="*/ 15 w 178"/>
              <a:gd name="T17" fmla="*/ 23 h 136"/>
              <a:gd name="T18" fmla="*/ 11 w 178"/>
              <a:gd name="T19" fmla="*/ 29 h 136"/>
              <a:gd name="T20" fmla="*/ 8 w 178"/>
              <a:gd name="T21" fmla="*/ 34 h 136"/>
              <a:gd name="T22" fmla="*/ 6 w 178"/>
              <a:gd name="T23" fmla="*/ 40 h 136"/>
              <a:gd name="T24" fmla="*/ 2 w 178"/>
              <a:gd name="T25" fmla="*/ 53 h 136"/>
              <a:gd name="T26" fmla="*/ 0 w 178"/>
              <a:gd name="T27" fmla="*/ 68 h 136"/>
              <a:gd name="T28" fmla="*/ 0 w 178"/>
              <a:gd name="T29" fmla="*/ 68 h 136"/>
              <a:gd name="T30" fmla="*/ 2 w 178"/>
              <a:gd name="T31" fmla="*/ 82 h 136"/>
              <a:gd name="T32" fmla="*/ 6 w 178"/>
              <a:gd name="T33" fmla="*/ 96 h 136"/>
              <a:gd name="T34" fmla="*/ 8 w 178"/>
              <a:gd name="T35" fmla="*/ 102 h 136"/>
              <a:gd name="T36" fmla="*/ 11 w 178"/>
              <a:gd name="T37" fmla="*/ 108 h 136"/>
              <a:gd name="T38" fmla="*/ 15 w 178"/>
              <a:gd name="T39" fmla="*/ 112 h 136"/>
              <a:gd name="T40" fmla="*/ 19 w 178"/>
              <a:gd name="T41" fmla="*/ 117 h 136"/>
              <a:gd name="T42" fmla="*/ 24 w 178"/>
              <a:gd name="T43" fmla="*/ 121 h 136"/>
              <a:gd name="T44" fmla="*/ 29 w 178"/>
              <a:gd name="T45" fmla="*/ 126 h 136"/>
              <a:gd name="T46" fmla="*/ 35 w 178"/>
              <a:gd name="T47" fmla="*/ 128 h 136"/>
              <a:gd name="T48" fmla="*/ 41 w 178"/>
              <a:gd name="T49" fmla="*/ 131 h 136"/>
              <a:gd name="T50" fmla="*/ 54 w 178"/>
              <a:gd name="T51" fmla="*/ 135 h 136"/>
              <a:gd name="T52" fmla="*/ 69 w 178"/>
              <a:gd name="T53" fmla="*/ 136 h 136"/>
              <a:gd name="T54" fmla="*/ 110 w 178"/>
              <a:gd name="T55" fmla="*/ 136 h 136"/>
              <a:gd name="T56" fmla="*/ 110 w 178"/>
              <a:gd name="T57" fmla="*/ 136 h 136"/>
              <a:gd name="T58" fmla="*/ 124 w 178"/>
              <a:gd name="T59" fmla="*/ 135 h 136"/>
              <a:gd name="T60" fmla="*/ 138 w 178"/>
              <a:gd name="T61" fmla="*/ 131 h 136"/>
              <a:gd name="T62" fmla="*/ 144 w 178"/>
              <a:gd name="T63" fmla="*/ 128 h 136"/>
              <a:gd name="T64" fmla="*/ 150 w 178"/>
              <a:gd name="T65" fmla="*/ 126 h 136"/>
              <a:gd name="T66" fmla="*/ 154 w 178"/>
              <a:gd name="T67" fmla="*/ 121 h 136"/>
              <a:gd name="T68" fmla="*/ 159 w 178"/>
              <a:gd name="T69" fmla="*/ 117 h 136"/>
              <a:gd name="T70" fmla="*/ 163 w 178"/>
              <a:gd name="T71" fmla="*/ 112 h 136"/>
              <a:gd name="T72" fmla="*/ 168 w 178"/>
              <a:gd name="T73" fmla="*/ 108 h 136"/>
              <a:gd name="T74" fmla="*/ 170 w 178"/>
              <a:gd name="T75" fmla="*/ 102 h 136"/>
              <a:gd name="T76" fmla="*/ 173 w 178"/>
              <a:gd name="T77" fmla="*/ 96 h 136"/>
              <a:gd name="T78" fmla="*/ 177 w 178"/>
              <a:gd name="T79" fmla="*/ 82 h 136"/>
              <a:gd name="T80" fmla="*/ 178 w 178"/>
              <a:gd name="T81" fmla="*/ 68 h 136"/>
              <a:gd name="T82" fmla="*/ 178 w 178"/>
              <a:gd name="T83" fmla="*/ 68 h 136"/>
              <a:gd name="T84" fmla="*/ 177 w 178"/>
              <a:gd name="T85" fmla="*/ 53 h 136"/>
              <a:gd name="T86" fmla="*/ 173 w 178"/>
              <a:gd name="T87" fmla="*/ 40 h 136"/>
              <a:gd name="T88" fmla="*/ 170 w 178"/>
              <a:gd name="T89" fmla="*/ 34 h 136"/>
              <a:gd name="T90" fmla="*/ 168 w 178"/>
              <a:gd name="T91" fmla="*/ 29 h 136"/>
              <a:gd name="T92" fmla="*/ 163 w 178"/>
              <a:gd name="T93" fmla="*/ 23 h 136"/>
              <a:gd name="T94" fmla="*/ 159 w 178"/>
              <a:gd name="T95" fmla="*/ 19 h 136"/>
              <a:gd name="T96" fmla="*/ 154 w 178"/>
              <a:gd name="T97" fmla="*/ 14 h 136"/>
              <a:gd name="T98" fmla="*/ 150 w 178"/>
              <a:gd name="T99" fmla="*/ 11 h 136"/>
              <a:gd name="T100" fmla="*/ 144 w 178"/>
              <a:gd name="T101" fmla="*/ 7 h 136"/>
              <a:gd name="T102" fmla="*/ 138 w 178"/>
              <a:gd name="T103" fmla="*/ 5 h 136"/>
              <a:gd name="T104" fmla="*/ 124 w 178"/>
              <a:gd name="T105" fmla="*/ 1 h 136"/>
              <a:gd name="T106" fmla="*/ 110 w 178"/>
              <a:gd name="T107" fmla="*/ 0 h 136"/>
              <a:gd name="T108" fmla="*/ 69 w 178"/>
              <a:gd name="T109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8" h="136">
                <a:moveTo>
                  <a:pt x="69" y="0"/>
                </a:moveTo>
                <a:lnTo>
                  <a:pt x="69" y="0"/>
                </a:lnTo>
                <a:lnTo>
                  <a:pt x="54" y="1"/>
                </a:lnTo>
                <a:lnTo>
                  <a:pt x="41" y="5"/>
                </a:lnTo>
                <a:lnTo>
                  <a:pt x="35" y="7"/>
                </a:lnTo>
                <a:lnTo>
                  <a:pt x="29" y="11"/>
                </a:lnTo>
                <a:lnTo>
                  <a:pt x="24" y="14"/>
                </a:lnTo>
                <a:lnTo>
                  <a:pt x="19" y="19"/>
                </a:lnTo>
                <a:lnTo>
                  <a:pt x="15" y="23"/>
                </a:lnTo>
                <a:lnTo>
                  <a:pt x="11" y="29"/>
                </a:lnTo>
                <a:lnTo>
                  <a:pt x="8" y="34"/>
                </a:lnTo>
                <a:lnTo>
                  <a:pt x="6" y="40"/>
                </a:lnTo>
                <a:lnTo>
                  <a:pt x="2" y="53"/>
                </a:lnTo>
                <a:lnTo>
                  <a:pt x="0" y="68"/>
                </a:lnTo>
                <a:lnTo>
                  <a:pt x="0" y="68"/>
                </a:lnTo>
                <a:lnTo>
                  <a:pt x="2" y="82"/>
                </a:lnTo>
                <a:lnTo>
                  <a:pt x="6" y="96"/>
                </a:lnTo>
                <a:lnTo>
                  <a:pt x="8" y="102"/>
                </a:lnTo>
                <a:lnTo>
                  <a:pt x="11" y="108"/>
                </a:lnTo>
                <a:lnTo>
                  <a:pt x="15" y="112"/>
                </a:lnTo>
                <a:lnTo>
                  <a:pt x="19" y="117"/>
                </a:lnTo>
                <a:lnTo>
                  <a:pt x="24" y="121"/>
                </a:lnTo>
                <a:lnTo>
                  <a:pt x="29" y="126"/>
                </a:lnTo>
                <a:lnTo>
                  <a:pt x="35" y="128"/>
                </a:lnTo>
                <a:lnTo>
                  <a:pt x="41" y="131"/>
                </a:lnTo>
                <a:lnTo>
                  <a:pt x="54" y="135"/>
                </a:lnTo>
                <a:lnTo>
                  <a:pt x="69" y="136"/>
                </a:lnTo>
                <a:lnTo>
                  <a:pt x="110" y="136"/>
                </a:lnTo>
                <a:lnTo>
                  <a:pt x="110" y="136"/>
                </a:lnTo>
                <a:lnTo>
                  <a:pt x="124" y="135"/>
                </a:lnTo>
                <a:lnTo>
                  <a:pt x="138" y="131"/>
                </a:lnTo>
                <a:lnTo>
                  <a:pt x="144" y="128"/>
                </a:lnTo>
                <a:lnTo>
                  <a:pt x="150" y="126"/>
                </a:lnTo>
                <a:lnTo>
                  <a:pt x="154" y="121"/>
                </a:lnTo>
                <a:lnTo>
                  <a:pt x="159" y="117"/>
                </a:lnTo>
                <a:lnTo>
                  <a:pt x="163" y="112"/>
                </a:lnTo>
                <a:lnTo>
                  <a:pt x="168" y="108"/>
                </a:lnTo>
                <a:lnTo>
                  <a:pt x="170" y="102"/>
                </a:lnTo>
                <a:lnTo>
                  <a:pt x="173" y="96"/>
                </a:lnTo>
                <a:lnTo>
                  <a:pt x="177" y="82"/>
                </a:lnTo>
                <a:lnTo>
                  <a:pt x="178" y="68"/>
                </a:lnTo>
                <a:lnTo>
                  <a:pt x="178" y="68"/>
                </a:lnTo>
                <a:lnTo>
                  <a:pt x="177" y="53"/>
                </a:lnTo>
                <a:lnTo>
                  <a:pt x="173" y="40"/>
                </a:lnTo>
                <a:lnTo>
                  <a:pt x="170" y="34"/>
                </a:lnTo>
                <a:lnTo>
                  <a:pt x="168" y="29"/>
                </a:lnTo>
                <a:lnTo>
                  <a:pt x="163" y="23"/>
                </a:lnTo>
                <a:lnTo>
                  <a:pt x="159" y="19"/>
                </a:lnTo>
                <a:lnTo>
                  <a:pt x="154" y="14"/>
                </a:lnTo>
                <a:lnTo>
                  <a:pt x="150" y="11"/>
                </a:lnTo>
                <a:lnTo>
                  <a:pt x="144" y="7"/>
                </a:lnTo>
                <a:lnTo>
                  <a:pt x="138" y="5"/>
                </a:lnTo>
                <a:lnTo>
                  <a:pt x="124" y="1"/>
                </a:lnTo>
                <a:lnTo>
                  <a:pt x="110" y="0"/>
                </a:lnTo>
                <a:lnTo>
                  <a:pt x="69" y="0"/>
                </a:lnTo>
                <a:close/>
              </a:path>
            </a:pathLst>
          </a:custGeom>
          <a:solidFill xmlns:a="http://schemas.openxmlformats.org/drawingml/2006/main">
            <a:srgbClr val="000000"/>
          </a:solidFill>
          <a:ln xmlns:a="http://schemas.openxmlformats.org/drawingml/2006/main">
            <a:noFill/>
          </a:ln>
          <a:extLst xmlns:a="http://schemas.openxmlformats.org/drawingml/2006/main"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cdr:spPr>
        <cdr:txBody>
          <a:bodyPr xmlns:a="http://schemas.openxmlformats.org/drawingml/2006/main" vert="horz" wrap="square" lIns="91440" tIns="45720" rIns="91440" bIns="45720" numCol="1" anchor="t" anchorCtr="0" compatLnSpc="1">
            <a:prstTxWarp prst="textNoShape">
              <a:avLst/>
            </a:prstTxWarp>
          </a:bodyPr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 dirty="0"/>
          </a:p>
        </cdr:txBody>
      </cdr:sp>
    </cdr:grp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0.00825</cdr:x>
      <cdr:y>0.01234</cdr:y>
    </cdr:from>
    <cdr:to>
      <cdr:x>0.00858</cdr:x>
      <cdr:y>0.01349</cdr:y>
    </cdr:to>
    <cdr:grpSp>
      <cdr:nvGrpSpPr>
        <cdr:cNvPr id="2" name="Group 1">
          <a:extLst xmlns:a="http://schemas.openxmlformats.org/drawingml/2006/main">
            <a:ext uri="{FF2B5EF4-FFF2-40B4-BE49-F238E27FC236}">
              <a16:creationId xmlns:a16="http://schemas.microsoft.com/office/drawing/2014/main" id="{8D0F1503-DC9F-F340-BADA-ADA16F890474}"/>
            </a:ext>
          </a:extLst>
        </cdr:cNvPr>
        <cdr:cNvGrpSpPr>
          <a:grpSpLocks xmlns:a="http://schemas.openxmlformats.org/drawingml/2006/main" noChangeAspect="1"/>
        </cdr:cNvGrpSpPr>
      </cdr:nvGrpSpPr>
      <cdr:grpSpPr bwMode="auto">
        <a:xfrm xmlns:a="http://schemas.openxmlformats.org/drawingml/2006/main">
          <a:off x="44352" y="44226"/>
          <a:ext cx="1774" cy="4122"/>
          <a:chOff x="-8016" y="-1055"/>
          <a:chExt cx="3" cy="7"/>
        </a:xfrm>
      </cdr:grpSpPr>
      <cdr:sp macro="" textlink="">
        <cdr:nvSpPr>
          <cdr:cNvPr id="3" name="AutoShape 3">
            <a:extLst xmlns:a="http://schemas.openxmlformats.org/drawingml/2006/main">
              <a:ext uri="{FF2B5EF4-FFF2-40B4-BE49-F238E27FC236}">
                <a16:creationId xmlns:a16="http://schemas.microsoft.com/office/drawing/2014/main" id="{173717EE-3787-E24E-958F-0328C97E108E}"/>
              </a:ext>
            </a:extLst>
          </cdr:cNvPr>
          <cdr:cNvSpPr>
            <a:spLocks xmlns:a="http://schemas.openxmlformats.org/drawingml/2006/main" noChangeAspect="1" noChangeArrowheads="1" noTextEdit="1"/>
          </cdr:cNvSpPr>
        </cdr:nvSpPr>
        <cdr:spPr bwMode="auto">
          <a:xfrm xmlns:a="http://schemas.openxmlformats.org/drawingml/2006/main">
            <a:off x="-8016" y="-1055"/>
            <a:ext cx="3" cy="6"/>
          </a:xfrm>
          <a:prstGeom xmlns:a="http://schemas.openxmlformats.org/drawingml/2006/main" prst="rect">
            <a:avLst/>
          </a:prstGeom>
          <a:noFill xmlns:a="http://schemas.openxmlformats.org/drawingml/2006/main"/>
          <a:ln xmlns:a="http://schemas.openxmlformats.org/drawingml/2006/main">
            <a:noFill/>
          </a:ln>
          <a:extLst xmlns:a="http://schemas.openxmlformats.org/drawingml/2006/main"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cdr:spPr>
        <cdr:txBody>
          <a:bodyPr xmlns:a="http://schemas.openxmlformats.org/drawingml/2006/main" vert="horz" wrap="square" lIns="91440" tIns="45720" rIns="91440" bIns="45720" numCol="1" anchor="t" anchorCtr="0" compatLnSpc="1">
            <a:prstTxWarp prst="textNoShape">
              <a:avLst/>
            </a:prstTxWarp>
          </a:bodyPr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 dirty="0"/>
          </a:p>
        </cdr:txBody>
      </cdr:sp>
      <cdr:sp macro="" textlink="">
        <cdr:nvSpPr>
          <cdr:cNvPr id="4" name="Freeform 3">
            <a:extLst xmlns:a="http://schemas.openxmlformats.org/drawingml/2006/main">
              <a:ext uri="{FF2B5EF4-FFF2-40B4-BE49-F238E27FC236}">
                <a16:creationId xmlns:a16="http://schemas.microsoft.com/office/drawing/2014/main" id="{2EFB4185-4946-3B4E-A659-2ED495AE345F}"/>
              </a:ext>
            </a:extLst>
          </cdr:cNvPr>
          <cdr:cNvSpPr>
            <a:spLocks xmlns:a="http://schemas.openxmlformats.org/drawingml/2006/main"/>
          </cdr:cNvSpPr>
        </cdr:nvSpPr>
        <cdr:spPr bwMode="auto">
          <a:xfrm xmlns:a="http://schemas.openxmlformats.org/drawingml/2006/main">
            <a:off x="-8015" y="-1052"/>
            <a:ext cx="1" cy="4"/>
          </a:xfrm>
          <a:custGeom xmlns:a="http://schemas.openxmlformats.org/drawingml/2006/main">
            <a:avLst/>
            <a:gdLst>
              <a:gd name="T0" fmla="*/ 2163 w 2987"/>
              <a:gd name="T1" fmla="*/ 123 h 7299"/>
              <a:gd name="T2" fmla="*/ 1974 w 2987"/>
              <a:gd name="T3" fmla="*/ 157 h 7299"/>
              <a:gd name="T4" fmla="*/ 1907 w 2987"/>
              <a:gd name="T5" fmla="*/ 157 h 7299"/>
              <a:gd name="T6" fmla="*/ 1862 w 2987"/>
              <a:gd name="T7" fmla="*/ 165 h 7299"/>
              <a:gd name="T8" fmla="*/ 1826 w 2987"/>
              <a:gd name="T9" fmla="*/ 208 h 7299"/>
              <a:gd name="T10" fmla="*/ 1200 w 2987"/>
              <a:gd name="T11" fmla="*/ 219 h 7299"/>
              <a:gd name="T12" fmla="*/ 1159 w 2987"/>
              <a:gd name="T13" fmla="*/ 208 h 7299"/>
              <a:gd name="T14" fmla="*/ 1124 w 2987"/>
              <a:gd name="T15" fmla="*/ 165 h 7299"/>
              <a:gd name="T16" fmla="*/ 982 w 2987"/>
              <a:gd name="T17" fmla="*/ 151 h 7299"/>
              <a:gd name="T18" fmla="*/ 409 w 2987"/>
              <a:gd name="T19" fmla="*/ 55 h 7299"/>
              <a:gd name="T20" fmla="*/ 196 w 2987"/>
              <a:gd name="T21" fmla="*/ 18 h 7299"/>
              <a:gd name="T22" fmla="*/ 0 w 2987"/>
              <a:gd name="T23" fmla="*/ 1228 h 7299"/>
              <a:gd name="T24" fmla="*/ 12 w 2987"/>
              <a:gd name="T25" fmla="*/ 1286 h 7299"/>
              <a:gd name="T26" fmla="*/ 45 w 2987"/>
              <a:gd name="T27" fmla="*/ 1334 h 7299"/>
              <a:gd name="T28" fmla="*/ 91 w 2987"/>
              <a:gd name="T29" fmla="*/ 1367 h 7299"/>
              <a:gd name="T30" fmla="*/ 150 w 2987"/>
              <a:gd name="T31" fmla="*/ 1378 h 7299"/>
              <a:gd name="T32" fmla="*/ 192 w 2987"/>
              <a:gd name="T33" fmla="*/ 4101 h 7299"/>
              <a:gd name="T34" fmla="*/ 204 w 2987"/>
              <a:gd name="T35" fmla="*/ 6835 h 7299"/>
              <a:gd name="T36" fmla="*/ 209 w 2987"/>
              <a:gd name="T37" fmla="*/ 6902 h 7299"/>
              <a:gd name="T38" fmla="*/ 230 w 2987"/>
              <a:gd name="T39" fmla="*/ 6988 h 7299"/>
              <a:gd name="T40" fmla="*/ 267 w 2987"/>
              <a:gd name="T41" fmla="*/ 7068 h 7299"/>
              <a:gd name="T42" fmla="*/ 317 w 2987"/>
              <a:gd name="T43" fmla="*/ 7138 h 7299"/>
              <a:gd name="T44" fmla="*/ 381 w 2987"/>
              <a:gd name="T45" fmla="*/ 7197 h 7299"/>
              <a:gd name="T46" fmla="*/ 455 w 2987"/>
              <a:gd name="T47" fmla="*/ 7245 h 7299"/>
              <a:gd name="T48" fmla="*/ 538 w 2987"/>
              <a:gd name="T49" fmla="*/ 7279 h 7299"/>
              <a:gd name="T50" fmla="*/ 630 w 2987"/>
              <a:gd name="T51" fmla="*/ 7297 h 7299"/>
              <a:gd name="T52" fmla="*/ 703 w 2987"/>
              <a:gd name="T53" fmla="*/ 7299 h 7299"/>
              <a:gd name="T54" fmla="*/ 795 w 2987"/>
              <a:gd name="T55" fmla="*/ 7284 h 7299"/>
              <a:gd name="T56" fmla="*/ 880 w 2987"/>
              <a:gd name="T57" fmla="*/ 7252 h 7299"/>
              <a:gd name="T58" fmla="*/ 957 w 2987"/>
              <a:gd name="T59" fmla="*/ 7205 h 7299"/>
              <a:gd name="T60" fmla="*/ 1024 w 2987"/>
              <a:gd name="T61" fmla="*/ 7144 h 7299"/>
              <a:gd name="T62" fmla="*/ 1078 w 2987"/>
              <a:gd name="T63" fmla="*/ 7071 h 7299"/>
              <a:gd name="T64" fmla="*/ 1117 w 2987"/>
              <a:gd name="T65" fmla="*/ 6987 h 7299"/>
              <a:gd name="T66" fmla="*/ 1141 w 2987"/>
              <a:gd name="T67" fmla="*/ 6897 h 7299"/>
              <a:gd name="T68" fmla="*/ 1175 w 2987"/>
              <a:gd name="T69" fmla="*/ 6220 h 7299"/>
              <a:gd name="T70" fmla="*/ 1313 w 2987"/>
              <a:gd name="T71" fmla="*/ 3073 h 7299"/>
              <a:gd name="T72" fmla="*/ 1854 w 2987"/>
              <a:gd name="T73" fmla="*/ 6849 h 7299"/>
              <a:gd name="T74" fmla="*/ 1863 w 2987"/>
              <a:gd name="T75" fmla="*/ 6917 h 7299"/>
              <a:gd name="T76" fmla="*/ 1889 w 2987"/>
              <a:gd name="T77" fmla="*/ 7002 h 7299"/>
              <a:gd name="T78" fmla="*/ 1930 w 2987"/>
              <a:gd name="T79" fmla="*/ 7081 h 7299"/>
              <a:gd name="T80" fmla="*/ 1984 w 2987"/>
              <a:gd name="T81" fmla="*/ 7150 h 7299"/>
              <a:gd name="T82" fmla="*/ 2050 w 2987"/>
              <a:gd name="T83" fmla="*/ 7208 h 7299"/>
              <a:gd name="T84" fmla="*/ 2125 w 2987"/>
              <a:gd name="T85" fmla="*/ 7254 h 7299"/>
              <a:gd name="T86" fmla="*/ 2207 w 2987"/>
              <a:gd name="T87" fmla="*/ 7284 h 7299"/>
              <a:gd name="T88" fmla="*/ 2296 w 2987"/>
              <a:gd name="T89" fmla="*/ 7298 h 7299"/>
              <a:gd name="T90" fmla="*/ 2366 w 2987"/>
              <a:gd name="T91" fmla="*/ 7297 h 7299"/>
              <a:gd name="T92" fmla="*/ 2458 w 2987"/>
              <a:gd name="T93" fmla="*/ 7278 h 7299"/>
              <a:gd name="T94" fmla="*/ 2540 w 2987"/>
              <a:gd name="T95" fmla="*/ 7243 h 7299"/>
              <a:gd name="T96" fmla="*/ 2615 w 2987"/>
              <a:gd name="T97" fmla="*/ 7194 h 7299"/>
              <a:gd name="T98" fmla="*/ 2678 w 2987"/>
              <a:gd name="T99" fmla="*/ 7131 h 7299"/>
              <a:gd name="T100" fmla="*/ 2727 w 2987"/>
              <a:gd name="T101" fmla="*/ 7058 h 7299"/>
              <a:gd name="T102" fmla="*/ 2762 w 2987"/>
              <a:gd name="T103" fmla="*/ 6974 h 7299"/>
              <a:gd name="T104" fmla="*/ 2779 w 2987"/>
              <a:gd name="T105" fmla="*/ 6883 h 7299"/>
              <a:gd name="T106" fmla="*/ 2836 w 2987"/>
              <a:gd name="T107" fmla="*/ 1378 h 7299"/>
              <a:gd name="T108" fmla="*/ 2881 w 2987"/>
              <a:gd name="T109" fmla="*/ 1371 h 7299"/>
              <a:gd name="T110" fmla="*/ 2931 w 2987"/>
              <a:gd name="T111" fmla="*/ 1343 h 7299"/>
              <a:gd name="T112" fmla="*/ 2968 w 2987"/>
              <a:gd name="T113" fmla="*/ 1299 h 7299"/>
              <a:gd name="T114" fmla="*/ 2986 w 2987"/>
              <a:gd name="T115" fmla="*/ 1244 h 7299"/>
              <a:gd name="T116" fmla="*/ 2829 w 2987"/>
              <a:gd name="T117" fmla="*/ 6 h 7299"/>
              <a:gd name="T118" fmla="*/ 2613 w 2987"/>
              <a:gd name="T119" fmla="*/ 49 h 7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987" h="7299">
                <a:moveTo>
                  <a:pt x="2577" y="55"/>
                </a:moveTo>
                <a:lnTo>
                  <a:pt x="2577" y="55"/>
                </a:lnTo>
                <a:lnTo>
                  <a:pt x="2344" y="93"/>
                </a:lnTo>
                <a:lnTo>
                  <a:pt x="2163" y="123"/>
                </a:lnTo>
                <a:lnTo>
                  <a:pt x="2005" y="151"/>
                </a:lnTo>
                <a:lnTo>
                  <a:pt x="2005" y="151"/>
                </a:lnTo>
                <a:lnTo>
                  <a:pt x="1990" y="155"/>
                </a:lnTo>
                <a:lnTo>
                  <a:pt x="1974" y="157"/>
                </a:lnTo>
                <a:lnTo>
                  <a:pt x="1958" y="160"/>
                </a:lnTo>
                <a:lnTo>
                  <a:pt x="1942" y="161"/>
                </a:lnTo>
                <a:lnTo>
                  <a:pt x="1925" y="160"/>
                </a:lnTo>
                <a:lnTo>
                  <a:pt x="1907" y="157"/>
                </a:lnTo>
                <a:lnTo>
                  <a:pt x="1888" y="155"/>
                </a:lnTo>
                <a:lnTo>
                  <a:pt x="1868" y="151"/>
                </a:lnTo>
                <a:lnTo>
                  <a:pt x="1868" y="151"/>
                </a:lnTo>
                <a:lnTo>
                  <a:pt x="1862" y="165"/>
                </a:lnTo>
                <a:lnTo>
                  <a:pt x="1856" y="178"/>
                </a:lnTo>
                <a:lnTo>
                  <a:pt x="1848" y="190"/>
                </a:lnTo>
                <a:lnTo>
                  <a:pt x="1838" y="200"/>
                </a:lnTo>
                <a:lnTo>
                  <a:pt x="1826" y="208"/>
                </a:lnTo>
                <a:lnTo>
                  <a:pt x="1814" y="213"/>
                </a:lnTo>
                <a:lnTo>
                  <a:pt x="1801" y="217"/>
                </a:lnTo>
                <a:lnTo>
                  <a:pt x="1786" y="219"/>
                </a:lnTo>
                <a:lnTo>
                  <a:pt x="1200" y="219"/>
                </a:lnTo>
                <a:lnTo>
                  <a:pt x="1200" y="219"/>
                </a:lnTo>
                <a:lnTo>
                  <a:pt x="1185" y="217"/>
                </a:lnTo>
                <a:lnTo>
                  <a:pt x="1172" y="213"/>
                </a:lnTo>
                <a:lnTo>
                  <a:pt x="1159" y="208"/>
                </a:lnTo>
                <a:lnTo>
                  <a:pt x="1148" y="200"/>
                </a:lnTo>
                <a:lnTo>
                  <a:pt x="1139" y="190"/>
                </a:lnTo>
                <a:lnTo>
                  <a:pt x="1130" y="178"/>
                </a:lnTo>
                <a:lnTo>
                  <a:pt x="1124" y="165"/>
                </a:lnTo>
                <a:lnTo>
                  <a:pt x="1118" y="151"/>
                </a:lnTo>
                <a:lnTo>
                  <a:pt x="1118" y="151"/>
                </a:lnTo>
                <a:lnTo>
                  <a:pt x="982" y="151"/>
                </a:lnTo>
                <a:lnTo>
                  <a:pt x="982" y="151"/>
                </a:lnTo>
                <a:lnTo>
                  <a:pt x="823" y="123"/>
                </a:lnTo>
                <a:lnTo>
                  <a:pt x="642" y="93"/>
                </a:lnTo>
                <a:lnTo>
                  <a:pt x="409" y="55"/>
                </a:lnTo>
                <a:lnTo>
                  <a:pt x="409" y="55"/>
                </a:lnTo>
                <a:lnTo>
                  <a:pt x="343" y="45"/>
                </a:lnTo>
                <a:lnTo>
                  <a:pt x="271" y="32"/>
                </a:lnTo>
                <a:lnTo>
                  <a:pt x="233" y="26"/>
                </a:lnTo>
                <a:lnTo>
                  <a:pt x="196" y="18"/>
                </a:lnTo>
                <a:lnTo>
                  <a:pt x="158" y="10"/>
                </a:lnTo>
                <a:lnTo>
                  <a:pt x="123" y="0"/>
                </a:lnTo>
                <a:lnTo>
                  <a:pt x="0" y="1228"/>
                </a:lnTo>
                <a:lnTo>
                  <a:pt x="0" y="1228"/>
                </a:lnTo>
                <a:lnTo>
                  <a:pt x="1" y="1244"/>
                </a:lnTo>
                <a:lnTo>
                  <a:pt x="3" y="1258"/>
                </a:lnTo>
                <a:lnTo>
                  <a:pt x="7" y="1273"/>
                </a:lnTo>
                <a:lnTo>
                  <a:pt x="12" y="1286"/>
                </a:lnTo>
                <a:lnTo>
                  <a:pt x="18" y="1299"/>
                </a:lnTo>
                <a:lnTo>
                  <a:pt x="26" y="1312"/>
                </a:lnTo>
                <a:lnTo>
                  <a:pt x="34" y="1323"/>
                </a:lnTo>
                <a:lnTo>
                  <a:pt x="45" y="1334"/>
                </a:lnTo>
                <a:lnTo>
                  <a:pt x="55" y="1343"/>
                </a:lnTo>
                <a:lnTo>
                  <a:pt x="67" y="1352"/>
                </a:lnTo>
                <a:lnTo>
                  <a:pt x="79" y="1360"/>
                </a:lnTo>
                <a:lnTo>
                  <a:pt x="91" y="1367"/>
                </a:lnTo>
                <a:lnTo>
                  <a:pt x="106" y="1371"/>
                </a:lnTo>
                <a:lnTo>
                  <a:pt x="119" y="1375"/>
                </a:lnTo>
                <a:lnTo>
                  <a:pt x="135" y="1378"/>
                </a:lnTo>
                <a:lnTo>
                  <a:pt x="150" y="1378"/>
                </a:lnTo>
                <a:lnTo>
                  <a:pt x="191" y="1378"/>
                </a:lnTo>
                <a:lnTo>
                  <a:pt x="191" y="1378"/>
                </a:lnTo>
                <a:lnTo>
                  <a:pt x="191" y="2739"/>
                </a:lnTo>
                <a:lnTo>
                  <a:pt x="192" y="4101"/>
                </a:lnTo>
                <a:lnTo>
                  <a:pt x="194" y="4784"/>
                </a:lnTo>
                <a:lnTo>
                  <a:pt x="196" y="5466"/>
                </a:lnTo>
                <a:lnTo>
                  <a:pt x="200" y="6150"/>
                </a:lnTo>
                <a:lnTo>
                  <a:pt x="204" y="6835"/>
                </a:lnTo>
                <a:lnTo>
                  <a:pt x="204" y="6835"/>
                </a:lnTo>
                <a:lnTo>
                  <a:pt x="205" y="6858"/>
                </a:lnTo>
                <a:lnTo>
                  <a:pt x="207" y="6880"/>
                </a:lnTo>
                <a:lnTo>
                  <a:pt x="209" y="6902"/>
                </a:lnTo>
                <a:lnTo>
                  <a:pt x="213" y="6925"/>
                </a:lnTo>
                <a:lnTo>
                  <a:pt x="218" y="6946"/>
                </a:lnTo>
                <a:lnTo>
                  <a:pt x="223" y="6968"/>
                </a:lnTo>
                <a:lnTo>
                  <a:pt x="230" y="6988"/>
                </a:lnTo>
                <a:lnTo>
                  <a:pt x="238" y="7010"/>
                </a:lnTo>
                <a:lnTo>
                  <a:pt x="247" y="7029"/>
                </a:lnTo>
                <a:lnTo>
                  <a:pt x="257" y="7049"/>
                </a:lnTo>
                <a:lnTo>
                  <a:pt x="267" y="7068"/>
                </a:lnTo>
                <a:lnTo>
                  <a:pt x="278" y="7086"/>
                </a:lnTo>
                <a:lnTo>
                  <a:pt x="290" y="7103"/>
                </a:lnTo>
                <a:lnTo>
                  <a:pt x="304" y="7121"/>
                </a:lnTo>
                <a:lnTo>
                  <a:pt x="317" y="7138"/>
                </a:lnTo>
                <a:lnTo>
                  <a:pt x="332" y="7154"/>
                </a:lnTo>
                <a:lnTo>
                  <a:pt x="347" y="7169"/>
                </a:lnTo>
                <a:lnTo>
                  <a:pt x="364" y="7184"/>
                </a:lnTo>
                <a:lnTo>
                  <a:pt x="381" y="7197"/>
                </a:lnTo>
                <a:lnTo>
                  <a:pt x="399" y="7211"/>
                </a:lnTo>
                <a:lnTo>
                  <a:pt x="417" y="7223"/>
                </a:lnTo>
                <a:lnTo>
                  <a:pt x="436" y="7234"/>
                </a:lnTo>
                <a:lnTo>
                  <a:pt x="455" y="7245"/>
                </a:lnTo>
                <a:lnTo>
                  <a:pt x="475" y="7255"/>
                </a:lnTo>
                <a:lnTo>
                  <a:pt x="496" y="7264"/>
                </a:lnTo>
                <a:lnTo>
                  <a:pt x="517" y="7272"/>
                </a:lnTo>
                <a:lnTo>
                  <a:pt x="538" y="7279"/>
                </a:lnTo>
                <a:lnTo>
                  <a:pt x="561" y="7284"/>
                </a:lnTo>
                <a:lnTo>
                  <a:pt x="583" y="7290"/>
                </a:lnTo>
                <a:lnTo>
                  <a:pt x="606" y="7293"/>
                </a:lnTo>
                <a:lnTo>
                  <a:pt x="630" y="7297"/>
                </a:lnTo>
                <a:lnTo>
                  <a:pt x="655" y="7299"/>
                </a:lnTo>
                <a:lnTo>
                  <a:pt x="655" y="7299"/>
                </a:lnTo>
                <a:lnTo>
                  <a:pt x="679" y="7299"/>
                </a:lnTo>
                <a:lnTo>
                  <a:pt x="703" y="7299"/>
                </a:lnTo>
                <a:lnTo>
                  <a:pt x="726" y="7297"/>
                </a:lnTo>
                <a:lnTo>
                  <a:pt x="749" y="7293"/>
                </a:lnTo>
                <a:lnTo>
                  <a:pt x="772" y="7290"/>
                </a:lnTo>
                <a:lnTo>
                  <a:pt x="795" y="7284"/>
                </a:lnTo>
                <a:lnTo>
                  <a:pt x="817" y="7278"/>
                </a:lnTo>
                <a:lnTo>
                  <a:pt x="839" y="7271"/>
                </a:lnTo>
                <a:lnTo>
                  <a:pt x="860" y="7262"/>
                </a:lnTo>
                <a:lnTo>
                  <a:pt x="880" y="7252"/>
                </a:lnTo>
                <a:lnTo>
                  <a:pt x="900" y="7242"/>
                </a:lnTo>
                <a:lnTo>
                  <a:pt x="920" y="7231"/>
                </a:lnTo>
                <a:lnTo>
                  <a:pt x="939" y="7219"/>
                </a:lnTo>
                <a:lnTo>
                  <a:pt x="957" y="7205"/>
                </a:lnTo>
                <a:lnTo>
                  <a:pt x="975" y="7191"/>
                </a:lnTo>
                <a:lnTo>
                  <a:pt x="992" y="7176"/>
                </a:lnTo>
                <a:lnTo>
                  <a:pt x="1009" y="7160"/>
                </a:lnTo>
                <a:lnTo>
                  <a:pt x="1024" y="7144"/>
                </a:lnTo>
                <a:lnTo>
                  <a:pt x="1039" y="7127"/>
                </a:lnTo>
                <a:lnTo>
                  <a:pt x="1052" y="7109"/>
                </a:lnTo>
                <a:lnTo>
                  <a:pt x="1066" y="7090"/>
                </a:lnTo>
                <a:lnTo>
                  <a:pt x="1078" y="7071"/>
                </a:lnTo>
                <a:lnTo>
                  <a:pt x="1089" y="7051"/>
                </a:lnTo>
                <a:lnTo>
                  <a:pt x="1099" y="7030"/>
                </a:lnTo>
                <a:lnTo>
                  <a:pt x="1109" y="7010"/>
                </a:lnTo>
                <a:lnTo>
                  <a:pt x="1117" y="6987"/>
                </a:lnTo>
                <a:lnTo>
                  <a:pt x="1125" y="6965"/>
                </a:lnTo>
                <a:lnTo>
                  <a:pt x="1132" y="6943"/>
                </a:lnTo>
                <a:lnTo>
                  <a:pt x="1136" y="6920"/>
                </a:lnTo>
                <a:lnTo>
                  <a:pt x="1141" y="6897"/>
                </a:lnTo>
                <a:lnTo>
                  <a:pt x="1144" y="6872"/>
                </a:lnTo>
                <a:lnTo>
                  <a:pt x="1145" y="6849"/>
                </a:lnTo>
                <a:lnTo>
                  <a:pt x="1145" y="6849"/>
                </a:lnTo>
                <a:lnTo>
                  <a:pt x="1175" y="6220"/>
                </a:lnTo>
                <a:lnTo>
                  <a:pt x="1204" y="5590"/>
                </a:lnTo>
                <a:lnTo>
                  <a:pt x="1232" y="4961"/>
                </a:lnTo>
                <a:lnTo>
                  <a:pt x="1260" y="4331"/>
                </a:lnTo>
                <a:lnTo>
                  <a:pt x="1313" y="3073"/>
                </a:lnTo>
                <a:lnTo>
                  <a:pt x="1364" y="1815"/>
                </a:lnTo>
                <a:lnTo>
                  <a:pt x="1364" y="1815"/>
                </a:lnTo>
                <a:lnTo>
                  <a:pt x="1650" y="1815"/>
                </a:lnTo>
                <a:lnTo>
                  <a:pt x="1854" y="6849"/>
                </a:lnTo>
                <a:lnTo>
                  <a:pt x="1854" y="6849"/>
                </a:lnTo>
                <a:lnTo>
                  <a:pt x="1857" y="6871"/>
                </a:lnTo>
                <a:lnTo>
                  <a:pt x="1860" y="6894"/>
                </a:lnTo>
                <a:lnTo>
                  <a:pt x="1863" y="6917"/>
                </a:lnTo>
                <a:lnTo>
                  <a:pt x="1869" y="6938"/>
                </a:lnTo>
                <a:lnTo>
                  <a:pt x="1874" y="6960"/>
                </a:lnTo>
                <a:lnTo>
                  <a:pt x="1881" y="6982"/>
                </a:lnTo>
                <a:lnTo>
                  <a:pt x="1889" y="7002"/>
                </a:lnTo>
                <a:lnTo>
                  <a:pt x="1898" y="7023"/>
                </a:lnTo>
                <a:lnTo>
                  <a:pt x="1908" y="7042"/>
                </a:lnTo>
                <a:lnTo>
                  <a:pt x="1919" y="7062"/>
                </a:lnTo>
                <a:lnTo>
                  <a:pt x="1930" y="7081"/>
                </a:lnTo>
                <a:lnTo>
                  <a:pt x="1943" y="7099"/>
                </a:lnTo>
                <a:lnTo>
                  <a:pt x="1956" y="7117"/>
                </a:lnTo>
                <a:lnTo>
                  <a:pt x="1969" y="7134"/>
                </a:lnTo>
                <a:lnTo>
                  <a:pt x="1984" y="7150"/>
                </a:lnTo>
                <a:lnTo>
                  <a:pt x="2000" y="7166"/>
                </a:lnTo>
                <a:lnTo>
                  <a:pt x="2015" y="7181"/>
                </a:lnTo>
                <a:lnTo>
                  <a:pt x="2032" y="7195"/>
                </a:lnTo>
                <a:lnTo>
                  <a:pt x="2050" y="7208"/>
                </a:lnTo>
                <a:lnTo>
                  <a:pt x="2068" y="7221"/>
                </a:lnTo>
                <a:lnTo>
                  <a:pt x="2086" y="7233"/>
                </a:lnTo>
                <a:lnTo>
                  <a:pt x="2105" y="7244"/>
                </a:lnTo>
                <a:lnTo>
                  <a:pt x="2125" y="7254"/>
                </a:lnTo>
                <a:lnTo>
                  <a:pt x="2144" y="7263"/>
                </a:lnTo>
                <a:lnTo>
                  <a:pt x="2165" y="7271"/>
                </a:lnTo>
                <a:lnTo>
                  <a:pt x="2185" y="7278"/>
                </a:lnTo>
                <a:lnTo>
                  <a:pt x="2207" y="7284"/>
                </a:lnTo>
                <a:lnTo>
                  <a:pt x="2229" y="7289"/>
                </a:lnTo>
                <a:lnTo>
                  <a:pt x="2251" y="7293"/>
                </a:lnTo>
                <a:lnTo>
                  <a:pt x="2273" y="7297"/>
                </a:lnTo>
                <a:lnTo>
                  <a:pt x="2296" y="7298"/>
                </a:lnTo>
                <a:lnTo>
                  <a:pt x="2318" y="7299"/>
                </a:lnTo>
                <a:lnTo>
                  <a:pt x="2318" y="7299"/>
                </a:lnTo>
                <a:lnTo>
                  <a:pt x="2343" y="7298"/>
                </a:lnTo>
                <a:lnTo>
                  <a:pt x="2366" y="7297"/>
                </a:lnTo>
                <a:lnTo>
                  <a:pt x="2390" y="7293"/>
                </a:lnTo>
                <a:lnTo>
                  <a:pt x="2413" y="7289"/>
                </a:lnTo>
                <a:lnTo>
                  <a:pt x="2435" y="7284"/>
                </a:lnTo>
                <a:lnTo>
                  <a:pt x="2458" y="7278"/>
                </a:lnTo>
                <a:lnTo>
                  <a:pt x="2479" y="7271"/>
                </a:lnTo>
                <a:lnTo>
                  <a:pt x="2500" y="7263"/>
                </a:lnTo>
                <a:lnTo>
                  <a:pt x="2520" y="7253"/>
                </a:lnTo>
                <a:lnTo>
                  <a:pt x="2540" y="7243"/>
                </a:lnTo>
                <a:lnTo>
                  <a:pt x="2560" y="7232"/>
                </a:lnTo>
                <a:lnTo>
                  <a:pt x="2579" y="7221"/>
                </a:lnTo>
                <a:lnTo>
                  <a:pt x="2597" y="7207"/>
                </a:lnTo>
                <a:lnTo>
                  <a:pt x="2615" y="7194"/>
                </a:lnTo>
                <a:lnTo>
                  <a:pt x="2632" y="7179"/>
                </a:lnTo>
                <a:lnTo>
                  <a:pt x="2648" y="7164"/>
                </a:lnTo>
                <a:lnTo>
                  <a:pt x="2663" y="7148"/>
                </a:lnTo>
                <a:lnTo>
                  <a:pt x="2678" y="7131"/>
                </a:lnTo>
                <a:lnTo>
                  <a:pt x="2691" y="7114"/>
                </a:lnTo>
                <a:lnTo>
                  <a:pt x="2703" y="7096"/>
                </a:lnTo>
                <a:lnTo>
                  <a:pt x="2716" y="7077"/>
                </a:lnTo>
                <a:lnTo>
                  <a:pt x="2727" y="7058"/>
                </a:lnTo>
                <a:lnTo>
                  <a:pt x="2737" y="7038"/>
                </a:lnTo>
                <a:lnTo>
                  <a:pt x="2746" y="7016"/>
                </a:lnTo>
                <a:lnTo>
                  <a:pt x="2755" y="6995"/>
                </a:lnTo>
                <a:lnTo>
                  <a:pt x="2762" y="6974"/>
                </a:lnTo>
                <a:lnTo>
                  <a:pt x="2768" y="6951"/>
                </a:lnTo>
                <a:lnTo>
                  <a:pt x="2773" y="6929"/>
                </a:lnTo>
                <a:lnTo>
                  <a:pt x="2777" y="6907"/>
                </a:lnTo>
                <a:lnTo>
                  <a:pt x="2779" y="6883"/>
                </a:lnTo>
                <a:lnTo>
                  <a:pt x="2782" y="6859"/>
                </a:lnTo>
                <a:lnTo>
                  <a:pt x="2782" y="6835"/>
                </a:lnTo>
                <a:lnTo>
                  <a:pt x="2782" y="1378"/>
                </a:lnTo>
                <a:lnTo>
                  <a:pt x="2836" y="1378"/>
                </a:lnTo>
                <a:lnTo>
                  <a:pt x="2836" y="1378"/>
                </a:lnTo>
                <a:lnTo>
                  <a:pt x="2852" y="1378"/>
                </a:lnTo>
                <a:lnTo>
                  <a:pt x="2867" y="1375"/>
                </a:lnTo>
                <a:lnTo>
                  <a:pt x="2881" y="1371"/>
                </a:lnTo>
                <a:lnTo>
                  <a:pt x="2894" y="1367"/>
                </a:lnTo>
                <a:lnTo>
                  <a:pt x="2908" y="1360"/>
                </a:lnTo>
                <a:lnTo>
                  <a:pt x="2920" y="1352"/>
                </a:lnTo>
                <a:lnTo>
                  <a:pt x="2931" y="1343"/>
                </a:lnTo>
                <a:lnTo>
                  <a:pt x="2943" y="1334"/>
                </a:lnTo>
                <a:lnTo>
                  <a:pt x="2953" y="1323"/>
                </a:lnTo>
                <a:lnTo>
                  <a:pt x="2960" y="1312"/>
                </a:lnTo>
                <a:lnTo>
                  <a:pt x="2968" y="1299"/>
                </a:lnTo>
                <a:lnTo>
                  <a:pt x="2975" y="1286"/>
                </a:lnTo>
                <a:lnTo>
                  <a:pt x="2979" y="1273"/>
                </a:lnTo>
                <a:lnTo>
                  <a:pt x="2984" y="1258"/>
                </a:lnTo>
                <a:lnTo>
                  <a:pt x="2986" y="1244"/>
                </a:lnTo>
                <a:lnTo>
                  <a:pt x="2987" y="1228"/>
                </a:lnTo>
                <a:lnTo>
                  <a:pt x="2864" y="0"/>
                </a:lnTo>
                <a:lnTo>
                  <a:pt x="2864" y="0"/>
                </a:lnTo>
                <a:lnTo>
                  <a:pt x="2829" y="6"/>
                </a:lnTo>
                <a:lnTo>
                  <a:pt x="2793" y="12"/>
                </a:lnTo>
                <a:lnTo>
                  <a:pt x="2720" y="28"/>
                </a:lnTo>
                <a:lnTo>
                  <a:pt x="2649" y="42"/>
                </a:lnTo>
                <a:lnTo>
                  <a:pt x="2613" y="49"/>
                </a:lnTo>
                <a:lnTo>
                  <a:pt x="2577" y="55"/>
                </a:lnTo>
                <a:lnTo>
                  <a:pt x="2577" y="55"/>
                </a:lnTo>
                <a:close/>
              </a:path>
            </a:pathLst>
          </a:custGeom>
          <a:solidFill xmlns:a="http://schemas.openxmlformats.org/drawingml/2006/main">
            <a:srgbClr val="000000"/>
          </a:solidFill>
          <a:ln xmlns:a="http://schemas.openxmlformats.org/drawingml/2006/main">
            <a:noFill/>
          </a:ln>
          <a:extLst xmlns:a="http://schemas.openxmlformats.org/drawingml/2006/main"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cdr:spPr>
        <cdr:txBody>
          <a:bodyPr xmlns:a="http://schemas.openxmlformats.org/drawingml/2006/main" vert="horz" wrap="square" lIns="91440" tIns="45720" rIns="91440" bIns="45720" numCol="1" anchor="t" anchorCtr="0" compatLnSpc="1">
            <a:prstTxWarp prst="textNoShape">
              <a:avLst/>
            </a:prstTxWarp>
          </a:bodyPr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 dirty="0"/>
          </a:p>
        </cdr:txBody>
      </cdr:sp>
      <cdr:sp macro="" textlink="">
        <cdr:nvSpPr>
          <cdr:cNvPr id="5" name="Freeform 4">
            <a:extLst xmlns:a="http://schemas.openxmlformats.org/drawingml/2006/main">
              <a:ext uri="{FF2B5EF4-FFF2-40B4-BE49-F238E27FC236}">
                <a16:creationId xmlns:a16="http://schemas.microsoft.com/office/drawing/2014/main" id="{025176E0-0D32-7F4E-B1F2-1E7BA36BCEEF}"/>
              </a:ext>
            </a:extLst>
          </cdr:cNvPr>
          <cdr:cNvSpPr>
            <a:spLocks xmlns:a="http://schemas.openxmlformats.org/drawingml/2006/main"/>
          </cdr:cNvSpPr>
        </cdr:nvSpPr>
        <cdr:spPr bwMode="auto">
          <a:xfrm xmlns:a="http://schemas.openxmlformats.org/drawingml/2006/main">
            <a:off x="-8016" y="-1053"/>
            <a:ext cx="3" cy="2"/>
          </a:xfrm>
          <a:custGeom xmlns:a="http://schemas.openxmlformats.org/drawingml/2006/main">
            <a:avLst/>
            <a:gdLst>
              <a:gd name="T0" fmla="*/ 5056 w 5148"/>
              <a:gd name="T1" fmla="*/ 2238 h 3406"/>
              <a:gd name="T2" fmla="*/ 4856 w 5148"/>
              <a:gd name="T3" fmla="*/ 1710 h 3406"/>
              <a:gd name="T4" fmla="*/ 4644 w 5148"/>
              <a:gd name="T5" fmla="*/ 1284 h 3406"/>
              <a:gd name="T6" fmla="*/ 4311 w 5148"/>
              <a:gd name="T7" fmla="*/ 757 h 3406"/>
              <a:gd name="T8" fmla="*/ 3989 w 5148"/>
              <a:gd name="T9" fmla="*/ 349 h 3406"/>
              <a:gd name="T10" fmla="*/ 3763 w 5148"/>
              <a:gd name="T11" fmla="*/ 163 h 3406"/>
              <a:gd name="T12" fmla="*/ 3526 w 5148"/>
              <a:gd name="T13" fmla="*/ 38 h 3406"/>
              <a:gd name="T14" fmla="*/ 3230 w 5148"/>
              <a:gd name="T15" fmla="*/ 111 h 3406"/>
              <a:gd name="T16" fmla="*/ 2862 w 5148"/>
              <a:gd name="T17" fmla="*/ 242 h 3406"/>
              <a:gd name="T18" fmla="*/ 2517 w 5148"/>
              <a:gd name="T19" fmla="*/ 271 h 3406"/>
              <a:gd name="T20" fmla="*/ 2127 w 5148"/>
              <a:gd name="T21" fmla="*/ 203 h 3406"/>
              <a:gd name="T22" fmla="*/ 1777 w 5148"/>
              <a:gd name="T23" fmla="*/ 32 h 3406"/>
              <a:gd name="T24" fmla="*/ 1596 w 5148"/>
              <a:gd name="T25" fmla="*/ 52 h 3406"/>
              <a:gd name="T26" fmla="*/ 1351 w 5148"/>
              <a:gd name="T27" fmla="*/ 195 h 3406"/>
              <a:gd name="T28" fmla="*/ 1137 w 5148"/>
              <a:gd name="T29" fmla="*/ 374 h 3406"/>
              <a:gd name="T30" fmla="*/ 831 w 5148"/>
              <a:gd name="T31" fmla="*/ 757 h 3406"/>
              <a:gd name="T32" fmla="*/ 504 w 5148"/>
              <a:gd name="T33" fmla="*/ 1284 h 3406"/>
              <a:gd name="T34" fmla="*/ 302 w 5148"/>
              <a:gd name="T35" fmla="*/ 1708 h 3406"/>
              <a:gd name="T36" fmla="*/ 98 w 5148"/>
              <a:gd name="T37" fmla="*/ 2231 h 3406"/>
              <a:gd name="T38" fmla="*/ 8 w 5148"/>
              <a:gd name="T39" fmla="*/ 2530 h 3406"/>
              <a:gd name="T40" fmla="*/ 6 w 5148"/>
              <a:gd name="T41" fmla="*/ 2664 h 3406"/>
              <a:gd name="T42" fmla="*/ 50 w 5148"/>
              <a:gd name="T43" fmla="*/ 2789 h 3406"/>
              <a:gd name="T44" fmla="*/ 135 w 5148"/>
              <a:gd name="T45" fmla="*/ 2894 h 3406"/>
              <a:gd name="T46" fmla="*/ 252 w 5148"/>
              <a:gd name="T47" fmla="*/ 2968 h 3406"/>
              <a:gd name="T48" fmla="*/ 2118 w 5148"/>
              <a:gd name="T49" fmla="*/ 3402 h 3406"/>
              <a:gd name="T50" fmla="*/ 2232 w 5148"/>
              <a:gd name="T51" fmla="*/ 3398 h 3406"/>
              <a:gd name="T52" fmla="*/ 2336 w 5148"/>
              <a:gd name="T53" fmla="*/ 3358 h 3406"/>
              <a:gd name="T54" fmla="*/ 2422 w 5148"/>
              <a:gd name="T55" fmla="*/ 3288 h 3406"/>
              <a:gd name="T56" fmla="*/ 2482 w 5148"/>
              <a:gd name="T57" fmla="*/ 3194 h 3406"/>
              <a:gd name="T58" fmla="*/ 2507 w 5148"/>
              <a:gd name="T59" fmla="*/ 3097 h 3406"/>
              <a:gd name="T60" fmla="*/ 2496 w 5148"/>
              <a:gd name="T61" fmla="*/ 2980 h 3406"/>
              <a:gd name="T62" fmla="*/ 2448 w 5148"/>
              <a:gd name="T63" fmla="*/ 2871 h 3406"/>
              <a:gd name="T64" fmla="*/ 2368 w 5148"/>
              <a:gd name="T65" fmla="*/ 2783 h 3406"/>
              <a:gd name="T66" fmla="*/ 2262 w 5148"/>
              <a:gd name="T67" fmla="*/ 2728 h 3406"/>
              <a:gd name="T68" fmla="*/ 1026 w 5148"/>
              <a:gd name="T69" fmla="*/ 2138 h 3406"/>
              <a:gd name="T70" fmla="*/ 1229 w 5148"/>
              <a:gd name="T71" fmla="*/ 1726 h 3406"/>
              <a:gd name="T72" fmla="*/ 1364 w 5148"/>
              <a:gd name="T73" fmla="*/ 2312 h 3406"/>
              <a:gd name="T74" fmla="*/ 2110 w 5148"/>
              <a:gd name="T75" fmla="*/ 2553 h 3406"/>
              <a:gd name="T76" fmla="*/ 2201 w 5148"/>
              <a:gd name="T77" fmla="*/ 2275 h 3406"/>
              <a:gd name="T78" fmla="*/ 2239 w 5148"/>
              <a:gd name="T79" fmla="*/ 2235 h 3406"/>
              <a:gd name="T80" fmla="*/ 2862 w 5148"/>
              <a:gd name="T81" fmla="*/ 2223 h 3406"/>
              <a:gd name="T82" fmla="*/ 2913 w 5148"/>
              <a:gd name="T83" fmla="*/ 2243 h 3406"/>
              <a:gd name="T84" fmla="*/ 2943 w 5148"/>
              <a:gd name="T85" fmla="*/ 2290 h 3406"/>
              <a:gd name="T86" fmla="*/ 3409 w 5148"/>
              <a:gd name="T87" fmla="*/ 2428 h 3406"/>
              <a:gd name="T88" fmla="*/ 3749 w 5148"/>
              <a:gd name="T89" fmla="*/ 1474 h 3406"/>
              <a:gd name="T90" fmla="*/ 3973 w 5148"/>
              <a:gd name="T91" fmla="*/ 1853 h 3406"/>
              <a:gd name="T92" fmla="*/ 4149 w 5148"/>
              <a:gd name="T93" fmla="*/ 2231 h 3406"/>
              <a:gd name="T94" fmla="*/ 2843 w 5148"/>
              <a:gd name="T95" fmla="*/ 2740 h 3406"/>
              <a:gd name="T96" fmla="*/ 2745 w 5148"/>
              <a:gd name="T97" fmla="*/ 2803 h 3406"/>
              <a:gd name="T98" fmla="*/ 2673 w 5148"/>
              <a:gd name="T99" fmla="*/ 2895 h 3406"/>
              <a:gd name="T100" fmla="*/ 2635 w 5148"/>
              <a:gd name="T101" fmla="*/ 3007 h 3406"/>
              <a:gd name="T102" fmla="*/ 2635 w 5148"/>
              <a:gd name="T103" fmla="*/ 3128 h 3406"/>
              <a:gd name="T104" fmla="*/ 2670 w 5148"/>
              <a:gd name="T105" fmla="*/ 3227 h 3406"/>
              <a:gd name="T106" fmla="*/ 2739 w 5148"/>
              <a:gd name="T107" fmla="*/ 3316 h 3406"/>
              <a:gd name="T108" fmla="*/ 2831 w 5148"/>
              <a:gd name="T109" fmla="*/ 3377 h 3406"/>
              <a:gd name="T110" fmla="*/ 2938 w 5148"/>
              <a:gd name="T111" fmla="*/ 3404 h 3406"/>
              <a:gd name="T112" fmla="*/ 3053 w 5148"/>
              <a:gd name="T113" fmla="*/ 3397 h 3406"/>
              <a:gd name="T114" fmla="*/ 4927 w 5148"/>
              <a:gd name="T115" fmla="*/ 2946 h 3406"/>
              <a:gd name="T116" fmla="*/ 5039 w 5148"/>
              <a:gd name="T117" fmla="*/ 2860 h 3406"/>
              <a:gd name="T118" fmla="*/ 5112 w 5148"/>
              <a:gd name="T119" fmla="*/ 2750 h 3406"/>
              <a:gd name="T120" fmla="*/ 5147 w 5148"/>
              <a:gd name="T121" fmla="*/ 2625 h 3406"/>
              <a:gd name="T122" fmla="*/ 5140 w 5148"/>
              <a:gd name="T123" fmla="*/ 2509 h 3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148" h="3406">
                <a:moveTo>
                  <a:pt x="5140" y="2509"/>
                </a:moveTo>
                <a:lnTo>
                  <a:pt x="5140" y="2509"/>
                </a:lnTo>
                <a:lnTo>
                  <a:pt x="5129" y="2468"/>
                </a:lnTo>
                <a:lnTo>
                  <a:pt x="5114" y="2419"/>
                </a:lnTo>
                <a:lnTo>
                  <a:pt x="5098" y="2364"/>
                </a:lnTo>
                <a:lnTo>
                  <a:pt x="5078" y="2303"/>
                </a:lnTo>
                <a:lnTo>
                  <a:pt x="5056" y="2238"/>
                </a:lnTo>
                <a:lnTo>
                  <a:pt x="5033" y="2169"/>
                </a:lnTo>
                <a:lnTo>
                  <a:pt x="5007" y="2096"/>
                </a:lnTo>
                <a:lnTo>
                  <a:pt x="4980" y="2021"/>
                </a:lnTo>
                <a:lnTo>
                  <a:pt x="4951" y="1944"/>
                </a:lnTo>
                <a:lnTo>
                  <a:pt x="4921" y="1866"/>
                </a:lnTo>
                <a:lnTo>
                  <a:pt x="4889" y="1788"/>
                </a:lnTo>
                <a:lnTo>
                  <a:pt x="4856" y="1710"/>
                </a:lnTo>
                <a:lnTo>
                  <a:pt x="4823" y="1633"/>
                </a:lnTo>
                <a:lnTo>
                  <a:pt x="4788" y="1558"/>
                </a:lnTo>
                <a:lnTo>
                  <a:pt x="4753" y="1487"/>
                </a:lnTo>
                <a:lnTo>
                  <a:pt x="4718" y="1419"/>
                </a:lnTo>
                <a:lnTo>
                  <a:pt x="4718" y="1419"/>
                </a:lnTo>
                <a:lnTo>
                  <a:pt x="4682" y="1353"/>
                </a:lnTo>
                <a:lnTo>
                  <a:pt x="4644" y="1284"/>
                </a:lnTo>
                <a:lnTo>
                  <a:pt x="4602" y="1211"/>
                </a:lnTo>
                <a:lnTo>
                  <a:pt x="4558" y="1137"/>
                </a:lnTo>
                <a:lnTo>
                  <a:pt x="4511" y="1061"/>
                </a:lnTo>
                <a:lnTo>
                  <a:pt x="4463" y="984"/>
                </a:lnTo>
                <a:lnTo>
                  <a:pt x="4414" y="908"/>
                </a:lnTo>
                <a:lnTo>
                  <a:pt x="4363" y="832"/>
                </a:lnTo>
                <a:lnTo>
                  <a:pt x="4311" y="757"/>
                </a:lnTo>
                <a:lnTo>
                  <a:pt x="4260" y="685"/>
                </a:lnTo>
                <a:lnTo>
                  <a:pt x="4208" y="614"/>
                </a:lnTo>
                <a:lnTo>
                  <a:pt x="4157" y="547"/>
                </a:lnTo>
                <a:lnTo>
                  <a:pt x="4108" y="485"/>
                </a:lnTo>
                <a:lnTo>
                  <a:pt x="4059" y="427"/>
                </a:lnTo>
                <a:lnTo>
                  <a:pt x="4012" y="374"/>
                </a:lnTo>
                <a:lnTo>
                  <a:pt x="3989" y="349"/>
                </a:lnTo>
                <a:lnTo>
                  <a:pt x="3967" y="327"/>
                </a:lnTo>
                <a:lnTo>
                  <a:pt x="3967" y="327"/>
                </a:lnTo>
                <a:lnTo>
                  <a:pt x="3925" y="288"/>
                </a:lnTo>
                <a:lnTo>
                  <a:pt x="3882" y="252"/>
                </a:lnTo>
                <a:lnTo>
                  <a:pt x="3841" y="220"/>
                </a:lnTo>
                <a:lnTo>
                  <a:pt x="3802" y="190"/>
                </a:lnTo>
                <a:lnTo>
                  <a:pt x="3763" y="163"/>
                </a:lnTo>
                <a:lnTo>
                  <a:pt x="3725" y="138"/>
                </a:lnTo>
                <a:lnTo>
                  <a:pt x="3689" y="117"/>
                </a:lnTo>
                <a:lnTo>
                  <a:pt x="3653" y="97"/>
                </a:lnTo>
                <a:lnTo>
                  <a:pt x="3620" y="79"/>
                </a:lnTo>
                <a:lnTo>
                  <a:pt x="3587" y="63"/>
                </a:lnTo>
                <a:lnTo>
                  <a:pt x="3556" y="50"/>
                </a:lnTo>
                <a:lnTo>
                  <a:pt x="3526" y="38"/>
                </a:lnTo>
                <a:lnTo>
                  <a:pt x="3471" y="16"/>
                </a:lnTo>
                <a:lnTo>
                  <a:pt x="3422" y="0"/>
                </a:lnTo>
                <a:lnTo>
                  <a:pt x="3422" y="0"/>
                </a:lnTo>
                <a:lnTo>
                  <a:pt x="3375" y="30"/>
                </a:lnTo>
                <a:lnTo>
                  <a:pt x="3328" y="59"/>
                </a:lnTo>
                <a:lnTo>
                  <a:pt x="3279" y="86"/>
                </a:lnTo>
                <a:lnTo>
                  <a:pt x="3230" y="111"/>
                </a:lnTo>
                <a:lnTo>
                  <a:pt x="3180" y="136"/>
                </a:lnTo>
                <a:lnTo>
                  <a:pt x="3129" y="158"/>
                </a:lnTo>
                <a:lnTo>
                  <a:pt x="3077" y="178"/>
                </a:lnTo>
                <a:lnTo>
                  <a:pt x="3024" y="197"/>
                </a:lnTo>
                <a:lnTo>
                  <a:pt x="2971" y="214"/>
                </a:lnTo>
                <a:lnTo>
                  <a:pt x="2917" y="230"/>
                </a:lnTo>
                <a:lnTo>
                  <a:pt x="2862" y="242"/>
                </a:lnTo>
                <a:lnTo>
                  <a:pt x="2806" y="253"/>
                </a:lnTo>
                <a:lnTo>
                  <a:pt x="2749" y="261"/>
                </a:lnTo>
                <a:lnTo>
                  <a:pt x="2692" y="268"/>
                </a:lnTo>
                <a:lnTo>
                  <a:pt x="2634" y="271"/>
                </a:lnTo>
                <a:lnTo>
                  <a:pt x="2576" y="272"/>
                </a:lnTo>
                <a:lnTo>
                  <a:pt x="2576" y="272"/>
                </a:lnTo>
                <a:lnTo>
                  <a:pt x="2517" y="271"/>
                </a:lnTo>
                <a:lnTo>
                  <a:pt x="2460" y="268"/>
                </a:lnTo>
                <a:lnTo>
                  <a:pt x="2403" y="262"/>
                </a:lnTo>
                <a:lnTo>
                  <a:pt x="2346" y="254"/>
                </a:lnTo>
                <a:lnTo>
                  <a:pt x="2290" y="246"/>
                </a:lnTo>
                <a:lnTo>
                  <a:pt x="2235" y="233"/>
                </a:lnTo>
                <a:lnTo>
                  <a:pt x="2181" y="219"/>
                </a:lnTo>
                <a:lnTo>
                  <a:pt x="2127" y="203"/>
                </a:lnTo>
                <a:lnTo>
                  <a:pt x="2075" y="184"/>
                </a:lnTo>
                <a:lnTo>
                  <a:pt x="2023" y="164"/>
                </a:lnTo>
                <a:lnTo>
                  <a:pt x="1972" y="142"/>
                </a:lnTo>
                <a:lnTo>
                  <a:pt x="1922" y="117"/>
                </a:lnTo>
                <a:lnTo>
                  <a:pt x="1872" y="91"/>
                </a:lnTo>
                <a:lnTo>
                  <a:pt x="1824" y="62"/>
                </a:lnTo>
                <a:lnTo>
                  <a:pt x="1777" y="32"/>
                </a:lnTo>
                <a:lnTo>
                  <a:pt x="1731" y="0"/>
                </a:lnTo>
                <a:lnTo>
                  <a:pt x="1731" y="0"/>
                </a:lnTo>
                <a:lnTo>
                  <a:pt x="1731" y="0"/>
                </a:lnTo>
                <a:lnTo>
                  <a:pt x="1681" y="18"/>
                </a:lnTo>
                <a:lnTo>
                  <a:pt x="1655" y="28"/>
                </a:lnTo>
                <a:lnTo>
                  <a:pt x="1626" y="40"/>
                </a:lnTo>
                <a:lnTo>
                  <a:pt x="1596" y="52"/>
                </a:lnTo>
                <a:lnTo>
                  <a:pt x="1565" y="68"/>
                </a:lnTo>
                <a:lnTo>
                  <a:pt x="1533" y="83"/>
                </a:lnTo>
                <a:lnTo>
                  <a:pt x="1498" y="102"/>
                </a:lnTo>
                <a:lnTo>
                  <a:pt x="1464" y="123"/>
                </a:lnTo>
                <a:lnTo>
                  <a:pt x="1427" y="145"/>
                </a:lnTo>
                <a:lnTo>
                  <a:pt x="1390" y="168"/>
                </a:lnTo>
                <a:lnTo>
                  <a:pt x="1351" y="195"/>
                </a:lnTo>
                <a:lnTo>
                  <a:pt x="1310" y="224"/>
                </a:lnTo>
                <a:lnTo>
                  <a:pt x="1270" y="256"/>
                </a:lnTo>
                <a:lnTo>
                  <a:pt x="1228" y="290"/>
                </a:lnTo>
                <a:lnTo>
                  <a:pt x="1185" y="327"/>
                </a:lnTo>
                <a:lnTo>
                  <a:pt x="1185" y="327"/>
                </a:lnTo>
                <a:lnTo>
                  <a:pt x="1162" y="349"/>
                </a:lnTo>
                <a:lnTo>
                  <a:pt x="1137" y="374"/>
                </a:lnTo>
                <a:lnTo>
                  <a:pt x="1114" y="400"/>
                </a:lnTo>
                <a:lnTo>
                  <a:pt x="1089" y="427"/>
                </a:lnTo>
                <a:lnTo>
                  <a:pt x="1039" y="485"/>
                </a:lnTo>
                <a:lnTo>
                  <a:pt x="988" y="547"/>
                </a:lnTo>
                <a:lnTo>
                  <a:pt x="935" y="614"/>
                </a:lnTo>
                <a:lnTo>
                  <a:pt x="883" y="685"/>
                </a:lnTo>
                <a:lnTo>
                  <a:pt x="831" y="757"/>
                </a:lnTo>
                <a:lnTo>
                  <a:pt x="779" y="832"/>
                </a:lnTo>
                <a:lnTo>
                  <a:pt x="728" y="908"/>
                </a:lnTo>
                <a:lnTo>
                  <a:pt x="679" y="984"/>
                </a:lnTo>
                <a:lnTo>
                  <a:pt x="631" y="1061"/>
                </a:lnTo>
                <a:lnTo>
                  <a:pt x="587" y="1137"/>
                </a:lnTo>
                <a:lnTo>
                  <a:pt x="544" y="1211"/>
                </a:lnTo>
                <a:lnTo>
                  <a:pt x="504" y="1284"/>
                </a:lnTo>
                <a:lnTo>
                  <a:pt x="467" y="1353"/>
                </a:lnTo>
                <a:lnTo>
                  <a:pt x="435" y="1419"/>
                </a:lnTo>
                <a:lnTo>
                  <a:pt x="435" y="1419"/>
                </a:lnTo>
                <a:lnTo>
                  <a:pt x="401" y="1487"/>
                </a:lnTo>
                <a:lnTo>
                  <a:pt x="368" y="1558"/>
                </a:lnTo>
                <a:lnTo>
                  <a:pt x="334" y="1632"/>
                </a:lnTo>
                <a:lnTo>
                  <a:pt x="302" y="1708"/>
                </a:lnTo>
                <a:lnTo>
                  <a:pt x="269" y="1785"/>
                </a:lnTo>
                <a:lnTo>
                  <a:pt x="237" y="1862"/>
                </a:lnTo>
                <a:lnTo>
                  <a:pt x="207" y="1940"/>
                </a:lnTo>
                <a:lnTo>
                  <a:pt x="178" y="2016"/>
                </a:lnTo>
                <a:lnTo>
                  <a:pt x="150" y="2090"/>
                </a:lnTo>
                <a:lnTo>
                  <a:pt x="123" y="2162"/>
                </a:lnTo>
                <a:lnTo>
                  <a:pt x="98" y="2231"/>
                </a:lnTo>
                <a:lnTo>
                  <a:pt x="76" y="2297"/>
                </a:lnTo>
                <a:lnTo>
                  <a:pt x="56" y="2359"/>
                </a:lnTo>
                <a:lnTo>
                  <a:pt x="38" y="2414"/>
                </a:lnTo>
                <a:lnTo>
                  <a:pt x="23" y="2466"/>
                </a:lnTo>
                <a:lnTo>
                  <a:pt x="12" y="2509"/>
                </a:lnTo>
                <a:lnTo>
                  <a:pt x="12" y="2509"/>
                </a:lnTo>
                <a:lnTo>
                  <a:pt x="8" y="2530"/>
                </a:lnTo>
                <a:lnTo>
                  <a:pt x="3" y="2549"/>
                </a:lnTo>
                <a:lnTo>
                  <a:pt x="1" y="2568"/>
                </a:lnTo>
                <a:lnTo>
                  <a:pt x="0" y="2587"/>
                </a:lnTo>
                <a:lnTo>
                  <a:pt x="0" y="2607"/>
                </a:lnTo>
                <a:lnTo>
                  <a:pt x="1" y="2626"/>
                </a:lnTo>
                <a:lnTo>
                  <a:pt x="2" y="2645"/>
                </a:lnTo>
                <a:lnTo>
                  <a:pt x="6" y="2664"/>
                </a:lnTo>
                <a:lnTo>
                  <a:pt x="9" y="2682"/>
                </a:lnTo>
                <a:lnTo>
                  <a:pt x="13" y="2701"/>
                </a:lnTo>
                <a:lnTo>
                  <a:pt x="19" y="2718"/>
                </a:lnTo>
                <a:lnTo>
                  <a:pt x="26" y="2736"/>
                </a:lnTo>
                <a:lnTo>
                  <a:pt x="32" y="2754"/>
                </a:lnTo>
                <a:lnTo>
                  <a:pt x="41" y="2772"/>
                </a:lnTo>
                <a:lnTo>
                  <a:pt x="50" y="2789"/>
                </a:lnTo>
                <a:lnTo>
                  <a:pt x="59" y="2806"/>
                </a:lnTo>
                <a:lnTo>
                  <a:pt x="70" y="2821"/>
                </a:lnTo>
                <a:lnTo>
                  <a:pt x="82" y="2837"/>
                </a:lnTo>
                <a:lnTo>
                  <a:pt x="94" y="2851"/>
                </a:lnTo>
                <a:lnTo>
                  <a:pt x="107" y="2866"/>
                </a:lnTo>
                <a:lnTo>
                  <a:pt x="121" y="2880"/>
                </a:lnTo>
                <a:lnTo>
                  <a:pt x="135" y="2894"/>
                </a:lnTo>
                <a:lnTo>
                  <a:pt x="150" y="2906"/>
                </a:lnTo>
                <a:lnTo>
                  <a:pt x="165" y="2918"/>
                </a:lnTo>
                <a:lnTo>
                  <a:pt x="182" y="2930"/>
                </a:lnTo>
                <a:lnTo>
                  <a:pt x="199" y="2941"/>
                </a:lnTo>
                <a:lnTo>
                  <a:pt x="216" y="2951"/>
                </a:lnTo>
                <a:lnTo>
                  <a:pt x="235" y="2960"/>
                </a:lnTo>
                <a:lnTo>
                  <a:pt x="252" y="2968"/>
                </a:lnTo>
                <a:lnTo>
                  <a:pt x="271" y="2975"/>
                </a:lnTo>
                <a:lnTo>
                  <a:pt x="292" y="2982"/>
                </a:lnTo>
                <a:lnTo>
                  <a:pt x="312" y="2988"/>
                </a:lnTo>
                <a:lnTo>
                  <a:pt x="2085" y="3397"/>
                </a:lnTo>
                <a:lnTo>
                  <a:pt x="2085" y="3397"/>
                </a:lnTo>
                <a:lnTo>
                  <a:pt x="2101" y="3400"/>
                </a:lnTo>
                <a:lnTo>
                  <a:pt x="2118" y="3402"/>
                </a:lnTo>
                <a:lnTo>
                  <a:pt x="2135" y="3404"/>
                </a:lnTo>
                <a:lnTo>
                  <a:pt x="2152" y="3406"/>
                </a:lnTo>
                <a:lnTo>
                  <a:pt x="2167" y="3406"/>
                </a:lnTo>
                <a:lnTo>
                  <a:pt x="2184" y="3404"/>
                </a:lnTo>
                <a:lnTo>
                  <a:pt x="2200" y="3403"/>
                </a:lnTo>
                <a:lnTo>
                  <a:pt x="2217" y="3401"/>
                </a:lnTo>
                <a:lnTo>
                  <a:pt x="2232" y="3398"/>
                </a:lnTo>
                <a:lnTo>
                  <a:pt x="2248" y="3394"/>
                </a:lnTo>
                <a:lnTo>
                  <a:pt x="2263" y="3390"/>
                </a:lnTo>
                <a:lnTo>
                  <a:pt x="2278" y="3384"/>
                </a:lnTo>
                <a:lnTo>
                  <a:pt x="2292" y="3379"/>
                </a:lnTo>
                <a:lnTo>
                  <a:pt x="2307" y="3372"/>
                </a:lnTo>
                <a:lnTo>
                  <a:pt x="2322" y="3365"/>
                </a:lnTo>
                <a:lnTo>
                  <a:pt x="2336" y="3358"/>
                </a:lnTo>
                <a:lnTo>
                  <a:pt x="2349" y="3350"/>
                </a:lnTo>
                <a:lnTo>
                  <a:pt x="2363" y="3341"/>
                </a:lnTo>
                <a:lnTo>
                  <a:pt x="2375" y="3331"/>
                </a:lnTo>
                <a:lnTo>
                  <a:pt x="2387" y="3321"/>
                </a:lnTo>
                <a:lnTo>
                  <a:pt x="2400" y="3311"/>
                </a:lnTo>
                <a:lnTo>
                  <a:pt x="2411" y="3299"/>
                </a:lnTo>
                <a:lnTo>
                  <a:pt x="2422" y="3288"/>
                </a:lnTo>
                <a:lnTo>
                  <a:pt x="2432" y="3276"/>
                </a:lnTo>
                <a:lnTo>
                  <a:pt x="2442" y="3264"/>
                </a:lnTo>
                <a:lnTo>
                  <a:pt x="2451" y="3250"/>
                </a:lnTo>
                <a:lnTo>
                  <a:pt x="2460" y="3237"/>
                </a:lnTo>
                <a:lnTo>
                  <a:pt x="2468" y="3223"/>
                </a:lnTo>
                <a:lnTo>
                  <a:pt x="2476" y="3209"/>
                </a:lnTo>
                <a:lnTo>
                  <a:pt x="2482" y="3194"/>
                </a:lnTo>
                <a:lnTo>
                  <a:pt x="2489" y="3180"/>
                </a:lnTo>
                <a:lnTo>
                  <a:pt x="2495" y="3165"/>
                </a:lnTo>
                <a:lnTo>
                  <a:pt x="2495" y="3165"/>
                </a:lnTo>
                <a:lnTo>
                  <a:pt x="2499" y="3149"/>
                </a:lnTo>
                <a:lnTo>
                  <a:pt x="2503" y="3131"/>
                </a:lnTo>
                <a:lnTo>
                  <a:pt x="2506" y="3114"/>
                </a:lnTo>
                <a:lnTo>
                  <a:pt x="2507" y="3097"/>
                </a:lnTo>
                <a:lnTo>
                  <a:pt x="2508" y="3080"/>
                </a:lnTo>
                <a:lnTo>
                  <a:pt x="2508" y="3064"/>
                </a:lnTo>
                <a:lnTo>
                  <a:pt x="2508" y="3047"/>
                </a:lnTo>
                <a:lnTo>
                  <a:pt x="2506" y="3029"/>
                </a:lnTo>
                <a:lnTo>
                  <a:pt x="2504" y="3012"/>
                </a:lnTo>
                <a:lnTo>
                  <a:pt x="2500" y="2996"/>
                </a:lnTo>
                <a:lnTo>
                  <a:pt x="2496" y="2980"/>
                </a:lnTo>
                <a:lnTo>
                  <a:pt x="2491" y="2963"/>
                </a:lnTo>
                <a:lnTo>
                  <a:pt x="2486" y="2947"/>
                </a:lnTo>
                <a:lnTo>
                  <a:pt x="2480" y="2931"/>
                </a:lnTo>
                <a:lnTo>
                  <a:pt x="2472" y="2916"/>
                </a:lnTo>
                <a:lnTo>
                  <a:pt x="2466" y="2901"/>
                </a:lnTo>
                <a:lnTo>
                  <a:pt x="2457" y="2886"/>
                </a:lnTo>
                <a:lnTo>
                  <a:pt x="2448" y="2871"/>
                </a:lnTo>
                <a:lnTo>
                  <a:pt x="2439" y="2857"/>
                </a:lnTo>
                <a:lnTo>
                  <a:pt x="2428" y="2844"/>
                </a:lnTo>
                <a:lnTo>
                  <a:pt x="2418" y="2830"/>
                </a:lnTo>
                <a:lnTo>
                  <a:pt x="2405" y="2818"/>
                </a:lnTo>
                <a:lnTo>
                  <a:pt x="2394" y="2806"/>
                </a:lnTo>
                <a:lnTo>
                  <a:pt x="2381" y="2794"/>
                </a:lnTo>
                <a:lnTo>
                  <a:pt x="2368" y="2783"/>
                </a:lnTo>
                <a:lnTo>
                  <a:pt x="2354" y="2773"/>
                </a:lnTo>
                <a:lnTo>
                  <a:pt x="2341" y="2764"/>
                </a:lnTo>
                <a:lnTo>
                  <a:pt x="2326" y="2755"/>
                </a:lnTo>
                <a:lnTo>
                  <a:pt x="2310" y="2747"/>
                </a:lnTo>
                <a:lnTo>
                  <a:pt x="2295" y="2741"/>
                </a:lnTo>
                <a:lnTo>
                  <a:pt x="2279" y="2734"/>
                </a:lnTo>
                <a:lnTo>
                  <a:pt x="2262" y="2728"/>
                </a:lnTo>
                <a:lnTo>
                  <a:pt x="953" y="2333"/>
                </a:lnTo>
                <a:lnTo>
                  <a:pt x="953" y="2333"/>
                </a:lnTo>
                <a:lnTo>
                  <a:pt x="962" y="2304"/>
                </a:lnTo>
                <a:lnTo>
                  <a:pt x="974" y="2270"/>
                </a:lnTo>
                <a:lnTo>
                  <a:pt x="989" y="2231"/>
                </a:lnTo>
                <a:lnTo>
                  <a:pt x="1005" y="2186"/>
                </a:lnTo>
                <a:lnTo>
                  <a:pt x="1026" y="2138"/>
                </a:lnTo>
                <a:lnTo>
                  <a:pt x="1048" y="2087"/>
                </a:lnTo>
                <a:lnTo>
                  <a:pt x="1073" y="2032"/>
                </a:lnTo>
                <a:lnTo>
                  <a:pt x="1099" y="1974"/>
                </a:lnTo>
                <a:lnTo>
                  <a:pt x="1128" y="1915"/>
                </a:lnTo>
                <a:lnTo>
                  <a:pt x="1161" y="1853"/>
                </a:lnTo>
                <a:lnTo>
                  <a:pt x="1194" y="1790"/>
                </a:lnTo>
                <a:lnTo>
                  <a:pt x="1229" y="1726"/>
                </a:lnTo>
                <a:lnTo>
                  <a:pt x="1267" y="1662"/>
                </a:lnTo>
                <a:lnTo>
                  <a:pt x="1306" y="1599"/>
                </a:lnTo>
                <a:lnTo>
                  <a:pt x="1347" y="1535"/>
                </a:lnTo>
                <a:lnTo>
                  <a:pt x="1390" y="1474"/>
                </a:lnTo>
                <a:lnTo>
                  <a:pt x="1307" y="2292"/>
                </a:lnTo>
                <a:lnTo>
                  <a:pt x="1307" y="2292"/>
                </a:lnTo>
                <a:lnTo>
                  <a:pt x="1364" y="2312"/>
                </a:lnTo>
                <a:lnTo>
                  <a:pt x="1420" y="2331"/>
                </a:lnTo>
                <a:lnTo>
                  <a:pt x="1529" y="2365"/>
                </a:lnTo>
                <a:lnTo>
                  <a:pt x="1633" y="2398"/>
                </a:lnTo>
                <a:lnTo>
                  <a:pt x="1731" y="2428"/>
                </a:lnTo>
                <a:lnTo>
                  <a:pt x="1731" y="2428"/>
                </a:lnTo>
                <a:lnTo>
                  <a:pt x="2003" y="2518"/>
                </a:lnTo>
                <a:lnTo>
                  <a:pt x="2110" y="2553"/>
                </a:lnTo>
                <a:lnTo>
                  <a:pt x="2194" y="2579"/>
                </a:lnTo>
                <a:lnTo>
                  <a:pt x="2194" y="2305"/>
                </a:lnTo>
                <a:lnTo>
                  <a:pt x="2194" y="2305"/>
                </a:lnTo>
                <a:lnTo>
                  <a:pt x="2194" y="2298"/>
                </a:lnTo>
                <a:lnTo>
                  <a:pt x="2196" y="2290"/>
                </a:lnTo>
                <a:lnTo>
                  <a:pt x="2199" y="2283"/>
                </a:lnTo>
                <a:lnTo>
                  <a:pt x="2201" y="2275"/>
                </a:lnTo>
                <a:lnTo>
                  <a:pt x="2205" y="2268"/>
                </a:lnTo>
                <a:lnTo>
                  <a:pt x="2210" y="2261"/>
                </a:lnTo>
                <a:lnTo>
                  <a:pt x="2214" y="2255"/>
                </a:lnTo>
                <a:lnTo>
                  <a:pt x="2220" y="2249"/>
                </a:lnTo>
                <a:lnTo>
                  <a:pt x="2225" y="2243"/>
                </a:lnTo>
                <a:lnTo>
                  <a:pt x="2232" y="2239"/>
                </a:lnTo>
                <a:lnTo>
                  <a:pt x="2239" y="2235"/>
                </a:lnTo>
                <a:lnTo>
                  <a:pt x="2246" y="2230"/>
                </a:lnTo>
                <a:lnTo>
                  <a:pt x="2253" y="2228"/>
                </a:lnTo>
                <a:lnTo>
                  <a:pt x="2261" y="2226"/>
                </a:lnTo>
                <a:lnTo>
                  <a:pt x="2268" y="2224"/>
                </a:lnTo>
                <a:lnTo>
                  <a:pt x="2276" y="2223"/>
                </a:lnTo>
                <a:lnTo>
                  <a:pt x="2862" y="2223"/>
                </a:lnTo>
                <a:lnTo>
                  <a:pt x="2862" y="2223"/>
                </a:lnTo>
                <a:lnTo>
                  <a:pt x="2870" y="2224"/>
                </a:lnTo>
                <a:lnTo>
                  <a:pt x="2878" y="2226"/>
                </a:lnTo>
                <a:lnTo>
                  <a:pt x="2886" y="2228"/>
                </a:lnTo>
                <a:lnTo>
                  <a:pt x="2892" y="2230"/>
                </a:lnTo>
                <a:lnTo>
                  <a:pt x="2899" y="2235"/>
                </a:lnTo>
                <a:lnTo>
                  <a:pt x="2906" y="2239"/>
                </a:lnTo>
                <a:lnTo>
                  <a:pt x="2913" y="2243"/>
                </a:lnTo>
                <a:lnTo>
                  <a:pt x="2919" y="2249"/>
                </a:lnTo>
                <a:lnTo>
                  <a:pt x="2925" y="2255"/>
                </a:lnTo>
                <a:lnTo>
                  <a:pt x="2929" y="2261"/>
                </a:lnTo>
                <a:lnTo>
                  <a:pt x="2934" y="2268"/>
                </a:lnTo>
                <a:lnTo>
                  <a:pt x="2937" y="2275"/>
                </a:lnTo>
                <a:lnTo>
                  <a:pt x="2940" y="2283"/>
                </a:lnTo>
                <a:lnTo>
                  <a:pt x="2943" y="2290"/>
                </a:lnTo>
                <a:lnTo>
                  <a:pt x="2944" y="2298"/>
                </a:lnTo>
                <a:lnTo>
                  <a:pt x="2944" y="2305"/>
                </a:lnTo>
                <a:lnTo>
                  <a:pt x="2944" y="2579"/>
                </a:lnTo>
                <a:lnTo>
                  <a:pt x="2944" y="2579"/>
                </a:lnTo>
                <a:lnTo>
                  <a:pt x="3029" y="2553"/>
                </a:lnTo>
                <a:lnTo>
                  <a:pt x="3135" y="2518"/>
                </a:lnTo>
                <a:lnTo>
                  <a:pt x="3409" y="2428"/>
                </a:lnTo>
                <a:lnTo>
                  <a:pt x="3409" y="2428"/>
                </a:lnTo>
                <a:lnTo>
                  <a:pt x="3505" y="2398"/>
                </a:lnTo>
                <a:lnTo>
                  <a:pt x="3610" y="2365"/>
                </a:lnTo>
                <a:lnTo>
                  <a:pt x="3719" y="2331"/>
                </a:lnTo>
                <a:lnTo>
                  <a:pt x="3775" y="2312"/>
                </a:lnTo>
                <a:lnTo>
                  <a:pt x="3831" y="2292"/>
                </a:lnTo>
                <a:lnTo>
                  <a:pt x="3749" y="1474"/>
                </a:lnTo>
                <a:lnTo>
                  <a:pt x="3749" y="1474"/>
                </a:lnTo>
                <a:lnTo>
                  <a:pt x="3790" y="1535"/>
                </a:lnTo>
                <a:lnTo>
                  <a:pt x="3829" y="1599"/>
                </a:lnTo>
                <a:lnTo>
                  <a:pt x="3867" y="1662"/>
                </a:lnTo>
                <a:lnTo>
                  <a:pt x="3903" y="1726"/>
                </a:lnTo>
                <a:lnTo>
                  <a:pt x="3939" y="1790"/>
                </a:lnTo>
                <a:lnTo>
                  <a:pt x="3973" y="1853"/>
                </a:lnTo>
                <a:lnTo>
                  <a:pt x="4004" y="1915"/>
                </a:lnTo>
                <a:lnTo>
                  <a:pt x="4034" y="1974"/>
                </a:lnTo>
                <a:lnTo>
                  <a:pt x="4061" y="2032"/>
                </a:lnTo>
                <a:lnTo>
                  <a:pt x="4087" y="2087"/>
                </a:lnTo>
                <a:lnTo>
                  <a:pt x="4110" y="2138"/>
                </a:lnTo>
                <a:lnTo>
                  <a:pt x="4130" y="2186"/>
                </a:lnTo>
                <a:lnTo>
                  <a:pt x="4149" y="2231"/>
                </a:lnTo>
                <a:lnTo>
                  <a:pt x="4164" y="2270"/>
                </a:lnTo>
                <a:lnTo>
                  <a:pt x="4176" y="2304"/>
                </a:lnTo>
                <a:lnTo>
                  <a:pt x="4185" y="2333"/>
                </a:lnTo>
                <a:lnTo>
                  <a:pt x="2876" y="2728"/>
                </a:lnTo>
                <a:lnTo>
                  <a:pt x="2876" y="2728"/>
                </a:lnTo>
                <a:lnTo>
                  <a:pt x="2860" y="2734"/>
                </a:lnTo>
                <a:lnTo>
                  <a:pt x="2843" y="2740"/>
                </a:lnTo>
                <a:lnTo>
                  <a:pt x="2828" y="2747"/>
                </a:lnTo>
                <a:lnTo>
                  <a:pt x="2813" y="2755"/>
                </a:lnTo>
                <a:lnTo>
                  <a:pt x="2799" y="2763"/>
                </a:lnTo>
                <a:lnTo>
                  <a:pt x="2784" y="2772"/>
                </a:lnTo>
                <a:lnTo>
                  <a:pt x="2771" y="2782"/>
                </a:lnTo>
                <a:lnTo>
                  <a:pt x="2757" y="2792"/>
                </a:lnTo>
                <a:lnTo>
                  <a:pt x="2745" y="2803"/>
                </a:lnTo>
                <a:lnTo>
                  <a:pt x="2733" y="2816"/>
                </a:lnTo>
                <a:lnTo>
                  <a:pt x="2721" y="2828"/>
                </a:lnTo>
                <a:lnTo>
                  <a:pt x="2710" y="2840"/>
                </a:lnTo>
                <a:lnTo>
                  <a:pt x="2700" y="2854"/>
                </a:lnTo>
                <a:lnTo>
                  <a:pt x="2690" y="2867"/>
                </a:lnTo>
                <a:lnTo>
                  <a:pt x="2681" y="2880"/>
                </a:lnTo>
                <a:lnTo>
                  <a:pt x="2673" y="2895"/>
                </a:lnTo>
                <a:lnTo>
                  <a:pt x="2666" y="2911"/>
                </a:lnTo>
                <a:lnTo>
                  <a:pt x="2659" y="2925"/>
                </a:lnTo>
                <a:lnTo>
                  <a:pt x="2652" y="2941"/>
                </a:lnTo>
                <a:lnTo>
                  <a:pt x="2647" y="2958"/>
                </a:lnTo>
                <a:lnTo>
                  <a:pt x="2642" y="2973"/>
                </a:lnTo>
                <a:lnTo>
                  <a:pt x="2638" y="2990"/>
                </a:lnTo>
                <a:lnTo>
                  <a:pt x="2635" y="3007"/>
                </a:lnTo>
                <a:lnTo>
                  <a:pt x="2632" y="3023"/>
                </a:lnTo>
                <a:lnTo>
                  <a:pt x="2631" y="3041"/>
                </a:lnTo>
                <a:lnTo>
                  <a:pt x="2630" y="3058"/>
                </a:lnTo>
                <a:lnTo>
                  <a:pt x="2630" y="3076"/>
                </a:lnTo>
                <a:lnTo>
                  <a:pt x="2631" y="3094"/>
                </a:lnTo>
                <a:lnTo>
                  <a:pt x="2633" y="3112"/>
                </a:lnTo>
                <a:lnTo>
                  <a:pt x="2635" y="3128"/>
                </a:lnTo>
                <a:lnTo>
                  <a:pt x="2640" y="3146"/>
                </a:lnTo>
                <a:lnTo>
                  <a:pt x="2644" y="3165"/>
                </a:lnTo>
                <a:lnTo>
                  <a:pt x="2644" y="3165"/>
                </a:lnTo>
                <a:lnTo>
                  <a:pt x="2650" y="3181"/>
                </a:lnTo>
                <a:lnTo>
                  <a:pt x="2656" y="3197"/>
                </a:lnTo>
                <a:lnTo>
                  <a:pt x="2662" y="3212"/>
                </a:lnTo>
                <a:lnTo>
                  <a:pt x="2670" y="3227"/>
                </a:lnTo>
                <a:lnTo>
                  <a:pt x="2678" y="3241"/>
                </a:lnTo>
                <a:lnTo>
                  <a:pt x="2687" y="3256"/>
                </a:lnTo>
                <a:lnTo>
                  <a:pt x="2697" y="3269"/>
                </a:lnTo>
                <a:lnTo>
                  <a:pt x="2706" y="3282"/>
                </a:lnTo>
                <a:lnTo>
                  <a:pt x="2717" y="3294"/>
                </a:lnTo>
                <a:lnTo>
                  <a:pt x="2728" y="3305"/>
                </a:lnTo>
                <a:lnTo>
                  <a:pt x="2739" y="3316"/>
                </a:lnTo>
                <a:lnTo>
                  <a:pt x="2751" y="3327"/>
                </a:lnTo>
                <a:lnTo>
                  <a:pt x="2763" y="3336"/>
                </a:lnTo>
                <a:lnTo>
                  <a:pt x="2776" y="3346"/>
                </a:lnTo>
                <a:lnTo>
                  <a:pt x="2790" y="3354"/>
                </a:lnTo>
                <a:lnTo>
                  <a:pt x="2803" y="3363"/>
                </a:lnTo>
                <a:lnTo>
                  <a:pt x="2816" y="3370"/>
                </a:lnTo>
                <a:lnTo>
                  <a:pt x="2831" y="3377"/>
                </a:lnTo>
                <a:lnTo>
                  <a:pt x="2845" y="3383"/>
                </a:lnTo>
                <a:lnTo>
                  <a:pt x="2860" y="3388"/>
                </a:lnTo>
                <a:lnTo>
                  <a:pt x="2876" y="3393"/>
                </a:lnTo>
                <a:lnTo>
                  <a:pt x="2891" y="3397"/>
                </a:lnTo>
                <a:lnTo>
                  <a:pt x="2907" y="3400"/>
                </a:lnTo>
                <a:lnTo>
                  <a:pt x="2923" y="3402"/>
                </a:lnTo>
                <a:lnTo>
                  <a:pt x="2938" y="3404"/>
                </a:lnTo>
                <a:lnTo>
                  <a:pt x="2955" y="3406"/>
                </a:lnTo>
                <a:lnTo>
                  <a:pt x="2971" y="3406"/>
                </a:lnTo>
                <a:lnTo>
                  <a:pt x="2987" y="3406"/>
                </a:lnTo>
                <a:lnTo>
                  <a:pt x="3004" y="3404"/>
                </a:lnTo>
                <a:lnTo>
                  <a:pt x="3020" y="3402"/>
                </a:lnTo>
                <a:lnTo>
                  <a:pt x="3037" y="3400"/>
                </a:lnTo>
                <a:lnTo>
                  <a:pt x="3053" y="3397"/>
                </a:lnTo>
                <a:lnTo>
                  <a:pt x="4826" y="2988"/>
                </a:lnTo>
                <a:lnTo>
                  <a:pt x="4826" y="2988"/>
                </a:lnTo>
                <a:lnTo>
                  <a:pt x="4847" y="2981"/>
                </a:lnTo>
                <a:lnTo>
                  <a:pt x="4869" y="2973"/>
                </a:lnTo>
                <a:lnTo>
                  <a:pt x="4889" y="2965"/>
                </a:lnTo>
                <a:lnTo>
                  <a:pt x="4908" y="2955"/>
                </a:lnTo>
                <a:lnTo>
                  <a:pt x="4927" y="2946"/>
                </a:lnTo>
                <a:lnTo>
                  <a:pt x="4945" y="2935"/>
                </a:lnTo>
                <a:lnTo>
                  <a:pt x="4963" y="2924"/>
                </a:lnTo>
                <a:lnTo>
                  <a:pt x="4979" y="2913"/>
                </a:lnTo>
                <a:lnTo>
                  <a:pt x="4995" y="2901"/>
                </a:lnTo>
                <a:lnTo>
                  <a:pt x="5011" y="2888"/>
                </a:lnTo>
                <a:lnTo>
                  <a:pt x="5025" y="2875"/>
                </a:lnTo>
                <a:lnTo>
                  <a:pt x="5039" y="2860"/>
                </a:lnTo>
                <a:lnTo>
                  <a:pt x="5052" y="2846"/>
                </a:lnTo>
                <a:lnTo>
                  <a:pt x="5063" y="2831"/>
                </a:lnTo>
                <a:lnTo>
                  <a:pt x="5075" y="2816"/>
                </a:lnTo>
                <a:lnTo>
                  <a:pt x="5085" y="2800"/>
                </a:lnTo>
                <a:lnTo>
                  <a:pt x="5095" y="2783"/>
                </a:lnTo>
                <a:lnTo>
                  <a:pt x="5104" y="2768"/>
                </a:lnTo>
                <a:lnTo>
                  <a:pt x="5112" y="2750"/>
                </a:lnTo>
                <a:lnTo>
                  <a:pt x="5120" y="2733"/>
                </a:lnTo>
                <a:lnTo>
                  <a:pt x="5127" y="2715"/>
                </a:lnTo>
                <a:lnTo>
                  <a:pt x="5132" y="2697"/>
                </a:lnTo>
                <a:lnTo>
                  <a:pt x="5137" y="2679"/>
                </a:lnTo>
                <a:lnTo>
                  <a:pt x="5141" y="2661"/>
                </a:lnTo>
                <a:lnTo>
                  <a:pt x="5145" y="2642"/>
                </a:lnTo>
                <a:lnTo>
                  <a:pt x="5147" y="2625"/>
                </a:lnTo>
                <a:lnTo>
                  <a:pt x="5148" y="2606"/>
                </a:lnTo>
                <a:lnTo>
                  <a:pt x="5148" y="2587"/>
                </a:lnTo>
                <a:lnTo>
                  <a:pt x="5148" y="2568"/>
                </a:lnTo>
                <a:lnTo>
                  <a:pt x="5146" y="2549"/>
                </a:lnTo>
                <a:lnTo>
                  <a:pt x="5144" y="2530"/>
                </a:lnTo>
                <a:lnTo>
                  <a:pt x="5140" y="2509"/>
                </a:lnTo>
                <a:lnTo>
                  <a:pt x="5140" y="2509"/>
                </a:lnTo>
                <a:close/>
              </a:path>
            </a:pathLst>
          </a:custGeom>
          <a:solidFill xmlns:a="http://schemas.openxmlformats.org/drawingml/2006/main">
            <a:srgbClr val="000000"/>
          </a:solidFill>
          <a:ln xmlns:a="http://schemas.openxmlformats.org/drawingml/2006/main">
            <a:noFill/>
          </a:ln>
          <a:extLst xmlns:a="http://schemas.openxmlformats.org/drawingml/2006/main"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cdr:spPr>
        <cdr:txBody>
          <a:bodyPr xmlns:a="http://schemas.openxmlformats.org/drawingml/2006/main" vert="horz" wrap="square" lIns="91440" tIns="45720" rIns="91440" bIns="45720" numCol="1" anchor="t" anchorCtr="0" compatLnSpc="1">
            <a:prstTxWarp prst="textNoShape">
              <a:avLst/>
            </a:prstTxWarp>
          </a:bodyPr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 dirty="0"/>
          </a:p>
        </cdr:txBody>
      </cdr:sp>
      <cdr:sp macro="" textlink="">
        <cdr:nvSpPr>
          <cdr:cNvPr id="6" name="Freeform 5">
            <a:extLst xmlns:a="http://schemas.openxmlformats.org/drawingml/2006/main">
              <a:ext uri="{FF2B5EF4-FFF2-40B4-BE49-F238E27FC236}">
                <a16:creationId xmlns:a16="http://schemas.microsoft.com/office/drawing/2014/main" id="{747168A5-4DC5-2946-8DC2-57A0EB3299BE}"/>
              </a:ext>
            </a:extLst>
          </cdr:cNvPr>
          <cdr:cNvSpPr>
            <a:spLocks xmlns:a="http://schemas.openxmlformats.org/drawingml/2006/main"/>
          </cdr:cNvSpPr>
        </cdr:nvSpPr>
        <cdr:spPr bwMode="auto">
          <a:xfrm xmlns:a="http://schemas.openxmlformats.org/drawingml/2006/main">
            <a:off x="-8015" y="-1054"/>
            <a:ext cx="1" cy="1"/>
          </a:xfrm>
          <a:custGeom xmlns:a="http://schemas.openxmlformats.org/drawingml/2006/main">
            <a:avLst/>
            <a:gdLst>
              <a:gd name="T0" fmla="*/ 1175 w 2237"/>
              <a:gd name="T1" fmla="*/ 1 h 2237"/>
              <a:gd name="T2" fmla="*/ 1288 w 2237"/>
              <a:gd name="T3" fmla="*/ 12 h 2237"/>
              <a:gd name="T4" fmla="*/ 1398 w 2237"/>
              <a:gd name="T5" fmla="*/ 35 h 2237"/>
              <a:gd name="T6" fmla="*/ 1503 w 2237"/>
              <a:gd name="T7" fmla="*/ 67 h 2237"/>
              <a:gd name="T8" fmla="*/ 1651 w 2237"/>
              <a:gd name="T9" fmla="*/ 135 h 2237"/>
              <a:gd name="T10" fmla="*/ 1830 w 2237"/>
              <a:gd name="T11" fmla="*/ 255 h 2237"/>
              <a:gd name="T12" fmla="*/ 1981 w 2237"/>
              <a:gd name="T13" fmla="*/ 407 h 2237"/>
              <a:gd name="T14" fmla="*/ 2101 w 2237"/>
              <a:gd name="T15" fmla="*/ 586 h 2237"/>
              <a:gd name="T16" fmla="*/ 2168 w 2237"/>
              <a:gd name="T17" fmla="*/ 734 h 2237"/>
              <a:gd name="T18" fmla="*/ 2201 w 2237"/>
              <a:gd name="T19" fmla="*/ 839 h 2237"/>
              <a:gd name="T20" fmla="*/ 2223 w 2237"/>
              <a:gd name="T21" fmla="*/ 948 h 2237"/>
              <a:gd name="T22" fmla="*/ 2235 w 2237"/>
              <a:gd name="T23" fmla="*/ 1060 h 2237"/>
              <a:gd name="T24" fmla="*/ 2237 w 2237"/>
              <a:gd name="T25" fmla="*/ 1148 h 2237"/>
              <a:gd name="T26" fmla="*/ 2228 w 2237"/>
              <a:gd name="T27" fmla="*/ 1260 h 2237"/>
              <a:gd name="T28" fmla="*/ 2207 w 2237"/>
              <a:gd name="T29" fmla="*/ 1371 h 2237"/>
              <a:gd name="T30" fmla="*/ 2177 w 2237"/>
              <a:gd name="T31" fmla="*/ 1477 h 2237"/>
              <a:gd name="T32" fmla="*/ 2126 w 2237"/>
              <a:gd name="T33" fmla="*/ 1604 h 2237"/>
              <a:gd name="T34" fmla="*/ 2014 w 2237"/>
              <a:gd name="T35" fmla="*/ 1788 h 2237"/>
              <a:gd name="T36" fmla="*/ 1870 w 2237"/>
              <a:gd name="T37" fmla="*/ 1947 h 2237"/>
              <a:gd name="T38" fmla="*/ 1698 w 2237"/>
              <a:gd name="T39" fmla="*/ 2075 h 2237"/>
              <a:gd name="T40" fmla="*/ 1528 w 2237"/>
              <a:gd name="T41" fmla="*/ 2159 h 2237"/>
              <a:gd name="T42" fmla="*/ 1424 w 2237"/>
              <a:gd name="T43" fmla="*/ 2195 h 2237"/>
              <a:gd name="T44" fmla="*/ 1316 w 2237"/>
              <a:gd name="T45" fmla="*/ 2219 h 2237"/>
              <a:gd name="T46" fmla="*/ 1204 w 2237"/>
              <a:gd name="T47" fmla="*/ 2234 h 2237"/>
              <a:gd name="T48" fmla="*/ 1118 w 2237"/>
              <a:gd name="T49" fmla="*/ 2237 h 2237"/>
              <a:gd name="T50" fmla="*/ 1003 w 2237"/>
              <a:gd name="T51" fmla="*/ 2232 h 2237"/>
              <a:gd name="T52" fmla="*/ 893 w 2237"/>
              <a:gd name="T53" fmla="*/ 2215 h 2237"/>
              <a:gd name="T54" fmla="*/ 785 w 2237"/>
              <a:gd name="T55" fmla="*/ 2187 h 2237"/>
              <a:gd name="T56" fmla="*/ 683 w 2237"/>
              <a:gd name="T57" fmla="*/ 2149 h 2237"/>
              <a:gd name="T58" fmla="*/ 493 w 2237"/>
              <a:gd name="T59" fmla="*/ 2046 h 2237"/>
              <a:gd name="T60" fmla="*/ 327 w 2237"/>
              <a:gd name="T61" fmla="*/ 1910 h 2237"/>
              <a:gd name="T62" fmla="*/ 191 w 2237"/>
              <a:gd name="T63" fmla="*/ 1744 h 2237"/>
              <a:gd name="T64" fmla="*/ 87 w 2237"/>
              <a:gd name="T65" fmla="*/ 1553 h 2237"/>
              <a:gd name="T66" fmla="*/ 50 w 2237"/>
              <a:gd name="T67" fmla="*/ 1450 h 2237"/>
              <a:gd name="T68" fmla="*/ 22 w 2237"/>
              <a:gd name="T69" fmla="*/ 1344 h 2237"/>
              <a:gd name="T70" fmla="*/ 6 w 2237"/>
              <a:gd name="T71" fmla="*/ 1233 h 2237"/>
              <a:gd name="T72" fmla="*/ 0 w 2237"/>
              <a:gd name="T73" fmla="*/ 1119 h 2237"/>
              <a:gd name="T74" fmla="*/ 3 w 2237"/>
              <a:gd name="T75" fmla="*/ 1033 h 2237"/>
              <a:gd name="T76" fmla="*/ 17 w 2237"/>
              <a:gd name="T77" fmla="*/ 921 h 2237"/>
              <a:gd name="T78" fmla="*/ 42 w 2237"/>
              <a:gd name="T79" fmla="*/ 812 h 2237"/>
              <a:gd name="T80" fmla="*/ 77 w 2237"/>
              <a:gd name="T81" fmla="*/ 708 h 2237"/>
              <a:gd name="T82" fmla="*/ 162 w 2237"/>
              <a:gd name="T83" fmla="*/ 539 h 2237"/>
              <a:gd name="T84" fmla="*/ 290 w 2237"/>
              <a:gd name="T85" fmla="*/ 367 h 2237"/>
              <a:gd name="T86" fmla="*/ 449 w 2237"/>
              <a:gd name="T87" fmla="*/ 222 h 2237"/>
              <a:gd name="T88" fmla="*/ 633 w 2237"/>
              <a:gd name="T89" fmla="*/ 110 h 2237"/>
              <a:gd name="T90" fmla="*/ 760 w 2237"/>
              <a:gd name="T91" fmla="*/ 58 h 2237"/>
              <a:gd name="T92" fmla="*/ 866 w 2237"/>
              <a:gd name="T93" fmla="*/ 28 h 2237"/>
              <a:gd name="T94" fmla="*/ 975 w 2237"/>
              <a:gd name="T95" fmla="*/ 9 h 2237"/>
              <a:gd name="T96" fmla="*/ 1089 w 2237"/>
              <a:gd name="T97" fmla="*/ 0 h 2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237" h="2237">
                <a:moveTo>
                  <a:pt x="1118" y="0"/>
                </a:moveTo>
                <a:lnTo>
                  <a:pt x="1118" y="0"/>
                </a:lnTo>
                <a:lnTo>
                  <a:pt x="1147" y="0"/>
                </a:lnTo>
                <a:lnTo>
                  <a:pt x="1175" y="1"/>
                </a:lnTo>
                <a:lnTo>
                  <a:pt x="1204" y="3"/>
                </a:lnTo>
                <a:lnTo>
                  <a:pt x="1232" y="6"/>
                </a:lnTo>
                <a:lnTo>
                  <a:pt x="1260" y="9"/>
                </a:lnTo>
                <a:lnTo>
                  <a:pt x="1288" y="12"/>
                </a:lnTo>
                <a:lnTo>
                  <a:pt x="1316" y="17"/>
                </a:lnTo>
                <a:lnTo>
                  <a:pt x="1344" y="22"/>
                </a:lnTo>
                <a:lnTo>
                  <a:pt x="1371" y="28"/>
                </a:lnTo>
                <a:lnTo>
                  <a:pt x="1398" y="35"/>
                </a:lnTo>
                <a:lnTo>
                  <a:pt x="1424" y="42"/>
                </a:lnTo>
                <a:lnTo>
                  <a:pt x="1451" y="50"/>
                </a:lnTo>
                <a:lnTo>
                  <a:pt x="1477" y="58"/>
                </a:lnTo>
                <a:lnTo>
                  <a:pt x="1503" y="67"/>
                </a:lnTo>
                <a:lnTo>
                  <a:pt x="1528" y="77"/>
                </a:lnTo>
                <a:lnTo>
                  <a:pt x="1554" y="87"/>
                </a:lnTo>
                <a:lnTo>
                  <a:pt x="1603" y="110"/>
                </a:lnTo>
                <a:lnTo>
                  <a:pt x="1651" y="135"/>
                </a:lnTo>
                <a:lnTo>
                  <a:pt x="1698" y="162"/>
                </a:lnTo>
                <a:lnTo>
                  <a:pt x="1744" y="191"/>
                </a:lnTo>
                <a:lnTo>
                  <a:pt x="1787" y="222"/>
                </a:lnTo>
                <a:lnTo>
                  <a:pt x="1830" y="255"/>
                </a:lnTo>
                <a:lnTo>
                  <a:pt x="1870" y="291"/>
                </a:lnTo>
                <a:lnTo>
                  <a:pt x="1909" y="327"/>
                </a:lnTo>
                <a:lnTo>
                  <a:pt x="1946" y="367"/>
                </a:lnTo>
                <a:lnTo>
                  <a:pt x="1981" y="407"/>
                </a:lnTo>
                <a:lnTo>
                  <a:pt x="2014" y="449"/>
                </a:lnTo>
                <a:lnTo>
                  <a:pt x="2046" y="493"/>
                </a:lnTo>
                <a:lnTo>
                  <a:pt x="2075" y="539"/>
                </a:lnTo>
                <a:lnTo>
                  <a:pt x="2101" y="586"/>
                </a:lnTo>
                <a:lnTo>
                  <a:pt x="2126" y="634"/>
                </a:lnTo>
                <a:lnTo>
                  <a:pt x="2148" y="683"/>
                </a:lnTo>
                <a:lnTo>
                  <a:pt x="2158" y="708"/>
                </a:lnTo>
                <a:lnTo>
                  <a:pt x="2168" y="734"/>
                </a:lnTo>
                <a:lnTo>
                  <a:pt x="2177" y="760"/>
                </a:lnTo>
                <a:lnTo>
                  <a:pt x="2186" y="786"/>
                </a:lnTo>
                <a:lnTo>
                  <a:pt x="2194" y="812"/>
                </a:lnTo>
                <a:lnTo>
                  <a:pt x="2201" y="839"/>
                </a:lnTo>
                <a:lnTo>
                  <a:pt x="2207" y="866"/>
                </a:lnTo>
                <a:lnTo>
                  <a:pt x="2214" y="893"/>
                </a:lnTo>
                <a:lnTo>
                  <a:pt x="2219" y="921"/>
                </a:lnTo>
                <a:lnTo>
                  <a:pt x="2223" y="948"/>
                </a:lnTo>
                <a:lnTo>
                  <a:pt x="2228" y="976"/>
                </a:lnTo>
                <a:lnTo>
                  <a:pt x="2231" y="1003"/>
                </a:lnTo>
                <a:lnTo>
                  <a:pt x="2233" y="1033"/>
                </a:lnTo>
                <a:lnTo>
                  <a:pt x="2235" y="1060"/>
                </a:lnTo>
                <a:lnTo>
                  <a:pt x="2237" y="1089"/>
                </a:lnTo>
                <a:lnTo>
                  <a:pt x="2237" y="1119"/>
                </a:lnTo>
                <a:lnTo>
                  <a:pt x="2237" y="1119"/>
                </a:lnTo>
                <a:lnTo>
                  <a:pt x="2237" y="1148"/>
                </a:lnTo>
                <a:lnTo>
                  <a:pt x="2235" y="1176"/>
                </a:lnTo>
                <a:lnTo>
                  <a:pt x="2233" y="1205"/>
                </a:lnTo>
                <a:lnTo>
                  <a:pt x="2231" y="1233"/>
                </a:lnTo>
                <a:lnTo>
                  <a:pt x="2228" y="1260"/>
                </a:lnTo>
                <a:lnTo>
                  <a:pt x="2223" y="1288"/>
                </a:lnTo>
                <a:lnTo>
                  <a:pt x="2219" y="1316"/>
                </a:lnTo>
                <a:lnTo>
                  <a:pt x="2214" y="1344"/>
                </a:lnTo>
                <a:lnTo>
                  <a:pt x="2207" y="1371"/>
                </a:lnTo>
                <a:lnTo>
                  <a:pt x="2201" y="1398"/>
                </a:lnTo>
                <a:lnTo>
                  <a:pt x="2194" y="1425"/>
                </a:lnTo>
                <a:lnTo>
                  <a:pt x="2186" y="1450"/>
                </a:lnTo>
                <a:lnTo>
                  <a:pt x="2177" y="1477"/>
                </a:lnTo>
                <a:lnTo>
                  <a:pt x="2168" y="1503"/>
                </a:lnTo>
                <a:lnTo>
                  <a:pt x="2158" y="1529"/>
                </a:lnTo>
                <a:lnTo>
                  <a:pt x="2148" y="1553"/>
                </a:lnTo>
                <a:lnTo>
                  <a:pt x="2126" y="1604"/>
                </a:lnTo>
                <a:lnTo>
                  <a:pt x="2101" y="1652"/>
                </a:lnTo>
                <a:lnTo>
                  <a:pt x="2075" y="1698"/>
                </a:lnTo>
                <a:lnTo>
                  <a:pt x="2046" y="1744"/>
                </a:lnTo>
                <a:lnTo>
                  <a:pt x="2014" y="1788"/>
                </a:lnTo>
                <a:lnTo>
                  <a:pt x="1981" y="1830"/>
                </a:lnTo>
                <a:lnTo>
                  <a:pt x="1946" y="1871"/>
                </a:lnTo>
                <a:lnTo>
                  <a:pt x="1909" y="1910"/>
                </a:lnTo>
                <a:lnTo>
                  <a:pt x="1870" y="1947"/>
                </a:lnTo>
                <a:lnTo>
                  <a:pt x="1830" y="1981"/>
                </a:lnTo>
                <a:lnTo>
                  <a:pt x="1787" y="2015"/>
                </a:lnTo>
                <a:lnTo>
                  <a:pt x="1744" y="2046"/>
                </a:lnTo>
                <a:lnTo>
                  <a:pt x="1698" y="2075"/>
                </a:lnTo>
                <a:lnTo>
                  <a:pt x="1651" y="2102"/>
                </a:lnTo>
                <a:lnTo>
                  <a:pt x="1603" y="2126"/>
                </a:lnTo>
                <a:lnTo>
                  <a:pt x="1554" y="2149"/>
                </a:lnTo>
                <a:lnTo>
                  <a:pt x="1528" y="2159"/>
                </a:lnTo>
                <a:lnTo>
                  <a:pt x="1503" y="2169"/>
                </a:lnTo>
                <a:lnTo>
                  <a:pt x="1477" y="2178"/>
                </a:lnTo>
                <a:lnTo>
                  <a:pt x="1451" y="2187"/>
                </a:lnTo>
                <a:lnTo>
                  <a:pt x="1424" y="2195"/>
                </a:lnTo>
                <a:lnTo>
                  <a:pt x="1398" y="2201"/>
                </a:lnTo>
                <a:lnTo>
                  <a:pt x="1371" y="2208"/>
                </a:lnTo>
                <a:lnTo>
                  <a:pt x="1344" y="2215"/>
                </a:lnTo>
                <a:lnTo>
                  <a:pt x="1316" y="2219"/>
                </a:lnTo>
                <a:lnTo>
                  <a:pt x="1288" y="2224"/>
                </a:lnTo>
                <a:lnTo>
                  <a:pt x="1260" y="2228"/>
                </a:lnTo>
                <a:lnTo>
                  <a:pt x="1232" y="2232"/>
                </a:lnTo>
                <a:lnTo>
                  <a:pt x="1204" y="2234"/>
                </a:lnTo>
                <a:lnTo>
                  <a:pt x="1175" y="2236"/>
                </a:lnTo>
                <a:lnTo>
                  <a:pt x="1147" y="2237"/>
                </a:lnTo>
                <a:lnTo>
                  <a:pt x="1118" y="2237"/>
                </a:lnTo>
                <a:lnTo>
                  <a:pt x="1118" y="2237"/>
                </a:lnTo>
                <a:lnTo>
                  <a:pt x="1089" y="2237"/>
                </a:lnTo>
                <a:lnTo>
                  <a:pt x="1060" y="2236"/>
                </a:lnTo>
                <a:lnTo>
                  <a:pt x="1032" y="2234"/>
                </a:lnTo>
                <a:lnTo>
                  <a:pt x="1003" y="2232"/>
                </a:lnTo>
                <a:lnTo>
                  <a:pt x="975" y="2228"/>
                </a:lnTo>
                <a:lnTo>
                  <a:pt x="947" y="2224"/>
                </a:lnTo>
                <a:lnTo>
                  <a:pt x="920" y="2219"/>
                </a:lnTo>
                <a:lnTo>
                  <a:pt x="893" y="2215"/>
                </a:lnTo>
                <a:lnTo>
                  <a:pt x="866" y="2208"/>
                </a:lnTo>
                <a:lnTo>
                  <a:pt x="839" y="2201"/>
                </a:lnTo>
                <a:lnTo>
                  <a:pt x="812" y="2195"/>
                </a:lnTo>
                <a:lnTo>
                  <a:pt x="785" y="2187"/>
                </a:lnTo>
                <a:lnTo>
                  <a:pt x="760" y="2178"/>
                </a:lnTo>
                <a:lnTo>
                  <a:pt x="734" y="2169"/>
                </a:lnTo>
                <a:lnTo>
                  <a:pt x="708" y="2159"/>
                </a:lnTo>
                <a:lnTo>
                  <a:pt x="683" y="2149"/>
                </a:lnTo>
                <a:lnTo>
                  <a:pt x="633" y="2126"/>
                </a:lnTo>
                <a:lnTo>
                  <a:pt x="585" y="2102"/>
                </a:lnTo>
                <a:lnTo>
                  <a:pt x="538" y="2075"/>
                </a:lnTo>
                <a:lnTo>
                  <a:pt x="493" y="2046"/>
                </a:lnTo>
                <a:lnTo>
                  <a:pt x="449" y="2015"/>
                </a:lnTo>
                <a:lnTo>
                  <a:pt x="407" y="1981"/>
                </a:lnTo>
                <a:lnTo>
                  <a:pt x="366" y="1947"/>
                </a:lnTo>
                <a:lnTo>
                  <a:pt x="327" y="1910"/>
                </a:lnTo>
                <a:lnTo>
                  <a:pt x="290" y="1871"/>
                </a:lnTo>
                <a:lnTo>
                  <a:pt x="255" y="1830"/>
                </a:lnTo>
                <a:lnTo>
                  <a:pt x="222" y="1788"/>
                </a:lnTo>
                <a:lnTo>
                  <a:pt x="191" y="1744"/>
                </a:lnTo>
                <a:lnTo>
                  <a:pt x="162" y="1698"/>
                </a:lnTo>
                <a:lnTo>
                  <a:pt x="135" y="1652"/>
                </a:lnTo>
                <a:lnTo>
                  <a:pt x="109" y="1604"/>
                </a:lnTo>
                <a:lnTo>
                  <a:pt x="87" y="1553"/>
                </a:lnTo>
                <a:lnTo>
                  <a:pt x="77" y="1529"/>
                </a:lnTo>
                <a:lnTo>
                  <a:pt x="67" y="1503"/>
                </a:lnTo>
                <a:lnTo>
                  <a:pt x="58" y="1477"/>
                </a:lnTo>
                <a:lnTo>
                  <a:pt x="50" y="1450"/>
                </a:lnTo>
                <a:lnTo>
                  <a:pt x="42" y="1425"/>
                </a:lnTo>
                <a:lnTo>
                  <a:pt x="35" y="1398"/>
                </a:lnTo>
                <a:lnTo>
                  <a:pt x="28" y="1371"/>
                </a:lnTo>
                <a:lnTo>
                  <a:pt x="22" y="1344"/>
                </a:lnTo>
                <a:lnTo>
                  <a:pt x="17" y="1316"/>
                </a:lnTo>
                <a:lnTo>
                  <a:pt x="12" y="1288"/>
                </a:lnTo>
                <a:lnTo>
                  <a:pt x="9" y="1260"/>
                </a:lnTo>
                <a:lnTo>
                  <a:pt x="6" y="1233"/>
                </a:lnTo>
                <a:lnTo>
                  <a:pt x="3" y="1205"/>
                </a:lnTo>
                <a:lnTo>
                  <a:pt x="1" y="1176"/>
                </a:lnTo>
                <a:lnTo>
                  <a:pt x="0" y="1148"/>
                </a:lnTo>
                <a:lnTo>
                  <a:pt x="0" y="1119"/>
                </a:lnTo>
                <a:lnTo>
                  <a:pt x="0" y="1119"/>
                </a:lnTo>
                <a:lnTo>
                  <a:pt x="0" y="1089"/>
                </a:lnTo>
                <a:lnTo>
                  <a:pt x="1" y="1060"/>
                </a:lnTo>
                <a:lnTo>
                  <a:pt x="3" y="1033"/>
                </a:lnTo>
                <a:lnTo>
                  <a:pt x="6" y="1003"/>
                </a:lnTo>
                <a:lnTo>
                  <a:pt x="9" y="976"/>
                </a:lnTo>
                <a:lnTo>
                  <a:pt x="12" y="948"/>
                </a:lnTo>
                <a:lnTo>
                  <a:pt x="17" y="921"/>
                </a:lnTo>
                <a:lnTo>
                  <a:pt x="22" y="893"/>
                </a:lnTo>
                <a:lnTo>
                  <a:pt x="28" y="866"/>
                </a:lnTo>
                <a:lnTo>
                  <a:pt x="35" y="839"/>
                </a:lnTo>
                <a:lnTo>
                  <a:pt x="42" y="812"/>
                </a:lnTo>
                <a:lnTo>
                  <a:pt x="50" y="786"/>
                </a:lnTo>
                <a:lnTo>
                  <a:pt x="58" y="760"/>
                </a:lnTo>
                <a:lnTo>
                  <a:pt x="67" y="734"/>
                </a:lnTo>
                <a:lnTo>
                  <a:pt x="77" y="708"/>
                </a:lnTo>
                <a:lnTo>
                  <a:pt x="87" y="683"/>
                </a:lnTo>
                <a:lnTo>
                  <a:pt x="109" y="634"/>
                </a:lnTo>
                <a:lnTo>
                  <a:pt x="135" y="586"/>
                </a:lnTo>
                <a:lnTo>
                  <a:pt x="162" y="539"/>
                </a:lnTo>
                <a:lnTo>
                  <a:pt x="191" y="493"/>
                </a:lnTo>
                <a:lnTo>
                  <a:pt x="222" y="449"/>
                </a:lnTo>
                <a:lnTo>
                  <a:pt x="255" y="407"/>
                </a:lnTo>
                <a:lnTo>
                  <a:pt x="290" y="367"/>
                </a:lnTo>
                <a:lnTo>
                  <a:pt x="327" y="327"/>
                </a:lnTo>
                <a:lnTo>
                  <a:pt x="366" y="291"/>
                </a:lnTo>
                <a:lnTo>
                  <a:pt x="407" y="255"/>
                </a:lnTo>
                <a:lnTo>
                  <a:pt x="449" y="222"/>
                </a:lnTo>
                <a:lnTo>
                  <a:pt x="493" y="191"/>
                </a:lnTo>
                <a:lnTo>
                  <a:pt x="538" y="162"/>
                </a:lnTo>
                <a:lnTo>
                  <a:pt x="585" y="135"/>
                </a:lnTo>
                <a:lnTo>
                  <a:pt x="633" y="110"/>
                </a:lnTo>
                <a:lnTo>
                  <a:pt x="683" y="87"/>
                </a:lnTo>
                <a:lnTo>
                  <a:pt x="708" y="77"/>
                </a:lnTo>
                <a:lnTo>
                  <a:pt x="734" y="67"/>
                </a:lnTo>
                <a:lnTo>
                  <a:pt x="760" y="58"/>
                </a:lnTo>
                <a:lnTo>
                  <a:pt x="785" y="50"/>
                </a:lnTo>
                <a:lnTo>
                  <a:pt x="812" y="42"/>
                </a:lnTo>
                <a:lnTo>
                  <a:pt x="839" y="35"/>
                </a:lnTo>
                <a:lnTo>
                  <a:pt x="866" y="28"/>
                </a:lnTo>
                <a:lnTo>
                  <a:pt x="893" y="22"/>
                </a:lnTo>
                <a:lnTo>
                  <a:pt x="920" y="17"/>
                </a:lnTo>
                <a:lnTo>
                  <a:pt x="947" y="12"/>
                </a:lnTo>
                <a:lnTo>
                  <a:pt x="975" y="9"/>
                </a:lnTo>
                <a:lnTo>
                  <a:pt x="1003" y="6"/>
                </a:lnTo>
                <a:lnTo>
                  <a:pt x="1032" y="3"/>
                </a:lnTo>
                <a:lnTo>
                  <a:pt x="1060" y="1"/>
                </a:lnTo>
                <a:lnTo>
                  <a:pt x="1089" y="0"/>
                </a:lnTo>
                <a:lnTo>
                  <a:pt x="1118" y="0"/>
                </a:lnTo>
                <a:lnTo>
                  <a:pt x="1118" y="0"/>
                </a:lnTo>
                <a:close/>
              </a:path>
            </a:pathLst>
          </a:custGeom>
          <a:solidFill xmlns:a="http://schemas.openxmlformats.org/drawingml/2006/main">
            <a:srgbClr val="000000"/>
          </a:solidFill>
          <a:ln xmlns:a="http://schemas.openxmlformats.org/drawingml/2006/main">
            <a:noFill/>
          </a:ln>
          <a:extLst xmlns:a="http://schemas.openxmlformats.org/drawingml/2006/main"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cdr:spPr>
        <cdr:txBody>
          <a:bodyPr xmlns:a="http://schemas.openxmlformats.org/drawingml/2006/main" vert="horz" wrap="square" lIns="91440" tIns="45720" rIns="91440" bIns="45720" numCol="1" anchor="t" anchorCtr="0" compatLnSpc="1">
            <a:prstTxWarp prst="textNoShape">
              <a:avLst/>
            </a:prstTxWarp>
          </a:bodyPr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 dirty="0"/>
          </a:p>
        </cdr:txBody>
      </cdr:sp>
      <cdr:sp macro="" textlink="">
        <cdr:nvSpPr>
          <cdr:cNvPr id="7" name="Freeform 6">
            <a:extLst xmlns:a="http://schemas.openxmlformats.org/drawingml/2006/main">
              <a:ext uri="{FF2B5EF4-FFF2-40B4-BE49-F238E27FC236}">
                <a16:creationId xmlns:a16="http://schemas.microsoft.com/office/drawing/2014/main" id="{B570EE81-0157-2745-8551-440FDD3A6166}"/>
              </a:ext>
            </a:extLst>
          </cdr:cNvPr>
          <cdr:cNvSpPr>
            <a:spLocks xmlns:a="http://schemas.openxmlformats.org/drawingml/2006/main"/>
          </cdr:cNvSpPr>
        </cdr:nvSpPr>
        <cdr:spPr bwMode="auto">
          <a:xfrm xmlns:a="http://schemas.openxmlformats.org/drawingml/2006/main">
            <a:off x="-8014" y="-1052"/>
            <a:ext cx="0" cy="0"/>
          </a:xfrm>
          <a:custGeom xmlns:a="http://schemas.openxmlformats.org/drawingml/2006/main">
            <a:avLst/>
            <a:gdLst>
              <a:gd name="T0" fmla="*/ 69 w 178"/>
              <a:gd name="T1" fmla="*/ 0 h 136"/>
              <a:gd name="T2" fmla="*/ 69 w 178"/>
              <a:gd name="T3" fmla="*/ 0 h 136"/>
              <a:gd name="T4" fmla="*/ 54 w 178"/>
              <a:gd name="T5" fmla="*/ 1 h 136"/>
              <a:gd name="T6" fmla="*/ 41 w 178"/>
              <a:gd name="T7" fmla="*/ 5 h 136"/>
              <a:gd name="T8" fmla="*/ 35 w 178"/>
              <a:gd name="T9" fmla="*/ 7 h 136"/>
              <a:gd name="T10" fmla="*/ 29 w 178"/>
              <a:gd name="T11" fmla="*/ 11 h 136"/>
              <a:gd name="T12" fmla="*/ 24 w 178"/>
              <a:gd name="T13" fmla="*/ 14 h 136"/>
              <a:gd name="T14" fmla="*/ 19 w 178"/>
              <a:gd name="T15" fmla="*/ 19 h 136"/>
              <a:gd name="T16" fmla="*/ 15 w 178"/>
              <a:gd name="T17" fmla="*/ 23 h 136"/>
              <a:gd name="T18" fmla="*/ 11 w 178"/>
              <a:gd name="T19" fmla="*/ 29 h 136"/>
              <a:gd name="T20" fmla="*/ 8 w 178"/>
              <a:gd name="T21" fmla="*/ 34 h 136"/>
              <a:gd name="T22" fmla="*/ 6 w 178"/>
              <a:gd name="T23" fmla="*/ 40 h 136"/>
              <a:gd name="T24" fmla="*/ 2 w 178"/>
              <a:gd name="T25" fmla="*/ 53 h 136"/>
              <a:gd name="T26" fmla="*/ 0 w 178"/>
              <a:gd name="T27" fmla="*/ 68 h 136"/>
              <a:gd name="T28" fmla="*/ 0 w 178"/>
              <a:gd name="T29" fmla="*/ 68 h 136"/>
              <a:gd name="T30" fmla="*/ 2 w 178"/>
              <a:gd name="T31" fmla="*/ 82 h 136"/>
              <a:gd name="T32" fmla="*/ 6 w 178"/>
              <a:gd name="T33" fmla="*/ 96 h 136"/>
              <a:gd name="T34" fmla="*/ 8 w 178"/>
              <a:gd name="T35" fmla="*/ 102 h 136"/>
              <a:gd name="T36" fmla="*/ 11 w 178"/>
              <a:gd name="T37" fmla="*/ 108 h 136"/>
              <a:gd name="T38" fmla="*/ 15 w 178"/>
              <a:gd name="T39" fmla="*/ 112 h 136"/>
              <a:gd name="T40" fmla="*/ 19 w 178"/>
              <a:gd name="T41" fmla="*/ 117 h 136"/>
              <a:gd name="T42" fmla="*/ 24 w 178"/>
              <a:gd name="T43" fmla="*/ 121 h 136"/>
              <a:gd name="T44" fmla="*/ 29 w 178"/>
              <a:gd name="T45" fmla="*/ 126 h 136"/>
              <a:gd name="T46" fmla="*/ 35 w 178"/>
              <a:gd name="T47" fmla="*/ 128 h 136"/>
              <a:gd name="T48" fmla="*/ 41 w 178"/>
              <a:gd name="T49" fmla="*/ 131 h 136"/>
              <a:gd name="T50" fmla="*/ 54 w 178"/>
              <a:gd name="T51" fmla="*/ 135 h 136"/>
              <a:gd name="T52" fmla="*/ 69 w 178"/>
              <a:gd name="T53" fmla="*/ 136 h 136"/>
              <a:gd name="T54" fmla="*/ 110 w 178"/>
              <a:gd name="T55" fmla="*/ 136 h 136"/>
              <a:gd name="T56" fmla="*/ 110 w 178"/>
              <a:gd name="T57" fmla="*/ 136 h 136"/>
              <a:gd name="T58" fmla="*/ 124 w 178"/>
              <a:gd name="T59" fmla="*/ 135 h 136"/>
              <a:gd name="T60" fmla="*/ 138 w 178"/>
              <a:gd name="T61" fmla="*/ 131 h 136"/>
              <a:gd name="T62" fmla="*/ 144 w 178"/>
              <a:gd name="T63" fmla="*/ 128 h 136"/>
              <a:gd name="T64" fmla="*/ 150 w 178"/>
              <a:gd name="T65" fmla="*/ 126 h 136"/>
              <a:gd name="T66" fmla="*/ 154 w 178"/>
              <a:gd name="T67" fmla="*/ 121 h 136"/>
              <a:gd name="T68" fmla="*/ 159 w 178"/>
              <a:gd name="T69" fmla="*/ 117 h 136"/>
              <a:gd name="T70" fmla="*/ 163 w 178"/>
              <a:gd name="T71" fmla="*/ 112 h 136"/>
              <a:gd name="T72" fmla="*/ 168 w 178"/>
              <a:gd name="T73" fmla="*/ 108 h 136"/>
              <a:gd name="T74" fmla="*/ 170 w 178"/>
              <a:gd name="T75" fmla="*/ 102 h 136"/>
              <a:gd name="T76" fmla="*/ 173 w 178"/>
              <a:gd name="T77" fmla="*/ 96 h 136"/>
              <a:gd name="T78" fmla="*/ 177 w 178"/>
              <a:gd name="T79" fmla="*/ 82 h 136"/>
              <a:gd name="T80" fmla="*/ 178 w 178"/>
              <a:gd name="T81" fmla="*/ 68 h 136"/>
              <a:gd name="T82" fmla="*/ 178 w 178"/>
              <a:gd name="T83" fmla="*/ 68 h 136"/>
              <a:gd name="T84" fmla="*/ 177 w 178"/>
              <a:gd name="T85" fmla="*/ 53 h 136"/>
              <a:gd name="T86" fmla="*/ 173 w 178"/>
              <a:gd name="T87" fmla="*/ 40 h 136"/>
              <a:gd name="T88" fmla="*/ 170 w 178"/>
              <a:gd name="T89" fmla="*/ 34 h 136"/>
              <a:gd name="T90" fmla="*/ 168 w 178"/>
              <a:gd name="T91" fmla="*/ 29 h 136"/>
              <a:gd name="T92" fmla="*/ 163 w 178"/>
              <a:gd name="T93" fmla="*/ 23 h 136"/>
              <a:gd name="T94" fmla="*/ 159 w 178"/>
              <a:gd name="T95" fmla="*/ 19 h 136"/>
              <a:gd name="T96" fmla="*/ 154 w 178"/>
              <a:gd name="T97" fmla="*/ 14 h 136"/>
              <a:gd name="T98" fmla="*/ 150 w 178"/>
              <a:gd name="T99" fmla="*/ 11 h 136"/>
              <a:gd name="T100" fmla="*/ 144 w 178"/>
              <a:gd name="T101" fmla="*/ 7 h 136"/>
              <a:gd name="T102" fmla="*/ 138 w 178"/>
              <a:gd name="T103" fmla="*/ 5 h 136"/>
              <a:gd name="T104" fmla="*/ 124 w 178"/>
              <a:gd name="T105" fmla="*/ 1 h 136"/>
              <a:gd name="T106" fmla="*/ 110 w 178"/>
              <a:gd name="T107" fmla="*/ 0 h 136"/>
              <a:gd name="T108" fmla="*/ 69 w 178"/>
              <a:gd name="T109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8" h="136">
                <a:moveTo>
                  <a:pt x="69" y="0"/>
                </a:moveTo>
                <a:lnTo>
                  <a:pt x="69" y="0"/>
                </a:lnTo>
                <a:lnTo>
                  <a:pt x="54" y="1"/>
                </a:lnTo>
                <a:lnTo>
                  <a:pt x="41" y="5"/>
                </a:lnTo>
                <a:lnTo>
                  <a:pt x="35" y="7"/>
                </a:lnTo>
                <a:lnTo>
                  <a:pt x="29" y="11"/>
                </a:lnTo>
                <a:lnTo>
                  <a:pt x="24" y="14"/>
                </a:lnTo>
                <a:lnTo>
                  <a:pt x="19" y="19"/>
                </a:lnTo>
                <a:lnTo>
                  <a:pt x="15" y="23"/>
                </a:lnTo>
                <a:lnTo>
                  <a:pt x="11" y="29"/>
                </a:lnTo>
                <a:lnTo>
                  <a:pt x="8" y="34"/>
                </a:lnTo>
                <a:lnTo>
                  <a:pt x="6" y="40"/>
                </a:lnTo>
                <a:lnTo>
                  <a:pt x="2" y="53"/>
                </a:lnTo>
                <a:lnTo>
                  <a:pt x="0" y="68"/>
                </a:lnTo>
                <a:lnTo>
                  <a:pt x="0" y="68"/>
                </a:lnTo>
                <a:lnTo>
                  <a:pt x="2" y="82"/>
                </a:lnTo>
                <a:lnTo>
                  <a:pt x="6" y="96"/>
                </a:lnTo>
                <a:lnTo>
                  <a:pt x="8" y="102"/>
                </a:lnTo>
                <a:lnTo>
                  <a:pt x="11" y="108"/>
                </a:lnTo>
                <a:lnTo>
                  <a:pt x="15" y="112"/>
                </a:lnTo>
                <a:lnTo>
                  <a:pt x="19" y="117"/>
                </a:lnTo>
                <a:lnTo>
                  <a:pt x="24" y="121"/>
                </a:lnTo>
                <a:lnTo>
                  <a:pt x="29" y="126"/>
                </a:lnTo>
                <a:lnTo>
                  <a:pt x="35" y="128"/>
                </a:lnTo>
                <a:lnTo>
                  <a:pt x="41" y="131"/>
                </a:lnTo>
                <a:lnTo>
                  <a:pt x="54" y="135"/>
                </a:lnTo>
                <a:lnTo>
                  <a:pt x="69" y="136"/>
                </a:lnTo>
                <a:lnTo>
                  <a:pt x="110" y="136"/>
                </a:lnTo>
                <a:lnTo>
                  <a:pt x="110" y="136"/>
                </a:lnTo>
                <a:lnTo>
                  <a:pt x="124" y="135"/>
                </a:lnTo>
                <a:lnTo>
                  <a:pt x="138" y="131"/>
                </a:lnTo>
                <a:lnTo>
                  <a:pt x="144" y="128"/>
                </a:lnTo>
                <a:lnTo>
                  <a:pt x="150" y="126"/>
                </a:lnTo>
                <a:lnTo>
                  <a:pt x="154" y="121"/>
                </a:lnTo>
                <a:lnTo>
                  <a:pt x="159" y="117"/>
                </a:lnTo>
                <a:lnTo>
                  <a:pt x="163" y="112"/>
                </a:lnTo>
                <a:lnTo>
                  <a:pt x="168" y="108"/>
                </a:lnTo>
                <a:lnTo>
                  <a:pt x="170" y="102"/>
                </a:lnTo>
                <a:lnTo>
                  <a:pt x="173" y="96"/>
                </a:lnTo>
                <a:lnTo>
                  <a:pt x="177" y="82"/>
                </a:lnTo>
                <a:lnTo>
                  <a:pt x="178" y="68"/>
                </a:lnTo>
                <a:lnTo>
                  <a:pt x="178" y="68"/>
                </a:lnTo>
                <a:lnTo>
                  <a:pt x="177" y="53"/>
                </a:lnTo>
                <a:lnTo>
                  <a:pt x="173" y="40"/>
                </a:lnTo>
                <a:lnTo>
                  <a:pt x="170" y="34"/>
                </a:lnTo>
                <a:lnTo>
                  <a:pt x="168" y="29"/>
                </a:lnTo>
                <a:lnTo>
                  <a:pt x="163" y="23"/>
                </a:lnTo>
                <a:lnTo>
                  <a:pt x="159" y="19"/>
                </a:lnTo>
                <a:lnTo>
                  <a:pt x="154" y="14"/>
                </a:lnTo>
                <a:lnTo>
                  <a:pt x="150" y="11"/>
                </a:lnTo>
                <a:lnTo>
                  <a:pt x="144" y="7"/>
                </a:lnTo>
                <a:lnTo>
                  <a:pt x="138" y="5"/>
                </a:lnTo>
                <a:lnTo>
                  <a:pt x="124" y="1"/>
                </a:lnTo>
                <a:lnTo>
                  <a:pt x="110" y="0"/>
                </a:lnTo>
                <a:lnTo>
                  <a:pt x="69" y="0"/>
                </a:lnTo>
                <a:close/>
              </a:path>
            </a:pathLst>
          </a:custGeom>
          <a:solidFill xmlns:a="http://schemas.openxmlformats.org/drawingml/2006/main">
            <a:srgbClr val="000000"/>
          </a:solidFill>
          <a:ln xmlns:a="http://schemas.openxmlformats.org/drawingml/2006/main">
            <a:noFill/>
          </a:ln>
          <a:extLst xmlns:a="http://schemas.openxmlformats.org/drawingml/2006/main"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cdr:spPr>
        <cdr:txBody>
          <a:bodyPr xmlns:a="http://schemas.openxmlformats.org/drawingml/2006/main" vert="horz" wrap="square" lIns="91440" tIns="45720" rIns="91440" bIns="45720" numCol="1" anchor="t" anchorCtr="0" compatLnSpc="1">
            <a:prstTxWarp prst="textNoShape">
              <a:avLst/>
            </a:prstTxWarp>
          </a:bodyPr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 dirty="0"/>
          </a:p>
        </cdr:txBody>
      </cdr:sp>
    </cdr:grp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0.00825</cdr:x>
      <cdr:y>0.01234</cdr:y>
    </cdr:from>
    <cdr:to>
      <cdr:x>0.00858</cdr:x>
      <cdr:y>0.01349</cdr:y>
    </cdr:to>
    <cdr:grpSp>
      <cdr:nvGrpSpPr>
        <cdr:cNvPr id="2" name="Group 1">
          <a:extLst xmlns:a="http://schemas.openxmlformats.org/drawingml/2006/main">
            <a:ext uri="{FF2B5EF4-FFF2-40B4-BE49-F238E27FC236}">
              <a16:creationId xmlns:a16="http://schemas.microsoft.com/office/drawing/2014/main" id="{8D0F1503-DC9F-F340-BADA-ADA16F890474}"/>
            </a:ext>
          </a:extLst>
        </cdr:cNvPr>
        <cdr:cNvGrpSpPr>
          <a:grpSpLocks xmlns:a="http://schemas.openxmlformats.org/drawingml/2006/main" noChangeAspect="1"/>
        </cdr:cNvGrpSpPr>
      </cdr:nvGrpSpPr>
      <cdr:grpSpPr bwMode="auto">
        <a:xfrm xmlns:a="http://schemas.openxmlformats.org/drawingml/2006/main">
          <a:off x="44352" y="44226"/>
          <a:ext cx="1774" cy="4122"/>
          <a:chOff x="-8016" y="-1055"/>
          <a:chExt cx="3" cy="7"/>
        </a:xfrm>
      </cdr:grpSpPr>
      <cdr:sp macro="" textlink="">
        <cdr:nvSpPr>
          <cdr:cNvPr id="3" name="AutoShape 3">
            <a:extLst xmlns:a="http://schemas.openxmlformats.org/drawingml/2006/main">
              <a:ext uri="{FF2B5EF4-FFF2-40B4-BE49-F238E27FC236}">
                <a16:creationId xmlns:a16="http://schemas.microsoft.com/office/drawing/2014/main" id="{173717EE-3787-E24E-958F-0328C97E108E}"/>
              </a:ext>
            </a:extLst>
          </cdr:cNvPr>
          <cdr:cNvSpPr>
            <a:spLocks xmlns:a="http://schemas.openxmlformats.org/drawingml/2006/main" noChangeAspect="1" noChangeArrowheads="1" noTextEdit="1"/>
          </cdr:cNvSpPr>
        </cdr:nvSpPr>
        <cdr:spPr bwMode="auto">
          <a:xfrm xmlns:a="http://schemas.openxmlformats.org/drawingml/2006/main">
            <a:off x="-8016" y="-1055"/>
            <a:ext cx="3" cy="6"/>
          </a:xfrm>
          <a:prstGeom xmlns:a="http://schemas.openxmlformats.org/drawingml/2006/main" prst="rect">
            <a:avLst/>
          </a:prstGeom>
          <a:noFill xmlns:a="http://schemas.openxmlformats.org/drawingml/2006/main"/>
          <a:ln xmlns:a="http://schemas.openxmlformats.org/drawingml/2006/main">
            <a:noFill/>
          </a:ln>
          <a:extLst xmlns:a="http://schemas.openxmlformats.org/drawingml/2006/main"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cdr:spPr>
        <cdr:txBody>
          <a:bodyPr xmlns:a="http://schemas.openxmlformats.org/drawingml/2006/main" vert="horz" wrap="square" lIns="91440" tIns="45720" rIns="91440" bIns="45720" numCol="1" anchor="t" anchorCtr="0" compatLnSpc="1">
            <a:prstTxWarp prst="textNoShape">
              <a:avLst/>
            </a:prstTxWarp>
          </a:bodyPr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 dirty="0"/>
          </a:p>
        </cdr:txBody>
      </cdr:sp>
      <cdr:sp macro="" textlink="">
        <cdr:nvSpPr>
          <cdr:cNvPr id="4" name="Freeform 3">
            <a:extLst xmlns:a="http://schemas.openxmlformats.org/drawingml/2006/main">
              <a:ext uri="{FF2B5EF4-FFF2-40B4-BE49-F238E27FC236}">
                <a16:creationId xmlns:a16="http://schemas.microsoft.com/office/drawing/2014/main" id="{2EFB4185-4946-3B4E-A659-2ED495AE345F}"/>
              </a:ext>
            </a:extLst>
          </cdr:cNvPr>
          <cdr:cNvSpPr>
            <a:spLocks xmlns:a="http://schemas.openxmlformats.org/drawingml/2006/main"/>
          </cdr:cNvSpPr>
        </cdr:nvSpPr>
        <cdr:spPr bwMode="auto">
          <a:xfrm xmlns:a="http://schemas.openxmlformats.org/drawingml/2006/main">
            <a:off x="-8015" y="-1052"/>
            <a:ext cx="1" cy="4"/>
          </a:xfrm>
          <a:custGeom xmlns:a="http://schemas.openxmlformats.org/drawingml/2006/main">
            <a:avLst/>
            <a:gdLst>
              <a:gd name="T0" fmla="*/ 2163 w 2987"/>
              <a:gd name="T1" fmla="*/ 123 h 7299"/>
              <a:gd name="T2" fmla="*/ 1974 w 2987"/>
              <a:gd name="T3" fmla="*/ 157 h 7299"/>
              <a:gd name="T4" fmla="*/ 1907 w 2987"/>
              <a:gd name="T5" fmla="*/ 157 h 7299"/>
              <a:gd name="T6" fmla="*/ 1862 w 2987"/>
              <a:gd name="T7" fmla="*/ 165 h 7299"/>
              <a:gd name="T8" fmla="*/ 1826 w 2987"/>
              <a:gd name="T9" fmla="*/ 208 h 7299"/>
              <a:gd name="T10" fmla="*/ 1200 w 2987"/>
              <a:gd name="T11" fmla="*/ 219 h 7299"/>
              <a:gd name="T12" fmla="*/ 1159 w 2987"/>
              <a:gd name="T13" fmla="*/ 208 h 7299"/>
              <a:gd name="T14" fmla="*/ 1124 w 2987"/>
              <a:gd name="T15" fmla="*/ 165 h 7299"/>
              <a:gd name="T16" fmla="*/ 982 w 2987"/>
              <a:gd name="T17" fmla="*/ 151 h 7299"/>
              <a:gd name="T18" fmla="*/ 409 w 2987"/>
              <a:gd name="T19" fmla="*/ 55 h 7299"/>
              <a:gd name="T20" fmla="*/ 196 w 2987"/>
              <a:gd name="T21" fmla="*/ 18 h 7299"/>
              <a:gd name="T22" fmla="*/ 0 w 2987"/>
              <a:gd name="T23" fmla="*/ 1228 h 7299"/>
              <a:gd name="T24" fmla="*/ 12 w 2987"/>
              <a:gd name="T25" fmla="*/ 1286 h 7299"/>
              <a:gd name="T26" fmla="*/ 45 w 2987"/>
              <a:gd name="T27" fmla="*/ 1334 h 7299"/>
              <a:gd name="T28" fmla="*/ 91 w 2987"/>
              <a:gd name="T29" fmla="*/ 1367 h 7299"/>
              <a:gd name="T30" fmla="*/ 150 w 2987"/>
              <a:gd name="T31" fmla="*/ 1378 h 7299"/>
              <a:gd name="T32" fmla="*/ 192 w 2987"/>
              <a:gd name="T33" fmla="*/ 4101 h 7299"/>
              <a:gd name="T34" fmla="*/ 204 w 2987"/>
              <a:gd name="T35" fmla="*/ 6835 h 7299"/>
              <a:gd name="T36" fmla="*/ 209 w 2987"/>
              <a:gd name="T37" fmla="*/ 6902 h 7299"/>
              <a:gd name="T38" fmla="*/ 230 w 2987"/>
              <a:gd name="T39" fmla="*/ 6988 h 7299"/>
              <a:gd name="T40" fmla="*/ 267 w 2987"/>
              <a:gd name="T41" fmla="*/ 7068 h 7299"/>
              <a:gd name="T42" fmla="*/ 317 w 2987"/>
              <a:gd name="T43" fmla="*/ 7138 h 7299"/>
              <a:gd name="T44" fmla="*/ 381 w 2987"/>
              <a:gd name="T45" fmla="*/ 7197 h 7299"/>
              <a:gd name="T46" fmla="*/ 455 w 2987"/>
              <a:gd name="T47" fmla="*/ 7245 h 7299"/>
              <a:gd name="T48" fmla="*/ 538 w 2987"/>
              <a:gd name="T49" fmla="*/ 7279 h 7299"/>
              <a:gd name="T50" fmla="*/ 630 w 2987"/>
              <a:gd name="T51" fmla="*/ 7297 h 7299"/>
              <a:gd name="T52" fmla="*/ 703 w 2987"/>
              <a:gd name="T53" fmla="*/ 7299 h 7299"/>
              <a:gd name="T54" fmla="*/ 795 w 2987"/>
              <a:gd name="T55" fmla="*/ 7284 h 7299"/>
              <a:gd name="T56" fmla="*/ 880 w 2987"/>
              <a:gd name="T57" fmla="*/ 7252 h 7299"/>
              <a:gd name="T58" fmla="*/ 957 w 2987"/>
              <a:gd name="T59" fmla="*/ 7205 h 7299"/>
              <a:gd name="T60" fmla="*/ 1024 w 2987"/>
              <a:gd name="T61" fmla="*/ 7144 h 7299"/>
              <a:gd name="T62" fmla="*/ 1078 w 2987"/>
              <a:gd name="T63" fmla="*/ 7071 h 7299"/>
              <a:gd name="T64" fmla="*/ 1117 w 2987"/>
              <a:gd name="T65" fmla="*/ 6987 h 7299"/>
              <a:gd name="T66" fmla="*/ 1141 w 2987"/>
              <a:gd name="T67" fmla="*/ 6897 h 7299"/>
              <a:gd name="T68" fmla="*/ 1175 w 2987"/>
              <a:gd name="T69" fmla="*/ 6220 h 7299"/>
              <a:gd name="T70" fmla="*/ 1313 w 2987"/>
              <a:gd name="T71" fmla="*/ 3073 h 7299"/>
              <a:gd name="T72" fmla="*/ 1854 w 2987"/>
              <a:gd name="T73" fmla="*/ 6849 h 7299"/>
              <a:gd name="T74" fmla="*/ 1863 w 2987"/>
              <a:gd name="T75" fmla="*/ 6917 h 7299"/>
              <a:gd name="T76" fmla="*/ 1889 w 2987"/>
              <a:gd name="T77" fmla="*/ 7002 h 7299"/>
              <a:gd name="T78" fmla="*/ 1930 w 2987"/>
              <a:gd name="T79" fmla="*/ 7081 h 7299"/>
              <a:gd name="T80" fmla="*/ 1984 w 2987"/>
              <a:gd name="T81" fmla="*/ 7150 h 7299"/>
              <a:gd name="T82" fmla="*/ 2050 w 2987"/>
              <a:gd name="T83" fmla="*/ 7208 h 7299"/>
              <a:gd name="T84" fmla="*/ 2125 w 2987"/>
              <a:gd name="T85" fmla="*/ 7254 h 7299"/>
              <a:gd name="T86" fmla="*/ 2207 w 2987"/>
              <a:gd name="T87" fmla="*/ 7284 h 7299"/>
              <a:gd name="T88" fmla="*/ 2296 w 2987"/>
              <a:gd name="T89" fmla="*/ 7298 h 7299"/>
              <a:gd name="T90" fmla="*/ 2366 w 2987"/>
              <a:gd name="T91" fmla="*/ 7297 h 7299"/>
              <a:gd name="T92" fmla="*/ 2458 w 2987"/>
              <a:gd name="T93" fmla="*/ 7278 h 7299"/>
              <a:gd name="T94" fmla="*/ 2540 w 2987"/>
              <a:gd name="T95" fmla="*/ 7243 h 7299"/>
              <a:gd name="T96" fmla="*/ 2615 w 2987"/>
              <a:gd name="T97" fmla="*/ 7194 h 7299"/>
              <a:gd name="T98" fmla="*/ 2678 w 2987"/>
              <a:gd name="T99" fmla="*/ 7131 h 7299"/>
              <a:gd name="T100" fmla="*/ 2727 w 2987"/>
              <a:gd name="T101" fmla="*/ 7058 h 7299"/>
              <a:gd name="T102" fmla="*/ 2762 w 2987"/>
              <a:gd name="T103" fmla="*/ 6974 h 7299"/>
              <a:gd name="T104" fmla="*/ 2779 w 2987"/>
              <a:gd name="T105" fmla="*/ 6883 h 7299"/>
              <a:gd name="T106" fmla="*/ 2836 w 2987"/>
              <a:gd name="T107" fmla="*/ 1378 h 7299"/>
              <a:gd name="T108" fmla="*/ 2881 w 2987"/>
              <a:gd name="T109" fmla="*/ 1371 h 7299"/>
              <a:gd name="T110" fmla="*/ 2931 w 2987"/>
              <a:gd name="T111" fmla="*/ 1343 h 7299"/>
              <a:gd name="T112" fmla="*/ 2968 w 2987"/>
              <a:gd name="T113" fmla="*/ 1299 h 7299"/>
              <a:gd name="T114" fmla="*/ 2986 w 2987"/>
              <a:gd name="T115" fmla="*/ 1244 h 7299"/>
              <a:gd name="T116" fmla="*/ 2829 w 2987"/>
              <a:gd name="T117" fmla="*/ 6 h 7299"/>
              <a:gd name="T118" fmla="*/ 2613 w 2987"/>
              <a:gd name="T119" fmla="*/ 49 h 7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987" h="7299">
                <a:moveTo>
                  <a:pt x="2577" y="55"/>
                </a:moveTo>
                <a:lnTo>
                  <a:pt x="2577" y="55"/>
                </a:lnTo>
                <a:lnTo>
                  <a:pt x="2344" y="93"/>
                </a:lnTo>
                <a:lnTo>
                  <a:pt x="2163" y="123"/>
                </a:lnTo>
                <a:lnTo>
                  <a:pt x="2005" y="151"/>
                </a:lnTo>
                <a:lnTo>
                  <a:pt x="2005" y="151"/>
                </a:lnTo>
                <a:lnTo>
                  <a:pt x="1990" y="155"/>
                </a:lnTo>
                <a:lnTo>
                  <a:pt x="1974" y="157"/>
                </a:lnTo>
                <a:lnTo>
                  <a:pt x="1958" y="160"/>
                </a:lnTo>
                <a:lnTo>
                  <a:pt x="1942" y="161"/>
                </a:lnTo>
                <a:lnTo>
                  <a:pt x="1925" y="160"/>
                </a:lnTo>
                <a:lnTo>
                  <a:pt x="1907" y="157"/>
                </a:lnTo>
                <a:lnTo>
                  <a:pt x="1888" y="155"/>
                </a:lnTo>
                <a:lnTo>
                  <a:pt x="1868" y="151"/>
                </a:lnTo>
                <a:lnTo>
                  <a:pt x="1868" y="151"/>
                </a:lnTo>
                <a:lnTo>
                  <a:pt x="1862" y="165"/>
                </a:lnTo>
                <a:lnTo>
                  <a:pt x="1856" y="178"/>
                </a:lnTo>
                <a:lnTo>
                  <a:pt x="1848" y="190"/>
                </a:lnTo>
                <a:lnTo>
                  <a:pt x="1838" y="200"/>
                </a:lnTo>
                <a:lnTo>
                  <a:pt x="1826" y="208"/>
                </a:lnTo>
                <a:lnTo>
                  <a:pt x="1814" y="213"/>
                </a:lnTo>
                <a:lnTo>
                  <a:pt x="1801" y="217"/>
                </a:lnTo>
                <a:lnTo>
                  <a:pt x="1786" y="219"/>
                </a:lnTo>
                <a:lnTo>
                  <a:pt x="1200" y="219"/>
                </a:lnTo>
                <a:lnTo>
                  <a:pt x="1200" y="219"/>
                </a:lnTo>
                <a:lnTo>
                  <a:pt x="1185" y="217"/>
                </a:lnTo>
                <a:lnTo>
                  <a:pt x="1172" y="213"/>
                </a:lnTo>
                <a:lnTo>
                  <a:pt x="1159" y="208"/>
                </a:lnTo>
                <a:lnTo>
                  <a:pt x="1148" y="200"/>
                </a:lnTo>
                <a:lnTo>
                  <a:pt x="1139" y="190"/>
                </a:lnTo>
                <a:lnTo>
                  <a:pt x="1130" y="178"/>
                </a:lnTo>
                <a:lnTo>
                  <a:pt x="1124" y="165"/>
                </a:lnTo>
                <a:lnTo>
                  <a:pt x="1118" y="151"/>
                </a:lnTo>
                <a:lnTo>
                  <a:pt x="1118" y="151"/>
                </a:lnTo>
                <a:lnTo>
                  <a:pt x="982" y="151"/>
                </a:lnTo>
                <a:lnTo>
                  <a:pt x="982" y="151"/>
                </a:lnTo>
                <a:lnTo>
                  <a:pt x="823" y="123"/>
                </a:lnTo>
                <a:lnTo>
                  <a:pt x="642" y="93"/>
                </a:lnTo>
                <a:lnTo>
                  <a:pt x="409" y="55"/>
                </a:lnTo>
                <a:lnTo>
                  <a:pt x="409" y="55"/>
                </a:lnTo>
                <a:lnTo>
                  <a:pt x="343" y="45"/>
                </a:lnTo>
                <a:lnTo>
                  <a:pt x="271" y="32"/>
                </a:lnTo>
                <a:lnTo>
                  <a:pt x="233" y="26"/>
                </a:lnTo>
                <a:lnTo>
                  <a:pt x="196" y="18"/>
                </a:lnTo>
                <a:lnTo>
                  <a:pt x="158" y="10"/>
                </a:lnTo>
                <a:lnTo>
                  <a:pt x="123" y="0"/>
                </a:lnTo>
                <a:lnTo>
                  <a:pt x="0" y="1228"/>
                </a:lnTo>
                <a:lnTo>
                  <a:pt x="0" y="1228"/>
                </a:lnTo>
                <a:lnTo>
                  <a:pt x="1" y="1244"/>
                </a:lnTo>
                <a:lnTo>
                  <a:pt x="3" y="1258"/>
                </a:lnTo>
                <a:lnTo>
                  <a:pt x="7" y="1273"/>
                </a:lnTo>
                <a:lnTo>
                  <a:pt x="12" y="1286"/>
                </a:lnTo>
                <a:lnTo>
                  <a:pt x="18" y="1299"/>
                </a:lnTo>
                <a:lnTo>
                  <a:pt x="26" y="1312"/>
                </a:lnTo>
                <a:lnTo>
                  <a:pt x="34" y="1323"/>
                </a:lnTo>
                <a:lnTo>
                  <a:pt x="45" y="1334"/>
                </a:lnTo>
                <a:lnTo>
                  <a:pt x="55" y="1343"/>
                </a:lnTo>
                <a:lnTo>
                  <a:pt x="67" y="1352"/>
                </a:lnTo>
                <a:lnTo>
                  <a:pt x="79" y="1360"/>
                </a:lnTo>
                <a:lnTo>
                  <a:pt x="91" y="1367"/>
                </a:lnTo>
                <a:lnTo>
                  <a:pt x="106" y="1371"/>
                </a:lnTo>
                <a:lnTo>
                  <a:pt x="119" y="1375"/>
                </a:lnTo>
                <a:lnTo>
                  <a:pt x="135" y="1378"/>
                </a:lnTo>
                <a:lnTo>
                  <a:pt x="150" y="1378"/>
                </a:lnTo>
                <a:lnTo>
                  <a:pt x="191" y="1378"/>
                </a:lnTo>
                <a:lnTo>
                  <a:pt x="191" y="1378"/>
                </a:lnTo>
                <a:lnTo>
                  <a:pt x="191" y="2739"/>
                </a:lnTo>
                <a:lnTo>
                  <a:pt x="192" y="4101"/>
                </a:lnTo>
                <a:lnTo>
                  <a:pt x="194" y="4784"/>
                </a:lnTo>
                <a:lnTo>
                  <a:pt x="196" y="5466"/>
                </a:lnTo>
                <a:lnTo>
                  <a:pt x="200" y="6150"/>
                </a:lnTo>
                <a:lnTo>
                  <a:pt x="204" y="6835"/>
                </a:lnTo>
                <a:lnTo>
                  <a:pt x="204" y="6835"/>
                </a:lnTo>
                <a:lnTo>
                  <a:pt x="205" y="6858"/>
                </a:lnTo>
                <a:lnTo>
                  <a:pt x="207" y="6880"/>
                </a:lnTo>
                <a:lnTo>
                  <a:pt x="209" y="6902"/>
                </a:lnTo>
                <a:lnTo>
                  <a:pt x="213" y="6925"/>
                </a:lnTo>
                <a:lnTo>
                  <a:pt x="218" y="6946"/>
                </a:lnTo>
                <a:lnTo>
                  <a:pt x="223" y="6968"/>
                </a:lnTo>
                <a:lnTo>
                  <a:pt x="230" y="6988"/>
                </a:lnTo>
                <a:lnTo>
                  <a:pt x="238" y="7010"/>
                </a:lnTo>
                <a:lnTo>
                  <a:pt x="247" y="7029"/>
                </a:lnTo>
                <a:lnTo>
                  <a:pt x="257" y="7049"/>
                </a:lnTo>
                <a:lnTo>
                  <a:pt x="267" y="7068"/>
                </a:lnTo>
                <a:lnTo>
                  <a:pt x="278" y="7086"/>
                </a:lnTo>
                <a:lnTo>
                  <a:pt x="290" y="7103"/>
                </a:lnTo>
                <a:lnTo>
                  <a:pt x="304" y="7121"/>
                </a:lnTo>
                <a:lnTo>
                  <a:pt x="317" y="7138"/>
                </a:lnTo>
                <a:lnTo>
                  <a:pt x="332" y="7154"/>
                </a:lnTo>
                <a:lnTo>
                  <a:pt x="347" y="7169"/>
                </a:lnTo>
                <a:lnTo>
                  <a:pt x="364" y="7184"/>
                </a:lnTo>
                <a:lnTo>
                  <a:pt x="381" y="7197"/>
                </a:lnTo>
                <a:lnTo>
                  <a:pt x="399" y="7211"/>
                </a:lnTo>
                <a:lnTo>
                  <a:pt x="417" y="7223"/>
                </a:lnTo>
                <a:lnTo>
                  <a:pt x="436" y="7234"/>
                </a:lnTo>
                <a:lnTo>
                  <a:pt x="455" y="7245"/>
                </a:lnTo>
                <a:lnTo>
                  <a:pt x="475" y="7255"/>
                </a:lnTo>
                <a:lnTo>
                  <a:pt x="496" y="7264"/>
                </a:lnTo>
                <a:lnTo>
                  <a:pt x="517" y="7272"/>
                </a:lnTo>
                <a:lnTo>
                  <a:pt x="538" y="7279"/>
                </a:lnTo>
                <a:lnTo>
                  <a:pt x="561" y="7284"/>
                </a:lnTo>
                <a:lnTo>
                  <a:pt x="583" y="7290"/>
                </a:lnTo>
                <a:lnTo>
                  <a:pt x="606" y="7293"/>
                </a:lnTo>
                <a:lnTo>
                  <a:pt x="630" y="7297"/>
                </a:lnTo>
                <a:lnTo>
                  <a:pt x="655" y="7299"/>
                </a:lnTo>
                <a:lnTo>
                  <a:pt x="655" y="7299"/>
                </a:lnTo>
                <a:lnTo>
                  <a:pt x="679" y="7299"/>
                </a:lnTo>
                <a:lnTo>
                  <a:pt x="703" y="7299"/>
                </a:lnTo>
                <a:lnTo>
                  <a:pt x="726" y="7297"/>
                </a:lnTo>
                <a:lnTo>
                  <a:pt x="749" y="7293"/>
                </a:lnTo>
                <a:lnTo>
                  <a:pt x="772" y="7290"/>
                </a:lnTo>
                <a:lnTo>
                  <a:pt x="795" y="7284"/>
                </a:lnTo>
                <a:lnTo>
                  <a:pt x="817" y="7278"/>
                </a:lnTo>
                <a:lnTo>
                  <a:pt x="839" y="7271"/>
                </a:lnTo>
                <a:lnTo>
                  <a:pt x="860" y="7262"/>
                </a:lnTo>
                <a:lnTo>
                  <a:pt x="880" y="7252"/>
                </a:lnTo>
                <a:lnTo>
                  <a:pt x="900" y="7242"/>
                </a:lnTo>
                <a:lnTo>
                  <a:pt x="920" y="7231"/>
                </a:lnTo>
                <a:lnTo>
                  <a:pt x="939" y="7219"/>
                </a:lnTo>
                <a:lnTo>
                  <a:pt x="957" y="7205"/>
                </a:lnTo>
                <a:lnTo>
                  <a:pt x="975" y="7191"/>
                </a:lnTo>
                <a:lnTo>
                  <a:pt x="992" y="7176"/>
                </a:lnTo>
                <a:lnTo>
                  <a:pt x="1009" y="7160"/>
                </a:lnTo>
                <a:lnTo>
                  <a:pt x="1024" y="7144"/>
                </a:lnTo>
                <a:lnTo>
                  <a:pt x="1039" y="7127"/>
                </a:lnTo>
                <a:lnTo>
                  <a:pt x="1052" y="7109"/>
                </a:lnTo>
                <a:lnTo>
                  <a:pt x="1066" y="7090"/>
                </a:lnTo>
                <a:lnTo>
                  <a:pt x="1078" y="7071"/>
                </a:lnTo>
                <a:lnTo>
                  <a:pt x="1089" y="7051"/>
                </a:lnTo>
                <a:lnTo>
                  <a:pt x="1099" y="7030"/>
                </a:lnTo>
                <a:lnTo>
                  <a:pt x="1109" y="7010"/>
                </a:lnTo>
                <a:lnTo>
                  <a:pt x="1117" y="6987"/>
                </a:lnTo>
                <a:lnTo>
                  <a:pt x="1125" y="6965"/>
                </a:lnTo>
                <a:lnTo>
                  <a:pt x="1132" y="6943"/>
                </a:lnTo>
                <a:lnTo>
                  <a:pt x="1136" y="6920"/>
                </a:lnTo>
                <a:lnTo>
                  <a:pt x="1141" y="6897"/>
                </a:lnTo>
                <a:lnTo>
                  <a:pt x="1144" y="6872"/>
                </a:lnTo>
                <a:lnTo>
                  <a:pt x="1145" y="6849"/>
                </a:lnTo>
                <a:lnTo>
                  <a:pt x="1145" y="6849"/>
                </a:lnTo>
                <a:lnTo>
                  <a:pt x="1175" y="6220"/>
                </a:lnTo>
                <a:lnTo>
                  <a:pt x="1204" y="5590"/>
                </a:lnTo>
                <a:lnTo>
                  <a:pt x="1232" y="4961"/>
                </a:lnTo>
                <a:lnTo>
                  <a:pt x="1260" y="4331"/>
                </a:lnTo>
                <a:lnTo>
                  <a:pt x="1313" y="3073"/>
                </a:lnTo>
                <a:lnTo>
                  <a:pt x="1364" y="1815"/>
                </a:lnTo>
                <a:lnTo>
                  <a:pt x="1364" y="1815"/>
                </a:lnTo>
                <a:lnTo>
                  <a:pt x="1650" y="1815"/>
                </a:lnTo>
                <a:lnTo>
                  <a:pt x="1854" y="6849"/>
                </a:lnTo>
                <a:lnTo>
                  <a:pt x="1854" y="6849"/>
                </a:lnTo>
                <a:lnTo>
                  <a:pt x="1857" y="6871"/>
                </a:lnTo>
                <a:lnTo>
                  <a:pt x="1860" y="6894"/>
                </a:lnTo>
                <a:lnTo>
                  <a:pt x="1863" y="6917"/>
                </a:lnTo>
                <a:lnTo>
                  <a:pt x="1869" y="6938"/>
                </a:lnTo>
                <a:lnTo>
                  <a:pt x="1874" y="6960"/>
                </a:lnTo>
                <a:lnTo>
                  <a:pt x="1881" y="6982"/>
                </a:lnTo>
                <a:lnTo>
                  <a:pt x="1889" y="7002"/>
                </a:lnTo>
                <a:lnTo>
                  <a:pt x="1898" y="7023"/>
                </a:lnTo>
                <a:lnTo>
                  <a:pt x="1908" y="7042"/>
                </a:lnTo>
                <a:lnTo>
                  <a:pt x="1919" y="7062"/>
                </a:lnTo>
                <a:lnTo>
                  <a:pt x="1930" y="7081"/>
                </a:lnTo>
                <a:lnTo>
                  <a:pt x="1943" y="7099"/>
                </a:lnTo>
                <a:lnTo>
                  <a:pt x="1956" y="7117"/>
                </a:lnTo>
                <a:lnTo>
                  <a:pt x="1969" y="7134"/>
                </a:lnTo>
                <a:lnTo>
                  <a:pt x="1984" y="7150"/>
                </a:lnTo>
                <a:lnTo>
                  <a:pt x="2000" y="7166"/>
                </a:lnTo>
                <a:lnTo>
                  <a:pt x="2015" y="7181"/>
                </a:lnTo>
                <a:lnTo>
                  <a:pt x="2032" y="7195"/>
                </a:lnTo>
                <a:lnTo>
                  <a:pt x="2050" y="7208"/>
                </a:lnTo>
                <a:lnTo>
                  <a:pt x="2068" y="7221"/>
                </a:lnTo>
                <a:lnTo>
                  <a:pt x="2086" y="7233"/>
                </a:lnTo>
                <a:lnTo>
                  <a:pt x="2105" y="7244"/>
                </a:lnTo>
                <a:lnTo>
                  <a:pt x="2125" y="7254"/>
                </a:lnTo>
                <a:lnTo>
                  <a:pt x="2144" y="7263"/>
                </a:lnTo>
                <a:lnTo>
                  <a:pt x="2165" y="7271"/>
                </a:lnTo>
                <a:lnTo>
                  <a:pt x="2185" y="7278"/>
                </a:lnTo>
                <a:lnTo>
                  <a:pt x="2207" y="7284"/>
                </a:lnTo>
                <a:lnTo>
                  <a:pt x="2229" y="7289"/>
                </a:lnTo>
                <a:lnTo>
                  <a:pt x="2251" y="7293"/>
                </a:lnTo>
                <a:lnTo>
                  <a:pt x="2273" y="7297"/>
                </a:lnTo>
                <a:lnTo>
                  <a:pt x="2296" y="7298"/>
                </a:lnTo>
                <a:lnTo>
                  <a:pt x="2318" y="7299"/>
                </a:lnTo>
                <a:lnTo>
                  <a:pt x="2318" y="7299"/>
                </a:lnTo>
                <a:lnTo>
                  <a:pt x="2343" y="7298"/>
                </a:lnTo>
                <a:lnTo>
                  <a:pt x="2366" y="7297"/>
                </a:lnTo>
                <a:lnTo>
                  <a:pt x="2390" y="7293"/>
                </a:lnTo>
                <a:lnTo>
                  <a:pt x="2413" y="7289"/>
                </a:lnTo>
                <a:lnTo>
                  <a:pt x="2435" y="7284"/>
                </a:lnTo>
                <a:lnTo>
                  <a:pt x="2458" y="7278"/>
                </a:lnTo>
                <a:lnTo>
                  <a:pt x="2479" y="7271"/>
                </a:lnTo>
                <a:lnTo>
                  <a:pt x="2500" y="7263"/>
                </a:lnTo>
                <a:lnTo>
                  <a:pt x="2520" y="7253"/>
                </a:lnTo>
                <a:lnTo>
                  <a:pt x="2540" y="7243"/>
                </a:lnTo>
                <a:lnTo>
                  <a:pt x="2560" y="7232"/>
                </a:lnTo>
                <a:lnTo>
                  <a:pt x="2579" y="7221"/>
                </a:lnTo>
                <a:lnTo>
                  <a:pt x="2597" y="7207"/>
                </a:lnTo>
                <a:lnTo>
                  <a:pt x="2615" y="7194"/>
                </a:lnTo>
                <a:lnTo>
                  <a:pt x="2632" y="7179"/>
                </a:lnTo>
                <a:lnTo>
                  <a:pt x="2648" y="7164"/>
                </a:lnTo>
                <a:lnTo>
                  <a:pt x="2663" y="7148"/>
                </a:lnTo>
                <a:lnTo>
                  <a:pt x="2678" y="7131"/>
                </a:lnTo>
                <a:lnTo>
                  <a:pt x="2691" y="7114"/>
                </a:lnTo>
                <a:lnTo>
                  <a:pt x="2703" y="7096"/>
                </a:lnTo>
                <a:lnTo>
                  <a:pt x="2716" y="7077"/>
                </a:lnTo>
                <a:lnTo>
                  <a:pt x="2727" y="7058"/>
                </a:lnTo>
                <a:lnTo>
                  <a:pt x="2737" y="7038"/>
                </a:lnTo>
                <a:lnTo>
                  <a:pt x="2746" y="7016"/>
                </a:lnTo>
                <a:lnTo>
                  <a:pt x="2755" y="6995"/>
                </a:lnTo>
                <a:lnTo>
                  <a:pt x="2762" y="6974"/>
                </a:lnTo>
                <a:lnTo>
                  <a:pt x="2768" y="6951"/>
                </a:lnTo>
                <a:lnTo>
                  <a:pt x="2773" y="6929"/>
                </a:lnTo>
                <a:lnTo>
                  <a:pt x="2777" y="6907"/>
                </a:lnTo>
                <a:lnTo>
                  <a:pt x="2779" y="6883"/>
                </a:lnTo>
                <a:lnTo>
                  <a:pt x="2782" y="6859"/>
                </a:lnTo>
                <a:lnTo>
                  <a:pt x="2782" y="6835"/>
                </a:lnTo>
                <a:lnTo>
                  <a:pt x="2782" y="1378"/>
                </a:lnTo>
                <a:lnTo>
                  <a:pt x="2836" y="1378"/>
                </a:lnTo>
                <a:lnTo>
                  <a:pt x="2836" y="1378"/>
                </a:lnTo>
                <a:lnTo>
                  <a:pt x="2852" y="1378"/>
                </a:lnTo>
                <a:lnTo>
                  <a:pt x="2867" y="1375"/>
                </a:lnTo>
                <a:lnTo>
                  <a:pt x="2881" y="1371"/>
                </a:lnTo>
                <a:lnTo>
                  <a:pt x="2894" y="1367"/>
                </a:lnTo>
                <a:lnTo>
                  <a:pt x="2908" y="1360"/>
                </a:lnTo>
                <a:lnTo>
                  <a:pt x="2920" y="1352"/>
                </a:lnTo>
                <a:lnTo>
                  <a:pt x="2931" y="1343"/>
                </a:lnTo>
                <a:lnTo>
                  <a:pt x="2943" y="1334"/>
                </a:lnTo>
                <a:lnTo>
                  <a:pt x="2953" y="1323"/>
                </a:lnTo>
                <a:lnTo>
                  <a:pt x="2960" y="1312"/>
                </a:lnTo>
                <a:lnTo>
                  <a:pt x="2968" y="1299"/>
                </a:lnTo>
                <a:lnTo>
                  <a:pt x="2975" y="1286"/>
                </a:lnTo>
                <a:lnTo>
                  <a:pt x="2979" y="1273"/>
                </a:lnTo>
                <a:lnTo>
                  <a:pt x="2984" y="1258"/>
                </a:lnTo>
                <a:lnTo>
                  <a:pt x="2986" y="1244"/>
                </a:lnTo>
                <a:lnTo>
                  <a:pt x="2987" y="1228"/>
                </a:lnTo>
                <a:lnTo>
                  <a:pt x="2864" y="0"/>
                </a:lnTo>
                <a:lnTo>
                  <a:pt x="2864" y="0"/>
                </a:lnTo>
                <a:lnTo>
                  <a:pt x="2829" y="6"/>
                </a:lnTo>
                <a:lnTo>
                  <a:pt x="2793" y="12"/>
                </a:lnTo>
                <a:lnTo>
                  <a:pt x="2720" y="28"/>
                </a:lnTo>
                <a:lnTo>
                  <a:pt x="2649" y="42"/>
                </a:lnTo>
                <a:lnTo>
                  <a:pt x="2613" y="49"/>
                </a:lnTo>
                <a:lnTo>
                  <a:pt x="2577" y="55"/>
                </a:lnTo>
                <a:lnTo>
                  <a:pt x="2577" y="55"/>
                </a:lnTo>
                <a:close/>
              </a:path>
            </a:pathLst>
          </a:custGeom>
          <a:solidFill xmlns:a="http://schemas.openxmlformats.org/drawingml/2006/main">
            <a:srgbClr val="000000"/>
          </a:solidFill>
          <a:ln xmlns:a="http://schemas.openxmlformats.org/drawingml/2006/main">
            <a:noFill/>
          </a:ln>
          <a:extLst xmlns:a="http://schemas.openxmlformats.org/drawingml/2006/main"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cdr:spPr>
        <cdr:txBody>
          <a:bodyPr xmlns:a="http://schemas.openxmlformats.org/drawingml/2006/main" vert="horz" wrap="square" lIns="91440" tIns="45720" rIns="91440" bIns="45720" numCol="1" anchor="t" anchorCtr="0" compatLnSpc="1">
            <a:prstTxWarp prst="textNoShape">
              <a:avLst/>
            </a:prstTxWarp>
          </a:bodyPr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 dirty="0"/>
          </a:p>
        </cdr:txBody>
      </cdr:sp>
      <cdr:sp macro="" textlink="">
        <cdr:nvSpPr>
          <cdr:cNvPr id="5" name="Freeform 4">
            <a:extLst xmlns:a="http://schemas.openxmlformats.org/drawingml/2006/main">
              <a:ext uri="{FF2B5EF4-FFF2-40B4-BE49-F238E27FC236}">
                <a16:creationId xmlns:a16="http://schemas.microsoft.com/office/drawing/2014/main" id="{025176E0-0D32-7F4E-B1F2-1E7BA36BCEEF}"/>
              </a:ext>
            </a:extLst>
          </cdr:cNvPr>
          <cdr:cNvSpPr>
            <a:spLocks xmlns:a="http://schemas.openxmlformats.org/drawingml/2006/main"/>
          </cdr:cNvSpPr>
        </cdr:nvSpPr>
        <cdr:spPr bwMode="auto">
          <a:xfrm xmlns:a="http://schemas.openxmlformats.org/drawingml/2006/main">
            <a:off x="-8016" y="-1053"/>
            <a:ext cx="3" cy="2"/>
          </a:xfrm>
          <a:custGeom xmlns:a="http://schemas.openxmlformats.org/drawingml/2006/main">
            <a:avLst/>
            <a:gdLst>
              <a:gd name="T0" fmla="*/ 5056 w 5148"/>
              <a:gd name="T1" fmla="*/ 2238 h 3406"/>
              <a:gd name="T2" fmla="*/ 4856 w 5148"/>
              <a:gd name="T3" fmla="*/ 1710 h 3406"/>
              <a:gd name="T4" fmla="*/ 4644 w 5148"/>
              <a:gd name="T5" fmla="*/ 1284 h 3406"/>
              <a:gd name="T6" fmla="*/ 4311 w 5148"/>
              <a:gd name="T7" fmla="*/ 757 h 3406"/>
              <a:gd name="T8" fmla="*/ 3989 w 5148"/>
              <a:gd name="T9" fmla="*/ 349 h 3406"/>
              <a:gd name="T10" fmla="*/ 3763 w 5148"/>
              <a:gd name="T11" fmla="*/ 163 h 3406"/>
              <a:gd name="T12" fmla="*/ 3526 w 5148"/>
              <a:gd name="T13" fmla="*/ 38 h 3406"/>
              <a:gd name="T14" fmla="*/ 3230 w 5148"/>
              <a:gd name="T15" fmla="*/ 111 h 3406"/>
              <a:gd name="T16" fmla="*/ 2862 w 5148"/>
              <a:gd name="T17" fmla="*/ 242 h 3406"/>
              <a:gd name="T18" fmla="*/ 2517 w 5148"/>
              <a:gd name="T19" fmla="*/ 271 h 3406"/>
              <a:gd name="T20" fmla="*/ 2127 w 5148"/>
              <a:gd name="T21" fmla="*/ 203 h 3406"/>
              <a:gd name="T22" fmla="*/ 1777 w 5148"/>
              <a:gd name="T23" fmla="*/ 32 h 3406"/>
              <a:gd name="T24" fmla="*/ 1596 w 5148"/>
              <a:gd name="T25" fmla="*/ 52 h 3406"/>
              <a:gd name="T26" fmla="*/ 1351 w 5148"/>
              <a:gd name="T27" fmla="*/ 195 h 3406"/>
              <a:gd name="T28" fmla="*/ 1137 w 5148"/>
              <a:gd name="T29" fmla="*/ 374 h 3406"/>
              <a:gd name="T30" fmla="*/ 831 w 5148"/>
              <a:gd name="T31" fmla="*/ 757 h 3406"/>
              <a:gd name="T32" fmla="*/ 504 w 5148"/>
              <a:gd name="T33" fmla="*/ 1284 h 3406"/>
              <a:gd name="T34" fmla="*/ 302 w 5148"/>
              <a:gd name="T35" fmla="*/ 1708 h 3406"/>
              <a:gd name="T36" fmla="*/ 98 w 5148"/>
              <a:gd name="T37" fmla="*/ 2231 h 3406"/>
              <a:gd name="T38" fmla="*/ 8 w 5148"/>
              <a:gd name="T39" fmla="*/ 2530 h 3406"/>
              <a:gd name="T40" fmla="*/ 6 w 5148"/>
              <a:gd name="T41" fmla="*/ 2664 h 3406"/>
              <a:gd name="T42" fmla="*/ 50 w 5148"/>
              <a:gd name="T43" fmla="*/ 2789 h 3406"/>
              <a:gd name="T44" fmla="*/ 135 w 5148"/>
              <a:gd name="T45" fmla="*/ 2894 h 3406"/>
              <a:gd name="T46" fmla="*/ 252 w 5148"/>
              <a:gd name="T47" fmla="*/ 2968 h 3406"/>
              <a:gd name="T48" fmla="*/ 2118 w 5148"/>
              <a:gd name="T49" fmla="*/ 3402 h 3406"/>
              <a:gd name="T50" fmla="*/ 2232 w 5148"/>
              <a:gd name="T51" fmla="*/ 3398 h 3406"/>
              <a:gd name="T52" fmla="*/ 2336 w 5148"/>
              <a:gd name="T53" fmla="*/ 3358 h 3406"/>
              <a:gd name="T54" fmla="*/ 2422 w 5148"/>
              <a:gd name="T55" fmla="*/ 3288 h 3406"/>
              <a:gd name="T56" fmla="*/ 2482 w 5148"/>
              <a:gd name="T57" fmla="*/ 3194 h 3406"/>
              <a:gd name="T58" fmla="*/ 2507 w 5148"/>
              <a:gd name="T59" fmla="*/ 3097 h 3406"/>
              <a:gd name="T60" fmla="*/ 2496 w 5148"/>
              <a:gd name="T61" fmla="*/ 2980 h 3406"/>
              <a:gd name="T62" fmla="*/ 2448 w 5148"/>
              <a:gd name="T63" fmla="*/ 2871 h 3406"/>
              <a:gd name="T64" fmla="*/ 2368 w 5148"/>
              <a:gd name="T65" fmla="*/ 2783 h 3406"/>
              <a:gd name="T66" fmla="*/ 2262 w 5148"/>
              <a:gd name="T67" fmla="*/ 2728 h 3406"/>
              <a:gd name="T68" fmla="*/ 1026 w 5148"/>
              <a:gd name="T69" fmla="*/ 2138 h 3406"/>
              <a:gd name="T70" fmla="*/ 1229 w 5148"/>
              <a:gd name="T71" fmla="*/ 1726 h 3406"/>
              <a:gd name="T72" fmla="*/ 1364 w 5148"/>
              <a:gd name="T73" fmla="*/ 2312 h 3406"/>
              <a:gd name="T74" fmla="*/ 2110 w 5148"/>
              <a:gd name="T75" fmla="*/ 2553 h 3406"/>
              <a:gd name="T76" fmla="*/ 2201 w 5148"/>
              <a:gd name="T77" fmla="*/ 2275 h 3406"/>
              <a:gd name="T78" fmla="*/ 2239 w 5148"/>
              <a:gd name="T79" fmla="*/ 2235 h 3406"/>
              <a:gd name="T80" fmla="*/ 2862 w 5148"/>
              <a:gd name="T81" fmla="*/ 2223 h 3406"/>
              <a:gd name="T82" fmla="*/ 2913 w 5148"/>
              <a:gd name="T83" fmla="*/ 2243 h 3406"/>
              <a:gd name="T84" fmla="*/ 2943 w 5148"/>
              <a:gd name="T85" fmla="*/ 2290 h 3406"/>
              <a:gd name="T86" fmla="*/ 3409 w 5148"/>
              <a:gd name="T87" fmla="*/ 2428 h 3406"/>
              <a:gd name="T88" fmla="*/ 3749 w 5148"/>
              <a:gd name="T89" fmla="*/ 1474 h 3406"/>
              <a:gd name="T90" fmla="*/ 3973 w 5148"/>
              <a:gd name="T91" fmla="*/ 1853 h 3406"/>
              <a:gd name="T92" fmla="*/ 4149 w 5148"/>
              <a:gd name="T93" fmla="*/ 2231 h 3406"/>
              <a:gd name="T94" fmla="*/ 2843 w 5148"/>
              <a:gd name="T95" fmla="*/ 2740 h 3406"/>
              <a:gd name="T96" fmla="*/ 2745 w 5148"/>
              <a:gd name="T97" fmla="*/ 2803 h 3406"/>
              <a:gd name="T98" fmla="*/ 2673 w 5148"/>
              <a:gd name="T99" fmla="*/ 2895 h 3406"/>
              <a:gd name="T100" fmla="*/ 2635 w 5148"/>
              <a:gd name="T101" fmla="*/ 3007 h 3406"/>
              <a:gd name="T102" fmla="*/ 2635 w 5148"/>
              <a:gd name="T103" fmla="*/ 3128 h 3406"/>
              <a:gd name="T104" fmla="*/ 2670 w 5148"/>
              <a:gd name="T105" fmla="*/ 3227 h 3406"/>
              <a:gd name="T106" fmla="*/ 2739 w 5148"/>
              <a:gd name="T107" fmla="*/ 3316 h 3406"/>
              <a:gd name="T108" fmla="*/ 2831 w 5148"/>
              <a:gd name="T109" fmla="*/ 3377 h 3406"/>
              <a:gd name="T110" fmla="*/ 2938 w 5148"/>
              <a:gd name="T111" fmla="*/ 3404 h 3406"/>
              <a:gd name="T112" fmla="*/ 3053 w 5148"/>
              <a:gd name="T113" fmla="*/ 3397 h 3406"/>
              <a:gd name="T114" fmla="*/ 4927 w 5148"/>
              <a:gd name="T115" fmla="*/ 2946 h 3406"/>
              <a:gd name="T116" fmla="*/ 5039 w 5148"/>
              <a:gd name="T117" fmla="*/ 2860 h 3406"/>
              <a:gd name="T118" fmla="*/ 5112 w 5148"/>
              <a:gd name="T119" fmla="*/ 2750 h 3406"/>
              <a:gd name="T120" fmla="*/ 5147 w 5148"/>
              <a:gd name="T121" fmla="*/ 2625 h 3406"/>
              <a:gd name="T122" fmla="*/ 5140 w 5148"/>
              <a:gd name="T123" fmla="*/ 2509 h 3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148" h="3406">
                <a:moveTo>
                  <a:pt x="5140" y="2509"/>
                </a:moveTo>
                <a:lnTo>
                  <a:pt x="5140" y="2509"/>
                </a:lnTo>
                <a:lnTo>
                  <a:pt x="5129" y="2468"/>
                </a:lnTo>
                <a:lnTo>
                  <a:pt x="5114" y="2419"/>
                </a:lnTo>
                <a:lnTo>
                  <a:pt x="5098" y="2364"/>
                </a:lnTo>
                <a:lnTo>
                  <a:pt x="5078" y="2303"/>
                </a:lnTo>
                <a:lnTo>
                  <a:pt x="5056" y="2238"/>
                </a:lnTo>
                <a:lnTo>
                  <a:pt x="5033" y="2169"/>
                </a:lnTo>
                <a:lnTo>
                  <a:pt x="5007" y="2096"/>
                </a:lnTo>
                <a:lnTo>
                  <a:pt x="4980" y="2021"/>
                </a:lnTo>
                <a:lnTo>
                  <a:pt x="4951" y="1944"/>
                </a:lnTo>
                <a:lnTo>
                  <a:pt x="4921" y="1866"/>
                </a:lnTo>
                <a:lnTo>
                  <a:pt x="4889" y="1788"/>
                </a:lnTo>
                <a:lnTo>
                  <a:pt x="4856" y="1710"/>
                </a:lnTo>
                <a:lnTo>
                  <a:pt x="4823" y="1633"/>
                </a:lnTo>
                <a:lnTo>
                  <a:pt x="4788" y="1558"/>
                </a:lnTo>
                <a:lnTo>
                  <a:pt x="4753" y="1487"/>
                </a:lnTo>
                <a:lnTo>
                  <a:pt x="4718" y="1419"/>
                </a:lnTo>
                <a:lnTo>
                  <a:pt x="4718" y="1419"/>
                </a:lnTo>
                <a:lnTo>
                  <a:pt x="4682" y="1353"/>
                </a:lnTo>
                <a:lnTo>
                  <a:pt x="4644" y="1284"/>
                </a:lnTo>
                <a:lnTo>
                  <a:pt x="4602" y="1211"/>
                </a:lnTo>
                <a:lnTo>
                  <a:pt x="4558" y="1137"/>
                </a:lnTo>
                <a:lnTo>
                  <a:pt x="4511" y="1061"/>
                </a:lnTo>
                <a:lnTo>
                  <a:pt x="4463" y="984"/>
                </a:lnTo>
                <a:lnTo>
                  <a:pt x="4414" y="908"/>
                </a:lnTo>
                <a:lnTo>
                  <a:pt x="4363" y="832"/>
                </a:lnTo>
                <a:lnTo>
                  <a:pt x="4311" y="757"/>
                </a:lnTo>
                <a:lnTo>
                  <a:pt x="4260" y="685"/>
                </a:lnTo>
                <a:lnTo>
                  <a:pt x="4208" y="614"/>
                </a:lnTo>
                <a:lnTo>
                  <a:pt x="4157" y="547"/>
                </a:lnTo>
                <a:lnTo>
                  <a:pt x="4108" y="485"/>
                </a:lnTo>
                <a:lnTo>
                  <a:pt x="4059" y="427"/>
                </a:lnTo>
                <a:lnTo>
                  <a:pt x="4012" y="374"/>
                </a:lnTo>
                <a:lnTo>
                  <a:pt x="3989" y="349"/>
                </a:lnTo>
                <a:lnTo>
                  <a:pt x="3967" y="327"/>
                </a:lnTo>
                <a:lnTo>
                  <a:pt x="3967" y="327"/>
                </a:lnTo>
                <a:lnTo>
                  <a:pt x="3925" y="288"/>
                </a:lnTo>
                <a:lnTo>
                  <a:pt x="3882" y="252"/>
                </a:lnTo>
                <a:lnTo>
                  <a:pt x="3841" y="220"/>
                </a:lnTo>
                <a:lnTo>
                  <a:pt x="3802" y="190"/>
                </a:lnTo>
                <a:lnTo>
                  <a:pt x="3763" y="163"/>
                </a:lnTo>
                <a:lnTo>
                  <a:pt x="3725" y="138"/>
                </a:lnTo>
                <a:lnTo>
                  <a:pt x="3689" y="117"/>
                </a:lnTo>
                <a:lnTo>
                  <a:pt x="3653" y="97"/>
                </a:lnTo>
                <a:lnTo>
                  <a:pt x="3620" y="79"/>
                </a:lnTo>
                <a:lnTo>
                  <a:pt x="3587" y="63"/>
                </a:lnTo>
                <a:lnTo>
                  <a:pt x="3556" y="50"/>
                </a:lnTo>
                <a:lnTo>
                  <a:pt x="3526" y="38"/>
                </a:lnTo>
                <a:lnTo>
                  <a:pt x="3471" y="16"/>
                </a:lnTo>
                <a:lnTo>
                  <a:pt x="3422" y="0"/>
                </a:lnTo>
                <a:lnTo>
                  <a:pt x="3422" y="0"/>
                </a:lnTo>
                <a:lnTo>
                  <a:pt x="3375" y="30"/>
                </a:lnTo>
                <a:lnTo>
                  <a:pt x="3328" y="59"/>
                </a:lnTo>
                <a:lnTo>
                  <a:pt x="3279" y="86"/>
                </a:lnTo>
                <a:lnTo>
                  <a:pt x="3230" y="111"/>
                </a:lnTo>
                <a:lnTo>
                  <a:pt x="3180" y="136"/>
                </a:lnTo>
                <a:lnTo>
                  <a:pt x="3129" y="158"/>
                </a:lnTo>
                <a:lnTo>
                  <a:pt x="3077" y="178"/>
                </a:lnTo>
                <a:lnTo>
                  <a:pt x="3024" y="197"/>
                </a:lnTo>
                <a:lnTo>
                  <a:pt x="2971" y="214"/>
                </a:lnTo>
                <a:lnTo>
                  <a:pt x="2917" y="230"/>
                </a:lnTo>
                <a:lnTo>
                  <a:pt x="2862" y="242"/>
                </a:lnTo>
                <a:lnTo>
                  <a:pt x="2806" y="253"/>
                </a:lnTo>
                <a:lnTo>
                  <a:pt x="2749" y="261"/>
                </a:lnTo>
                <a:lnTo>
                  <a:pt x="2692" y="268"/>
                </a:lnTo>
                <a:lnTo>
                  <a:pt x="2634" y="271"/>
                </a:lnTo>
                <a:lnTo>
                  <a:pt x="2576" y="272"/>
                </a:lnTo>
                <a:lnTo>
                  <a:pt x="2576" y="272"/>
                </a:lnTo>
                <a:lnTo>
                  <a:pt x="2517" y="271"/>
                </a:lnTo>
                <a:lnTo>
                  <a:pt x="2460" y="268"/>
                </a:lnTo>
                <a:lnTo>
                  <a:pt x="2403" y="262"/>
                </a:lnTo>
                <a:lnTo>
                  <a:pt x="2346" y="254"/>
                </a:lnTo>
                <a:lnTo>
                  <a:pt x="2290" y="246"/>
                </a:lnTo>
                <a:lnTo>
                  <a:pt x="2235" y="233"/>
                </a:lnTo>
                <a:lnTo>
                  <a:pt x="2181" y="219"/>
                </a:lnTo>
                <a:lnTo>
                  <a:pt x="2127" y="203"/>
                </a:lnTo>
                <a:lnTo>
                  <a:pt x="2075" y="184"/>
                </a:lnTo>
                <a:lnTo>
                  <a:pt x="2023" y="164"/>
                </a:lnTo>
                <a:lnTo>
                  <a:pt x="1972" y="142"/>
                </a:lnTo>
                <a:lnTo>
                  <a:pt x="1922" y="117"/>
                </a:lnTo>
                <a:lnTo>
                  <a:pt x="1872" y="91"/>
                </a:lnTo>
                <a:lnTo>
                  <a:pt x="1824" y="62"/>
                </a:lnTo>
                <a:lnTo>
                  <a:pt x="1777" y="32"/>
                </a:lnTo>
                <a:lnTo>
                  <a:pt x="1731" y="0"/>
                </a:lnTo>
                <a:lnTo>
                  <a:pt x="1731" y="0"/>
                </a:lnTo>
                <a:lnTo>
                  <a:pt x="1731" y="0"/>
                </a:lnTo>
                <a:lnTo>
                  <a:pt x="1681" y="18"/>
                </a:lnTo>
                <a:lnTo>
                  <a:pt x="1655" y="28"/>
                </a:lnTo>
                <a:lnTo>
                  <a:pt x="1626" y="40"/>
                </a:lnTo>
                <a:lnTo>
                  <a:pt x="1596" y="52"/>
                </a:lnTo>
                <a:lnTo>
                  <a:pt x="1565" y="68"/>
                </a:lnTo>
                <a:lnTo>
                  <a:pt x="1533" y="83"/>
                </a:lnTo>
                <a:lnTo>
                  <a:pt x="1498" y="102"/>
                </a:lnTo>
                <a:lnTo>
                  <a:pt x="1464" y="123"/>
                </a:lnTo>
                <a:lnTo>
                  <a:pt x="1427" y="145"/>
                </a:lnTo>
                <a:lnTo>
                  <a:pt x="1390" y="168"/>
                </a:lnTo>
                <a:lnTo>
                  <a:pt x="1351" y="195"/>
                </a:lnTo>
                <a:lnTo>
                  <a:pt x="1310" y="224"/>
                </a:lnTo>
                <a:lnTo>
                  <a:pt x="1270" y="256"/>
                </a:lnTo>
                <a:lnTo>
                  <a:pt x="1228" y="290"/>
                </a:lnTo>
                <a:lnTo>
                  <a:pt x="1185" y="327"/>
                </a:lnTo>
                <a:lnTo>
                  <a:pt x="1185" y="327"/>
                </a:lnTo>
                <a:lnTo>
                  <a:pt x="1162" y="349"/>
                </a:lnTo>
                <a:lnTo>
                  <a:pt x="1137" y="374"/>
                </a:lnTo>
                <a:lnTo>
                  <a:pt x="1114" y="400"/>
                </a:lnTo>
                <a:lnTo>
                  <a:pt x="1089" y="427"/>
                </a:lnTo>
                <a:lnTo>
                  <a:pt x="1039" y="485"/>
                </a:lnTo>
                <a:lnTo>
                  <a:pt x="988" y="547"/>
                </a:lnTo>
                <a:lnTo>
                  <a:pt x="935" y="614"/>
                </a:lnTo>
                <a:lnTo>
                  <a:pt x="883" y="685"/>
                </a:lnTo>
                <a:lnTo>
                  <a:pt x="831" y="757"/>
                </a:lnTo>
                <a:lnTo>
                  <a:pt x="779" y="832"/>
                </a:lnTo>
                <a:lnTo>
                  <a:pt x="728" y="908"/>
                </a:lnTo>
                <a:lnTo>
                  <a:pt x="679" y="984"/>
                </a:lnTo>
                <a:lnTo>
                  <a:pt x="631" y="1061"/>
                </a:lnTo>
                <a:lnTo>
                  <a:pt x="587" y="1137"/>
                </a:lnTo>
                <a:lnTo>
                  <a:pt x="544" y="1211"/>
                </a:lnTo>
                <a:lnTo>
                  <a:pt x="504" y="1284"/>
                </a:lnTo>
                <a:lnTo>
                  <a:pt x="467" y="1353"/>
                </a:lnTo>
                <a:lnTo>
                  <a:pt x="435" y="1419"/>
                </a:lnTo>
                <a:lnTo>
                  <a:pt x="435" y="1419"/>
                </a:lnTo>
                <a:lnTo>
                  <a:pt x="401" y="1487"/>
                </a:lnTo>
                <a:lnTo>
                  <a:pt x="368" y="1558"/>
                </a:lnTo>
                <a:lnTo>
                  <a:pt x="334" y="1632"/>
                </a:lnTo>
                <a:lnTo>
                  <a:pt x="302" y="1708"/>
                </a:lnTo>
                <a:lnTo>
                  <a:pt x="269" y="1785"/>
                </a:lnTo>
                <a:lnTo>
                  <a:pt x="237" y="1862"/>
                </a:lnTo>
                <a:lnTo>
                  <a:pt x="207" y="1940"/>
                </a:lnTo>
                <a:lnTo>
                  <a:pt x="178" y="2016"/>
                </a:lnTo>
                <a:lnTo>
                  <a:pt x="150" y="2090"/>
                </a:lnTo>
                <a:lnTo>
                  <a:pt x="123" y="2162"/>
                </a:lnTo>
                <a:lnTo>
                  <a:pt x="98" y="2231"/>
                </a:lnTo>
                <a:lnTo>
                  <a:pt x="76" y="2297"/>
                </a:lnTo>
                <a:lnTo>
                  <a:pt x="56" y="2359"/>
                </a:lnTo>
                <a:lnTo>
                  <a:pt x="38" y="2414"/>
                </a:lnTo>
                <a:lnTo>
                  <a:pt x="23" y="2466"/>
                </a:lnTo>
                <a:lnTo>
                  <a:pt x="12" y="2509"/>
                </a:lnTo>
                <a:lnTo>
                  <a:pt x="12" y="2509"/>
                </a:lnTo>
                <a:lnTo>
                  <a:pt x="8" y="2530"/>
                </a:lnTo>
                <a:lnTo>
                  <a:pt x="3" y="2549"/>
                </a:lnTo>
                <a:lnTo>
                  <a:pt x="1" y="2568"/>
                </a:lnTo>
                <a:lnTo>
                  <a:pt x="0" y="2587"/>
                </a:lnTo>
                <a:lnTo>
                  <a:pt x="0" y="2607"/>
                </a:lnTo>
                <a:lnTo>
                  <a:pt x="1" y="2626"/>
                </a:lnTo>
                <a:lnTo>
                  <a:pt x="2" y="2645"/>
                </a:lnTo>
                <a:lnTo>
                  <a:pt x="6" y="2664"/>
                </a:lnTo>
                <a:lnTo>
                  <a:pt x="9" y="2682"/>
                </a:lnTo>
                <a:lnTo>
                  <a:pt x="13" y="2701"/>
                </a:lnTo>
                <a:lnTo>
                  <a:pt x="19" y="2718"/>
                </a:lnTo>
                <a:lnTo>
                  <a:pt x="26" y="2736"/>
                </a:lnTo>
                <a:lnTo>
                  <a:pt x="32" y="2754"/>
                </a:lnTo>
                <a:lnTo>
                  <a:pt x="41" y="2772"/>
                </a:lnTo>
                <a:lnTo>
                  <a:pt x="50" y="2789"/>
                </a:lnTo>
                <a:lnTo>
                  <a:pt x="59" y="2806"/>
                </a:lnTo>
                <a:lnTo>
                  <a:pt x="70" y="2821"/>
                </a:lnTo>
                <a:lnTo>
                  <a:pt x="82" y="2837"/>
                </a:lnTo>
                <a:lnTo>
                  <a:pt x="94" y="2851"/>
                </a:lnTo>
                <a:lnTo>
                  <a:pt x="107" y="2866"/>
                </a:lnTo>
                <a:lnTo>
                  <a:pt x="121" y="2880"/>
                </a:lnTo>
                <a:lnTo>
                  <a:pt x="135" y="2894"/>
                </a:lnTo>
                <a:lnTo>
                  <a:pt x="150" y="2906"/>
                </a:lnTo>
                <a:lnTo>
                  <a:pt x="165" y="2918"/>
                </a:lnTo>
                <a:lnTo>
                  <a:pt x="182" y="2930"/>
                </a:lnTo>
                <a:lnTo>
                  <a:pt x="199" y="2941"/>
                </a:lnTo>
                <a:lnTo>
                  <a:pt x="216" y="2951"/>
                </a:lnTo>
                <a:lnTo>
                  <a:pt x="235" y="2960"/>
                </a:lnTo>
                <a:lnTo>
                  <a:pt x="252" y="2968"/>
                </a:lnTo>
                <a:lnTo>
                  <a:pt x="271" y="2975"/>
                </a:lnTo>
                <a:lnTo>
                  <a:pt x="292" y="2982"/>
                </a:lnTo>
                <a:lnTo>
                  <a:pt x="312" y="2988"/>
                </a:lnTo>
                <a:lnTo>
                  <a:pt x="2085" y="3397"/>
                </a:lnTo>
                <a:lnTo>
                  <a:pt x="2085" y="3397"/>
                </a:lnTo>
                <a:lnTo>
                  <a:pt x="2101" y="3400"/>
                </a:lnTo>
                <a:lnTo>
                  <a:pt x="2118" y="3402"/>
                </a:lnTo>
                <a:lnTo>
                  <a:pt x="2135" y="3404"/>
                </a:lnTo>
                <a:lnTo>
                  <a:pt x="2152" y="3406"/>
                </a:lnTo>
                <a:lnTo>
                  <a:pt x="2167" y="3406"/>
                </a:lnTo>
                <a:lnTo>
                  <a:pt x="2184" y="3404"/>
                </a:lnTo>
                <a:lnTo>
                  <a:pt x="2200" y="3403"/>
                </a:lnTo>
                <a:lnTo>
                  <a:pt x="2217" y="3401"/>
                </a:lnTo>
                <a:lnTo>
                  <a:pt x="2232" y="3398"/>
                </a:lnTo>
                <a:lnTo>
                  <a:pt x="2248" y="3394"/>
                </a:lnTo>
                <a:lnTo>
                  <a:pt x="2263" y="3390"/>
                </a:lnTo>
                <a:lnTo>
                  <a:pt x="2278" y="3384"/>
                </a:lnTo>
                <a:lnTo>
                  <a:pt x="2292" y="3379"/>
                </a:lnTo>
                <a:lnTo>
                  <a:pt x="2307" y="3372"/>
                </a:lnTo>
                <a:lnTo>
                  <a:pt x="2322" y="3365"/>
                </a:lnTo>
                <a:lnTo>
                  <a:pt x="2336" y="3358"/>
                </a:lnTo>
                <a:lnTo>
                  <a:pt x="2349" y="3350"/>
                </a:lnTo>
                <a:lnTo>
                  <a:pt x="2363" y="3341"/>
                </a:lnTo>
                <a:lnTo>
                  <a:pt x="2375" y="3331"/>
                </a:lnTo>
                <a:lnTo>
                  <a:pt x="2387" y="3321"/>
                </a:lnTo>
                <a:lnTo>
                  <a:pt x="2400" y="3311"/>
                </a:lnTo>
                <a:lnTo>
                  <a:pt x="2411" y="3299"/>
                </a:lnTo>
                <a:lnTo>
                  <a:pt x="2422" y="3288"/>
                </a:lnTo>
                <a:lnTo>
                  <a:pt x="2432" y="3276"/>
                </a:lnTo>
                <a:lnTo>
                  <a:pt x="2442" y="3264"/>
                </a:lnTo>
                <a:lnTo>
                  <a:pt x="2451" y="3250"/>
                </a:lnTo>
                <a:lnTo>
                  <a:pt x="2460" y="3237"/>
                </a:lnTo>
                <a:lnTo>
                  <a:pt x="2468" y="3223"/>
                </a:lnTo>
                <a:lnTo>
                  <a:pt x="2476" y="3209"/>
                </a:lnTo>
                <a:lnTo>
                  <a:pt x="2482" y="3194"/>
                </a:lnTo>
                <a:lnTo>
                  <a:pt x="2489" y="3180"/>
                </a:lnTo>
                <a:lnTo>
                  <a:pt x="2495" y="3165"/>
                </a:lnTo>
                <a:lnTo>
                  <a:pt x="2495" y="3165"/>
                </a:lnTo>
                <a:lnTo>
                  <a:pt x="2499" y="3149"/>
                </a:lnTo>
                <a:lnTo>
                  <a:pt x="2503" y="3131"/>
                </a:lnTo>
                <a:lnTo>
                  <a:pt x="2506" y="3114"/>
                </a:lnTo>
                <a:lnTo>
                  <a:pt x="2507" y="3097"/>
                </a:lnTo>
                <a:lnTo>
                  <a:pt x="2508" y="3080"/>
                </a:lnTo>
                <a:lnTo>
                  <a:pt x="2508" y="3064"/>
                </a:lnTo>
                <a:lnTo>
                  <a:pt x="2508" y="3047"/>
                </a:lnTo>
                <a:lnTo>
                  <a:pt x="2506" y="3029"/>
                </a:lnTo>
                <a:lnTo>
                  <a:pt x="2504" y="3012"/>
                </a:lnTo>
                <a:lnTo>
                  <a:pt x="2500" y="2996"/>
                </a:lnTo>
                <a:lnTo>
                  <a:pt x="2496" y="2980"/>
                </a:lnTo>
                <a:lnTo>
                  <a:pt x="2491" y="2963"/>
                </a:lnTo>
                <a:lnTo>
                  <a:pt x="2486" y="2947"/>
                </a:lnTo>
                <a:lnTo>
                  <a:pt x="2480" y="2931"/>
                </a:lnTo>
                <a:lnTo>
                  <a:pt x="2472" y="2916"/>
                </a:lnTo>
                <a:lnTo>
                  <a:pt x="2466" y="2901"/>
                </a:lnTo>
                <a:lnTo>
                  <a:pt x="2457" y="2886"/>
                </a:lnTo>
                <a:lnTo>
                  <a:pt x="2448" y="2871"/>
                </a:lnTo>
                <a:lnTo>
                  <a:pt x="2439" y="2857"/>
                </a:lnTo>
                <a:lnTo>
                  <a:pt x="2428" y="2844"/>
                </a:lnTo>
                <a:lnTo>
                  <a:pt x="2418" y="2830"/>
                </a:lnTo>
                <a:lnTo>
                  <a:pt x="2405" y="2818"/>
                </a:lnTo>
                <a:lnTo>
                  <a:pt x="2394" y="2806"/>
                </a:lnTo>
                <a:lnTo>
                  <a:pt x="2381" y="2794"/>
                </a:lnTo>
                <a:lnTo>
                  <a:pt x="2368" y="2783"/>
                </a:lnTo>
                <a:lnTo>
                  <a:pt x="2354" y="2773"/>
                </a:lnTo>
                <a:lnTo>
                  <a:pt x="2341" y="2764"/>
                </a:lnTo>
                <a:lnTo>
                  <a:pt x="2326" y="2755"/>
                </a:lnTo>
                <a:lnTo>
                  <a:pt x="2310" y="2747"/>
                </a:lnTo>
                <a:lnTo>
                  <a:pt x="2295" y="2741"/>
                </a:lnTo>
                <a:lnTo>
                  <a:pt x="2279" y="2734"/>
                </a:lnTo>
                <a:lnTo>
                  <a:pt x="2262" y="2728"/>
                </a:lnTo>
                <a:lnTo>
                  <a:pt x="953" y="2333"/>
                </a:lnTo>
                <a:lnTo>
                  <a:pt x="953" y="2333"/>
                </a:lnTo>
                <a:lnTo>
                  <a:pt x="962" y="2304"/>
                </a:lnTo>
                <a:lnTo>
                  <a:pt x="974" y="2270"/>
                </a:lnTo>
                <a:lnTo>
                  <a:pt x="989" y="2231"/>
                </a:lnTo>
                <a:lnTo>
                  <a:pt x="1005" y="2186"/>
                </a:lnTo>
                <a:lnTo>
                  <a:pt x="1026" y="2138"/>
                </a:lnTo>
                <a:lnTo>
                  <a:pt x="1048" y="2087"/>
                </a:lnTo>
                <a:lnTo>
                  <a:pt x="1073" y="2032"/>
                </a:lnTo>
                <a:lnTo>
                  <a:pt x="1099" y="1974"/>
                </a:lnTo>
                <a:lnTo>
                  <a:pt x="1128" y="1915"/>
                </a:lnTo>
                <a:lnTo>
                  <a:pt x="1161" y="1853"/>
                </a:lnTo>
                <a:lnTo>
                  <a:pt x="1194" y="1790"/>
                </a:lnTo>
                <a:lnTo>
                  <a:pt x="1229" y="1726"/>
                </a:lnTo>
                <a:lnTo>
                  <a:pt x="1267" y="1662"/>
                </a:lnTo>
                <a:lnTo>
                  <a:pt x="1306" y="1599"/>
                </a:lnTo>
                <a:lnTo>
                  <a:pt x="1347" y="1535"/>
                </a:lnTo>
                <a:lnTo>
                  <a:pt x="1390" y="1474"/>
                </a:lnTo>
                <a:lnTo>
                  <a:pt x="1307" y="2292"/>
                </a:lnTo>
                <a:lnTo>
                  <a:pt x="1307" y="2292"/>
                </a:lnTo>
                <a:lnTo>
                  <a:pt x="1364" y="2312"/>
                </a:lnTo>
                <a:lnTo>
                  <a:pt x="1420" y="2331"/>
                </a:lnTo>
                <a:lnTo>
                  <a:pt x="1529" y="2365"/>
                </a:lnTo>
                <a:lnTo>
                  <a:pt x="1633" y="2398"/>
                </a:lnTo>
                <a:lnTo>
                  <a:pt x="1731" y="2428"/>
                </a:lnTo>
                <a:lnTo>
                  <a:pt x="1731" y="2428"/>
                </a:lnTo>
                <a:lnTo>
                  <a:pt x="2003" y="2518"/>
                </a:lnTo>
                <a:lnTo>
                  <a:pt x="2110" y="2553"/>
                </a:lnTo>
                <a:lnTo>
                  <a:pt x="2194" y="2579"/>
                </a:lnTo>
                <a:lnTo>
                  <a:pt x="2194" y="2305"/>
                </a:lnTo>
                <a:lnTo>
                  <a:pt x="2194" y="2305"/>
                </a:lnTo>
                <a:lnTo>
                  <a:pt x="2194" y="2298"/>
                </a:lnTo>
                <a:lnTo>
                  <a:pt x="2196" y="2290"/>
                </a:lnTo>
                <a:lnTo>
                  <a:pt x="2199" y="2283"/>
                </a:lnTo>
                <a:lnTo>
                  <a:pt x="2201" y="2275"/>
                </a:lnTo>
                <a:lnTo>
                  <a:pt x="2205" y="2268"/>
                </a:lnTo>
                <a:lnTo>
                  <a:pt x="2210" y="2261"/>
                </a:lnTo>
                <a:lnTo>
                  <a:pt x="2214" y="2255"/>
                </a:lnTo>
                <a:lnTo>
                  <a:pt x="2220" y="2249"/>
                </a:lnTo>
                <a:lnTo>
                  <a:pt x="2225" y="2243"/>
                </a:lnTo>
                <a:lnTo>
                  <a:pt x="2232" y="2239"/>
                </a:lnTo>
                <a:lnTo>
                  <a:pt x="2239" y="2235"/>
                </a:lnTo>
                <a:lnTo>
                  <a:pt x="2246" y="2230"/>
                </a:lnTo>
                <a:lnTo>
                  <a:pt x="2253" y="2228"/>
                </a:lnTo>
                <a:lnTo>
                  <a:pt x="2261" y="2226"/>
                </a:lnTo>
                <a:lnTo>
                  <a:pt x="2268" y="2224"/>
                </a:lnTo>
                <a:lnTo>
                  <a:pt x="2276" y="2223"/>
                </a:lnTo>
                <a:lnTo>
                  <a:pt x="2862" y="2223"/>
                </a:lnTo>
                <a:lnTo>
                  <a:pt x="2862" y="2223"/>
                </a:lnTo>
                <a:lnTo>
                  <a:pt x="2870" y="2224"/>
                </a:lnTo>
                <a:lnTo>
                  <a:pt x="2878" y="2226"/>
                </a:lnTo>
                <a:lnTo>
                  <a:pt x="2886" y="2228"/>
                </a:lnTo>
                <a:lnTo>
                  <a:pt x="2892" y="2230"/>
                </a:lnTo>
                <a:lnTo>
                  <a:pt x="2899" y="2235"/>
                </a:lnTo>
                <a:lnTo>
                  <a:pt x="2906" y="2239"/>
                </a:lnTo>
                <a:lnTo>
                  <a:pt x="2913" y="2243"/>
                </a:lnTo>
                <a:lnTo>
                  <a:pt x="2919" y="2249"/>
                </a:lnTo>
                <a:lnTo>
                  <a:pt x="2925" y="2255"/>
                </a:lnTo>
                <a:lnTo>
                  <a:pt x="2929" y="2261"/>
                </a:lnTo>
                <a:lnTo>
                  <a:pt x="2934" y="2268"/>
                </a:lnTo>
                <a:lnTo>
                  <a:pt x="2937" y="2275"/>
                </a:lnTo>
                <a:lnTo>
                  <a:pt x="2940" y="2283"/>
                </a:lnTo>
                <a:lnTo>
                  <a:pt x="2943" y="2290"/>
                </a:lnTo>
                <a:lnTo>
                  <a:pt x="2944" y="2298"/>
                </a:lnTo>
                <a:lnTo>
                  <a:pt x="2944" y="2305"/>
                </a:lnTo>
                <a:lnTo>
                  <a:pt x="2944" y="2579"/>
                </a:lnTo>
                <a:lnTo>
                  <a:pt x="2944" y="2579"/>
                </a:lnTo>
                <a:lnTo>
                  <a:pt x="3029" y="2553"/>
                </a:lnTo>
                <a:lnTo>
                  <a:pt x="3135" y="2518"/>
                </a:lnTo>
                <a:lnTo>
                  <a:pt x="3409" y="2428"/>
                </a:lnTo>
                <a:lnTo>
                  <a:pt x="3409" y="2428"/>
                </a:lnTo>
                <a:lnTo>
                  <a:pt x="3505" y="2398"/>
                </a:lnTo>
                <a:lnTo>
                  <a:pt x="3610" y="2365"/>
                </a:lnTo>
                <a:lnTo>
                  <a:pt x="3719" y="2331"/>
                </a:lnTo>
                <a:lnTo>
                  <a:pt x="3775" y="2312"/>
                </a:lnTo>
                <a:lnTo>
                  <a:pt x="3831" y="2292"/>
                </a:lnTo>
                <a:lnTo>
                  <a:pt x="3749" y="1474"/>
                </a:lnTo>
                <a:lnTo>
                  <a:pt x="3749" y="1474"/>
                </a:lnTo>
                <a:lnTo>
                  <a:pt x="3790" y="1535"/>
                </a:lnTo>
                <a:lnTo>
                  <a:pt x="3829" y="1599"/>
                </a:lnTo>
                <a:lnTo>
                  <a:pt x="3867" y="1662"/>
                </a:lnTo>
                <a:lnTo>
                  <a:pt x="3903" y="1726"/>
                </a:lnTo>
                <a:lnTo>
                  <a:pt x="3939" y="1790"/>
                </a:lnTo>
                <a:lnTo>
                  <a:pt x="3973" y="1853"/>
                </a:lnTo>
                <a:lnTo>
                  <a:pt x="4004" y="1915"/>
                </a:lnTo>
                <a:lnTo>
                  <a:pt x="4034" y="1974"/>
                </a:lnTo>
                <a:lnTo>
                  <a:pt x="4061" y="2032"/>
                </a:lnTo>
                <a:lnTo>
                  <a:pt x="4087" y="2087"/>
                </a:lnTo>
                <a:lnTo>
                  <a:pt x="4110" y="2138"/>
                </a:lnTo>
                <a:lnTo>
                  <a:pt x="4130" y="2186"/>
                </a:lnTo>
                <a:lnTo>
                  <a:pt x="4149" y="2231"/>
                </a:lnTo>
                <a:lnTo>
                  <a:pt x="4164" y="2270"/>
                </a:lnTo>
                <a:lnTo>
                  <a:pt x="4176" y="2304"/>
                </a:lnTo>
                <a:lnTo>
                  <a:pt x="4185" y="2333"/>
                </a:lnTo>
                <a:lnTo>
                  <a:pt x="2876" y="2728"/>
                </a:lnTo>
                <a:lnTo>
                  <a:pt x="2876" y="2728"/>
                </a:lnTo>
                <a:lnTo>
                  <a:pt x="2860" y="2734"/>
                </a:lnTo>
                <a:lnTo>
                  <a:pt x="2843" y="2740"/>
                </a:lnTo>
                <a:lnTo>
                  <a:pt x="2828" y="2747"/>
                </a:lnTo>
                <a:lnTo>
                  <a:pt x="2813" y="2755"/>
                </a:lnTo>
                <a:lnTo>
                  <a:pt x="2799" y="2763"/>
                </a:lnTo>
                <a:lnTo>
                  <a:pt x="2784" y="2772"/>
                </a:lnTo>
                <a:lnTo>
                  <a:pt x="2771" y="2782"/>
                </a:lnTo>
                <a:lnTo>
                  <a:pt x="2757" y="2792"/>
                </a:lnTo>
                <a:lnTo>
                  <a:pt x="2745" y="2803"/>
                </a:lnTo>
                <a:lnTo>
                  <a:pt x="2733" y="2816"/>
                </a:lnTo>
                <a:lnTo>
                  <a:pt x="2721" y="2828"/>
                </a:lnTo>
                <a:lnTo>
                  <a:pt x="2710" y="2840"/>
                </a:lnTo>
                <a:lnTo>
                  <a:pt x="2700" y="2854"/>
                </a:lnTo>
                <a:lnTo>
                  <a:pt x="2690" y="2867"/>
                </a:lnTo>
                <a:lnTo>
                  <a:pt x="2681" y="2880"/>
                </a:lnTo>
                <a:lnTo>
                  <a:pt x="2673" y="2895"/>
                </a:lnTo>
                <a:lnTo>
                  <a:pt x="2666" y="2911"/>
                </a:lnTo>
                <a:lnTo>
                  <a:pt x="2659" y="2925"/>
                </a:lnTo>
                <a:lnTo>
                  <a:pt x="2652" y="2941"/>
                </a:lnTo>
                <a:lnTo>
                  <a:pt x="2647" y="2958"/>
                </a:lnTo>
                <a:lnTo>
                  <a:pt x="2642" y="2973"/>
                </a:lnTo>
                <a:lnTo>
                  <a:pt x="2638" y="2990"/>
                </a:lnTo>
                <a:lnTo>
                  <a:pt x="2635" y="3007"/>
                </a:lnTo>
                <a:lnTo>
                  <a:pt x="2632" y="3023"/>
                </a:lnTo>
                <a:lnTo>
                  <a:pt x="2631" y="3041"/>
                </a:lnTo>
                <a:lnTo>
                  <a:pt x="2630" y="3058"/>
                </a:lnTo>
                <a:lnTo>
                  <a:pt x="2630" y="3076"/>
                </a:lnTo>
                <a:lnTo>
                  <a:pt x="2631" y="3094"/>
                </a:lnTo>
                <a:lnTo>
                  <a:pt x="2633" y="3112"/>
                </a:lnTo>
                <a:lnTo>
                  <a:pt x="2635" y="3128"/>
                </a:lnTo>
                <a:lnTo>
                  <a:pt x="2640" y="3146"/>
                </a:lnTo>
                <a:lnTo>
                  <a:pt x="2644" y="3165"/>
                </a:lnTo>
                <a:lnTo>
                  <a:pt x="2644" y="3165"/>
                </a:lnTo>
                <a:lnTo>
                  <a:pt x="2650" y="3181"/>
                </a:lnTo>
                <a:lnTo>
                  <a:pt x="2656" y="3197"/>
                </a:lnTo>
                <a:lnTo>
                  <a:pt x="2662" y="3212"/>
                </a:lnTo>
                <a:lnTo>
                  <a:pt x="2670" y="3227"/>
                </a:lnTo>
                <a:lnTo>
                  <a:pt x="2678" y="3241"/>
                </a:lnTo>
                <a:lnTo>
                  <a:pt x="2687" y="3256"/>
                </a:lnTo>
                <a:lnTo>
                  <a:pt x="2697" y="3269"/>
                </a:lnTo>
                <a:lnTo>
                  <a:pt x="2706" y="3282"/>
                </a:lnTo>
                <a:lnTo>
                  <a:pt x="2717" y="3294"/>
                </a:lnTo>
                <a:lnTo>
                  <a:pt x="2728" y="3305"/>
                </a:lnTo>
                <a:lnTo>
                  <a:pt x="2739" y="3316"/>
                </a:lnTo>
                <a:lnTo>
                  <a:pt x="2751" y="3327"/>
                </a:lnTo>
                <a:lnTo>
                  <a:pt x="2763" y="3336"/>
                </a:lnTo>
                <a:lnTo>
                  <a:pt x="2776" y="3346"/>
                </a:lnTo>
                <a:lnTo>
                  <a:pt x="2790" y="3354"/>
                </a:lnTo>
                <a:lnTo>
                  <a:pt x="2803" y="3363"/>
                </a:lnTo>
                <a:lnTo>
                  <a:pt x="2816" y="3370"/>
                </a:lnTo>
                <a:lnTo>
                  <a:pt x="2831" y="3377"/>
                </a:lnTo>
                <a:lnTo>
                  <a:pt x="2845" y="3383"/>
                </a:lnTo>
                <a:lnTo>
                  <a:pt x="2860" y="3388"/>
                </a:lnTo>
                <a:lnTo>
                  <a:pt x="2876" y="3393"/>
                </a:lnTo>
                <a:lnTo>
                  <a:pt x="2891" y="3397"/>
                </a:lnTo>
                <a:lnTo>
                  <a:pt x="2907" y="3400"/>
                </a:lnTo>
                <a:lnTo>
                  <a:pt x="2923" y="3402"/>
                </a:lnTo>
                <a:lnTo>
                  <a:pt x="2938" y="3404"/>
                </a:lnTo>
                <a:lnTo>
                  <a:pt x="2955" y="3406"/>
                </a:lnTo>
                <a:lnTo>
                  <a:pt x="2971" y="3406"/>
                </a:lnTo>
                <a:lnTo>
                  <a:pt x="2987" y="3406"/>
                </a:lnTo>
                <a:lnTo>
                  <a:pt x="3004" y="3404"/>
                </a:lnTo>
                <a:lnTo>
                  <a:pt x="3020" y="3402"/>
                </a:lnTo>
                <a:lnTo>
                  <a:pt x="3037" y="3400"/>
                </a:lnTo>
                <a:lnTo>
                  <a:pt x="3053" y="3397"/>
                </a:lnTo>
                <a:lnTo>
                  <a:pt x="4826" y="2988"/>
                </a:lnTo>
                <a:lnTo>
                  <a:pt x="4826" y="2988"/>
                </a:lnTo>
                <a:lnTo>
                  <a:pt x="4847" y="2981"/>
                </a:lnTo>
                <a:lnTo>
                  <a:pt x="4869" y="2973"/>
                </a:lnTo>
                <a:lnTo>
                  <a:pt x="4889" y="2965"/>
                </a:lnTo>
                <a:lnTo>
                  <a:pt x="4908" y="2955"/>
                </a:lnTo>
                <a:lnTo>
                  <a:pt x="4927" y="2946"/>
                </a:lnTo>
                <a:lnTo>
                  <a:pt x="4945" y="2935"/>
                </a:lnTo>
                <a:lnTo>
                  <a:pt x="4963" y="2924"/>
                </a:lnTo>
                <a:lnTo>
                  <a:pt x="4979" y="2913"/>
                </a:lnTo>
                <a:lnTo>
                  <a:pt x="4995" y="2901"/>
                </a:lnTo>
                <a:lnTo>
                  <a:pt x="5011" y="2888"/>
                </a:lnTo>
                <a:lnTo>
                  <a:pt x="5025" y="2875"/>
                </a:lnTo>
                <a:lnTo>
                  <a:pt x="5039" y="2860"/>
                </a:lnTo>
                <a:lnTo>
                  <a:pt x="5052" y="2846"/>
                </a:lnTo>
                <a:lnTo>
                  <a:pt x="5063" y="2831"/>
                </a:lnTo>
                <a:lnTo>
                  <a:pt x="5075" y="2816"/>
                </a:lnTo>
                <a:lnTo>
                  <a:pt x="5085" y="2800"/>
                </a:lnTo>
                <a:lnTo>
                  <a:pt x="5095" y="2783"/>
                </a:lnTo>
                <a:lnTo>
                  <a:pt x="5104" y="2768"/>
                </a:lnTo>
                <a:lnTo>
                  <a:pt x="5112" y="2750"/>
                </a:lnTo>
                <a:lnTo>
                  <a:pt x="5120" y="2733"/>
                </a:lnTo>
                <a:lnTo>
                  <a:pt x="5127" y="2715"/>
                </a:lnTo>
                <a:lnTo>
                  <a:pt x="5132" y="2697"/>
                </a:lnTo>
                <a:lnTo>
                  <a:pt x="5137" y="2679"/>
                </a:lnTo>
                <a:lnTo>
                  <a:pt x="5141" y="2661"/>
                </a:lnTo>
                <a:lnTo>
                  <a:pt x="5145" y="2642"/>
                </a:lnTo>
                <a:lnTo>
                  <a:pt x="5147" y="2625"/>
                </a:lnTo>
                <a:lnTo>
                  <a:pt x="5148" y="2606"/>
                </a:lnTo>
                <a:lnTo>
                  <a:pt x="5148" y="2587"/>
                </a:lnTo>
                <a:lnTo>
                  <a:pt x="5148" y="2568"/>
                </a:lnTo>
                <a:lnTo>
                  <a:pt x="5146" y="2549"/>
                </a:lnTo>
                <a:lnTo>
                  <a:pt x="5144" y="2530"/>
                </a:lnTo>
                <a:lnTo>
                  <a:pt x="5140" y="2509"/>
                </a:lnTo>
                <a:lnTo>
                  <a:pt x="5140" y="2509"/>
                </a:lnTo>
                <a:close/>
              </a:path>
            </a:pathLst>
          </a:custGeom>
          <a:solidFill xmlns:a="http://schemas.openxmlformats.org/drawingml/2006/main">
            <a:srgbClr val="000000"/>
          </a:solidFill>
          <a:ln xmlns:a="http://schemas.openxmlformats.org/drawingml/2006/main">
            <a:noFill/>
          </a:ln>
          <a:extLst xmlns:a="http://schemas.openxmlformats.org/drawingml/2006/main"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cdr:spPr>
        <cdr:txBody>
          <a:bodyPr xmlns:a="http://schemas.openxmlformats.org/drawingml/2006/main" vert="horz" wrap="square" lIns="91440" tIns="45720" rIns="91440" bIns="45720" numCol="1" anchor="t" anchorCtr="0" compatLnSpc="1">
            <a:prstTxWarp prst="textNoShape">
              <a:avLst/>
            </a:prstTxWarp>
          </a:bodyPr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 dirty="0"/>
          </a:p>
        </cdr:txBody>
      </cdr:sp>
      <cdr:sp macro="" textlink="">
        <cdr:nvSpPr>
          <cdr:cNvPr id="6" name="Freeform 5">
            <a:extLst xmlns:a="http://schemas.openxmlformats.org/drawingml/2006/main">
              <a:ext uri="{FF2B5EF4-FFF2-40B4-BE49-F238E27FC236}">
                <a16:creationId xmlns:a16="http://schemas.microsoft.com/office/drawing/2014/main" id="{747168A5-4DC5-2946-8DC2-57A0EB3299BE}"/>
              </a:ext>
            </a:extLst>
          </cdr:cNvPr>
          <cdr:cNvSpPr>
            <a:spLocks xmlns:a="http://schemas.openxmlformats.org/drawingml/2006/main"/>
          </cdr:cNvSpPr>
        </cdr:nvSpPr>
        <cdr:spPr bwMode="auto">
          <a:xfrm xmlns:a="http://schemas.openxmlformats.org/drawingml/2006/main">
            <a:off x="-8015" y="-1054"/>
            <a:ext cx="1" cy="1"/>
          </a:xfrm>
          <a:custGeom xmlns:a="http://schemas.openxmlformats.org/drawingml/2006/main">
            <a:avLst/>
            <a:gdLst>
              <a:gd name="T0" fmla="*/ 1175 w 2237"/>
              <a:gd name="T1" fmla="*/ 1 h 2237"/>
              <a:gd name="T2" fmla="*/ 1288 w 2237"/>
              <a:gd name="T3" fmla="*/ 12 h 2237"/>
              <a:gd name="T4" fmla="*/ 1398 w 2237"/>
              <a:gd name="T5" fmla="*/ 35 h 2237"/>
              <a:gd name="T6" fmla="*/ 1503 w 2237"/>
              <a:gd name="T7" fmla="*/ 67 h 2237"/>
              <a:gd name="T8" fmla="*/ 1651 w 2237"/>
              <a:gd name="T9" fmla="*/ 135 h 2237"/>
              <a:gd name="T10" fmla="*/ 1830 w 2237"/>
              <a:gd name="T11" fmla="*/ 255 h 2237"/>
              <a:gd name="T12" fmla="*/ 1981 w 2237"/>
              <a:gd name="T13" fmla="*/ 407 h 2237"/>
              <a:gd name="T14" fmla="*/ 2101 w 2237"/>
              <a:gd name="T15" fmla="*/ 586 h 2237"/>
              <a:gd name="T16" fmla="*/ 2168 w 2237"/>
              <a:gd name="T17" fmla="*/ 734 h 2237"/>
              <a:gd name="T18" fmla="*/ 2201 w 2237"/>
              <a:gd name="T19" fmla="*/ 839 h 2237"/>
              <a:gd name="T20" fmla="*/ 2223 w 2237"/>
              <a:gd name="T21" fmla="*/ 948 h 2237"/>
              <a:gd name="T22" fmla="*/ 2235 w 2237"/>
              <a:gd name="T23" fmla="*/ 1060 h 2237"/>
              <a:gd name="T24" fmla="*/ 2237 w 2237"/>
              <a:gd name="T25" fmla="*/ 1148 h 2237"/>
              <a:gd name="T26" fmla="*/ 2228 w 2237"/>
              <a:gd name="T27" fmla="*/ 1260 h 2237"/>
              <a:gd name="T28" fmla="*/ 2207 w 2237"/>
              <a:gd name="T29" fmla="*/ 1371 h 2237"/>
              <a:gd name="T30" fmla="*/ 2177 w 2237"/>
              <a:gd name="T31" fmla="*/ 1477 h 2237"/>
              <a:gd name="T32" fmla="*/ 2126 w 2237"/>
              <a:gd name="T33" fmla="*/ 1604 h 2237"/>
              <a:gd name="T34" fmla="*/ 2014 w 2237"/>
              <a:gd name="T35" fmla="*/ 1788 h 2237"/>
              <a:gd name="T36" fmla="*/ 1870 w 2237"/>
              <a:gd name="T37" fmla="*/ 1947 h 2237"/>
              <a:gd name="T38" fmla="*/ 1698 w 2237"/>
              <a:gd name="T39" fmla="*/ 2075 h 2237"/>
              <a:gd name="T40" fmla="*/ 1528 w 2237"/>
              <a:gd name="T41" fmla="*/ 2159 h 2237"/>
              <a:gd name="T42" fmla="*/ 1424 w 2237"/>
              <a:gd name="T43" fmla="*/ 2195 h 2237"/>
              <a:gd name="T44" fmla="*/ 1316 w 2237"/>
              <a:gd name="T45" fmla="*/ 2219 h 2237"/>
              <a:gd name="T46" fmla="*/ 1204 w 2237"/>
              <a:gd name="T47" fmla="*/ 2234 h 2237"/>
              <a:gd name="T48" fmla="*/ 1118 w 2237"/>
              <a:gd name="T49" fmla="*/ 2237 h 2237"/>
              <a:gd name="T50" fmla="*/ 1003 w 2237"/>
              <a:gd name="T51" fmla="*/ 2232 h 2237"/>
              <a:gd name="T52" fmla="*/ 893 w 2237"/>
              <a:gd name="T53" fmla="*/ 2215 h 2237"/>
              <a:gd name="T54" fmla="*/ 785 w 2237"/>
              <a:gd name="T55" fmla="*/ 2187 h 2237"/>
              <a:gd name="T56" fmla="*/ 683 w 2237"/>
              <a:gd name="T57" fmla="*/ 2149 h 2237"/>
              <a:gd name="T58" fmla="*/ 493 w 2237"/>
              <a:gd name="T59" fmla="*/ 2046 h 2237"/>
              <a:gd name="T60" fmla="*/ 327 w 2237"/>
              <a:gd name="T61" fmla="*/ 1910 h 2237"/>
              <a:gd name="T62" fmla="*/ 191 w 2237"/>
              <a:gd name="T63" fmla="*/ 1744 h 2237"/>
              <a:gd name="T64" fmla="*/ 87 w 2237"/>
              <a:gd name="T65" fmla="*/ 1553 h 2237"/>
              <a:gd name="T66" fmla="*/ 50 w 2237"/>
              <a:gd name="T67" fmla="*/ 1450 h 2237"/>
              <a:gd name="T68" fmla="*/ 22 w 2237"/>
              <a:gd name="T69" fmla="*/ 1344 h 2237"/>
              <a:gd name="T70" fmla="*/ 6 w 2237"/>
              <a:gd name="T71" fmla="*/ 1233 h 2237"/>
              <a:gd name="T72" fmla="*/ 0 w 2237"/>
              <a:gd name="T73" fmla="*/ 1119 h 2237"/>
              <a:gd name="T74" fmla="*/ 3 w 2237"/>
              <a:gd name="T75" fmla="*/ 1033 h 2237"/>
              <a:gd name="T76" fmla="*/ 17 w 2237"/>
              <a:gd name="T77" fmla="*/ 921 h 2237"/>
              <a:gd name="T78" fmla="*/ 42 w 2237"/>
              <a:gd name="T79" fmla="*/ 812 h 2237"/>
              <a:gd name="T80" fmla="*/ 77 w 2237"/>
              <a:gd name="T81" fmla="*/ 708 h 2237"/>
              <a:gd name="T82" fmla="*/ 162 w 2237"/>
              <a:gd name="T83" fmla="*/ 539 h 2237"/>
              <a:gd name="T84" fmla="*/ 290 w 2237"/>
              <a:gd name="T85" fmla="*/ 367 h 2237"/>
              <a:gd name="T86" fmla="*/ 449 w 2237"/>
              <a:gd name="T87" fmla="*/ 222 h 2237"/>
              <a:gd name="T88" fmla="*/ 633 w 2237"/>
              <a:gd name="T89" fmla="*/ 110 h 2237"/>
              <a:gd name="T90" fmla="*/ 760 w 2237"/>
              <a:gd name="T91" fmla="*/ 58 h 2237"/>
              <a:gd name="T92" fmla="*/ 866 w 2237"/>
              <a:gd name="T93" fmla="*/ 28 h 2237"/>
              <a:gd name="T94" fmla="*/ 975 w 2237"/>
              <a:gd name="T95" fmla="*/ 9 h 2237"/>
              <a:gd name="T96" fmla="*/ 1089 w 2237"/>
              <a:gd name="T97" fmla="*/ 0 h 2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237" h="2237">
                <a:moveTo>
                  <a:pt x="1118" y="0"/>
                </a:moveTo>
                <a:lnTo>
                  <a:pt x="1118" y="0"/>
                </a:lnTo>
                <a:lnTo>
                  <a:pt x="1147" y="0"/>
                </a:lnTo>
                <a:lnTo>
                  <a:pt x="1175" y="1"/>
                </a:lnTo>
                <a:lnTo>
                  <a:pt x="1204" y="3"/>
                </a:lnTo>
                <a:lnTo>
                  <a:pt x="1232" y="6"/>
                </a:lnTo>
                <a:lnTo>
                  <a:pt x="1260" y="9"/>
                </a:lnTo>
                <a:lnTo>
                  <a:pt x="1288" y="12"/>
                </a:lnTo>
                <a:lnTo>
                  <a:pt x="1316" y="17"/>
                </a:lnTo>
                <a:lnTo>
                  <a:pt x="1344" y="22"/>
                </a:lnTo>
                <a:lnTo>
                  <a:pt x="1371" y="28"/>
                </a:lnTo>
                <a:lnTo>
                  <a:pt x="1398" y="35"/>
                </a:lnTo>
                <a:lnTo>
                  <a:pt x="1424" y="42"/>
                </a:lnTo>
                <a:lnTo>
                  <a:pt x="1451" y="50"/>
                </a:lnTo>
                <a:lnTo>
                  <a:pt x="1477" y="58"/>
                </a:lnTo>
                <a:lnTo>
                  <a:pt x="1503" y="67"/>
                </a:lnTo>
                <a:lnTo>
                  <a:pt x="1528" y="77"/>
                </a:lnTo>
                <a:lnTo>
                  <a:pt x="1554" y="87"/>
                </a:lnTo>
                <a:lnTo>
                  <a:pt x="1603" y="110"/>
                </a:lnTo>
                <a:lnTo>
                  <a:pt x="1651" y="135"/>
                </a:lnTo>
                <a:lnTo>
                  <a:pt x="1698" y="162"/>
                </a:lnTo>
                <a:lnTo>
                  <a:pt x="1744" y="191"/>
                </a:lnTo>
                <a:lnTo>
                  <a:pt x="1787" y="222"/>
                </a:lnTo>
                <a:lnTo>
                  <a:pt x="1830" y="255"/>
                </a:lnTo>
                <a:lnTo>
                  <a:pt x="1870" y="291"/>
                </a:lnTo>
                <a:lnTo>
                  <a:pt x="1909" y="327"/>
                </a:lnTo>
                <a:lnTo>
                  <a:pt x="1946" y="367"/>
                </a:lnTo>
                <a:lnTo>
                  <a:pt x="1981" y="407"/>
                </a:lnTo>
                <a:lnTo>
                  <a:pt x="2014" y="449"/>
                </a:lnTo>
                <a:lnTo>
                  <a:pt x="2046" y="493"/>
                </a:lnTo>
                <a:lnTo>
                  <a:pt x="2075" y="539"/>
                </a:lnTo>
                <a:lnTo>
                  <a:pt x="2101" y="586"/>
                </a:lnTo>
                <a:lnTo>
                  <a:pt x="2126" y="634"/>
                </a:lnTo>
                <a:lnTo>
                  <a:pt x="2148" y="683"/>
                </a:lnTo>
                <a:lnTo>
                  <a:pt x="2158" y="708"/>
                </a:lnTo>
                <a:lnTo>
                  <a:pt x="2168" y="734"/>
                </a:lnTo>
                <a:lnTo>
                  <a:pt x="2177" y="760"/>
                </a:lnTo>
                <a:lnTo>
                  <a:pt x="2186" y="786"/>
                </a:lnTo>
                <a:lnTo>
                  <a:pt x="2194" y="812"/>
                </a:lnTo>
                <a:lnTo>
                  <a:pt x="2201" y="839"/>
                </a:lnTo>
                <a:lnTo>
                  <a:pt x="2207" y="866"/>
                </a:lnTo>
                <a:lnTo>
                  <a:pt x="2214" y="893"/>
                </a:lnTo>
                <a:lnTo>
                  <a:pt x="2219" y="921"/>
                </a:lnTo>
                <a:lnTo>
                  <a:pt x="2223" y="948"/>
                </a:lnTo>
                <a:lnTo>
                  <a:pt x="2228" y="976"/>
                </a:lnTo>
                <a:lnTo>
                  <a:pt x="2231" y="1003"/>
                </a:lnTo>
                <a:lnTo>
                  <a:pt x="2233" y="1033"/>
                </a:lnTo>
                <a:lnTo>
                  <a:pt x="2235" y="1060"/>
                </a:lnTo>
                <a:lnTo>
                  <a:pt x="2237" y="1089"/>
                </a:lnTo>
                <a:lnTo>
                  <a:pt x="2237" y="1119"/>
                </a:lnTo>
                <a:lnTo>
                  <a:pt x="2237" y="1119"/>
                </a:lnTo>
                <a:lnTo>
                  <a:pt x="2237" y="1148"/>
                </a:lnTo>
                <a:lnTo>
                  <a:pt x="2235" y="1176"/>
                </a:lnTo>
                <a:lnTo>
                  <a:pt x="2233" y="1205"/>
                </a:lnTo>
                <a:lnTo>
                  <a:pt x="2231" y="1233"/>
                </a:lnTo>
                <a:lnTo>
                  <a:pt x="2228" y="1260"/>
                </a:lnTo>
                <a:lnTo>
                  <a:pt x="2223" y="1288"/>
                </a:lnTo>
                <a:lnTo>
                  <a:pt x="2219" y="1316"/>
                </a:lnTo>
                <a:lnTo>
                  <a:pt x="2214" y="1344"/>
                </a:lnTo>
                <a:lnTo>
                  <a:pt x="2207" y="1371"/>
                </a:lnTo>
                <a:lnTo>
                  <a:pt x="2201" y="1398"/>
                </a:lnTo>
                <a:lnTo>
                  <a:pt x="2194" y="1425"/>
                </a:lnTo>
                <a:lnTo>
                  <a:pt x="2186" y="1450"/>
                </a:lnTo>
                <a:lnTo>
                  <a:pt x="2177" y="1477"/>
                </a:lnTo>
                <a:lnTo>
                  <a:pt x="2168" y="1503"/>
                </a:lnTo>
                <a:lnTo>
                  <a:pt x="2158" y="1529"/>
                </a:lnTo>
                <a:lnTo>
                  <a:pt x="2148" y="1553"/>
                </a:lnTo>
                <a:lnTo>
                  <a:pt x="2126" y="1604"/>
                </a:lnTo>
                <a:lnTo>
                  <a:pt x="2101" y="1652"/>
                </a:lnTo>
                <a:lnTo>
                  <a:pt x="2075" y="1698"/>
                </a:lnTo>
                <a:lnTo>
                  <a:pt x="2046" y="1744"/>
                </a:lnTo>
                <a:lnTo>
                  <a:pt x="2014" y="1788"/>
                </a:lnTo>
                <a:lnTo>
                  <a:pt x="1981" y="1830"/>
                </a:lnTo>
                <a:lnTo>
                  <a:pt x="1946" y="1871"/>
                </a:lnTo>
                <a:lnTo>
                  <a:pt x="1909" y="1910"/>
                </a:lnTo>
                <a:lnTo>
                  <a:pt x="1870" y="1947"/>
                </a:lnTo>
                <a:lnTo>
                  <a:pt x="1830" y="1981"/>
                </a:lnTo>
                <a:lnTo>
                  <a:pt x="1787" y="2015"/>
                </a:lnTo>
                <a:lnTo>
                  <a:pt x="1744" y="2046"/>
                </a:lnTo>
                <a:lnTo>
                  <a:pt x="1698" y="2075"/>
                </a:lnTo>
                <a:lnTo>
                  <a:pt x="1651" y="2102"/>
                </a:lnTo>
                <a:lnTo>
                  <a:pt x="1603" y="2126"/>
                </a:lnTo>
                <a:lnTo>
                  <a:pt x="1554" y="2149"/>
                </a:lnTo>
                <a:lnTo>
                  <a:pt x="1528" y="2159"/>
                </a:lnTo>
                <a:lnTo>
                  <a:pt x="1503" y="2169"/>
                </a:lnTo>
                <a:lnTo>
                  <a:pt x="1477" y="2178"/>
                </a:lnTo>
                <a:lnTo>
                  <a:pt x="1451" y="2187"/>
                </a:lnTo>
                <a:lnTo>
                  <a:pt x="1424" y="2195"/>
                </a:lnTo>
                <a:lnTo>
                  <a:pt x="1398" y="2201"/>
                </a:lnTo>
                <a:lnTo>
                  <a:pt x="1371" y="2208"/>
                </a:lnTo>
                <a:lnTo>
                  <a:pt x="1344" y="2215"/>
                </a:lnTo>
                <a:lnTo>
                  <a:pt x="1316" y="2219"/>
                </a:lnTo>
                <a:lnTo>
                  <a:pt x="1288" y="2224"/>
                </a:lnTo>
                <a:lnTo>
                  <a:pt x="1260" y="2228"/>
                </a:lnTo>
                <a:lnTo>
                  <a:pt x="1232" y="2232"/>
                </a:lnTo>
                <a:lnTo>
                  <a:pt x="1204" y="2234"/>
                </a:lnTo>
                <a:lnTo>
                  <a:pt x="1175" y="2236"/>
                </a:lnTo>
                <a:lnTo>
                  <a:pt x="1147" y="2237"/>
                </a:lnTo>
                <a:lnTo>
                  <a:pt x="1118" y="2237"/>
                </a:lnTo>
                <a:lnTo>
                  <a:pt x="1118" y="2237"/>
                </a:lnTo>
                <a:lnTo>
                  <a:pt x="1089" y="2237"/>
                </a:lnTo>
                <a:lnTo>
                  <a:pt x="1060" y="2236"/>
                </a:lnTo>
                <a:lnTo>
                  <a:pt x="1032" y="2234"/>
                </a:lnTo>
                <a:lnTo>
                  <a:pt x="1003" y="2232"/>
                </a:lnTo>
                <a:lnTo>
                  <a:pt x="975" y="2228"/>
                </a:lnTo>
                <a:lnTo>
                  <a:pt x="947" y="2224"/>
                </a:lnTo>
                <a:lnTo>
                  <a:pt x="920" y="2219"/>
                </a:lnTo>
                <a:lnTo>
                  <a:pt x="893" y="2215"/>
                </a:lnTo>
                <a:lnTo>
                  <a:pt x="866" y="2208"/>
                </a:lnTo>
                <a:lnTo>
                  <a:pt x="839" y="2201"/>
                </a:lnTo>
                <a:lnTo>
                  <a:pt x="812" y="2195"/>
                </a:lnTo>
                <a:lnTo>
                  <a:pt x="785" y="2187"/>
                </a:lnTo>
                <a:lnTo>
                  <a:pt x="760" y="2178"/>
                </a:lnTo>
                <a:lnTo>
                  <a:pt x="734" y="2169"/>
                </a:lnTo>
                <a:lnTo>
                  <a:pt x="708" y="2159"/>
                </a:lnTo>
                <a:lnTo>
                  <a:pt x="683" y="2149"/>
                </a:lnTo>
                <a:lnTo>
                  <a:pt x="633" y="2126"/>
                </a:lnTo>
                <a:lnTo>
                  <a:pt x="585" y="2102"/>
                </a:lnTo>
                <a:lnTo>
                  <a:pt x="538" y="2075"/>
                </a:lnTo>
                <a:lnTo>
                  <a:pt x="493" y="2046"/>
                </a:lnTo>
                <a:lnTo>
                  <a:pt x="449" y="2015"/>
                </a:lnTo>
                <a:lnTo>
                  <a:pt x="407" y="1981"/>
                </a:lnTo>
                <a:lnTo>
                  <a:pt x="366" y="1947"/>
                </a:lnTo>
                <a:lnTo>
                  <a:pt x="327" y="1910"/>
                </a:lnTo>
                <a:lnTo>
                  <a:pt x="290" y="1871"/>
                </a:lnTo>
                <a:lnTo>
                  <a:pt x="255" y="1830"/>
                </a:lnTo>
                <a:lnTo>
                  <a:pt x="222" y="1788"/>
                </a:lnTo>
                <a:lnTo>
                  <a:pt x="191" y="1744"/>
                </a:lnTo>
                <a:lnTo>
                  <a:pt x="162" y="1698"/>
                </a:lnTo>
                <a:lnTo>
                  <a:pt x="135" y="1652"/>
                </a:lnTo>
                <a:lnTo>
                  <a:pt x="109" y="1604"/>
                </a:lnTo>
                <a:lnTo>
                  <a:pt x="87" y="1553"/>
                </a:lnTo>
                <a:lnTo>
                  <a:pt x="77" y="1529"/>
                </a:lnTo>
                <a:lnTo>
                  <a:pt x="67" y="1503"/>
                </a:lnTo>
                <a:lnTo>
                  <a:pt x="58" y="1477"/>
                </a:lnTo>
                <a:lnTo>
                  <a:pt x="50" y="1450"/>
                </a:lnTo>
                <a:lnTo>
                  <a:pt x="42" y="1425"/>
                </a:lnTo>
                <a:lnTo>
                  <a:pt x="35" y="1398"/>
                </a:lnTo>
                <a:lnTo>
                  <a:pt x="28" y="1371"/>
                </a:lnTo>
                <a:lnTo>
                  <a:pt x="22" y="1344"/>
                </a:lnTo>
                <a:lnTo>
                  <a:pt x="17" y="1316"/>
                </a:lnTo>
                <a:lnTo>
                  <a:pt x="12" y="1288"/>
                </a:lnTo>
                <a:lnTo>
                  <a:pt x="9" y="1260"/>
                </a:lnTo>
                <a:lnTo>
                  <a:pt x="6" y="1233"/>
                </a:lnTo>
                <a:lnTo>
                  <a:pt x="3" y="1205"/>
                </a:lnTo>
                <a:lnTo>
                  <a:pt x="1" y="1176"/>
                </a:lnTo>
                <a:lnTo>
                  <a:pt x="0" y="1148"/>
                </a:lnTo>
                <a:lnTo>
                  <a:pt x="0" y="1119"/>
                </a:lnTo>
                <a:lnTo>
                  <a:pt x="0" y="1119"/>
                </a:lnTo>
                <a:lnTo>
                  <a:pt x="0" y="1089"/>
                </a:lnTo>
                <a:lnTo>
                  <a:pt x="1" y="1060"/>
                </a:lnTo>
                <a:lnTo>
                  <a:pt x="3" y="1033"/>
                </a:lnTo>
                <a:lnTo>
                  <a:pt x="6" y="1003"/>
                </a:lnTo>
                <a:lnTo>
                  <a:pt x="9" y="976"/>
                </a:lnTo>
                <a:lnTo>
                  <a:pt x="12" y="948"/>
                </a:lnTo>
                <a:lnTo>
                  <a:pt x="17" y="921"/>
                </a:lnTo>
                <a:lnTo>
                  <a:pt x="22" y="893"/>
                </a:lnTo>
                <a:lnTo>
                  <a:pt x="28" y="866"/>
                </a:lnTo>
                <a:lnTo>
                  <a:pt x="35" y="839"/>
                </a:lnTo>
                <a:lnTo>
                  <a:pt x="42" y="812"/>
                </a:lnTo>
                <a:lnTo>
                  <a:pt x="50" y="786"/>
                </a:lnTo>
                <a:lnTo>
                  <a:pt x="58" y="760"/>
                </a:lnTo>
                <a:lnTo>
                  <a:pt x="67" y="734"/>
                </a:lnTo>
                <a:lnTo>
                  <a:pt x="77" y="708"/>
                </a:lnTo>
                <a:lnTo>
                  <a:pt x="87" y="683"/>
                </a:lnTo>
                <a:lnTo>
                  <a:pt x="109" y="634"/>
                </a:lnTo>
                <a:lnTo>
                  <a:pt x="135" y="586"/>
                </a:lnTo>
                <a:lnTo>
                  <a:pt x="162" y="539"/>
                </a:lnTo>
                <a:lnTo>
                  <a:pt x="191" y="493"/>
                </a:lnTo>
                <a:lnTo>
                  <a:pt x="222" y="449"/>
                </a:lnTo>
                <a:lnTo>
                  <a:pt x="255" y="407"/>
                </a:lnTo>
                <a:lnTo>
                  <a:pt x="290" y="367"/>
                </a:lnTo>
                <a:lnTo>
                  <a:pt x="327" y="327"/>
                </a:lnTo>
                <a:lnTo>
                  <a:pt x="366" y="291"/>
                </a:lnTo>
                <a:lnTo>
                  <a:pt x="407" y="255"/>
                </a:lnTo>
                <a:lnTo>
                  <a:pt x="449" y="222"/>
                </a:lnTo>
                <a:lnTo>
                  <a:pt x="493" y="191"/>
                </a:lnTo>
                <a:lnTo>
                  <a:pt x="538" y="162"/>
                </a:lnTo>
                <a:lnTo>
                  <a:pt x="585" y="135"/>
                </a:lnTo>
                <a:lnTo>
                  <a:pt x="633" y="110"/>
                </a:lnTo>
                <a:lnTo>
                  <a:pt x="683" y="87"/>
                </a:lnTo>
                <a:lnTo>
                  <a:pt x="708" y="77"/>
                </a:lnTo>
                <a:lnTo>
                  <a:pt x="734" y="67"/>
                </a:lnTo>
                <a:lnTo>
                  <a:pt x="760" y="58"/>
                </a:lnTo>
                <a:lnTo>
                  <a:pt x="785" y="50"/>
                </a:lnTo>
                <a:lnTo>
                  <a:pt x="812" y="42"/>
                </a:lnTo>
                <a:lnTo>
                  <a:pt x="839" y="35"/>
                </a:lnTo>
                <a:lnTo>
                  <a:pt x="866" y="28"/>
                </a:lnTo>
                <a:lnTo>
                  <a:pt x="893" y="22"/>
                </a:lnTo>
                <a:lnTo>
                  <a:pt x="920" y="17"/>
                </a:lnTo>
                <a:lnTo>
                  <a:pt x="947" y="12"/>
                </a:lnTo>
                <a:lnTo>
                  <a:pt x="975" y="9"/>
                </a:lnTo>
                <a:lnTo>
                  <a:pt x="1003" y="6"/>
                </a:lnTo>
                <a:lnTo>
                  <a:pt x="1032" y="3"/>
                </a:lnTo>
                <a:lnTo>
                  <a:pt x="1060" y="1"/>
                </a:lnTo>
                <a:lnTo>
                  <a:pt x="1089" y="0"/>
                </a:lnTo>
                <a:lnTo>
                  <a:pt x="1118" y="0"/>
                </a:lnTo>
                <a:lnTo>
                  <a:pt x="1118" y="0"/>
                </a:lnTo>
                <a:close/>
              </a:path>
            </a:pathLst>
          </a:custGeom>
          <a:solidFill xmlns:a="http://schemas.openxmlformats.org/drawingml/2006/main">
            <a:srgbClr val="000000"/>
          </a:solidFill>
          <a:ln xmlns:a="http://schemas.openxmlformats.org/drawingml/2006/main">
            <a:noFill/>
          </a:ln>
          <a:extLst xmlns:a="http://schemas.openxmlformats.org/drawingml/2006/main"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cdr:spPr>
        <cdr:txBody>
          <a:bodyPr xmlns:a="http://schemas.openxmlformats.org/drawingml/2006/main" vert="horz" wrap="square" lIns="91440" tIns="45720" rIns="91440" bIns="45720" numCol="1" anchor="t" anchorCtr="0" compatLnSpc="1">
            <a:prstTxWarp prst="textNoShape">
              <a:avLst/>
            </a:prstTxWarp>
          </a:bodyPr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 dirty="0"/>
          </a:p>
        </cdr:txBody>
      </cdr:sp>
      <cdr:sp macro="" textlink="">
        <cdr:nvSpPr>
          <cdr:cNvPr id="7" name="Freeform 6">
            <a:extLst xmlns:a="http://schemas.openxmlformats.org/drawingml/2006/main">
              <a:ext uri="{FF2B5EF4-FFF2-40B4-BE49-F238E27FC236}">
                <a16:creationId xmlns:a16="http://schemas.microsoft.com/office/drawing/2014/main" id="{B570EE81-0157-2745-8551-440FDD3A6166}"/>
              </a:ext>
            </a:extLst>
          </cdr:cNvPr>
          <cdr:cNvSpPr>
            <a:spLocks xmlns:a="http://schemas.openxmlformats.org/drawingml/2006/main"/>
          </cdr:cNvSpPr>
        </cdr:nvSpPr>
        <cdr:spPr bwMode="auto">
          <a:xfrm xmlns:a="http://schemas.openxmlformats.org/drawingml/2006/main">
            <a:off x="-8014" y="-1052"/>
            <a:ext cx="0" cy="0"/>
          </a:xfrm>
          <a:custGeom xmlns:a="http://schemas.openxmlformats.org/drawingml/2006/main">
            <a:avLst/>
            <a:gdLst>
              <a:gd name="T0" fmla="*/ 69 w 178"/>
              <a:gd name="T1" fmla="*/ 0 h 136"/>
              <a:gd name="T2" fmla="*/ 69 w 178"/>
              <a:gd name="T3" fmla="*/ 0 h 136"/>
              <a:gd name="T4" fmla="*/ 54 w 178"/>
              <a:gd name="T5" fmla="*/ 1 h 136"/>
              <a:gd name="T6" fmla="*/ 41 w 178"/>
              <a:gd name="T7" fmla="*/ 5 h 136"/>
              <a:gd name="T8" fmla="*/ 35 w 178"/>
              <a:gd name="T9" fmla="*/ 7 h 136"/>
              <a:gd name="T10" fmla="*/ 29 w 178"/>
              <a:gd name="T11" fmla="*/ 11 h 136"/>
              <a:gd name="T12" fmla="*/ 24 w 178"/>
              <a:gd name="T13" fmla="*/ 14 h 136"/>
              <a:gd name="T14" fmla="*/ 19 w 178"/>
              <a:gd name="T15" fmla="*/ 19 h 136"/>
              <a:gd name="T16" fmla="*/ 15 w 178"/>
              <a:gd name="T17" fmla="*/ 23 h 136"/>
              <a:gd name="T18" fmla="*/ 11 w 178"/>
              <a:gd name="T19" fmla="*/ 29 h 136"/>
              <a:gd name="T20" fmla="*/ 8 w 178"/>
              <a:gd name="T21" fmla="*/ 34 h 136"/>
              <a:gd name="T22" fmla="*/ 6 w 178"/>
              <a:gd name="T23" fmla="*/ 40 h 136"/>
              <a:gd name="T24" fmla="*/ 2 w 178"/>
              <a:gd name="T25" fmla="*/ 53 h 136"/>
              <a:gd name="T26" fmla="*/ 0 w 178"/>
              <a:gd name="T27" fmla="*/ 68 h 136"/>
              <a:gd name="T28" fmla="*/ 0 w 178"/>
              <a:gd name="T29" fmla="*/ 68 h 136"/>
              <a:gd name="T30" fmla="*/ 2 w 178"/>
              <a:gd name="T31" fmla="*/ 82 h 136"/>
              <a:gd name="T32" fmla="*/ 6 w 178"/>
              <a:gd name="T33" fmla="*/ 96 h 136"/>
              <a:gd name="T34" fmla="*/ 8 w 178"/>
              <a:gd name="T35" fmla="*/ 102 h 136"/>
              <a:gd name="T36" fmla="*/ 11 w 178"/>
              <a:gd name="T37" fmla="*/ 108 h 136"/>
              <a:gd name="T38" fmla="*/ 15 w 178"/>
              <a:gd name="T39" fmla="*/ 112 h 136"/>
              <a:gd name="T40" fmla="*/ 19 w 178"/>
              <a:gd name="T41" fmla="*/ 117 h 136"/>
              <a:gd name="T42" fmla="*/ 24 w 178"/>
              <a:gd name="T43" fmla="*/ 121 h 136"/>
              <a:gd name="T44" fmla="*/ 29 w 178"/>
              <a:gd name="T45" fmla="*/ 126 h 136"/>
              <a:gd name="T46" fmla="*/ 35 w 178"/>
              <a:gd name="T47" fmla="*/ 128 h 136"/>
              <a:gd name="T48" fmla="*/ 41 w 178"/>
              <a:gd name="T49" fmla="*/ 131 h 136"/>
              <a:gd name="T50" fmla="*/ 54 w 178"/>
              <a:gd name="T51" fmla="*/ 135 h 136"/>
              <a:gd name="T52" fmla="*/ 69 w 178"/>
              <a:gd name="T53" fmla="*/ 136 h 136"/>
              <a:gd name="T54" fmla="*/ 110 w 178"/>
              <a:gd name="T55" fmla="*/ 136 h 136"/>
              <a:gd name="T56" fmla="*/ 110 w 178"/>
              <a:gd name="T57" fmla="*/ 136 h 136"/>
              <a:gd name="T58" fmla="*/ 124 w 178"/>
              <a:gd name="T59" fmla="*/ 135 h 136"/>
              <a:gd name="T60" fmla="*/ 138 w 178"/>
              <a:gd name="T61" fmla="*/ 131 h 136"/>
              <a:gd name="T62" fmla="*/ 144 w 178"/>
              <a:gd name="T63" fmla="*/ 128 h 136"/>
              <a:gd name="T64" fmla="*/ 150 w 178"/>
              <a:gd name="T65" fmla="*/ 126 h 136"/>
              <a:gd name="T66" fmla="*/ 154 w 178"/>
              <a:gd name="T67" fmla="*/ 121 h 136"/>
              <a:gd name="T68" fmla="*/ 159 w 178"/>
              <a:gd name="T69" fmla="*/ 117 h 136"/>
              <a:gd name="T70" fmla="*/ 163 w 178"/>
              <a:gd name="T71" fmla="*/ 112 h 136"/>
              <a:gd name="T72" fmla="*/ 168 w 178"/>
              <a:gd name="T73" fmla="*/ 108 h 136"/>
              <a:gd name="T74" fmla="*/ 170 w 178"/>
              <a:gd name="T75" fmla="*/ 102 h 136"/>
              <a:gd name="T76" fmla="*/ 173 w 178"/>
              <a:gd name="T77" fmla="*/ 96 h 136"/>
              <a:gd name="T78" fmla="*/ 177 w 178"/>
              <a:gd name="T79" fmla="*/ 82 h 136"/>
              <a:gd name="T80" fmla="*/ 178 w 178"/>
              <a:gd name="T81" fmla="*/ 68 h 136"/>
              <a:gd name="T82" fmla="*/ 178 w 178"/>
              <a:gd name="T83" fmla="*/ 68 h 136"/>
              <a:gd name="T84" fmla="*/ 177 w 178"/>
              <a:gd name="T85" fmla="*/ 53 h 136"/>
              <a:gd name="T86" fmla="*/ 173 w 178"/>
              <a:gd name="T87" fmla="*/ 40 h 136"/>
              <a:gd name="T88" fmla="*/ 170 w 178"/>
              <a:gd name="T89" fmla="*/ 34 h 136"/>
              <a:gd name="T90" fmla="*/ 168 w 178"/>
              <a:gd name="T91" fmla="*/ 29 h 136"/>
              <a:gd name="T92" fmla="*/ 163 w 178"/>
              <a:gd name="T93" fmla="*/ 23 h 136"/>
              <a:gd name="T94" fmla="*/ 159 w 178"/>
              <a:gd name="T95" fmla="*/ 19 h 136"/>
              <a:gd name="T96" fmla="*/ 154 w 178"/>
              <a:gd name="T97" fmla="*/ 14 h 136"/>
              <a:gd name="T98" fmla="*/ 150 w 178"/>
              <a:gd name="T99" fmla="*/ 11 h 136"/>
              <a:gd name="T100" fmla="*/ 144 w 178"/>
              <a:gd name="T101" fmla="*/ 7 h 136"/>
              <a:gd name="T102" fmla="*/ 138 w 178"/>
              <a:gd name="T103" fmla="*/ 5 h 136"/>
              <a:gd name="T104" fmla="*/ 124 w 178"/>
              <a:gd name="T105" fmla="*/ 1 h 136"/>
              <a:gd name="T106" fmla="*/ 110 w 178"/>
              <a:gd name="T107" fmla="*/ 0 h 136"/>
              <a:gd name="T108" fmla="*/ 69 w 178"/>
              <a:gd name="T109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8" h="136">
                <a:moveTo>
                  <a:pt x="69" y="0"/>
                </a:moveTo>
                <a:lnTo>
                  <a:pt x="69" y="0"/>
                </a:lnTo>
                <a:lnTo>
                  <a:pt x="54" y="1"/>
                </a:lnTo>
                <a:lnTo>
                  <a:pt x="41" y="5"/>
                </a:lnTo>
                <a:lnTo>
                  <a:pt x="35" y="7"/>
                </a:lnTo>
                <a:lnTo>
                  <a:pt x="29" y="11"/>
                </a:lnTo>
                <a:lnTo>
                  <a:pt x="24" y="14"/>
                </a:lnTo>
                <a:lnTo>
                  <a:pt x="19" y="19"/>
                </a:lnTo>
                <a:lnTo>
                  <a:pt x="15" y="23"/>
                </a:lnTo>
                <a:lnTo>
                  <a:pt x="11" y="29"/>
                </a:lnTo>
                <a:lnTo>
                  <a:pt x="8" y="34"/>
                </a:lnTo>
                <a:lnTo>
                  <a:pt x="6" y="40"/>
                </a:lnTo>
                <a:lnTo>
                  <a:pt x="2" y="53"/>
                </a:lnTo>
                <a:lnTo>
                  <a:pt x="0" y="68"/>
                </a:lnTo>
                <a:lnTo>
                  <a:pt x="0" y="68"/>
                </a:lnTo>
                <a:lnTo>
                  <a:pt x="2" y="82"/>
                </a:lnTo>
                <a:lnTo>
                  <a:pt x="6" y="96"/>
                </a:lnTo>
                <a:lnTo>
                  <a:pt x="8" y="102"/>
                </a:lnTo>
                <a:lnTo>
                  <a:pt x="11" y="108"/>
                </a:lnTo>
                <a:lnTo>
                  <a:pt x="15" y="112"/>
                </a:lnTo>
                <a:lnTo>
                  <a:pt x="19" y="117"/>
                </a:lnTo>
                <a:lnTo>
                  <a:pt x="24" y="121"/>
                </a:lnTo>
                <a:lnTo>
                  <a:pt x="29" y="126"/>
                </a:lnTo>
                <a:lnTo>
                  <a:pt x="35" y="128"/>
                </a:lnTo>
                <a:lnTo>
                  <a:pt x="41" y="131"/>
                </a:lnTo>
                <a:lnTo>
                  <a:pt x="54" y="135"/>
                </a:lnTo>
                <a:lnTo>
                  <a:pt x="69" y="136"/>
                </a:lnTo>
                <a:lnTo>
                  <a:pt x="110" y="136"/>
                </a:lnTo>
                <a:lnTo>
                  <a:pt x="110" y="136"/>
                </a:lnTo>
                <a:lnTo>
                  <a:pt x="124" y="135"/>
                </a:lnTo>
                <a:lnTo>
                  <a:pt x="138" y="131"/>
                </a:lnTo>
                <a:lnTo>
                  <a:pt x="144" y="128"/>
                </a:lnTo>
                <a:lnTo>
                  <a:pt x="150" y="126"/>
                </a:lnTo>
                <a:lnTo>
                  <a:pt x="154" y="121"/>
                </a:lnTo>
                <a:lnTo>
                  <a:pt x="159" y="117"/>
                </a:lnTo>
                <a:lnTo>
                  <a:pt x="163" y="112"/>
                </a:lnTo>
                <a:lnTo>
                  <a:pt x="168" y="108"/>
                </a:lnTo>
                <a:lnTo>
                  <a:pt x="170" y="102"/>
                </a:lnTo>
                <a:lnTo>
                  <a:pt x="173" y="96"/>
                </a:lnTo>
                <a:lnTo>
                  <a:pt x="177" y="82"/>
                </a:lnTo>
                <a:lnTo>
                  <a:pt x="178" y="68"/>
                </a:lnTo>
                <a:lnTo>
                  <a:pt x="178" y="68"/>
                </a:lnTo>
                <a:lnTo>
                  <a:pt x="177" y="53"/>
                </a:lnTo>
                <a:lnTo>
                  <a:pt x="173" y="40"/>
                </a:lnTo>
                <a:lnTo>
                  <a:pt x="170" y="34"/>
                </a:lnTo>
                <a:lnTo>
                  <a:pt x="168" y="29"/>
                </a:lnTo>
                <a:lnTo>
                  <a:pt x="163" y="23"/>
                </a:lnTo>
                <a:lnTo>
                  <a:pt x="159" y="19"/>
                </a:lnTo>
                <a:lnTo>
                  <a:pt x="154" y="14"/>
                </a:lnTo>
                <a:lnTo>
                  <a:pt x="150" y="11"/>
                </a:lnTo>
                <a:lnTo>
                  <a:pt x="144" y="7"/>
                </a:lnTo>
                <a:lnTo>
                  <a:pt x="138" y="5"/>
                </a:lnTo>
                <a:lnTo>
                  <a:pt x="124" y="1"/>
                </a:lnTo>
                <a:lnTo>
                  <a:pt x="110" y="0"/>
                </a:lnTo>
                <a:lnTo>
                  <a:pt x="69" y="0"/>
                </a:lnTo>
                <a:close/>
              </a:path>
            </a:pathLst>
          </a:custGeom>
          <a:solidFill xmlns:a="http://schemas.openxmlformats.org/drawingml/2006/main">
            <a:srgbClr val="000000"/>
          </a:solidFill>
          <a:ln xmlns:a="http://schemas.openxmlformats.org/drawingml/2006/main">
            <a:noFill/>
          </a:ln>
          <a:extLst xmlns:a="http://schemas.openxmlformats.org/drawingml/2006/main"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cdr:spPr>
        <cdr:txBody>
          <a:bodyPr xmlns:a="http://schemas.openxmlformats.org/drawingml/2006/main" vert="horz" wrap="square" lIns="91440" tIns="45720" rIns="91440" bIns="45720" numCol="1" anchor="t" anchorCtr="0" compatLnSpc="1">
            <a:prstTxWarp prst="textNoShape">
              <a:avLst/>
            </a:prstTxWarp>
          </a:bodyPr>
          <a:lstStyle xmlns:a="http://schemas.openxmlformats.org/drawingml/2006/main"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en-US" dirty="0"/>
          </a:p>
        </cdr:txBody>
      </cdr:sp>
    </cdr:grp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B43D35E-BBF9-4273-A637-BB5EAFAECEC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E28A398-709A-4984-B4EC-3B72482DAD5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D75CFA-850E-40C5-BAFC-2B29EAB6555E}" type="datetimeFigureOut">
              <a:rPr lang="en-US" smtClean="0"/>
              <a:t>12/4/2022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3BA7CB-7D5F-41DC-94F8-28B79A4C51C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E8A46B-136D-47F2-AC79-03FE933296B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5D4111-9E55-4EAF-9A7C-68D16BBF9C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6801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5C8A1C-C331-4BC2-9743-90534F8EE370}" type="datetimeFigureOut">
              <a:rPr lang="en-US" smtClean="0"/>
              <a:t>12/4/2022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0D8514-3588-4AF6-8621-803803F83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789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0D8514-3588-4AF6-8621-803803F83AD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8980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0D8514-3588-4AF6-8621-803803F83AD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66423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0D8514-3588-4AF6-8621-803803F83AD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86966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0D8514-3588-4AF6-8621-803803F83AD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39852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0D8514-3588-4AF6-8621-803803F83AD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81498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90D8514-3588-4AF6-8621-803803F83AD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45382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">
            <a:extLst>
              <a:ext uri="{FF2B5EF4-FFF2-40B4-BE49-F238E27FC236}">
                <a16:creationId xmlns:a16="http://schemas.microsoft.com/office/drawing/2014/main" id="{00AE4DA4-7AA1-469C-BA00-A4FB3204168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1180" y="1849890"/>
            <a:ext cx="10515600" cy="1325563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600" b="1" i="0" kern="1200" baseline="0" dirty="0">
                <a:solidFill>
                  <a:srgbClr val="20558A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r>
              <a:rPr lang="en-US"/>
              <a:t>Service Area Name</a:t>
            </a:r>
          </a:p>
        </p:txBody>
      </p:sp>
      <p:cxnSp>
        <p:nvCxnSpPr>
          <p:cNvPr id="3" name="Line">
            <a:extLst>
              <a:ext uri="{FF2B5EF4-FFF2-40B4-BE49-F238E27FC236}">
                <a16:creationId xmlns:a16="http://schemas.microsoft.com/office/drawing/2014/main" id="{A4851BDC-EAA4-49C4-BBB5-85AD4B9FAD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601180" y="3429000"/>
            <a:ext cx="11073839" cy="0"/>
          </a:xfrm>
          <a:prstGeom prst="line">
            <a:avLst/>
          </a:prstGeom>
          <a:ln w="19050">
            <a:solidFill>
              <a:srgbClr val="2055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">
            <a:extLst>
              <a:ext uri="{FF2B5EF4-FFF2-40B4-BE49-F238E27FC236}">
                <a16:creationId xmlns:a16="http://schemas.microsoft.com/office/drawing/2014/main" id="{D39219F0-BE15-452D-9098-D5A7EA17213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1180" y="3703068"/>
            <a:ext cx="11123154" cy="4445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2800" b="1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Service Area</a:t>
            </a:r>
          </a:p>
        </p:txBody>
      </p:sp>
      <p:sp>
        <p:nvSpPr>
          <p:cNvPr id="17" name="Text">
            <a:extLst>
              <a:ext uri="{FF2B5EF4-FFF2-40B4-BE49-F238E27FC236}">
                <a16:creationId xmlns:a16="http://schemas.microsoft.com/office/drawing/2014/main" id="{FD6D587C-649B-4604-B15A-601FB137A30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1180" y="4192254"/>
            <a:ext cx="11123154" cy="444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Service Area Manager Name</a:t>
            </a:r>
          </a:p>
        </p:txBody>
      </p:sp>
      <p:sp>
        <p:nvSpPr>
          <p:cNvPr id="22" name="Text">
            <a:extLst>
              <a:ext uri="{FF2B5EF4-FFF2-40B4-BE49-F238E27FC236}">
                <a16:creationId xmlns:a16="http://schemas.microsoft.com/office/drawing/2014/main" id="{87B61E2A-3EC6-4004-B404-7124A13F85A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51865" y="6172201"/>
            <a:ext cx="11123154" cy="4445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>
                <a:solidFill>
                  <a:schemeClr val="accent3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Month Year</a:t>
            </a:r>
          </a:p>
        </p:txBody>
      </p:sp>
    </p:spTree>
    <p:extLst>
      <p:ext uri="{BB962C8B-B14F-4D97-AF65-F5344CB8AC3E}">
        <p14:creationId xmlns:p14="http://schemas.microsoft.com/office/powerpoint/2010/main" val="3507941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eck Title">
            <a:extLst>
              <a:ext uri="{FF2B5EF4-FFF2-40B4-BE49-F238E27FC236}">
                <a16:creationId xmlns:a16="http://schemas.microsoft.com/office/drawing/2014/main" id="{50E04218-D8DC-45FE-98DA-4D9CA98048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15" name="Title">
            <a:extLst>
              <a:ext uri="{FF2B5EF4-FFF2-40B4-BE49-F238E27FC236}">
                <a16:creationId xmlns:a16="http://schemas.microsoft.com/office/drawing/2014/main" id="{02BC9AD0-078E-4F17-9F62-D83F6CF56D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4" name="Subtitle">
            <a:extLst>
              <a:ext uri="{FF2B5EF4-FFF2-40B4-BE49-F238E27FC236}">
                <a16:creationId xmlns:a16="http://schemas.microsoft.com/office/drawing/2014/main" id="{54C81205-2141-451F-91EC-2B7212A388D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4" name="Table">
            <a:extLst>
              <a:ext uri="{FF2B5EF4-FFF2-40B4-BE49-F238E27FC236}">
                <a16:creationId xmlns:a16="http://schemas.microsoft.com/office/drawing/2014/main" id="{D97EE3F7-9747-470C-BA0B-6B68B9EDCD0D}"/>
              </a:ext>
            </a:extLst>
          </p:cNvPr>
          <p:cNvSpPr>
            <a:spLocks noGrp="1"/>
          </p:cNvSpPr>
          <p:nvPr>
            <p:ph type="tbl" sz="quarter" idx="20" hasCustomPrompt="1"/>
          </p:nvPr>
        </p:nvSpPr>
        <p:spPr>
          <a:xfrm>
            <a:off x="518322" y="1731003"/>
            <a:ext cx="11084715" cy="430283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1"/>
            </a:lvl1pPr>
          </a:lstStyle>
          <a:p>
            <a:r>
              <a:rPr lang="en-US"/>
              <a:t>Click the icon below to insert a table</a:t>
            </a:r>
          </a:p>
        </p:txBody>
      </p:sp>
      <p:sp>
        <p:nvSpPr>
          <p:cNvPr id="25" name="Text">
            <a:extLst>
              <a:ext uri="{FF2B5EF4-FFF2-40B4-BE49-F238E27FC236}">
                <a16:creationId xmlns:a16="http://schemas.microsoft.com/office/drawing/2014/main" id="{D2D52973-E026-416C-89AF-665E38806892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518322" y="6175375"/>
            <a:ext cx="11089634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Key takeaway that is one line of text</a:t>
            </a:r>
          </a:p>
        </p:txBody>
      </p:sp>
      <p:sp>
        <p:nvSpPr>
          <p:cNvPr id="10" name="Slide Number">
            <a:extLst>
              <a:ext uri="{FF2B5EF4-FFF2-40B4-BE49-F238E27FC236}">
                <a16:creationId xmlns:a16="http://schemas.microsoft.com/office/drawing/2014/main" id="{00CA42F7-6A3F-4A1A-9520-0FD80FCB50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3417179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         </a:t>
            </a:r>
            <a:fld id="{0DA216C3-D661-4614-8E98-242A362C0AC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370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877" y="3962401"/>
            <a:ext cx="11276806" cy="17986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marL="0" marR="0" indent="0" algn="r" defTabSz="914418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b="0" i="0">
                <a:solidFill>
                  <a:schemeClr val="bg2">
                    <a:lumMod val="50000"/>
                  </a:schemeClr>
                </a:solidFill>
                <a:latin typeface="+mn-lt"/>
                <a:ea typeface="Helvetica" charset="0"/>
                <a:cs typeface="Helvetica" charset="0"/>
              </a:defRPr>
            </a:lvl1pPr>
          </a:lstStyle>
          <a:p>
            <a:pPr>
              <a:defRPr/>
            </a:pPr>
            <a:r>
              <a:rPr lang="uk-UA"/>
              <a:t>‹#›</a:t>
            </a:r>
          </a:p>
        </p:txBody>
      </p:sp>
      <p:sp>
        <p:nvSpPr>
          <p:cNvPr id="6" name="SmartArt Placeholder 5"/>
          <p:cNvSpPr>
            <a:spLocks noGrp="1"/>
          </p:cNvSpPr>
          <p:nvPr>
            <p:ph type="dgm" sz="quarter" idx="12"/>
          </p:nvPr>
        </p:nvSpPr>
        <p:spPr>
          <a:xfrm>
            <a:off x="455085" y="1462088"/>
            <a:ext cx="11277600" cy="2271713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587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, subtitle &amp; 1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9900" y="736690"/>
            <a:ext cx="112522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5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/>
              <a:t>Click to add subtitle</a:t>
            </a:r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469900" y="402588"/>
            <a:ext cx="11252200" cy="6985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1500"/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8" name="Text Placeholder 18"/>
          <p:cNvSpPr>
            <a:spLocks noGrp="1"/>
          </p:cNvSpPr>
          <p:nvPr>
            <p:ph idx="1"/>
          </p:nvPr>
        </p:nvSpPr>
        <p:spPr>
          <a:xfrm>
            <a:off x="469900" y="1665818"/>
            <a:ext cx="11252200" cy="463338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57550524"/>
      </p:ext>
    </p:extLst>
  </p:cSld>
  <p:clrMapOvr>
    <a:masterClrMapping/>
  </p:clrMapOvr>
  <p:transition>
    <p:fade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5879" y="1791905"/>
            <a:ext cx="11277532" cy="1408496"/>
          </a:xfrm>
        </p:spPr>
        <p:txBody>
          <a:bodyPr anchor="b">
            <a:normAutofit/>
          </a:bodyPr>
          <a:lstStyle>
            <a:lvl1pPr algn="ctr">
              <a:lnSpc>
                <a:spcPct val="90000"/>
              </a:lnSpc>
              <a:defRPr sz="3800" b="1" i="0" baseline="0">
                <a:solidFill>
                  <a:srgbClr val="20558A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5879" y="3657600"/>
            <a:ext cx="11277532" cy="2057400"/>
          </a:xfrm>
        </p:spPr>
        <p:txBody>
          <a:bodyPr>
            <a:normAutofit/>
          </a:bodyPr>
          <a:lstStyle>
            <a:lvl1pPr marL="0" indent="0" algn="ctr">
              <a:lnSpc>
                <a:spcPct val="90000"/>
              </a:lnSpc>
              <a:buNone/>
              <a:defRPr sz="2800" baseline="0">
                <a:solidFill>
                  <a:srgbClr val="61626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55879" y="3429000"/>
            <a:ext cx="11277532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8888609" y="6172205"/>
            <a:ext cx="2844800" cy="365125"/>
          </a:xfrm>
        </p:spPr>
        <p:txBody>
          <a:bodyPr/>
          <a:lstStyle>
            <a:lvl1pPr marL="0" indent="0" algn="r">
              <a:buFontTx/>
              <a:buNone/>
              <a:defRPr sz="1800" baseline="0">
                <a:solidFill>
                  <a:srgbClr val="616265"/>
                </a:solidFill>
              </a:defRPr>
            </a:lvl1pPr>
          </a:lstStyle>
          <a:p>
            <a:pPr lvl="0"/>
            <a:r>
              <a:rPr lang="en-US"/>
              <a:t>MONTH, YEAR</a:t>
            </a:r>
          </a:p>
        </p:txBody>
      </p:sp>
    </p:spTree>
    <p:extLst>
      <p:ext uri="{BB962C8B-B14F-4D97-AF65-F5344CB8AC3E}">
        <p14:creationId xmlns:p14="http://schemas.microsoft.com/office/powerpoint/2010/main" val="1079536890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bg>
      <p:bgPr>
        <a:solidFill>
          <a:srgbClr val="2055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5879" y="1791905"/>
            <a:ext cx="11277532" cy="1408496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3800" b="1" i="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5879" y="3657600"/>
            <a:ext cx="11277532" cy="2057400"/>
          </a:xfrm>
        </p:spPr>
        <p:txBody>
          <a:bodyPr>
            <a:normAutofit/>
          </a:bodyPr>
          <a:lstStyle>
            <a:lvl1pPr marL="0" indent="0" algn="l">
              <a:lnSpc>
                <a:spcPct val="90000"/>
              </a:lnSpc>
              <a:buNone/>
              <a:defRPr sz="28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55879" y="3429000"/>
            <a:ext cx="11277532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 userDrawn="1"/>
        </p:nvSpPr>
        <p:spPr>
          <a:xfrm>
            <a:off x="101600" y="6095999"/>
            <a:ext cx="11785600" cy="550926"/>
          </a:xfrm>
          <a:prstGeom prst="rect">
            <a:avLst/>
          </a:prstGeom>
          <a:solidFill>
            <a:srgbClr val="20558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2" y="5874596"/>
            <a:ext cx="3657601" cy="831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840430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r" eaLnBrk="1" hangingPunct="1">
              <a:lnSpc>
                <a:spcPct val="100000"/>
              </a:lnSpc>
              <a:spcBef>
                <a:spcPct val="0"/>
              </a:spcBef>
              <a:defRPr>
                <a:latin typeface="+mn-lt"/>
              </a:defRPr>
            </a:lvl1pPr>
          </a:lstStyle>
          <a:p>
            <a:pPr>
              <a:defRPr/>
            </a:pPr>
            <a:fld id="{A8BA57A7-37C2-4381-B651-A52D0E09B8D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715444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877" y="1461805"/>
            <a:ext cx="5538523" cy="4299237"/>
          </a:xfrm>
        </p:spPr>
        <p:txBody>
          <a:bodyPr/>
          <a:lstStyle>
            <a:lvl1pPr>
              <a:lnSpc>
                <a:spcPct val="100000"/>
              </a:lnSpc>
              <a:defRPr sz="2400"/>
            </a:lvl1pPr>
            <a:lvl2pPr>
              <a:lnSpc>
                <a:spcPct val="100000"/>
              </a:lnSpc>
              <a:defRPr sz="2000"/>
            </a:lvl2pPr>
            <a:lvl3pPr>
              <a:lnSpc>
                <a:spcPct val="100000"/>
              </a:lnSpc>
              <a:defRPr sz="1800"/>
            </a:lvl3pPr>
            <a:lvl4pPr>
              <a:lnSpc>
                <a:spcPct val="100000"/>
              </a:lnSpc>
              <a:defRPr sz="1600"/>
            </a:lvl4pPr>
            <a:lvl5pPr>
              <a:lnSpc>
                <a:spcPct val="100000"/>
              </a:lnSpc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4" y="1461801"/>
            <a:ext cx="5535809" cy="429923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1" hangingPunct="1">
              <a:lnSpc>
                <a:spcPct val="100000"/>
              </a:lnSpc>
              <a:spcBef>
                <a:spcPct val="0"/>
              </a:spcBef>
              <a:defRPr>
                <a:latin typeface="+mn-lt"/>
              </a:defRPr>
            </a:lvl1pPr>
          </a:lstStyle>
          <a:p>
            <a:pPr>
              <a:defRPr/>
            </a:pPr>
            <a:fld id="{39195889-7BF9-4B02-A91C-3DE3CE62892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11182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1" hangingPunct="1">
              <a:lnSpc>
                <a:spcPct val="100000"/>
              </a:lnSpc>
              <a:spcBef>
                <a:spcPct val="0"/>
              </a:spcBef>
              <a:defRPr>
                <a:latin typeface="+mn-lt"/>
              </a:defRPr>
            </a:lvl1pPr>
          </a:lstStyle>
          <a:p>
            <a:pPr>
              <a:defRPr/>
            </a:pPr>
            <a:fld id="{4FA4327D-BD8F-46D6-94E3-460AD0C71C2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31725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1" hangingPunct="1">
              <a:lnSpc>
                <a:spcPct val="100000"/>
              </a:lnSpc>
              <a:spcBef>
                <a:spcPct val="0"/>
              </a:spcBef>
              <a:defRPr>
                <a:latin typeface="Arial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025CFB4E-8436-402E-94C0-406D5B27B31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974996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         </a:t>
            </a:r>
            <a:fld id="{0DA216C3-D661-4614-8E98-242A362C0AC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233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Sections with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eck Title">
            <a:extLst>
              <a:ext uri="{FF2B5EF4-FFF2-40B4-BE49-F238E27FC236}">
                <a16:creationId xmlns:a16="http://schemas.microsoft.com/office/drawing/2014/main" id="{C94DB442-223A-447A-A6A2-468CF56ED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31" name="Title">
            <a:extLst>
              <a:ext uri="{FF2B5EF4-FFF2-40B4-BE49-F238E27FC236}">
                <a16:creationId xmlns:a16="http://schemas.microsoft.com/office/drawing/2014/main" id="{1B5977B6-956F-4010-B79D-AD6D70BA1E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30" name="Subtitle">
            <a:extLst>
              <a:ext uri="{FF2B5EF4-FFF2-40B4-BE49-F238E27FC236}">
                <a16:creationId xmlns:a16="http://schemas.microsoft.com/office/drawing/2014/main" id="{5AB94198-D0B6-4775-9C6B-0C9C705F8A1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36" name="Heading">
            <a:extLst>
              <a:ext uri="{FF2B5EF4-FFF2-40B4-BE49-F238E27FC236}">
                <a16:creationId xmlns:a16="http://schemas.microsoft.com/office/drawing/2014/main" id="{78CAE256-29CD-4198-839C-8F464330CF5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55727" y="1846893"/>
            <a:ext cx="6492240" cy="35769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buNone/>
              <a:defRPr lang="en-US" sz="18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Section Title</a:t>
            </a:r>
          </a:p>
        </p:txBody>
      </p:sp>
      <p:cxnSp>
        <p:nvCxnSpPr>
          <p:cNvPr id="14" name="Line">
            <a:extLst>
              <a:ext uri="{FF2B5EF4-FFF2-40B4-BE49-F238E27FC236}">
                <a16:creationId xmlns:a16="http://schemas.microsoft.com/office/drawing/2014/main" id="{D2519CD8-52DC-4629-A727-65F5632CCB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39821" y="2219753"/>
            <a:ext cx="6384192" cy="0"/>
          </a:xfrm>
          <a:prstGeom prst="line">
            <a:avLst/>
          </a:prstGeom>
          <a:noFill/>
          <a:ln w="25400" cap="flat" cmpd="sng" algn="ctr">
            <a:solidFill>
              <a:srgbClr val="20558A"/>
            </a:solidFill>
            <a:prstDash val="solid"/>
          </a:ln>
          <a:effectLst/>
        </p:spPr>
      </p:cxnSp>
      <p:sp>
        <p:nvSpPr>
          <p:cNvPr id="24" name="Image">
            <a:extLst>
              <a:ext uri="{FF2B5EF4-FFF2-40B4-BE49-F238E27FC236}">
                <a16:creationId xmlns:a16="http://schemas.microsoft.com/office/drawing/2014/main" id="{B73CEAB1-23D2-464A-B951-0B345A4EF0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14" hasCustomPrompt="1"/>
          </p:nvPr>
        </p:nvSpPr>
        <p:spPr>
          <a:xfrm>
            <a:off x="512763" y="2445330"/>
            <a:ext cx="742950" cy="74771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 b="1"/>
            </a:lvl1pPr>
          </a:lstStyle>
          <a:p>
            <a:r>
              <a:rPr lang="en-US"/>
              <a:t>Click to add icon or illustration</a:t>
            </a:r>
          </a:p>
        </p:txBody>
      </p:sp>
      <p:sp>
        <p:nvSpPr>
          <p:cNvPr id="37" name="Subheading">
            <a:extLst>
              <a:ext uri="{FF2B5EF4-FFF2-40B4-BE49-F238E27FC236}">
                <a16:creationId xmlns:a16="http://schemas.microsoft.com/office/drawing/2014/main" id="{59648FC0-DDF7-4A89-8CEA-2665D62C5C1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498078" y="2483464"/>
            <a:ext cx="5394960" cy="27559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buNone/>
              <a:defRPr lang="en-US" sz="16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SUB-SECTION TITLE:</a:t>
            </a:r>
          </a:p>
        </p:txBody>
      </p:sp>
      <p:sp>
        <p:nvSpPr>
          <p:cNvPr id="46" name="Text">
            <a:extLst>
              <a:ext uri="{FF2B5EF4-FFF2-40B4-BE49-F238E27FC236}">
                <a16:creationId xmlns:a16="http://schemas.microsoft.com/office/drawing/2014/main" id="{7DC456A3-D2F5-4362-B254-521E96D2489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498078" y="2764048"/>
            <a:ext cx="5394325" cy="365760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Two lines of text – Two lines of text – Two lines of text – Two lines of text – Two lines of text – Two lines of text – Two lines of text – Two lines</a:t>
            </a:r>
          </a:p>
        </p:txBody>
      </p:sp>
      <p:cxnSp>
        <p:nvCxnSpPr>
          <p:cNvPr id="32" name="Line">
            <a:extLst>
              <a:ext uri="{FF2B5EF4-FFF2-40B4-BE49-F238E27FC236}">
                <a16:creationId xmlns:a16="http://schemas.microsoft.com/office/drawing/2014/main" id="{578CB4C4-5CC3-405F-ADCC-3AFA0E97F7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06581" y="3322981"/>
            <a:ext cx="6384192" cy="0"/>
          </a:xfrm>
          <a:prstGeom prst="line">
            <a:avLst/>
          </a:prstGeom>
          <a:noFill/>
          <a:ln w="12700" cap="flat" cmpd="sng" algn="ctr">
            <a:solidFill>
              <a:schemeClr val="bg1">
                <a:lumMod val="95000"/>
              </a:schemeClr>
            </a:solidFill>
            <a:prstDash val="solid"/>
          </a:ln>
          <a:effectLst/>
        </p:spPr>
      </p:cxnSp>
      <p:sp>
        <p:nvSpPr>
          <p:cNvPr id="54" name="Image">
            <a:extLst>
              <a:ext uri="{FF2B5EF4-FFF2-40B4-BE49-F238E27FC236}">
                <a16:creationId xmlns:a16="http://schemas.microsoft.com/office/drawing/2014/main" id="{26E1C26C-6971-46F3-8019-6A79511BE3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37" hasCustomPrompt="1"/>
          </p:nvPr>
        </p:nvSpPr>
        <p:spPr>
          <a:xfrm>
            <a:off x="511768" y="3452919"/>
            <a:ext cx="742950" cy="74771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9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add icon or illustration</a:t>
            </a:r>
          </a:p>
        </p:txBody>
      </p:sp>
      <p:sp>
        <p:nvSpPr>
          <p:cNvPr id="55" name="Subheading">
            <a:extLst>
              <a:ext uri="{FF2B5EF4-FFF2-40B4-BE49-F238E27FC236}">
                <a16:creationId xmlns:a16="http://schemas.microsoft.com/office/drawing/2014/main" id="{AF786967-E538-4F97-AF4F-A1EAD32CB98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1497083" y="3487003"/>
            <a:ext cx="5394960" cy="27559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buNone/>
              <a:defRPr lang="en-US" sz="16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SUB-SECTION TITLE:</a:t>
            </a:r>
          </a:p>
        </p:txBody>
      </p:sp>
      <p:sp>
        <p:nvSpPr>
          <p:cNvPr id="56" name="Text">
            <a:extLst>
              <a:ext uri="{FF2B5EF4-FFF2-40B4-BE49-F238E27FC236}">
                <a16:creationId xmlns:a16="http://schemas.microsoft.com/office/drawing/2014/main" id="{6C774F0B-B20F-4749-B9ED-9723CE4D30D9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497083" y="3767587"/>
            <a:ext cx="5394325" cy="365760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Two lines of text – Two lines of text – Two lines of text – Two lines of text – Two lines of text – Two lines of text – Two lines of text – Two lines</a:t>
            </a:r>
          </a:p>
        </p:txBody>
      </p:sp>
      <p:cxnSp>
        <p:nvCxnSpPr>
          <p:cNvPr id="33" name="Line">
            <a:extLst>
              <a:ext uri="{FF2B5EF4-FFF2-40B4-BE49-F238E27FC236}">
                <a16:creationId xmlns:a16="http://schemas.microsoft.com/office/drawing/2014/main" id="{497CB269-264F-4116-A5E1-B3AB02B84C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06581" y="4330570"/>
            <a:ext cx="6384192" cy="0"/>
          </a:xfrm>
          <a:prstGeom prst="line">
            <a:avLst/>
          </a:prstGeom>
          <a:noFill/>
          <a:ln w="12700" cap="flat" cmpd="sng" algn="ctr">
            <a:solidFill>
              <a:schemeClr val="bg1">
                <a:lumMod val="95000"/>
              </a:schemeClr>
            </a:solidFill>
            <a:prstDash val="solid"/>
          </a:ln>
          <a:effectLst/>
        </p:spPr>
      </p:cxnSp>
      <p:sp>
        <p:nvSpPr>
          <p:cNvPr id="57" name="Image">
            <a:extLst>
              <a:ext uri="{FF2B5EF4-FFF2-40B4-BE49-F238E27FC236}">
                <a16:creationId xmlns:a16="http://schemas.microsoft.com/office/drawing/2014/main" id="{4AEF3FC0-879A-401F-8914-43D39404CB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40" hasCustomPrompt="1"/>
          </p:nvPr>
        </p:nvSpPr>
        <p:spPr>
          <a:xfrm>
            <a:off x="512403" y="4460508"/>
            <a:ext cx="742950" cy="74771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9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add icon or illustration</a:t>
            </a:r>
          </a:p>
        </p:txBody>
      </p:sp>
      <p:sp>
        <p:nvSpPr>
          <p:cNvPr id="58" name="Subheading">
            <a:extLst>
              <a:ext uri="{FF2B5EF4-FFF2-40B4-BE49-F238E27FC236}">
                <a16:creationId xmlns:a16="http://schemas.microsoft.com/office/drawing/2014/main" id="{1B75F4F1-1CA5-4BE4-B280-E03E486890A3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1497718" y="4489938"/>
            <a:ext cx="5394960" cy="27559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buNone/>
              <a:defRPr lang="en-US" sz="16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SUB-SECTION TITLE:</a:t>
            </a:r>
          </a:p>
        </p:txBody>
      </p:sp>
      <p:sp>
        <p:nvSpPr>
          <p:cNvPr id="59" name="Text">
            <a:extLst>
              <a:ext uri="{FF2B5EF4-FFF2-40B4-BE49-F238E27FC236}">
                <a16:creationId xmlns:a16="http://schemas.microsoft.com/office/drawing/2014/main" id="{720151D8-C0B5-48DF-BEFB-E830653CD24A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1497718" y="4770522"/>
            <a:ext cx="5394325" cy="365760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Two lines of text – Two lines of text – Two lines of text – Two lines of text – Two lines of text – Two lines of text – Two lines of text – Two lines</a:t>
            </a:r>
          </a:p>
        </p:txBody>
      </p:sp>
      <p:cxnSp>
        <p:nvCxnSpPr>
          <p:cNvPr id="34" name="Line">
            <a:extLst>
              <a:ext uri="{FF2B5EF4-FFF2-40B4-BE49-F238E27FC236}">
                <a16:creationId xmlns:a16="http://schemas.microsoft.com/office/drawing/2014/main" id="{12AA4A35-28D3-4431-BEB8-3CB2AC4940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06581" y="5338159"/>
            <a:ext cx="6384192" cy="0"/>
          </a:xfrm>
          <a:prstGeom prst="line">
            <a:avLst/>
          </a:prstGeom>
          <a:noFill/>
          <a:ln w="12700" cap="flat" cmpd="sng" algn="ctr">
            <a:solidFill>
              <a:schemeClr val="bg1">
                <a:lumMod val="95000"/>
              </a:schemeClr>
            </a:solidFill>
            <a:prstDash val="solid"/>
          </a:ln>
          <a:effectLst/>
        </p:spPr>
      </p:cxnSp>
      <p:sp>
        <p:nvSpPr>
          <p:cNvPr id="60" name="Image">
            <a:extLst>
              <a:ext uri="{FF2B5EF4-FFF2-40B4-BE49-F238E27FC236}">
                <a16:creationId xmlns:a16="http://schemas.microsoft.com/office/drawing/2014/main" id="{420DF7D8-6538-42B4-ACD5-10CB9612C2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43" hasCustomPrompt="1"/>
          </p:nvPr>
        </p:nvSpPr>
        <p:spPr>
          <a:xfrm>
            <a:off x="511133" y="5468098"/>
            <a:ext cx="742950" cy="74771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9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add icon or illustration</a:t>
            </a:r>
          </a:p>
        </p:txBody>
      </p:sp>
      <p:sp>
        <p:nvSpPr>
          <p:cNvPr id="61" name="Subheading">
            <a:extLst>
              <a:ext uri="{FF2B5EF4-FFF2-40B4-BE49-F238E27FC236}">
                <a16:creationId xmlns:a16="http://schemas.microsoft.com/office/drawing/2014/main" id="{F97DC3C7-1C08-42B1-97F8-8FE27976E052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1496448" y="5525792"/>
            <a:ext cx="5394960" cy="27559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buNone/>
              <a:defRPr lang="en-US" sz="16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SUB-SECTION TITLE:</a:t>
            </a:r>
          </a:p>
        </p:txBody>
      </p:sp>
      <p:sp>
        <p:nvSpPr>
          <p:cNvPr id="62" name="Text">
            <a:extLst>
              <a:ext uri="{FF2B5EF4-FFF2-40B4-BE49-F238E27FC236}">
                <a16:creationId xmlns:a16="http://schemas.microsoft.com/office/drawing/2014/main" id="{49EC9DC7-4A1F-4EA7-AED9-F2539CD7D1E1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1496448" y="5806376"/>
            <a:ext cx="5394325" cy="365760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Two lines of text – Two lines of text – Two lines of text – Two lines of text – Two lines of text – Two lines of text – Two lines of text – Two lines</a:t>
            </a:r>
          </a:p>
        </p:txBody>
      </p:sp>
      <p:sp>
        <p:nvSpPr>
          <p:cNvPr id="3" name="Shape">
            <a:extLst>
              <a:ext uri="{FF2B5EF4-FFF2-40B4-BE49-F238E27FC236}">
                <a16:creationId xmlns:a16="http://schemas.microsoft.com/office/drawing/2014/main" id="{FDEA488B-E127-466B-95B7-1D231887D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652060" y="1877332"/>
            <a:ext cx="3910423" cy="4366486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3" name="Heading">
            <a:extLst>
              <a:ext uri="{FF2B5EF4-FFF2-40B4-BE49-F238E27FC236}">
                <a16:creationId xmlns:a16="http://schemas.microsoft.com/office/drawing/2014/main" id="{8194A8DC-44D6-4BFB-9683-F890328CFD57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809075" y="2067908"/>
            <a:ext cx="3589143" cy="228600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buNone/>
              <a:defRPr lang="en-US" sz="16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Callout Title</a:t>
            </a:r>
          </a:p>
        </p:txBody>
      </p:sp>
      <p:sp>
        <p:nvSpPr>
          <p:cNvPr id="35" name="Text">
            <a:extLst>
              <a:ext uri="{FF2B5EF4-FFF2-40B4-BE49-F238E27FC236}">
                <a16:creationId xmlns:a16="http://schemas.microsoft.com/office/drawing/2014/main" id="{1D802778-A83F-4C0E-8C78-7DF664C2E9BB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7809075" y="2286981"/>
            <a:ext cx="3589143" cy="759363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Up to four lines of text. Up to four lines of text. Up to four lines of text. Up to four lines of text. Up to four lines of text.</a:t>
            </a:r>
          </a:p>
        </p:txBody>
      </p:sp>
      <p:sp>
        <p:nvSpPr>
          <p:cNvPr id="29" name="Table">
            <a:extLst>
              <a:ext uri="{FF2B5EF4-FFF2-40B4-BE49-F238E27FC236}">
                <a16:creationId xmlns:a16="http://schemas.microsoft.com/office/drawing/2014/main" id="{C529D872-6E4D-4B46-A687-5466E28C6F3E}"/>
              </a:ext>
            </a:extLst>
          </p:cNvPr>
          <p:cNvSpPr>
            <a:spLocks noGrp="1"/>
          </p:cNvSpPr>
          <p:nvPr>
            <p:ph type="tbl" sz="quarter" idx="18" hasCustomPrompt="1"/>
          </p:nvPr>
        </p:nvSpPr>
        <p:spPr>
          <a:xfrm>
            <a:off x="7809075" y="3173502"/>
            <a:ext cx="3589143" cy="27084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the icon below to insert a table</a:t>
            </a:r>
          </a:p>
        </p:txBody>
      </p:sp>
      <p:sp>
        <p:nvSpPr>
          <p:cNvPr id="26" name="Slide Number">
            <a:extLst>
              <a:ext uri="{FF2B5EF4-FFF2-40B4-BE49-F238E27FC236}">
                <a16:creationId xmlns:a16="http://schemas.microsoft.com/office/drawing/2014/main" id="{D5B5A7AD-2F4C-4C63-9802-31D3FE36AF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1715834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879" y="3962405"/>
            <a:ext cx="11276807" cy="17986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b="0" i="0">
                <a:solidFill>
                  <a:schemeClr val="bg2">
                    <a:lumMod val="50000"/>
                  </a:schemeClr>
                </a:solidFill>
                <a:latin typeface="+mn-lt"/>
                <a:ea typeface="Helvetica" charset="0"/>
                <a:cs typeface="Helvetica" charset="0"/>
              </a:defRPr>
            </a:lvl1pPr>
          </a:lstStyle>
          <a:p>
            <a:pPr>
              <a:defRPr/>
            </a:pPr>
            <a:r>
              <a:rPr lang="uk-UA"/>
              <a:t>‹#›</a:t>
            </a:r>
          </a:p>
        </p:txBody>
      </p:sp>
      <p:sp>
        <p:nvSpPr>
          <p:cNvPr id="6" name="SmartArt Placeholder 5"/>
          <p:cNvSpPr>
            <a:spLocks noGrp="1"/>
          </p:cNvSpPr>
          <p:nvPr>
            <p:ph type="dgm" sz="quarter" idx="12"/>
          </p:nvPr>
        </p:nvSpPr>
        <p:spPr>
          <a:xfrm>
            <a:off x="455085" y="1462092"/>
            <a:ext cx="11277600" cy="2271713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98653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Slide - Black">
    <p:bg bwMode="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icture Placeholder 8">
            <a:extLst>
              <a:ext uri="{FF2B5EF4-FFF2-40B4-BE49-F238E27FC236}">
                <a16:creationId xmlns:a16="http://schemas.microsoft.com/office/drawing/2014/main" id="{AC175F74-77C8-4969-BBF5-920619ED76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93716" y="727595"/>
            <a:ext cx="5400000" cy="5400000"/>
          </a:xfrm>
          <a:prstGeom prst="rect">
            <a:avLst/>
          </a:prstGeom>
        </p:spPr>
        <p:txBody>
          <a:bodyPr/>
          <a:lstStyle/>
          <a:p>
            <a:r>
              <a:rPr lang="en-US" noProof="0"/>
              <a:t>Click icon to add picture</a:t>
            </a:r>
          </a:p>
        </p:txBody>
      </p:sp>
      <p:sp>
        <p:nvSpPr>
          <p:cNvPr id="42" name="Title 1">
            <a:extLst>
              <a:ext uri="{FF2B5EF4-FFF2-40B4-BE49-F238E27FC236}">
                <a16:creationId xmlns:a16="http://schemas.microsoft.com/office/drawing/2014/main" id="{B345DB50-CB94-4421-9E14-33DABF973475}"/>
              </a:ext>
            </a:extLst>
          </p:cNvPr>
          <p:cNvSpPr>
            <a:spLocks noGrp="1"/>
          </p:cNvSpPr>
          <p:nvPr>
            <p:ph type="ctrTitle"/>
          </p:nvPr>
        </p:nvSpPr>
        <p:spPr bwMode="gray">
          <a:xfrm>
            <a:off x="501652" y="5186209"/>
            <a:ext cx="4446269" cy="895983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l">
              <a:lnSpc>
                <a:spcPts val="3200"/>
              </a:lnSpc>
              <a:defRPr sz="3200" b="0">
                <a:solidFill>
                  <a:schemeClr val="accent1"/>
                </a:solidFill>
                <a:latin typeface="Calibri Light" panose="020F0302020204030204" pitchFamily="34" charset="0"/>
                <a:ea typeface="Open Sans" panose="020B060603050402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43" name="Text Placeholder 4">
            <a:extLst>
              <a:ext uri="{FF2B5EF4-FFF2-40B4-BE49-F238E27FC236}">
                <a16:creationId xmlns:a16="http://schemas.microsoft.com/office/drawing/2014/main" id="{470C5F18-5824-4737-AA04-AA61C1FBBF1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01652" y="6381750"/>
            <a:ext cx="4446269" cy="273050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spcAft>
                <a:spcPts val="0"/>
              </a:spcAft>
              <a:defRPr sz="14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5160273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5879" y="1791905"/>
            <a:ext cx="11277532" cy="1408496"/>
          </a:xfrm>
        </p:spPr>
        <p:txBody>
          <a:bodyPr anchor="b">
            <a:normAutofit/>
          </a:bodyPr>
          <a:lstStyle>
            <a:lvl1pPr algn="ctr">
              <a:lnSpc>
                <a:spcPct val="90000"/>
              </a:lnSpc>
              <a:defRPr sz="3800" b="1" i="0" baseline="0">
                <a:solidFill>
                  <a:srgbClr val="20558A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5879" y="3657600"/>
            <a:ext cx="11277532" cy="2057400"/>
          </a:xfrm>
        </p:spPr>
        <p:txBody>
          <a:bodyPr>
            <a:normAutofit/>
          </a:bodyPr>
          <a:lstStyle>
            <a:lvl1pPr marL="0" indent="0" algn="ctr">
              <a:lnSpc>
                <a:spcPct val="90000"/>
              </a:lnSpc>
              <a:buNone/>
              <a:defRPr sz="2800" baseline="0">
                <a:solidFill>
                  <a:srgbClr val="61626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55879" y="3429000"/>
            <a:ext cx="11277532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8888609" y="6172203"/>
            <a:ext cx="2844800" cy="365125"/>
          </a:xfrm>
        </p:spPr>
        <p:txBody>
          <a:bodyPr/>
          <a:lstStyle>
            <a:lvl1pPr marL="0" indent="0" algn="r">
              <a:buFontTx/>
              <a:buNone/>
              <a:defRPr sz="1800" baseline="0">
                <a:solidFill>
                  <a:srgbClr val="616265"/>
                </a:solidFill>
              </a:defRPr>
            </a:lvl1pPr>
          </a:lstStyle>
          <a:p>
            <a:pPr lvl="0"/>
            <a:r>
              <a:rPr lang="en-US"/>
              <a:t>MONTH, YEAR</a:t>
            </a:r>
          </a:p>
        </p:txBody>
      </p:sp>
    </p:spTree>
    <p:extLst>
      <p:ext uri="{BB962C8B-B14F-4D97-AF65-F5344CB8AC3E}">
        <p14:creationId xmlns:p14="http://schemas.microsoft.com/office/powerpoint/2010/main" val="4207346790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bg>
      <p:bgPr>
        <a:solidFill>
          <a:srgbClr val="2055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5879" y="1791905"/>
            <a:ext cx="11277532" cy="1408496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3800" b="1" i="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5879" y="3657600"/>
            <a:ext cx="11277532" cy="2057400"/>
          </a:xfrm>
        </p:spPr>
        <p:txBody>
          <a:bodyPr>
            <a:normAutofit/>
          </a:bodyPr>
          <a:lstStyle>
            <a:lvl1pPr marL="0" indent="0" algn="l">
              <a:lnSpc>
                <a:spcPct val="90000"/>
              </a:lnSpc>
              <a:buNone/>
              <a:defRPr sz="28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55879" y="3429000"/>
            <a:ext cx="11277532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 userDrawn="1"/>
        </p:nvSpPr>
        <p:spPr>
          <a:xfrm>
            <a:off x="101600" y="6095999"/>
            <a:ext cx="11785600" cy="550926"/>
          </a:xfrm>
          <a:prstGeom prst="rect">
            <a:avLst/>
          </a:prstGeom>
          <a:solidFill>
            <a:srgbClr val="20558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1" y="6047232"/>
            <a:ext cx="3657601" cy="658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43399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r" eaLnBrk="1" hangingPunct="1">
              <a:lnSpc>
                <a:spcPct val="100000"/>
              </a:lnSpc>
              <a:spcBef>
                <a:spcPct val="0"/>
              </a:spcBef>
              <a:defRPr>
                <a:latin typeface="+mn-lt"/>
              </a:defRPr>
            </a:lvl1pPr>
          </a:lstStyle>
          <a:p>
            <a:pPr>
              <a:defRPr/>
            </a:pPr>
            <a:fld id="{A8BA57A7-37C2-4381-B651-A52D0E09B8D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27518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877" y="1461803"/>
            <a:ext cx="5538523" cy="4299237"/>
          </a:xfrm>
        </p:spPr>
        <p:txBody>
          <a:bodyPr/>
          <a:lstStyle>
            <a:lvl1pPr>
              <a:lnSpc>
                <a:spcPct val="100000"/>
              </a:lnSpc>
              <a:defRPr sz="2400"/>
            </a:lvl1pPr>
            <a:lvl2pPr>
              <a:lnSpc>
                <a:spcPct val="100000"/>
              </a:lnSpc>
              <a:defRPr sz="2000"/>
            </a:lvl2pPr>
            <a:lvl3pPr>
              <a:lnSpc>
                <a:spcPct val="100000"/>
              </a:lnSpc>
              <a:defRPr sz="1800"/>
            </a:lvl3pPr>
            <a:lvl4pPr>
              <a:lnSpc>
                <a:spcPct val="100000"/>
              </a:lnSpc>
              <a:defRPr sz="1600"/>
            </a:lvl4pPr>
            <a:lvl5pPr>
              <a:lnSpc>
                <a:spcPct val="100000"/>
              </a:lnSpc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2" y="1461801"/>
            <a:ext cx="5535809" cy="429923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1" hangingPunct="1">
              <a:lnSpc>
                <a:spcPct val="100000"/>
              </a:lnSpc>
              <a:spcBef>
                <a:spcPct val="0"/>
              </a:spcBef>
              <a:defRPr>
                <a:latin typeface="+mn-lt"/>
              </a:defRPr>
            </a:lvl1pPr>
          </a:lstStyle>
          <a:p>
            <a:pPr>
              <a:defRPr/>
            </a:pPr>
            <a:fld id="{39195889-7BF9-4B02-A91C-3DE3CE62892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44312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1" hangingPunct="1">
              <a:lnSpc>
                <a:spcPct val="100000"/>
              </a:lnSpc>
              <a:spcBef>
                <a:spcPct val="0"/>
              </a:spcBef>
              <a:defRPr>
                <a:latin typeface="+mn-lt"/>
              </a:defRPr>
            </a:lvl1pPr>
          </a:lstStyle>
          <a:p>
            <a:pPr>
              <a:defRPr/>
            </a:pPr>
            <a:fld id="{4FA4327D-BD8F-46D6-94E3-460AD0C71C2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248171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1" hangingPunct="1">
              <a:lnSpc>
                <a:spcPct val="100000"/>
              </a:lnSpc>
              <a:spcBef>
                <a:spcPct val="0"/>
              </a:spcBef>
              <a:defRPr>
                <a:latin typeface="Arial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025CFB4E-8436-402E-94C0-406D5B27B31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884764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         </a:t>
            </a:r>
            <a:fld id="{0DA216C3-D661-4614-8E98-242A362C0AC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661893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878" y="3962403"/>
            <a:ext cx="11276807" cy="17986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b="0" i="0">
                <a:solidFill>
                  <a:schemeClr val="bg2">
                    <a:lumMod val="50000"/>
                  </a:schemeClr>
                </a:solidFill>
                <a:latin typeface="+mn-lt"/>
                <a:ea typeface="Helvetica" charset="0"/>
                <a:cs typeface="Helvetica" charset="0"/>
              </a:defRPr>
            </a:lvl1pPr>
          </a:lstStyle>
          <a:p>
            <a:pPr>
              <a:defRPr/>
            </a:pPr>
            <a:r>
              <a:rPr lang="uk-UA"/>
              <a:t>‹#›</a:t>
            </a:r>
          </a:p>
        </p:txBody>
      </p:sp>
      <p:sp>
        <p:nvSpPr>
          <p:cNvPr id="6" name="SmartArt Placeholder 5"/>
          <p:cNvSpPr>
            <a:spLocks noGrp="1"/>
          </p:cNvSpPr>
          <p:nvPr>
            <p:ph type="dgm" sz="quarter" idx="12"/>
          </p:nvPr>
        </p:nvSpPr>
        <p:spPr>
          <a:xfrm>
            <a:off x="455085" y="1462090"/>
            <a:ext cx="11277600" cy="2271713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3257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Sections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eck Title">
            <a:extLst>
              <a:ext uri="{FF2B5EF4-FFF2-40B4-BE49-F238E27FC236}">
                <a16:creationId xmlns:a16="http://schemas.microsoft.com/office/drawing/2014/main" id="{C94DB442-223A-447A-A6A2-468CF56ED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31" name="Title">
            <a:extLst>
              <a:ext uri="{FF2B5EF4-FFF2-40B4-BE49-F238E27FC236}">
                <a16:creationId xmlns:a16="http://schemas.microsoft.com/office/drawing/2014/main" id="{1B5977B6-956F-4010-B79D-AD6D70BA1E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30" name="Subtitle">
            <a:extLst>
              <a:ext uri="{FF2B5EF4-FFF2-40B4-BE49-F238E27FC236}">
                <a16:creationId xmlns:a16="http://schemas.microsoft.com/office/drawing/2014/main" id="{5AB94198-D0B6-4775-9C6B-0C9C705F8A1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36" name="Heading">
            <a:extLst>
              <a:ext uri="{FF2B5EF4-FFF2-40B4-BE49-F238E27FC236}">
                <a16:creationId xmlns:a16="http://schemas.microsoft.com/office/drawing/2014/main" id="{78CAE256-29CD-4198-839C-8F464330CF5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55727" y="1846893"/>
            <a:ext cx="6492240" cy="35769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buNone/>
              <a:defRPr lang="en-US" sz="18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Section Title</a:t>
            </a:r>
          </a:p>
        </p:txBody>
      </p:sp>
      <p:cxnSp>
        <p:nvCxnSpPr>
          <p:cNvPr id="14" name="Line">
            <a:extLst>
              <a:ext uri="{FF2B5EF4-FFF2-40B4-BE49-F238E27FC236}">
                <a16:creationId xmlns:a16="http://schemas.microsoft.com/office/drawing/2014/main" id="{D2519CD8-52DC-4629-A727-65F5632CCB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39821" y="2219753"/>
            <a:ext cx="6384192" cy="0"/>
          </a:xfrm>
          <a:prstGeom prst="line">
            <a:avLst/>
          </a:prstGeom>
          <a:noFill/>
          <a:ln w="25400" cap="flat" cmpd="sng" algn="ctr">
            <a:solidFill>
              <a:srgbClr val="20558A"/>
            </a:solidFill>
            <a:prstDash val="solid"/>
          </a:ln>
          <a:effectLst/>
        </p:spPr>
      </p:cxnSp>
      <p:sp>
        <p:nvSpPr>
          <p:cNvPr id="24" name="Image">
            <a:extLst>
              <a:ext uri="{FF2B5EF4-FFF2-40B4-BE49-F238E27FC236}">
                <a16:creationId xmlns:a16="http://schemas.microsoft.com/office/drawing/2014/main" id="{B73CEAB1-23D2-464A-B951-0B345A4EF0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14" hasCustomPrompt="1"/>
          </p:nvPr>
        </p:nvSpPr>
        <p:spPr>
          <a:xfrm>
            <a:off x="512763" y="2445330"/>
            <a:ext cx="742950" cy="74771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 b="1"/>
            </a:lvl1pPr>
          </a:lstStyle>
          <a:p>
            <a:r>
              <a:rPr lang="en-US"/>
              <a:t>Click to add icon or illustration</a:t>
            </a:r>
          </a:p>
        </p:txBody>
      </p:sp>
      <p:sp>
        <p:nvSpPr>
          <p:cNvPr id="37" name="Subheading">
            <a:extLst>
              <a:ext uri="{FF2B5EF4-FFF2-40B4-BE49-F238E27FC236}">
                <a16:creationId xmlns:a16="http://schemas.microsoft.com/office/drawing/2014/main" id="{59648FC0-DDF7-4A89-8CEA-2665D62C5C1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498078" y="2483464"/>
            <a:ext cx="5394960" cy="27559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buNone/>
              <a:defRPr lang="en-US" sz="16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SUB-SECTION TITLE:</a:t>
            </a:r>
          </a:p>
        </p:txBody>
      </p:sp>
      <p:sp>
        <p:nvSpPr>
          <p:cNvPr id="46" name="Text">
            <a:extLst>
              <a:ext uri="{FF2B5EF4-FFF2-40B4-BE49-F238E27FC236}">
                <a16:creationId xmlns:a16="http://schemas.microsoft.com/office/drawing/2014/main" id="{7DC456A3-D2F5-4362-B254-521E96D2489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498078" y="2764048"/>
            <a:ext cx="5394325" cy="365760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Two lines of text – Two lines of text – Two lines of text – Two lines of text – Two lines of text – Two lines of text – Two lines of text – Two lines</a:t>
            </a:r>
          </a:p>
        </p:txBody>
      </p:sp>
      <p:cxnSp>
        <p:nvCxnSpPr>
          <p:cNvPr id="32" name="Line">
            <a:extLst>
              <a:ext uri="{FF2B5EF4-FFF2-40B4-BE49-F238E27FC236}">
                <a16:creationId xmlns:a16="http://schemas.microsoft.com/office/drawing/2014/main" id="{578CB4C4-5CC3-405F-ADCC-3AFA0E97F7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06581" y="3322981"/>
            <a:ext cx="6384192" cy="0"/>
          </a:xfrm>
          <a:prstGeom prst="line">
            <a:avLst/>
          </a:prstGeom>
          <a:noFill/>
          <a:ln w="12700" cap="flat" cmpd="sng" algn="ctr">
            <a:solidFill>
              <a:schemeClr val="bg1">
                <a:lumMod val="95000"/>
              </a:schemeClr>
            </a:solidFill>
            <a:prstDash val="solid"/>
          </a:ln>
          <a:effectLst/>
        </p:spPr>
      </p:cxnSp>
      <p:sp>
        <p:nvSpPr>
          <p:cNvPr id="54" name="Image">
            <a:extLst>
              <a:ext uri="{FF2B5EF4-FFF2-40B4-BE49-F238E27FC236}">
                <a16:creationId xmlns:a16="http://schemas.microsoft.com/office/drawing/2014/main" id="{26E1C26C-6971-46F3-8019-6A79511BE3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37" hasCustomPrompt="1"/>
          </p:nvPr>
        </p:nvSpPr>
        <p:spPr>
          <a:xfrm>
            <a:off x="511768" y="3452919"/>
            <a:ext cx="742950" cy="74771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9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add icon or illustration</a:t>
            </a:r>
          </a:p>
        </p:txBody>
      </p:sp>
      <p:sp>
        <p:nvSpPr>
          <p:cNvPr id="55" name="Subheading">
            <a:extLst>
              <a:ext uri="{FF2B5EF4-FFF2-40B4-BE49-F238E27FC236}">
                <a16:creationId xmlns:a16="http://schemas.microsoft.com/office/drawing/2014/main" id="{AF786967-E538-4F97-AF4F-A1EAD32CB98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1497083" y="3487003"/>
            <a:ext cx="5394960" cy="27559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buNone/>
              <a:defRPr lang="en-US" sz="16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SUB-SECTION TITLE:</a:t>
            </a:r>
          </a:p>
        </p:txBody>
      </p:sp>
      <p:sp>
        <p:nvSpPr>
          <p:cNvPr id="56" name="Text">
            <a:extLst>
              <a:ext uri="{FF2B5EF4-FFF2-40B4-BE49-F238E27FC236}">
                <a16:creationId xmlns:a16="http://schemas.microsoft.com/office/drawing/2014/main" id="{6C774F0B-B20F-4749-B9ED-9723CE4D30D9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497083" y="3767587"/>
            <a:ext cx="5394325" cy="365760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Two lines of text – Two lines of text – Two lines of text – Two lines of text – Two lines of text – Two lines of text – Two lines of text – Two lines</a:t>
            </a:r>
          </a:p>
        </p:txBody>
      </p:sp>
      <p:cxnSp>
        <p:nvCxnSpPr>
          <p:cNvPr id="33" name="Line">
            <a:extLst>
              <a:ext uri="{FF2B5EF4-FFF2-40B4-BE49-F238E27FC236}">
                <a16:creationId xmlns:a16="http://schemas.microsoft.com/office/drawing/2014/main" id="{497CB269-264F-4116-A5E1-B3AB02B84C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06581" y="4330570"/>
            <a:ext cx="6384192" cy="0"/>
          </a:xfrm>
          <a:prstGeom prst="line">
            <a:avLst/>
          </a:prstGeom>
          <a:noFill/>
          <a:ln w="12700" cap="flat" cmpd="sng" algn="ctr">
            <a:solidFill>
              <a:schemeClr val="bg1">
                <a:lumMod val="95000"/>
              </a:schemeClr>
            </a:solidFill>
            <a:prstDash val="solid"/>
          </a:ln>
          <a:effectLst/>
        </p:spPr>
      </p:cxnSp>
      <p:sp>
        <p:nvSpPr>
          <p:cNvPr id="57" name="Image">
            <a:extLst>
              <a:ext uri="{FF2B5EF4-FFF2-40B4-BE49-F238E27FC236}">
                <a16:creationId xmlns:a16="http://schemas.microsoft.com/office/drawing/2014/main" id="{4AEF3FC0-879A-401F-8914-43D39404CB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40" hasCustomPrompt="1"/>
          </p:nvPr>
        </p:nvSpPr>
        <p:spPr>
          <a:xfrm>
            <a:off x="512403" y="4460508"/>
            <a:ext cx="742950" cy="74771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9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add icon or illustration</a:t>
            </a:r>
          </a:p>
        </p:txBody>
      </p:sp>
      <p:sp>
        <p:nvSpPr>
          <p:cNvPr id="58" name="Subheading">
            <a:extLst>
              <a:ext uri="{FF2B5EF4-FFF2-40B4-BE49-F238E27FC236}">
                <a16:creationId xmlns:a16="http://schemas.microsoft.com/office/drawing/2014/main" id="{1B75F4F1-1CA5-4BE4-B280-E03E486890A3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1497718" y="4489938"/>
            <a:ext cx="5394960" cy="27559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buNone/>
              <a:defRPr lang="en-US" sz="16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SUB-SECTION TITLE:</a:t>
            </a:r>
          </a:p>
        </p:txBody>
      </p:sp>
      <p:sp>
        <p:nvSpPr>
          <p:cNvPr id="59" name="Text">
            <a:extLst>
              <a:ext uri="{FF2B5EF4-FFF2-40B4-BE49-F238E27FC236}">
                <a16:creationId xmlns:a16="http://schemas.microsoft.com/office/drawing/2014/main" id="{720151D8-C0B5-48DF-BEFB-E830653CD24A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1497718" y="4770522"/>
            <a:ext cx="5394325" cy="365760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Two lines of text – Two lines of text – Two lines of text – Two lines of text – Two lines of text – Two lines of text – Two lines of text – Two lines</a:t>
            </a:r>
          </a:p>
        </p:txBody>
      </p:sp>
      <p:cxnSp>
        <p:nvCxnSpPr>
          <p:cNvPr id="34" name="Line">
            <a:extLst>
              <a:ext uri="{FF2B5EF4-FFF2-40B4-BE49-F238E27FC236}">
                <a16:creationId xmlns:a16="http://schemas.microsoft.com/office/drawing/2014/main" id="{12AA4A35-28D3-4431-BEB8-3CB2AC4940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06581" y="5338159"/>
            <a:ext cx="6384192" cy="0"/>
          </a:xfrm>
          <a:prstGeom prst="line">
            <a:avLst/>
          </a:prstGeom>
          <a:noFill/>
          <a:ln w="12700" cap="flat" cmpd="sng" algn="ctr">
            <a:solidFill>
              <a:schemeClr val="bg1">
                <a:lumMod val="95000"/>
              </a:schemeClr>
            </a:solidFill>
            <a:prstDash val="solid"/>
          </a:ln>
          <a:effectLst/>
        </p:spPr>
      </p:cxnSp>
      <p:sp>
        <p:nvSpPr>
          <p:cNvPr id="60" name="Image">
            <a:extLst>
              <a:ext uri="{FF2B5EF4-FFF2-40B4-BE49-F238E27FC236}">
                <a16:creationId xmlns:a16="http://schemas.microsoft.com/office/drawing/2014/main" id="{420DF7D8-6538-42B4-ACD5-10CB9612C2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43" hasCustomPrompt="1"/>
          </p:nvPr>
        </p:nvSpPr>
        <p:spPr>
          <a:xfrm>
            <a:off x="511133" y="5468098"/>
            <a:ext cx="742950" cy="74771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9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add icon or illustration</a:t>
            </a:r>
          </a:p>
        </p:txBody>
      </p:sp>
      <p:sp>
        <p:nvSpPr>
          <p:cNvPr id="61" name="Subheading">
            <a:extLst>
              <a:ext uri="{FF2B5EF4-FFF2-40B4-BE49-F238E27FC236}">
                <a16:creationId xmlns:a16="http://schemas.microsoft.com/office/drawing/2014/main" id="{F97DC3C7-1C08-42B1-97F8-8FE27976E052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1496448" y="5525792"/>
            <a:ext cx="5394960" cy="27559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buNone/>
              <a:defRPr lang="en-US" sz="16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SUB-SECTION TITLE:</a:t>
            </a:r>
          </a:p>
        </p:txBody>
      </p:sp>
      <p:sp>
        <p:nvSpPr>
          <p:cNvPr id="62" name="Text">
            <a:extLst>
              <a:ext uri="{FF2B5EF4-FFF2-40B4-BE49-F238E27FC236}">
                <a16:creationId xmlns:a16="http://schemas.microsoft.com/office/drawing/2014/main" id="{49EC9DC7-4A1F-4EA7-AED9-F2539CD7D1E1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1496448" y="5806376"/>
            <a:ext cx="5394325" cy="365760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Two lines of text – Two lines of text – Two lines of text – Two lines of text – Two lines of text – Two lines of text – Two lines of text – Two lines</a:t>
            </a:r>
          </a:p>
        </p:txBody>
      </p:sp>
      <p:sp>
        <p:nvSpPr>
          <p:cNvPr id="3" name="Shape">
            <a:extLst>
              <a:ext uri="{FF2B5EF4-FFF2-40B4-BE49-F238E27FC236}">
                <a16:creationId xmlns:a16="http://schemas.microsoft.com/office/drawing/2014/main" id="{FDEA488B-E127-466B-95B7-1D231887D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652060" y="1877332"/>
            <a:ext cx="3910423" cy="4366486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3" name="Heading">
            <a:extLst>
              <a:ext uri="{FF2B5EF4-FFF2-40B4-BE49-F238E27FC236}">
                <a16:creationId xmlns:a16="http://schemas.microsoft.com/office/drawing/2014/main" id="{8194A8DC-44D6-4BFB-9683-F890328CFD57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809075" y="2067908"/>
            <a:ext cx="3589143" cy="228600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buNone/>
              <a:defRPr lang="en-US" sz="16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Callout Title</a:t>
            </a:r>
          </a:p>
        </p:txBody>
      </p:sp>
      <p:sp>
        <p:nvSpPr>
          <p:cNvPr id="35" name="Text">
            <a:extLst>
              <a:ext uri="{FF2B5EF4-FFF2-40B4-BE49-F238E27FC236}">
                <a16:creationId xmlns:a16="http://schemas.microsoft.com/office/drawing/2014/main" id="{1D802778-A83F-4C0E-8C78-7DF664C2E9BB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7809075" y="2286981"/>
            <a:ext cx="3589143" cy="759363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Up to four lines of text. Up to four lines of text. Up to four lines of text. Up to four lines of text. Up to four lines of text.</a:t>
            </a:r>
          </a:p>
        </p:txBody>
      </p:sp>
      <p:sp>
        <p:nvSpPr>
          <p:cNvPr id="27" name="Chart">
            <a:extLst>
              <a:ext uri="{FF2B5EF4-FFF2-40B4-BE49-F238E27FC236}">
                <a16:creationId xmlns:a16="http://schemas.microsoft.com/office/drawing/2014/main" id="{3DE2B61B-B14B-4114-8C82-B9F4DA41EF45}"/>
              </a:ext>
            </a:extLst>
          </p:cNvPr>
          <p:cNvSpPr>
            <a:spLocks noGrp="1"/>
          </p:cNvSpPr>
          <p:nvPr>
            <p:ph type="chart" sz="quarter" idx="47" hasCustomPrompt="1"/>
          </p:nvPr>
        </p:nvSpPr>
        <p:spPr>
          <a:xfrm>
            <a:off x="7829474" y="3188136"/>
            <a:ext cx="3505276" cy="288015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the icon below to insert a chart</a:t>
            </a:r>
          </a:p>
        </p:txBody>
      </p:sp>
      <p:sp>
        <p:nvSpPr>
          <p:cNvPr id="26" name="Slide Number">
            <a:extLst>
              <a:ext uri="{FF2B5EF4-FFF2-40B4-BE49-F238E27FC236}">
                <a16:creationId xmlns:a16="http://schemas.microsoft.com/office/drawing/2014/main" id="{D5B5A7AD-2F4C-4C63-9802-31D3FE36AF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9887147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9900" y="736692"/>
            <a:ext cx="11252200" cy="75725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5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en-US" noProof="0"/>
              <a:t>Click to add subtitle</a:t>
            </a: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69900" y="402590"/>
            <a:ext cx="11252200" cy="69850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defRPr sz="1500"/>
            </a:lvl1pPr>
          </a:lstStyle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85863925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trics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">
            <a:extLst>
              <a:ext uri="{FF2B5EF4-FFF2-40B4-BE49-F238E27FC236}">
                <a16:creationId xmlns:a16="http://schemas.microsoft.com/office/drawing/2014/main" id="{6EDACCD8-37E6-4DFF-9FF4-39A6AF0AB7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0643" cy="931925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66" name="NIH CIT Logo">
            <a:extLst>
              <a:ext uri="{FF2B5EF4-FFF2-40B4-BE49-F238E27FC236}">
                <a16:creationId xmlns:a16="http://schemas.microsoft.com/office/drawing/2014/main" id="{14B323B7-1BE0-4577-9B7D-4A266692AD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7427" y="483375"/>
            <a:ext cx="1392265" cy="445694"/>
          </a:xfrm>
          <a:prstGeom prst="rect">
            <a:avLst/>
          </a:prstGeom>
        </p:spPr>
      </p:pic>
      <p:sp>
        <p:nvSpPr>
          <p:cNvPr id="25" name="Deck Title">
            <a:extLst>
              <a:ext uri="{FF2B5EF4-FFF2-40B4-BE49-F238E27FC236}">
                <a16:creationId xmlns:a16="http://schemas.microsoft.com/office/drawing/2014/main" id="{952CB6CF-0BC1-413C-8496-AB85F7D928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33" name="Title">
            <a:extLst>
              <a:ext uri="{FF2B5EF4-FFF2-40B4-BE49-F238E27FC236}">
                <a16:creationId xmlns:a16="http://schemas.microsoft.com/office/drawing/2014/main" id="{B1EBBA14-0785-4C20-A518-3E7100A34C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30" name="Subtitle">
            <a:extLst>
              <a:ext uri="{FF2B5EF4-FFF2-40B4-BE49-F238E27FC236}">
                <a16:creationId xmlns:a16="http://schemas.microsoft.com/office/drawing/2014/main" id="{8AC9B00F-F3F4-4E36-9BC9-FAA160094C6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7" name="Metric">
            <a:extLst>
              <a:ext uri="{FF2B5EF4-FFF2-40B4-BE49-F238E27FC236}">
                <a16:creationId xmlns:a16="http://schemas.microsoft.com/office/drawing/2014/main" id="{A8AE6C02-718D-4577-B98D-AEEC6A9141D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52760" y="2196954"/>
            <a:ext cx="1617235" cy="69691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kumimoji="0" lang="en-US" sz="480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####</a:t>
            </a:r>
          </a:p>
        </p:txBody>
      </p:sp>
      <p:sp>
        <p:nvSpPr>
          <p:cNvPr id="9" name="Label">
            <a:extLst>
              <a:ext uri="{FF2B5EF4-FFF2-40B4-BE49-F238E27FC236}">
                <a16:creationId xmlns:a16="http://schemas.microsoft.com/office/drawing/2014/main" id="{B8442AF6-56A9-40F0-B847-EF98506EB2F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768848" y="2198923"/>
            <a:ext cx="2312584" cy="69494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lang="en-US" sz="1600" b="1" kern="1200" dirty="0">
                <a:solidFill>
                  <a:schemeClr val="bg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Metric Description on Exactly Two Lines</a:t>
            </a:r>
          </a:p>
        </p:txBody>
      </p:sp>
      <p:sp>
        <p:nvSpPr>
          <p:cNvPr id="51" name="Metric">
            <a:extLst>
              <a:ext uri="{FF2B5EF4-FFF2-40B4-BE49-F238E27FC236}">
                <a16:creationId xmlns:a16="http://schemas.microsoft.com/office/drawing/2014/main" id="{EEF4A6D5-F9FB-434F-9873-E248A962F69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52760" y="3321793"/>
            <a:ext cx="1617235" cy="69691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kumimoji="0" lang="en-US" sz="480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####</a:t>
            </a:r>
          </a:p>
        </p:txBody>
      </p:sp>
      <p:sp>
        <p:nvSpPr>
          <p:cNvPr id="52" name="Label">
            <a:extLst>
              <a:ext uri="{FF2B5EF4-FFF2-40B4-BE49-F238E27FC236}">
                <a16:creationId xmlns:a16="http://schemas.microsoft.com/office/drawing/2014/main" id="{8364B552-0356-44D7-8B5E-4DDE4B82858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768848" y="3323762"/>
            <a:ext cx="2312584" cy="69494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lang="en-US" sz="1600" b="1" kern="1200" dirty="0">
                <a:solidFill>
                  <a:schemeClr val="bg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Metric Description on Exactly Two Lines</a:t>
            </a:r>
          </a:p>
        </p:txBody>
      </p:sp>
      <p:sp>
        <p:nvSpPr>
          <p:cNvPr id="53" name="Metric">
            <a:extLst>
              <a:ext uri="{FF2B5EF4-FFF2-40B4-BE49-F238E27FC236}">
                <a16:creationId xmlns:a16="http://schemas.microsoft.com/office/drawing/2014/main" id="{797D71D3-5219-477A-812A-C63161D2CE5D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52760" y="4446632"/>
            <a:ext cx="1617235" cy="69691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kumimoji="0" lang="en-US" sz="480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####</a:t>
            </a:r>
          </a:p>
        </p:txBody>
      </p:sp>
      <p:sp>
        <p:nvSpPr>
          <p:cNvPr id="54" name="Label">
            <a:extLst>
              <a:ext uri="{FF2B5EF4-FFF2-40B4-BE49-F238E27FC236}">
                <a16:creationId xmlns:a16="http://schemas.microsoft.com/office/drawing/2014/main" id="{1F0D9B18-8267-40E3-80F4-7C072B3453B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768848" y="4448601"/>
            <a:ext cx="2312584" cy="69494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lang="en-US" sz="1600" b="1" kern="1200" dirty="0">
                <a:solidFill>
                  <a:schemeClr val="bg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Metric Description on Exactly Two Lines</a:t>
            </a:r>
          </a:p>
        </p:txBody>
      </p:sp>
      <p:sp>
        <p:nvSpPr>
          <p:cNvPr id="55" name="Metric">
            <a:extLst>
              <a:ext uri="{FF2B5EF4-FFF2-40B4-BE49-F238E27FC236}">
                <a16:creationId xmlns:a16="http://schemas.microsoft.com/office/drawing/2014/main" id="{ADB17671-4227-469F-935C-B0CFAED3AC56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52760" y="5598073"/>
            <a:ext cx="1617235" cy="69691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kumimoji="0" lang="en-US" sz="480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####</a:t>
            </a:r>
          </a:p>
        </p:txBody>
      </p:sp>
      <p:sp>
        <p:nvSpPr>
          <p:cNvPr id="56" name="Label">
            <a:extLst>
              <a:ext uri="{FF2B5EF4-FFF2-40B4-BE49-F238E27FC236}">
                <a16:creationId xmlns:a16="http://schemas.microsoft.com/office/drawing/2014/main" id="{B5EB507A-9213-493C-A2C8-DE6DAB04D8F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768848" y="5600042"/>
            <a:ext cx="2312584" cy="69494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lang="en-US" sz="1600" b="1" kern="1200" dirty="0">
                <a:solidFill>
                  <a:schemeClr val="bg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Metric Description on Exactly Two Lines</a:t>
            </a:r>
          </a:p>
        </p:txBody>
      </p:sp>
      <p:cxnSp>
        <p:nvCxnSpPr>
          <p:cNvPr id="47" name="Line">
            <a:extLst>
              <a:ext uri="{FF2B5EF4-FFF2-40B4-BE49-F238E27FC236}">
                <a16:creationId xmlns:a16="http://schemas.microsoft.com/office/drawing/2014/main" id="{6638038A-A59C-443F-BCE4-6C7A31B74B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6027543" y="2196697"/>
            <a:ext cx="0" cy="4133015"/>
          </a:xfrm>
          <a:prstGeom prst="line">
            <a:avLst/>
          </a:prstGeom>
          <a:noFill/>
          <a:ln w="12700" cap="flat" cmpd="sng" algn="ctr">
            <a:solidFill>
              <a:schemeClr val="bg1"/>
            </a:solidFill>
            <a:prstDash val="solid"/>
          </a:ln>
          <a:effectLst/>
        </p:spPr>
      </p:cxnSp>
      <p:sp>
        <p:nvSpPr>
          <p:cNvPr id="57" name="Metric">
            <a:extLst>
              <a:ext uri="{FF2B5EF4-FFF2-40B4-BE49-F238E27FC236}">
                <a16:creationId xmlns:a16="http://schemas.microsoft.com/office/drawing/2014/main" id="{02C994FC-4516-47D7-8917-631E0DB953D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871702" y="2196954"/>
            <a:ext cx="1617235" cy="69691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kumimoji="0" lang="en-US" sz="480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####</a:t>
            </a:r>
          </a:p>
        </p:txBody>
      </p:sp>
      <p:sp>
        <p:nvSpPr>
          <p:cNvPr id="58" name="Label">
            <a:extLst>
              <a:ext uri="{FF2B5EF4-FFF2-40B4-BE49-F238E27FC236}">
                <a16:creationId xmlns:a16="http://schemas.microsoft.com/office/drawing/2014/main" id="{D3EE5EFA-5819-4E56-8A66-8F959779A36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787790" y="2198923"/>
            <a:ext cx="2312584" cy="69494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lang="en-US" sz="1600" b="1" kern="1200" dirty="0">
                <a:solidFill>
                  <a:schemeClr val="bg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Metric Description on Exactly Two Lines</a:t>
            </a:r>
          </a:p>
        </p:txBody>
      </p:sp>
      <p:sp>
        <p:nvSpPr>
          <p:cNvPr id="59" name="Metric">
            <a:extLst>
              <a:ext uri="{FF2B5EF4-FFF2-40B4-BE49-F238E27FC236}">
                <a16:creationId xmlns:a16="http://schemas.microsoft.com/office/drawing/2014/main" id="{DF15EFD7-62D4-4FBC-93A1-6F25154C26A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871702" y="3321793"/>
            <a:ext cx="1617235" cy="69691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kumimoji="0" lang="en-US" sz="480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####</a:t>
            </a:r>
          </a:p>
        </p:txBody>
      </p:sp>
      <p:sp>
        <p:nvSpPr>
          <p:cNvPr id="60" name="Label">
            <a:extLst>
              <a:ext uri="{FF2B5EF4-FFF2-40B4-BE49-F238E27FC236}">
                <a16:creationId xmlns:a16="http://schemas.microsoft.com/office/drawing/2014/main" id="{FF0F6BB5-E7F5-4714-90BB-187B99F516A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787790" y="3323762"/>
            <a:ext cx="2312584" cy="69494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lang="en-US" sz="1600" b="1" kern="1200" dirty="0">
                <a:solidFill>
                  <a:schemeClr val="bg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Metric Description on Exactly Two Lines</a:t>
            </a:r>
          </a:p>
        </p:txBody>
      </p:sp>
      <p:sp>
        <p:nvSpPr>
          <p:cNvPr id="61" name="Metric">
            <a:extLst>
              <a:ext uri="{FF2B5EF4-FFF2-40B4-BE49-F238E27FC236}">
                <a16:creationId xmlns:a16="http://schemas.microsoft.com/office/drawing/2014/main" id="{5F8E65C2-5BFF-4FD7-9EA8-51F5B82E770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871702" y="4446632"/>
            <a:ext cx="1617235" cy="69691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kumimoji="0" lang="en-US" sz="480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####</a:t>
            </a:r>
          </a:p>
        </p:txBody>
      </p:sp>
      <p:sp>
        <p:nvSpPr>
          <p:cNvPr id="62" name="Label">
            <a:extLst>
              <a:ext uri="{FF2B5EF4-FFF2-40B4-BE49-F238E27FC236}">
                <a16:creationId xmlns:a16="http://schemas.microsoft.com/office/drawing/2014/main" id="{9643B0B6-0A56-472E-AE71-18DA13E0B7AC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787790" y="4448601"/>
            <a:ext cx="2312584" cy="69494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lang="en-US" sz="1600" b="1" kern="1200" dirty="0">
                <a:solidFill>
                  <a:schemeClr val="bg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Metric Description on Exactly Two Lines</a:t>
            </a:r>
          </a:p>
        </p:txBody>
      </p:sp>
      <p:sp>
        <p:nvSpPr>
          <p:cNvPr id="63" name="Metric">
            <a:extLst>
              <a:ext uri="{FF2B5EF4-FFF2-40B4-BE49-F238E27FC236}">
                <a16:creationId xmlns:a16="http://schemas.microsoft.com/office/drawing/2014/main" id="{88D9E1B4-4A43-4A2F-B9A9-1F033DA6BEBA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871702" y="5598073"/>
            <a:ext cx="1617235" cy="69691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kumimoji="0" lang="en-US" sz="480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####</a:t>
            </a:r>
          </a:p>
        </p:txBody>
      </p:sp>
      <p:sp>
        <p:nvSpPr>
          <p:cNvPr id="64" name="Label">
            <a:extLst>
              <a:ext uri="{FF2B5EF4-FFF2-40B4-BE49-F238E27FC236}">
                <a16:creationId xmlns:a16="http://schemas.microsoft.com/office/drawing/2014/main" id="{D4696688-6958-4B13-B78B-A7D5DAC279CE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787790" y="5600042"/>
            <a:ext cx="2312584" cy="69494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lang="en-US" sz="1600" b="1" kern="1200" dirty="0">
                <a:solidFill>
                  <a:schemeClr val="bg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Metric Description on Exactly Two Lines</a:t>
            </a:r>
          </a:p>
        </p:txBody>
      </p:sp>
      <p:sp>
        <p:nvSpPr>
          <p:cNvPr id="28" name="Slide Number">
            <a:extLst>
              <a:ext uri="{FF2B5EF4-FFF2-40B4-BE49-F238E27FC236}">
                <a16:creationId xmlns:a16="http://schemas.microsoft.com/office/drawing/2014/main" id="{16E5FB9E-8E62-4177-9AD9-93463ECF46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solidFill>
                  <a:schemeClr val="bg1"/>
                </a:solidFill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14622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s of a Whole - Four Par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eck Title">
            <a:extLst>
              <a:ext uri="{FF2B5EF4-FFF2-40B4-BE49-F238E27FC236}">
                <a16:creationId xmlns:a16="http://schemas.microsoft.com/office/drawing/2014/main" id="{57B50BDD-782F-465E-B2ED-14F47ADA0A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29" name="Title">
            <a:extLst>
              <a:ext uri="{FF2B5EF4-FFF2-40B4-BE49-F238E27FC236}">
                <a16:creationId xmlns:a16="http://schemas.microsoft.com/office/drawing/2014/main" id="{9B9C9E68-6833-47BE-AE49-D9C8237531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27" name="Subtitle">
            <a:extLst>
              <a:ext uri="{FF2B5EF4-FFF2-40B4-BE49-F238E27FC236}">
                <a16:creationId xmlns:a16="http://schemas.microsoft.com/office/drawing/2014/main" id="{89E7E264-7102-4515-9A0F-238604A13FC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3" name="Shape">
            <a:extLst>
              <a:ext uri="{FF2B5EF4-FFF2-40B4-BE49-F238E27FC236}">
                <a16:creationId xmlns:a16="http://schemas.microsoft.com/office/drawing/2014/main" id="{EF889391-E6DC-40F4-8CE9-B23DE1AF9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0850" y="1757532"/>
            <a:ext cx="5503024" cy="24917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hape">
            <a:extLst>
              <a:ext uri="{FF2B5EF4-FFF2-40B4-BE49-F238E27FC236}">
                <a16:creationId xmlns:a16="http://schemas.microsoft.com/office/drawing/2014/main" id="{6906B8D5-C7D7-48DD-A6D5-978FC31FC0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0850" y="4334634"/>
            <a:ext cx="5503024" cy="222234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hape">
            <a:extLst>
              <a:ext uri="{FF2B5EF4-FFF2-40B4-BE49-F238E27FC236}">
                <a16:creationId xmlns:a16="http://schemas.microsoft.com/office/drawing/2014/main" id="{85B1BE4C-3C75-476F-A932-5943EA17A0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48012" y="1762671"/>
            <a:ext cx="5503024" cy="2486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hape">
            <a:extLst>
              <a:ext uri="{FF2B5EF4-FFF2-40B4-BE49-F238E27FC236}">
                <a16:creationId xmlns:a16="http://schemas.microsoft.com/office/drawing/2014/main" id="{65D7C10B-5EDC-40B2-A4B2-2986E98712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48011" y="4329477"/>
            <a:ext cx="5503025" cy="222234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8" name="Blank Chart">
            <a:extLst>
              <a:ext uri="{FF2B5EF4-FFF2-40B4-BE49-F238E27FC236}">
                <a16:creationId xmlns:a16="http://schemas.microsoft.com/office/drawing/2014/main" id="{21BEAFF0-2640-4554-A3C9-6C558945FD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3959629727"/>
              </p:ext>
            </p:extLst>
          </p:nvPr>
        </p:nvGraphicFramePr>
        <p:xfrm>
          <a:off x="2927566" y="2238024"/>
          <a:ext cx="6160828" cy="41072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9" name="Shape">
            <a:extLst>
              <a:ext uri="{FF2B5EF4-FFF2-40B4-BE49-F238E27FC236}">
                <a16:creationId xmlns:a16="http://schemas.microsoft.com/office/drawing/2014/main" id="{66DCF2BF-3D3A-471F-9814-C185AE3B52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991736" y="3275389"/>
            <a:ext cx="2032489" cy="2032489"/>
          </a:xfrm>
          <a:prstGeom prst="ellipse">
            <a:avLst/>
          </a:prstGeom>
          <a:solidFill>
            <a:schemeClr val="bg1"/>
          </a:solidFill>
          <a:ln w="762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Image">
            <a:extLst>
              <a:ext uri="{FF2B5EF4-FFF2-40B4-BE49-F238E27FC236}">
                <a16:creationId xmlns:a16="http://schemas.microsoft.com/office/drawing/2014/main" id="{DA378D46-594A-40D6-B958-FF22C4FB11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20" hasCustomPrompt="1"/>
          </p:nvPr>
        </p:nvSpPr>
        <p:spPr>
          <a:xfrm>
            <a:off x="4487930" y="2942108"/>
            <a:ext cx="1219562" cy="78964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ICON. Then recolor &amp; resize</a:t>
            </a:r>
          </a:p>
        </p:txBody>
      </p:sp>
      <p:sp>
        <p:nvSpPr>
          <p:cNvPr id="111" name="Image">
            <a:extLst>
              <a:ext uri="{FF2B5EF4-FFF2-40B4-BE49-F238E27FC236}">
                <a16:creationId xmlns:a16="http://schemas.microsoft.com/office/drawing/2014/main" id="{89451B62-219A-4B02-A812-0BF4A8507E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35" hasCustomPrompt="1"/>
          </p:nvPr>
        </p:nvSpPr>
        <p:spPr>
          <a:xfrm>
            <a:off x="6306424" y="2942108"/>
            <a:ext cx="1219562" cy="78964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ICON. Then recolor &amp; resize</a:t>
            </a:r>
          </a:p>
        </p:txBody>
      </p:sp>
      <p:sp>
        <p:nvSpPr>
          <p:cNvPr id="112" name="Image">
            <a:extLst>
              <a:ext uri="{FF2B5EF4-FFF2-40B4-BE49-F238E27FC236}">
                <a16:creationId xmlns:a16="http://schemas.microsoft.com/office/drawing/2014/main" id="{6ECBB0B4-E599-4CD8-A754-674F38B6F4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36" hasCustomPrompt="1"/>
          </p:nvPr>
        </p:nvSpPr>
        <p:spPr>
          <a:xfrm>
            <a:off x="4271117" y="4715697"/>
            <a:ext cx="918124" cy="11496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ICON. Then recolor &amp; resize</a:t>
            </a:r>
          </a:p>
        </p:txBody>
      </p:sp>
      <p:sp>
        <p:nvSpPr>
          <p:cNvPr id="113" name="Image">
            <a:extLst>
              <a:ext uri="{FF2B5EF4-FFF2-40B4-BE49-F238E27FC236}">
                <a16:creationId xmlns:a16="http://schemas.microsoft.com/office/drawing/2014/main" id="{E3BAED70-35DD-4939-A795-AC6B9924D4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37" hasCustomPrompt="1"/>
          </p:nvPr>
        </p:nvSpPr>
        <p:spPr>
          <a:xfrm>
            <a:off x="6797205" y="4709451"/>
            <a:ext cx="918124" cy="11496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ICON. Then recolor &amp; resize</a:t>
            </a:r>
          </a:p>
        </p:txBody>
      </p:sp>
      <p:sp>
        <p:nvSpPr>
          <p:cNvPr id="8" name="Heading">
            <a:extLst>
              <a:ext uri="{FF2B5EF4-FFF2-40B4-BE49-F238E27FC236}">
                <a16:creationId xmlns:a16="http://schemas.microsoft.com/office/drawing/2014/main" id="{EB6F9634-F4A4-4DF6-B718-53BA1ADF2A2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41350" y="1927225"/>
            <a:ext cx="5104195" cy="400050"/>
          </a:xfrm>
          <a:prstGeom prst="rect">
            <a:avLst/>
          </a:prstGeom>
        </p:spPr>
        <p:txBody>
          <a:bodyPr/>
          <a:lstStyle>
            <a:lvl1pPr marL="0" indent="0" algn="l" defTabSz="914400" rtl="0" eaLnBrk="1" fontAlgn="ctr" latinLnBrk="0" hangingPunct="1">
              <a:spcAft>
                <a:spcPts val="600"/>
              </a:spcAft>
              <a:buNone/>
              <a:defRPr lang="en-US" sz="2000" b="1" kern="0" dirty="0" smtClean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1" name="Text">
            <a:extLst>
              <a:ext uri="{FF2B5EF4-FFF2-40B4-BE49-F238E27FC236}">
                <a16:creationId xmlns:a16="http://schemas.microsoft.com/office/drawing/2014/main" id="{48D7CE27-9514-4426-8757-289C61454B3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41350" y="2316162"/>
            <a:ext cx="3768593" cy="98110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8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Description of this portion of the wheel.</a:t>
            </a:r>
          </a:p>
        </p:txBody>
      </p:sp>
      <p:sp>
        <p:nvSpPr>
          <p:cNvPr id="100" name="Heading">
            <a:extLst>
              <a:ext uri="{FF2B5EF4-FFF2-40B4-BE49-F238E27FC236}">
                <a16:creationId xmlns:a16="http://schemas.microsoft.com/office/drawing/2014/main" id="{9BCED84C-A85B-4E12-BDE6-FBF5D4AD353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41351" y="4495275"/>
            <a:ext cx="3329200" cy="400050"/>
          </a:xfrm>
          <a:prstGeom prst="rect">
            <a:avLst/>
          </a:prstGeom>
        </p:spPr>
        <p:txBody>
          <a:bodyPr/>
          <a:lstStyle>
            <a:lvl1pPr marL="0" indent="0" algn="l" defTabSz="914400" rtl="0" eaLnBrk="1" fontAlgn="ctr" latinLnBrk="0" hangingPunct="1">
              <a:spcAft>
                <a:spcPts val="600"/>
              </a:spcAft>
              <a:buNone/>
              <a:defRPr lang="en-US" sz="2000" b="1" kern="0" dirty="0" smtClean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01" name="Text">
            <a:extLst>
              <a:ext uri="{FF2B5EF4-FFF2-40B4-BE49-F238E27FC236}">
                <a16:creationId xmlns:a16="http://schemas.microsoft.com/office/drawing/2014/main" id="{4633D2B4-4C6D-4F2A-BAAA-9AFA4947F19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41350" y="4884212"/>
            <a:ext cx="3692813" cy="98110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8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Description of this portion of the wheel.</a:t>
            </a:r>
          </a:p>
        </p:txBody>
      </p:sp>
      <p:sp>
        <p:nvSpPr>
          <p:cNvPr id="104" name="Heading">
            <a:extLst>
              <a:ext uri="{FF2B5EF4-FFF2-40B4-BE49-F238E27FC236}">
                <a16:creationId xmlns:a16="http://schemas.microsoft.com/office/drawing/2014/main" id="{881BCFFA-D01F-4F20-9E73-9E037650D77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259937" y="1927225"/>
            <a:ext cx="5104195" cy="400050"/>
          </a:xfrm>
          <a:prstGeom prst="rect">
            <a:avLst/>
          </a:prstGeom>
        </p:spPr>
        <p:txBody>
          <a:bodyPr/>
          <a:lstStyle>
            <a:lvl1pPr marL="0" indent="0" algn="r" defTabSz="914400" rtl="0" eaLnBrk="1" fontAlgn="ctr" latinLnBrk="0" hangingPunct="1">
              <a:spcAft>
                <a:spcPts val="600"/>
              </a:spcAft>
              <a:buNone/>
              <a:defRPr lang="en-US" sz="2000" b="1" kern="0" dirty="0" smtClean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05" name="Text">
            <a:extLst>
              <a:ext uri="{FF2B5EF4-FFF2-40B4-BE49-F238E27FC236}">
                <a16:creationId xmlns:a16="http://schemas.microsoft.com/office/drawing/2014/main" id="{F2BC0B3A-BCC1-4A19-B8CF-E4EA66B107E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595539" y="2316162"/>
            <a:ext cx="3768593" cy="981107"/>
          </a:xfrm>
          <a:prstGeom prst="rect">
            <a:avLst/>
          </a:prstGeom>
        </p:spPr>
        <p:txBody>
          <a:bodyPr/>
          <a:lstStyle>
            <a:lvl1pPr marL="0" indent="0" algn="r" defTabSz="914400" rtl="0" eaLnBrk="1" latinLnBrk="0" hangingPunct="1">
              <a:lnSpc>
                <a:spcPct val="8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Description of this portion of the wheel.</a:t>
            </a:r>
          </a:p>
        </p:txBody>
      </p:sp>
      <p:sp>
        <p:nvSpPr>
          <p:cNvPr id="106" name="Heading">
            <a:extLst>
              <a:ext uri="{FF2B5EF4-FFF2-40B4-BE49-F238E27FC236}">
                <a16:creationId xmlns:a16="http://schemas.microsoft.com/office/drawing/2014/main" id="{5A5EDCE8-DBD3-4CB5-AD07-DC35BCBB06B9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018044" y="4495275"/>
            <a:ext cx="3346088" cy="400050"/>
          </a:xfrm>
          <a:prstGeom prst="rect">
            <a:avLst/>
          </a:prstGeom>
        </p:spPr>
        <p:txBody>
          <a:bodyPr/>
          <a:lstStyle>
            <a:lvl1pPr marL="0" indent="0" algn="r" defTabSz="914400" rtl="0" eaLnBrk="1" fontAlgn="ctr" latinLnBrk="0" hangingPunct="1">
              <a:spcAft>
                <a:spcPts val="600"/>
              </a:spcAft>
              <a:buNone/>
              <a:defRPr lang="en-US" sz="2000" b="1" kern="0" dirty="0" smtClean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07" name="Text">
            <a:extLst>
              <a:ext uri="{FF2B5EF4-FFF2-40B4-BE49-F238E27FC236}">
                <a16:creationId xmlns:a16="http://schemas.microsoft.com/office/drawing/2014/main" id="{A192022C-3884-4AD1-B1F3-761EB25D7E62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671319" y="4884212"/>
            <a:ext cx="3692813" cy="981107"/>
          </a:xfrm>
          <a:prstGeom prst="rect">
            <a:avLst/>
          </a:prstGeom>
        </p:spPr>
        <p:txBody>
          <a:bodyPr/>
          <a:lstStyle>
            <a:lvl1pPr marL="0" indent="0" algn="r" defTabSz="914400" rtl="0" eaLnBrk="1" latinLnBrk="0" hangingPunct="1">
              <a:lnSpc>
                <a:spcPct val="8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Description of this portion of the wheel.</a:t>
            </a:r>
          </a:p>
        </p:txBody>
      </p:sp>
      <p:sp>
        <p:nvSpPr>
          <p:cNvPr id="28" name="Slide Number">
            <a:extLst>
              <a:ext uri="{FF2B5EF4-FFF2-40B4-BE49-F238E27FC236}">
                <a16:creationId xmlns:a16="http://schemas.microsoft.com/office/drawing/2014/main" id="{16E5FB9E-8E62-4177-9AD9-93463ECF46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z="1200" kern="1200" smtClean="0">
                <a:solidFill>
                  <a:srgbClr val="7F7F7F"/>
                </a:solidFill>
                <a:latin typeface="+mn-lt"/>
                <a:ea typeface="+mn-ea"/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 sz="1200" kern="1200">
              <a:solidFill>
                <a:srgbClr val="7F7F7F"/>
              </a:solidFill>
              <a:latin typeface="+mn-lt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6645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s of a Whole - Five Par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eck Title">
            <a:extLst>
              <a:ext uri="{FF2B5EF4-FFF2-40B4-BE49-F238E27FC236}">
                <a16:creationId xmlns:a16="http://schemas.microsoft.com/office/drawing/2014/main" id="{57B50BDD-782F-465E-B2ED-14F47ADA0A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29" name="Title">
            <a:extLst>
              <a:ext uri="{FF2B5EF4-FFF2-40B4-BE49-F238E27FC236}">
                <a16:creationId xmlns:a16="http://schemas.microsoft.com/office/drawing/2014/main" id="{9B9C9E68-6833-47BE-AE49-D9C8237531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27" name="Subtitle">
            <a:extLst>
              <a:ext uri="{FF2B5EF4-FFF2-40B4-BE49-F238E27FC236}">
                <a16:creationId xmlns:a16="http://schemas.microsoft.com/office/drawing/2014/main" id="{89E7E264-7102-4515-9A0F-238604A13FC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3" name="Shape">
            <a:extLst>
              <a:ext uri="{FF2B5EF4-FFF2-40B4-BE49-F238E27FC236}">
                <a16:creationId xmlns:a16="http://schemas.microsoft.com/office/drawing/2014/main" id="{EF889391-E6DC-40F4-8CE9-B23DE1AF9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0850" y="1757533"/>
            <a:ext cx="5503024" cy="17373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hape">
            <a:extLst>
              <a:ext uri="{FF2B5EF4-FFF2-40B4-BE49-F238E27FC236}">
                <a16:creationId xmlns:a16="http://schemas.microsoft.com/office/drawing/2014/main" id="{6906B8D5-C7D7-48DD-A6D5-978FC31FC0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0850" y="3575455"/>
            <a:ext cx="4777630" cy="17403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hape">
            <a:extLst>
              <a:ext uri="{FF2B5EF4-FFF2-40B4-BE49-F238E27FC236}">
                <a16:creationId xmlns:a16="http://schemas.microsoft.com/office/drawing/2014/main" id="{85B1BE4C-3C75-476F-A932-5943EA17A0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48012" y="1762671"/>
            <a:ext cx="5503024" cy="17373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hape">
            <a:extLst>
              <a:ext uri="{FF2B5EF4-FFF2-40B4-BE49-F238E27FC236}">
                <a16:creationId xmlns:a16="http://schemas.microsoft.com/office/drawing/2014/main" id="{65D7C10B-5EDC-40B2-A4B2-2986E98712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48012" y="3575455"/>
            <a:ext cx="5503024" cy="17373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hape">
            <a:extLst>
              <a:ext uri="{FF2B5EF4-FFF2-40B4-BE49-F238E27FC236}">
                <a16:creationId xmlns:a16="http://schemas.microsoft.com/office/drawing/2014/main" id="{0B960CA7-7704-48E9-9FD7-1C4451BDEC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0850" y="5408325"/>
            <a:ext cx="11100186" cy="11434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8" name="Blank Chart">
            <a:extLst>
              <a:ext uri="{FF2B5EF4-FFF2-40B4-BE49-F238E27FC236}">
                <a16:creationId xmlns:a16="http://schemas.microsoft.com/office/drawing/2014/main" id="{21BEAFF0-2640-4554-A3C9-6C558945FD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4180323625"/>
              </p:ext>
            </p:extLst>
          </p:nvPr>
        </p:nvGraphicFramePr>
        <p:xfrm>
          <a:off x="3325461" y="2238024"/>
          <a:ext cx="5375978" cy="35839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9" name="Shape">
            <a:extLst>
              <a:ext uri="{FF2B5EF4-FFF2-40B4-BE49-F238E27FC236}">
                <a16:creationId xmlns:a16="http://schemas.microsoft.com/office/drawing/2014/main" id="{66DCF2BF-3D3A-471F-9814-C185AE3B52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137939" y="3156130"/>
            <a:ext cx="1773563" cy="1773563"/>
          </a:xfrm>
          <a:prstGeom prst="ellipse">
            <a:avLst/>
          </a:prstGeom>
          <a:solidFill>
            <a:schemeClr val="bg1"/>
          </a:solidFill>
          <a:ln w="762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Image">
            <a:extLst>
              <a:ext uri="{FF2B5EF4-FFF2-40B4-BE49-F238E27FC236}">
                <a16:creationId xmlns:a16="http://schemas.microsoft.com/office/drawing/2014/main" id="{DA378D46-594A-40D6-B958-FF22C4FB11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20" hasCustomPrompt="1"/>
          </p:nvPr>
        </p:nvSpPr>
        <p:spPr>
          <a:xfrm>
            <a:off x="4750838" y="2825876"/>
            <a:ext cx="1219562" cy="78964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ICON. Then recolor &amp; resize</a:t>
            </a:r>
          </a:p>
        </p:txBody>
      </p:sp>
      <p:sp>
        <p:nvSpPr>
          <p:cNvPr id="111" name="Image">
            <a:extLst>
              <a:ext uri="{FF2B5EF4-FFF2-40B4-BE49-F238E27FC236}">
                <a16:creationId xmlns:a16="http://schemas.microsoft.com/office/drawing/2014/main" id="{89451B62-219A-4B02-A812-0BF4A8507E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35" hasCustomPrompt="1"/>
          </p:nvPr>
        </p:nvSpPr>
        <p:spPr>
          <a:xfrm>
            <a:off x="6096000" y="2821011"/>
            <a:ext cx="1219562" cy="78964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ICON. Then recolor &amp; resize</a:t>
            </a:r>
          </a:p>
        </p:txBody>
      </p:sp>
      <p:sp>
        <p:nvSpPr>
          <p:cNvPr id="112" name="Image">
            <a:extLst>
              <a:ext uri="{FF2B5EF4-FFF2-40B4-BE49-F238E27FC236}">
                <a16:creationId xmlns:a16="http://schemas.microsoft.com/office/drawing/2014/main" id="{6ECBB0B4-E599-4CD8-A754-674F38B6F4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36" hasCustomPrompt="1"/>
          </p:nvPr>
        </p:nvSpPr>
        <p:spPr>
          <a:xfrm>
            <a:off x="4336975" y="3972327"/>
            <a:ext cx="918124" cy="11496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ICON. Then recolor &amp; resize</a:t>
            </a:r>
          </a:p>
        </p:txBody>
      </p:sp>
      <p:sp>
        <p:nvSpPr>
          <p:cNvPr id="113" name="Image">
            <a:extLst>
              <a:ext uri="{FF2B5EF4-FFF2-40B4-BE49-F238E27FC236}">
                <a16:creationId xmlns:a16="http://schemas.microsoft.com/office/drawing/2014/main" id="{E3BAED70-35DD-4939-A795-AC6B9924D4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37" hasCustomPrompt="1"/>
          </p:nvPr>
        </p:nvSpPr>
        <p:spPr>
          <a:xfrm>
            <a:off x="6818943" y="3953947"/>
            <a:ext cx="918124" cy="11496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ICON. Then recolor &amp; resize</a:t>
            </a:r>
          </a:p>
        </p:txBody>
      </p:sp>
      <p:sp>
        <p:nvSpPr>
          <p:cNvPr id="114" name="Image">
            <a:extLst>
              <a:ext uri="{FF2B5EF4-FFF2-40B4-BE49-F238E27FC236}">
                <a16:creationId xmlns:a16="http://schemas.microsoft.com/office/drawing/2014/main" id="{CA44B04F-93E4-4D5D-A6C3-1786F3DB17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38" hasCustomPrompt="1"/>
          </p:nvPr>
        </p:nvSpPr>
        <p:spPr>
          <a:xfrm>
            <a:off x="5424117" y="4962454"/>
            <a:ext cx="1213059" cy="8853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ICON. Then recolor &amp; resize</a:t>
            </a:r>
          </a:p>
        </p:txBody>
      </p:sp>
      <p:sp>
        <p:nvSpPr>
          <p:cNvPr id="8" name="Heading">
            <a:extLst>
              <a:ext uri="{FF2B5EF4-FFF2-40B4-BE49-F238E27FC236}">
                <a16:creationId xmlns:a16="http://schemas.microsoft.com/office/drawing/2014/main" id="{EB6F9634-F4A4-4DF6-B718-53BA1ADF2A2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41350" y="1927225"/>
            <a:ext cx="5104195" cy="400050"/>
          </a:xfrm>
          <a:prstGeom prst="rect">
            <a:avLst/>
          </a:prstGeom>
        </p:spPr>
        <p:txBody>
          <a:bodyPr/>
          <a:lstStyle>
            <a:lvl1pPr marL="0" indent="0" algn="l" defTabSz="914400" rtl="0" eaLnBrk="1" fontAlgn="ctr" latinLnBrk="0" hangingPunct="1">
              <a:spcAft>
                <a:spcPts val="600"/>
              </a:spcAft>
              <a:buNone/>
              <a:defRPr lang="en-US" sz="2000" b="1" kern="0" dirty="0" smtClean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1" name="Text">
            <a:extLst>
              <a:ext uri="{FF2B5EF4-FFF2-40B4-BE49-F238E27FC236}">
                <a16:creationId xmlns:a16="http://schemas.microsoft.com/office/drawing/2014/main" id="{48D7CE27-9514-4426-8757-289C61454B3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41350" y="2316162"/>
            <a:ext cx="3768593" cy="98110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8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Description of this portion of the wheel.</a:t>
            </a:r>
          </a:p>
        </p:txBody>
      </p:sp>
      <p:sp>
        <p:nvSpPr>
          <p:cNvPr id="100" name="Heading">
            <a:extLst>
              <a:ext uri="{FF2B5EF4-FFF2-40B4-BE49-F238E27FC236}">
                <a16:creationId xmlns:a16="http://schemas.microsoft.com/office/drawing/2014/main" id="{9BCED84C-A85B-4E12-BDE6-FBF5D4AD353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41350" y="3756902"/>
            <a:ext cx="3692813" cy="400050"/>
          </a:xfrm>
          <a:prstGeom prst="rect">
            <a:avLst/>
          </a:prstGeom>
        </p:spPr>
        <p:txBody>
          <a:bodyPr/>
          <a:lstStyle>
            <a:lvl1pPr marL="0" indent="0" algn="l" defTabSz="914400" rtl="0" eaLnBrk="1" fontAlgn="ctr" latinLnBrk="0" hangingPunct="1">
              <a:spcAft>
                <a:spcPts val="600"/>
              </a:spcAft>
              <a:buNone/>
              <a:defRPr lang="en-US" sz="2000" b="1" kern="0" dirty="0" smtClean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01" name="Text">
            <a:extLst>
              <a:ext uri="{FF2B5EF4-FFF2-40B4-BE49-F238E27FC236}">
                <a16:creationId xmlns:a16="http://schemas.microsoft.com/office/drawing/2014/main" id="{4633D2B4-4C6D-4F2A-BAAA-9AFA4947F19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41350" y="4145839"/>
            <a:ext cx="3692813" cy="98110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8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Description of this portion of the wheel.</a:t>
            </a:r>
          </a:p>
        </p:txBody>
      </p:sp>
      <p:sp>
        <p:nvSpPr>
          <p:cNvPr id="102" name="Heading">
            <a:extLst>
              <a:ext uri="{FF2B5EF4-FFF2-40B4-BE49-F238E27FC236}">
                <a16:creationId xmlns:a16="http://schemas.microsoft.com/office/drawing/2014/main" id="{134BFEC6-EB3D-4AEB-9058-16D58425A11B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41350" y="5557759"/>
            <a:ext cx="4403651" cy="400050"/>
          </a:xfrm>
          <a:prstGeom prst="rect">
            <a:avLst/>
          </a:prstGeom>
        </p:spPr>
        <p:txBody>
          <a:bodyPr/>
          <a:lstStyle>
            <a:lvl1pPr marL="0" indent="0" algn="l" defTabSz="914400" rtl="0" eaLnBrk="1" fontAlgn="ctr" latinLnBrk="0" hangingPunct="1">
              <a:spcAft>
                <a:spcPts val="600"/>
              </a:spcAft>
              <a:buNone/>
              <a:defRPr lang="en-US" sz="2000" b="1" kern="0" dirty="0" smtClean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03" name="Text">
            <a:extLst>
              <a:ext uri="{FF2B5EF4-FFF2-40B4-BE49-F238E27FC236}">
                <a16:creationId xmlns:a16="http://schemas.microsoft.com/office/drawing/2014/main" id="{6CCF9615-DE1E-4109-BAF9-D14D5FD1693C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41350" y="5946697"/>
            <a:ext cx="10565337" cy="44192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8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Description of this portion of the wheel.</a:t>
            </a:r>
          </a:p>
        </p:txBody>
      </p:sp>
      <p:sp>
        <p:nvSpPr>
          <p:cNvPr id="104" name="Heading">
            <a:extLst>
              <a:ext uri="{FF2B5EF4-FFF2-40B4-BE49-F238E27FC236}">
                <a16:creationId xmlns:a16="http://schemas.microsoft.com/office/drawing/2014/main" id="{881BCFFA-D01F-4F20-9E73-9E037650D77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259937" y="1927225"/>
            <a:ext cx="5104195" cy="400050"/>
          </a:xfrm>
          <a:prstGeom prst="rect">
            <a:avLst/>
          </a:prstGeom>
        </p:spPr>
        <p:txBody>
          <a:bodyPr/>
          <a:lstStyle>
            <a:lvl1pPr marL="0" indent="0" algn="r" defTabSz="914400" rtl="0" eaLnBrk="1" fontAlgn="ctr" latinLnBrk="0" hangingPunct="1">
              <a:spcAft>
                <a:spcPts val="600"/>
              </a:spcAft>
              <a:buNone/>
              <a:defRPr lang="en-US" sz="2000" b="1" kern="0" dirty="0" smtClean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05" name="Text">
            <a:extLst>
              <a:ext uri="{FF2B5EF4-FFF2-40B4-BE49-F238E27FC236}">
                <a16:creationId xmlns:a16="http://schemas.microsoft.com/office/drawing/2014/main" id="{F2BC0B3A-BCC1-4A19-B8CF-E4EA66B107E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595539" y="2316162"/>
            <a:ext cx="3768593" cy="981107"/>
          </a:xfrm>
          <a:prstGeom prst="rect">
            <a:avLst/>
          </a:prstGeom>
        </p:spPr>
        <p:txBody>
          <a:bodyPr/>
          <a:lstStyle>
            <a:lvl1pPr marL="0" indent="0" algn="r" defTabSz="914400" rtl="0" eaLnBrk="1" latinLnBrk="0" hangingPunct="1">
              <a:lnSpc>
                <a:spcPct val="8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Description of this portion of the wheel.</a:t>
            </a:r>
          </a:p>
        </p:txBody>
      </p:sp>
      <p:sp>
        <p:nvSpPr>
          <p:cNvPr id="106" name="Heading">
            <a:extLst>
              <a:ext uri="{FF2B5EF4-FFF2-40B4-BE49-F238E27FC236}">
                <a16:creationId xmlns:a16="http://schemas.microsoft.com/office/drawing/2014/main" id="{5A5EDCE8-DBD3-4CB5-AD07-DC35BCBB06B9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671319" y="3756902"/>
            <a:ext cx="3692813" cy="400050"/>
          </a:xfrm>
          <a:prstGeom prst="rect">
            <a:avLst/>
          </a:prstGeom>
        </p:spPr>
        <p:txBody>
          <a:bodyPr/>
          <a:lstStyle>
            <a:lvl1pPr marL="0" indent="0" algn="r" defTabSz="914400" rtl="0" eaLnBrk="1" fontAlgn="ctr" latinLnBrk="0" hangingPunct="1">
              <a:spcAft>
                <a:spcPts val="600"/>
              </a:spcAft>
              <a:buNone/>
              <a:defRPr lang="en-US" sz="2000" b="1" kern="0" dirty="0" smtClean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07" name="Text">
            <a:extLst>
              <a:ext uri="{FF2B5EF4-FFF2-40B4-BE49-F238E27FC236}">
                <a16:creationId xmlns:a16="http://schemas.microsoft.com/office/drawing/2014/main" id="{A192022C-3884-4AD1-B1F3-761EB25D7E62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671319" y="4145839"/>
            <a:ext cx="3692813" cy="981107"/>
          </a:xfrm>
          <a:prstGeom prst="rect">
            <a:avLst/>
          </a:prstGeom>
        </p:spPr>
        <p:txBody>
          <a:bodyPr/>
          <a:lstStyle>
            <a:lvl1pPr marL="0" indent="0" algn="r" defTabSz="914400" rtl="0" eaLnBrk="1" latinLnBrk="0" hangingPunct="1">
              <a:lnSpc>
                <a:spcPct val="8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Description of this portion of the wheel.</a:t>
            </a:r>
          </a:p>
        </p:txBody>
      </p:sp>
      <p:sp>
        <p:nvSpPr>
          <p:cNvPr id="28" name="Slide Number">
            <a:extLst>
              <a:ext uri="{FF2B5EF4-FFF2-40B4-BE49-F238E27FC236}">
                <a16:creationId xmlns:a16="http://schemas.microsoft.com/office/drawing/2014/main" id="{16E5FB9E-8E62-4177-9AD9-93463ECF46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z="1200" kern="1200" smtClean="0">
                <a:solidFill>
                  <a:srgbClr val="7F7F7F"/>
                </a:solidFill>
                <a:latin typeface="+mn-lt"/>
                <a:ea typeface="+mn-ea"/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 sz="1200" kern="1200">
              <a:solidFill>
                <a:srgbClr val="7F7F7F"/>
              </a:solidFill>
              <a:latin typeface="+mn-lt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58319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s of a Whole - Six Par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eck Title">
            <a:extLst>
              <a:ext uri="{FF2B5EF4-FFF2-40B4-BE49-F238E27FC236}">
                <a16:creationId xmlns:a16="http://schemas.microsoft.com/office/drawing/2014/main" id="{57B50BDD-782F-465E-B2ED-14F47ADA0A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29" name="Title">
            <a:extLst>
              <a:ext uri="{FF2B5EF4-FFF2-40B4-BE49-F238E27FC236}">
                <a16:creationId xmlns:a16="http://schemas.microsoft.com/office/drawing/2014/main" id="{9B9C9E68-6833-47BE-AE49-D9C8237531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27" name="Subtitle">
            <a:extLst>
              <a:ext uri="{FF2B5EF4-FFF2-40B4-BE49-F238E27FC236}">
                <a16:creationId xmlns:a16="http://schemas.microsoft.com/office/drawing/2014/main" id="{89E7E264-7102-4515-9A0F-238604A13FC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3" name="Shape">
            <a:extLst>
              <a:ext uri="{FF2B5EF4-FFF2-40B4-BE49-F238E27FC236}">
                <a16:creationId xmlns:a16="http://schemas.microsoft.com/office/drawing/2014/main" id="{EF889391-E6DC-40F4-8CE9-B23DE1AF9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0850" y="1757533"/>
            <a:ext cx="5503024" cy="14303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hape">
            <a:extLst>
              <a:ext uri="{FF2B5EF4-FFF2-40B4-BE49-F238E27FC236}">
                <a16:creationId xmlns:a16="http://schemas.microsoft.com/office/drawing/2014/main" id="{6906B8D5-C7D7-48DD-A6D5-978FC31FC0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0850" y="3262506"/>
            <a:ext cx="4777630" cy="153076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hape">
            <a:extLst>
              <a:ext uri="{FF2B5EF4-FFF2-40B4-BE49-F238E27FC236}">
                <a16:creationId xmlns:a16="http://schemas.microsoft.com/office/drawing/2014/main" id="{85B1BE4C-3C75-476F-A932-5943EA17A0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48012" y="1762671"/>
            <a:ext cx="5503024" cy="14303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hape">
            <a:extLst>
              <a:ext uri="{FF2B5EF4-FFF2-40B4-BE49-F238E27FC236}">
                <a16:creationId xmlns:a16="http://schemas.microsoft.com/office/drawing/2014/main" id="{65D7C10B-5EDC-40B2-A4B2-2986E98712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48012" y="3262506"/>
            <a:ext cx="5503024" cy="152811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hape">
            <a:extLst>
              <a:ext uri="{FF2B5EF4-FFF2-40B4-BE49-F238E27FC236}">
                <a16:creationId xmlns:a16="http://schemas.microsoft.com/office/drawing/2014/main" id="{218499B6-B4C0-459F-B6AB-BCB055E3FF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0850" y="4872861"/>
            <a:ext cx="5503024" cy="14303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hape">
            <a:extLst>
              <a:ext uri="{FF2B5EF4-FFF2-40B4-BE49-F238E27FC236}">
                <a16:creationId xmlns:a16="http://schemas.microsoft.com/office/drawing/2014/main" id="{CF0882B7-4240-404E-A0E0-75A47E09DC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48012" y="4877999"/>
            <a:ext cx="5503024" cy="14303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8" name="Blank Chart">
            <a:extLst>
              <a:ext uri="{FF2B5EF4-FFF2-40B4-BE49-F238E27FC236}">
                <a16:creationId xmlns:a16="http://schemas.microsoft.com/office/drawing/2014/main" id="{21BEAFF0-2640-4554-A3C9-6C558945FD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333705177"/>
              </p:ext>
            </p:extLst>
          </p:nvPr>
        </p:nvGraphicFramePr>
        <p:xfrm>
          <a:off x="3325461" y="2238024"/>
          <a:ext cx="5375978" cy="35839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9" name="Shape">
            <a:extLst>
              <a:ext uri="{FF2B5EF4-FFF2-40B4-BE49-F238E27FC236}">
                <a16:creationId xmlns:a16="http://schemas.microsoft.com/office/drawing/2014/main" id="{66DCF2BF-3D3A-471F-9814-C185AE3B52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137939" y="3136570"/>
            <a:ext cx="1773563" cy="1773563"/>
          </a:xfrm>
          <a:prstGeom prst="ellipse">
            <a:avLst/>
          </a:prstGeom>
          <a:solidFill>
            <a:schemeClr val="bg1"/>
          </a:solidFill>
          <a:ln w="762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Image">
            <a:extLst>
              <a:ext uri="{FF2B5EF4-FFF2-40B4-BE49-F238E27FC236}">
                <a16:creationId xmlns:a16="http://schemas.microsoft.com/office/drawing/2014/main" id="{DA378D46-594A-40D6-B958-FF22C4FB11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20" hasCustomPrompt="1"/>
          </p:nvPr>
        </p:nvSpPr>
        <p:spPr>
          <a:xfrm>
            <a:off x="4750838" y="2825876"/>
            <a:ext cx="1219562" cy="78964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ICON. Then recolor &amp; resize</a:t>
            </a:r>
          </a:p>
        </p:txBody>
      </p:sp>
      <p:sp>
        <p:nvSpPr>
          <p:cNvPr id="111" name="Image">
            <a:extLst>
              <a:ext uri="{FF2B5EF4-FFF2-40B4-BE49-F238E27FC236}">
                <a16:creationId xmlns:a16="http://schemas.microsoft.com/office/drawing/2014/main" id="{89451B62-219A-4B02-A812-0BF4A8507E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35" hasCustomPrompt="1"/>
          </p:nvPr>
        </p:nvSpPr>
        <p:spPr>
          <a:xfrm>
            <a:off x="6096000" y="2821011"/>
            <a:ext cx="1219562" cy="78964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ICON. Then recolor &amp; resize</a:t>
            </a:r>
          </a:p>
        </p:txBody>
      </p:sp>
      <p:sp>
        <p:nvSpPr>
          <p:cNvPr id="112" name="Image">
            <a:extLst>
              <a:ext uri="{FF2B5EF4-FFF2-40B4-BE49-F238E27FC236}">
                <a16:creationId xmlns:a16="http://schemas.microsoft.com/office/drawing/2014/main" id="{6ECBB0B4-E599-4CD8-A754-674F38B6F4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36" hasCustomPrompt="1"/>
          </p:nvPr>
        </p:nvSpPr>
        <p:spPr>
          <a:xfrm>
            <a:off x="4336975" y="3659378"/>
            <a:ext cx="918124" cy="11496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ICON. Then recolor &amp; resize</a:t>
            </a:r>
          </a:p>
        </p:txBody>
      </p:sp>
      <p:sp>
        <p:nvSpPr>
          <p:cNvPr id="113" name="Image">
            <a:extLst>
              <a:ext uri="{FF2B5EF4-FFF2-40B4-BE49-F238E27FC236}">
                <a16:creationId xmlns:a16="http://schemas.microsoft.com/office/drawing/2014/main" id="{E3BAED70-35DD-4939-A795-AC6B9924D4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37" hasCustomPrompt="1"/>
          </p:nvPr>
        </p:nvSpPr>
        <p:spPr>
          <a:xfrm>
            <a:off x="6818943" y="3640998"/>
            <a:ext cx="918124" cy="11496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ICON. Then recolor &amp; resize</a:t>
            </a:r>
          </a:p>
        </p:txBody>
      </p:sp>
      <p:sp>
        <p:nvSpPr>
          <p:cNvPr id="36" name="Image">
            <a:extLst>
              <a:ext uri="{FF2B5EF4-FFF2-40B4-BE49-F238E27FC236}">
                <a16:creationId xmlns:a16="http://schemas.microsoft.com/office/drawing/2014/main" id="{303DBC2A-36B8-46B9-8CB0-2B26920E24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43" hasCustomPrompt="1"/>
          </p:nvPr>
        </p:nvSpPr>
        <p:spPr>
          <a:xfrm>
            <a:off x="4745942" y="4875738"/>
            <a:ext cx="1219562" cy="78964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ICON. Then recolor &amp; resize</a:t>
            </a:r>
          </a:p>
        </p:txBody>
      </p:sp>
      <p:sp>
        <p:nvSpPr>
          <p:cNvPr id="37" name="Image">
            <a:extLst>
              <a:ext uri="{FF2B5EF4-FFF2-40B4-BE49-F238E27FC236}">
                <a16:creationId xmlns:a16="http://schemas.microsoft.com/office/drawing/2014/main" id="{DD08DF60-E583-4454-8235-F8383C8590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44" hasCustomPrompt="1"/>
          </p:nvPr>
        </p:nvSpPr>
        <p:spPr>
          <a:xfrm>
            <a:off x="6091104" y="4870873"/>
            <a:ext cx="1219562" cy="78964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ICON. Then recolor &amp; resize</a:t>
            </a:r>
          </a:p>
        </p:txBody>
      </p:sp>
      <p:sp>
        <p:nvSpPr>
          <p:cNvPr id="8" name="Heading">
            <a:extLst>
              <a:ext uri="{FF2B5EF4-FFF2-40B4-BE49-F238E27FC236}">
                <a16:creationId xmlns:a16="http://schemas.microsoft.com/office/drawing/2014/main" id="{EB6F9634-F4A4-4DF6-B718-53BA1ADF2A2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41350" y="1927225"/>
            <a:ext cx="5104195" cy="400050"/>
          </a:xfrm>
          <a:prstGeom prst="rect">
            <a:avLst/>
          </a:prstGeom>
        </p:spPr>
        <p:txBody>
          <a:bodyPr/>
          <a:lstStyle>
            <a:lvl1pPr marL="0" indent="0" algn="l" defTabSz="914400" rtl="0" eaLnBrk="1" fontAlgn="ctr" latinLnBrk="0" hangingPunct="1">
              <a:spcAft>
                <a:spcPts val="600"/>
              </a:spcAft>
              <a:buNone/>
              <a:defRPr lang="en-US" sz="2000" b="1" kern="0" dirty="0" smtClean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1" name="Text">
            <a:extLst>
              <a:ext uri="{FF2B5EF4-FFF2-40B4-BE49-F238E27FC236}">
                <a16:creationId xmlns:a16="http://schemas.microsoft.com/office/drawing/2014/main" id="{48D7CE27-9514-4426-8757-289C61454B3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41350" y="2316162"/>
            <a:ext cx="3768593" cy="74742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8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Description of this portion of the wheel.</a:t>
            </a:r>
          </a:p>
        </p:txBody>
      </p:sp>
      <p:sp>
        <p:nvSpPr>
          <p:cNvPr id="100" name="Heading">
            <a:extLst>
              <a:ext uri="{FF2B5EF4-FFF2-40B4-BE49-F238E27FC236}">
                <a16:creationId xmlns:a16="http://schemas.microsoft.com/office/drawing/2014/main" id="{9BCED84C-A85B-4E12-BDE6-FBF5D4AD353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41350" y="3443953"/>
            <a:ext cx="3692813" cy="400050"/>
          </a:xfrm>
          <a:prstGeom prst="rect">
            <a:avLst/>
          </a:prstGeom>
        </p:spPr>
        <p:txBody>
          <a:bodyPr/>
          <a:lstStyle>
            <a:lvl1pPr marL="0" indent="0" algn="l" defTabSz="914400" rtl="0" eaLnBrk="1" fontAlgn="ctr" latinLnBrk="0" hangingPunct="1">
              <a:spcAft>
                <a:spcPts val="600"/>
              </a:spcAft>
              <a:buNone/>
              <a:defRPr lang="en-US" sz="2000" b="1" kern="0" dirty="0" smtClean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01" name="Text">
            <a:extLst>
              <a:ext uri="{FF2B5EF4-FFF2-40B4-BE49-F238E27FC236}">
                <a16:creationId xmlns:a16="http://schemas.microsoft.com/office/drawing/2014/main" id="{4633D2B4-4C6D-4F2A-BAAA-9AFA4947F19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41350" y="3832891"/>
            <a:ext cx="3692813" cy="81536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8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Description of this portion of the wheel.</a:t>
            </a:r>
          </a:p>
        </p:txBody>
      </p:sp>
      <p:sp>
        <p:nvSpPr>
          <p:cNvPr id="32" name="Heading">
            <a:extLst>
              <a:ext uri="{FF2B5EF4-FFF2-40B4-BE49-F238E27FC236}">
                <a16:creationId xmlns:a16="http://schemas.microsoft.com/office/drawing/2014/main" id="{B631B4B8-0406-4A93-95EB-C1BE26E43F3F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641350" y="5042553"/>
            <a:ext cx="5104195" cy="400050"/>
          </a:xfrm>
          <a:prstGeom prst="rect">
            <a:avLst/>
          </a:prstGeom>
        </p:spPr>
        <p:txBody>
          <a:bodyPr/>
          <a:lstStyle>
            <a:lvl1pPr marL="0" indent="0" algn="l" defTabSz="914400" rtl="0" eaLnBrk="1" fontAlgn="ctr" latinLnBrk="0" hangingPunct="1">
              <a:spcAft>
                <a:spcPts val="600"/>
              </a:spcAft>
              <a:buNone/>
              <a:defRPr lang="en-US" sz="2000" b="1" kern="0" dirty="0" smtClean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33" name="Text">
            <a:extLst>
              <a:ext uri="{FF2B5EF4-FFF2-40B4-BE49-F238E27FC236}">
                <a16:creationId xmlns:a16="http://schemas.microsoft.com/office/drawing/2014/main" id="{229352C6-F852-402D-804C-278B1117DCD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41350" y="5431490"/>
            <a:ext cx="3768593" cy="74742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8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Description of this portion of the wheel.</a:t>
            </a:r>
          </a:p>
        </p:txBody>
      </p:sp>
      <p:sp>
        <p:nvSpPr>
          <p:cNvPr id="104" name="Heading">
            <a:extLst>
              <a:ext uri="{FF2B5EF4-FFF2-40B4-BE49-F238E27FC236}">
                <a16:creationId xmlns:a16="http://schemas.microsoft.com/office/drawing/2014/main" id="{881BCFFA-D01F-4F20-9E73-9E037650D77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259937" y="1927225"/>
            <a:ext cx="5104195" cy="400050"/>
          </a:xfrm>
          <a:prstGeom prst="rect">
            <a:avLst/>
          </a:prstGeom>
        </p:spPr>
        <p:txBody>
          <a:bodyPr/>
          <a:lstStyle>
            <a:lvl1pPr marL="0" indent="0" algn="r" defTabSz="914400" rtl="0" eaLnBrk="1" fontAlgn="ctr" latinLnBrk="0" hangingPunct="1">
              <a:spcAft>
                <a:spcPts val="600"/>
              </a:spcAft>
              <a:buNone/>
              <a:defRPr lang="en-US" sz="2000" b="1" kern="0" dirty="0" smtClean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05" name="Text">
            <a:extLst>
              <a:ext uri="{FF2B5EF4-FFF2-40B4-BE49-F238E27FC236}">
                <a16:creationId xmlns:a16="http://schemas.microsoft.com/office/drawing/2014/main" id="{F2BC0B3A-BCC1-4A19-B8CF-E4EA66B107E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595539" y="2316162"/>
            <a:ext cx="3768593" cy="737097"/>
          </a:xfrm>
          <a:prstGeom prst="rect">
            <a:avLst/>
          </a:prstGeom>
        </p:spPr>
        <p:txBody>
          <a:bodyPr/>
          <a:lstStyle>
            <a:lvl1pPr marL="0" indent="0" algn="r" defTabSz="914400" rtl="0" eaLnBrk="1" latinLnBrk="0" hangingPunct="1">
              <a:lnSpc>
                <a:spcPct val="8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Description of this portion of the wheel.</a:t>
            </a:r>
          </a:p>
        </p:txBody>
      </p:sp>
      <p:sp>
        <p:nvSpPr>
          <p:cNvPr id="106" name="Heading">
            <a:extLst>
              <a:ext uri="{FF2B5EF4-FFF2-40B4-BE49-F238E27FC236}">
                <a16:creationId xmlns:a16="http://schemas.microsoft.com/office/drawing/2014/main" id="{5A5EDCE8-DBD3-4CB5-AD07-DC35BCBB06B9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671319" y="3443953"/>
            <a:ext cx="3692813" cy="400050"/>
          </a:xfrm>
          <a:prstGeom prst="rect">
            <a:avLst/>
          </a:prstGeom>
        </p:spPr>
        <p:txBody>
          <a:bodyPr/>
          <a:lstStyle>
            <a:lvl1pPr marL="0" indent="0" algn="r" defTabSz="914400" rtl="0" eaLnBrk="1" fontAlgn="ctr" latinLnBrk="0" hangingPunct="1">
              <a:spcAft>
                <a:spcPts val="600"/>
              </a:spcAft>
              <a:buNone/>
              <a:defRPr lang="en-US" sz="2000" b="1" kern="0" dirty="0" smtClean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07" name="Text">
            <a:extLst>
              <a:ext uri="{FF2B5EF4-FFF2-40B4-BE49-F238E27FC236}">
                <a16:creationId xmlns:a16="http://schemas.microsoft.com/office/drawing/2014/main" id="{A192022C-3884-4AD1-B1F3-761EB25D7E62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671319" y="3832891"/>
            <a:ext cx="3692813" cy="815360"/>
          </a:xfrm>
          <a:prstGeom prst="rect">
            <a:avLst/>
          </a:prstGeom>
        </p:spPr>
        <p:txBody>
          <a:bodyPr/>
          <a:lstStyle>
            <a:lvl1pPr marL="0" indent="0" algn="r" defTabSz="914400" rtl="0" eaLnBrk="1" latinLnBrk="0" hangingPunct="1">
              <a:lnSpc>
                <a:spcPct val="8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Description of this portion of the wheel.</a:t>
            </a:r>
          </a:p>
        </p:txBody>
      </p:sp>
      <p:sp>
        <p:nvSpPr>
          <p:cNvPr id="34" name="Heading">
            <a:extLst>
              <a:ext uri="{FF2B5EF4-FFF2-40B4-BE49-F238E27FC236}">
                <a16:creationId xmlns:a16="http://schemas.microsoft.com/office/drawing/2014/main" id="{8A405C0B-F987-4310-A1E6-D8EED39B6E96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259937" y="5042553"/>
            <a:ext cx="5104195" cy="400050"/>
          </a:xfrm>
          <a:prstGeom prst="rect">
            <a:avLst/>
          </a:prstGeom>
        </p:spPr>
        <p:txBody>
          <a:bodyPr/>
          <a:lstStyle>
            <a:lvl1pPr marL="0" indent="0" algn="r" defTabSz="914400" rtl="0" eaLnBrk="1" fontAlgn="ctr" latinLnBrk="0" hangingPunct="1">
              <a:spcAft>
                <a:spcPts val="600"/>
              </a:spcAft>
              <a:buNone/>
              <a:defRPr lang="en-US" sz="2000" b="1" kern="0" dirty="0" smtClean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35" name="Text">
            <a:extLst>
              <a:ext uri="{FF2B5EF4-FFF2-40B4-BE49-F238E27FC236}">
                <a16:creationId xmlns:a16="http://schemas.microsoft.com/office/drawing/2014/main" id="{9FCBA9CF-BB61-44AD-AB6A-76CE117EB87C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595539" y="5431490"/>
            <a:ext cx="3768593" cy="737097"/>
          </a:xfrm>
          <a:prstGeom prst="rect">
            <a:avLst/>
          </a:prstGeom>
        </p:spPr>
        <p:txBody>
          <a:bodyPr/>
          <a:lstStyle>
            <a:lvl1pPr marL="0" indent="0" algn="r" defTabSz="914400" rtl="0" eaLnBrk="1" latinLnBrk="0" hangingPunct="1">
              <a:lnSpc>
                <a:spcPct val="8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Description of this portion of the wheel.</a:t>
            </a:r>
          </a:p>
        </p:txBody>
      </p:sp>
      <p:sp>
        <p:nvSpPr>
          <p:cNvPr id="28" name="Slide Number">
            <a:extLst>
              <a:ext uri="{FF2B5EF4-FFF2-40B4-BE49-F238E27FC236}">
                <a16:creationId xmlns:a16="http://schemas.microsoft.com/office/drawing/2014/main" id="{16E5FB9E-8E62-4177-9AD9-93463ECF46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z="1200" kern="1200" smtClean="0">
                <a:solidFill>
                  <a:srgbClr val="7F7F7F"/>
                </a:solidFill>
                <a:latin typeface="+mn-lt"/>
                <a:ea typeface="+mn-ea"/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 sz="1200" kern="1200">
              <a:solidFill>
                <a:srgbClr val="7F7F7F"/>
              </a:solidFill>
              <a:latin typeface="+mn-lt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43700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rrent State vs Future Sta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eck Title">
            <a:extLst>
              <a:ext uri="{FF2B5EF4-FFF2-40B4-BE49-F238E27FC236}">
                <a16:creationId xmlns:a16="http://schemas.microsoft.com/office/drawing/2014/main" id="{57B50BDD-782F-465E-B2ED-14F47ADA0A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29" name="Title">
            <a:extLst>
              <a:ext uri="{FF2B5EF4-FFF2-40B4-BE49-F238E27FC236}">
                <a16:creationId xmlns:a16="http://schemas.microsoft.com/office/drawing/2014/main" id="{9B9C9E68-6833-47BE-AE49-D9C8237531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27" name="Subtitle">
            <a:extLst>
              <a:ext uri="{FF2B5EF4-FFF2-40B4-BE49-F238E27FC236}">
                <a16:creationId xmlns:a16="http://schemas.microsoft.com/office/drawing/2014/main" id="{89E7E264-7102-4515-9A0F-238604A13FC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59" name="Shape">
            <a:extLst>
              <a:ext uri="{FF2B5EF4-FFF2-40B4-BE49-F238E27FC236}">
                <a16:creationId xmlns:a16="http://schemas.microsoft.com/office/drawing/2014/main" id="{8B45AFE3-E792-4064-B1AD-ADFDE23B37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473122" y="1686996"/>
            <a:ext cx="6634211" cy="5012254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1" name="Shape">
            <a:extLst>
              <a:ext uri="{FF2B5EF4-FFF2-40B4-BE49-F238E27FC236}">
                <a16:creationId xmlns:a16="http://schemas.microsoft.com/office/drawing/2014/main" id="{7BDFF9E8-D578-4AAF-A79E-E7E60928EC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667" y="1686996"/>
            <a:ext cx="6268452" cy="5012254"/>
          </a:xfrm>
          <a:custGeom>
            <a:avLst/>
            <a:gdLst>
              <a:gd name="connsiteX0" fmla="*/ 0 w 6358299"/>
              <a:gd name="connsiteY0" fmla="*/ 0 h 5075516"/>
              <a:gd name="connsiteX1" fmla="*/ 5493271 w 6358299"/>
              <a:gd name="connsiteY1" fmla="*/ 0 h 5075516"/>
              <a:gd name="connsiteX2" fmla="*/ 6358299 w 6358299"/>
              <a:gd name="connsiteY2" fmla="*/ 2537758 h 5075516"/>
              <a:gd name="connsiteX3" fmla="*/ 5493271 w 6358299"/>
              <a:gd name="connsiteY3" fmla="*/ 5075516 h 5075516"/>
              <a:gd name="connsiteX4" fmla="*/ 0 w 6358299"/>
              <a:gd name="connsiteY4" fmla="*/ 5075516 h 5075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58299" h="5075516">
                <a:moveTo>
                  <a:pt x="0" y="0"/>
                </a:moveTo>
                <a:lnTo>
                  <a:pt x="5493271" y="0"/>
                </a:lnTo>
                <a:lnTo>
                  <a:pt x="6358299" y="2537758"/>
                </a:lnTo>
                <a:lnTo>
                  <a:pt x="5493271" y="5075516"/>
                </a:lnTo>
                <a:lnTo>
                  <a:pt x="0" y="5075516"/>
                </a:lnTo>
                <a:close/>
              </a:path>
            </a:pathLst>
          </a:custGeom>
          <a:solidFill>
            <a:schemeClr val="bg1"/>
          </a:solidFill>
          <a:ln w="762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4" name="Icon">
            <a:extLst>
              <a:ext uri="{FF2B5EF4-FFF2-40B4-BE49-F238E27FC236}">
                <a16:creationId xmlns:a16="http://schemas.microsoft.com/office/drawing/2014/main" id="{BE746DCF-77FB-4000-9014-32450600B1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4461399" y="1938995"/>
            <a:ext cx="608918" cy="880192"/>
            <a:chOff x="4461399" y="1938995"/>
            <a:chExt cx="608918" cy="880192"/>
          </a:xfrm>
        </p:grpSpPr>
        <p:sp>
          <p:nvSpPr>
            <p:cNvPr id="35" name="Shape">
              <a:extLst>
                <a:ext uri="{FF2B5EF4-FFF2-40B4-BE49-F238E27FC236}">
                  <a16:creationId xmlns:a16="http://schemas.microsoft.com/office/drawing/2014/main" id="{0D2F504F-C29C-42DB-95D1-E4ADD69B8444}"/>
                </a:ext>
              </a:extLst>
            </p:cNvPr>
            <p:cNvSpPr/>
            <p:nvPr/>
          </p:nvSpPr>
          <p:spPr>
            <a:xfrm>
              <a:off x="4510460" y="2589925"/>
              <a:ext cx="510798" cy="219543"/>
            </a:xfrm>
            <a:prstGeom prst="trapezoid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" name="Shape">
              <a:extLst>
                <a:ext uri="{FF2B5EF4-FFF2-40B4-BE49-F238E27FC236}">
                  <a16:creationId xmlns:a16="http://schemas.microsoft.com/office/drawing/2014/main" id="{07954D32-584C-46B7-B62C-AF5CD55B4EE0}"/>
                </a:ext>
              </a:extLst>
            </p:cNvPr>
            <p:cNvSpPr/>
            <p:nvPr/>
          </p:nvSpPr>
          <p:spPr>
            <a:xfrm>
              <a:off x="4683432" y="2097733"/>
              <a:ext cx="173110" cy="173110"/>
            </a:xfrm>
            <a:prstGeom prst="ellipse">
              <a:avLst/>
            </a:pr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" name="Shape">
              <a:extLst>
                <a:ext uri="{FF2B5EF4-FFF2-40B4-BE49-F238E27FC236}">
                  <a16:creationId xmlns:a16="http://schemas.microsoft.com/office/drawing/2014/main" id="{E1E8835E-D970-41B4-BB8B-90ECA8445C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1399" y="2562343"/>
              <a:ext cx="608918" cy="256844"/>
            </a:xfrm>
            <a:custGeom>
              <a:avLst/>
              <a:gdLst>
                <a:gd name="T0" fmla="*/ 158 w 159"/>
                <a:gd name="T1" fmla="*/ 60 h 67"/>
                <a:gd name="T2" fmla="*/ 136 w 159"/>
                <a:gd name="T3" fmla="*/ 3 h 67"/>
                <a:gd name="T4" fmla="*/ 132 w 159"/>
                <a:gd name="T5" fmla="*/ 0 h 67"/>
                <a:gd name="T6" fmla="*/ 118 w 159"/>
                <a:gd name="T7" fmla="*/ 0 h 67"/>
                <a:gd name="T8" fmla="*/ 113 w 159"/>
                <a:gd name="T9" fmla="*/ 5 h 67"/>
                <a:gd name="T10" fmla="*/ 118 w 159"/>
                <a:gd name="T11" fmla="*/ 10 h 67"/>
                <a:gd name="T12" fmla="*/ 128 w 159"/>
                <a:gd name="T13" fmla="*/ 10 h 67"/>
                <a:gd name="T14" fmla="*/ 147 w 159"/>
                <a:gd name="T15" fmla="*/ 57 h 67"/>
                <a:gd name="T16" fmla="*/ 12 w 159"/>
                <a:gd name="T17" fmla="*/ 57 h 67"/>
                <a:gd name="T18" fmla="*/ 31 w 159"/>
                <a:gd name="T19" fmla="*/ 10 h 67"/>
                <a:gd name="T20" fmla="*/ 42 w 159"/>
                <a:gd name="T21" fmla="*/ 10 h 67"/>
                <a:gd name="T22" fmla="*/ 46 w 159"/>
                <a:gd name="T23" fmla="*/ 5 h 67"/>
                <a:gd name="T24" fmla="*/ 42 w 159"/>
                <a:gd name="T25" fmla="*/ 0 h 67"/>
                <a:gd name="T26" fmla="*/ 28 w 159"/>
                <a:gd name="T27" fmla="*/ 0 h 67"/>
                <a:gd name="T28" fmla="*/ 24 w 159"/>
                <a:gd name="T29" fmla="*/ 3 h 67"/>
                <a:gd name="T30" fmla="*/ 1 w 159"/>
                <a:gd name="T31" fmla="*/ 60 h 67"/>
                <a:gd name="T32" fmla="*/ 2 w 159"/>
                <a:gd name="T33" fmla="*/ 65 h 67"/>
                <a:gd name="T34" fmla="*/ 5 w 159"/>
                <a:gd name="T35" fmla="*/ 67 h 67"/>
                <a:gd name="T36" fmla="*/ 154 w 159"/>
                <a:gd name="T37" fmla="*/ 67 h 67"/>
                <a:gd name="T38" fmla="*/ 158 w 159"/>
                <a:gd name="T39" fmla="*/ 65 h 67"/>
                <a:gd name="T40" fmla="*/ 158 w 159"/>
                <a:gd name="T41" fmla="*/ 6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9" h="67">
                  <a:moveTo>
                    <a:pt x="158" y="60"/>
                  </a:moveTo>
                  <a:cubicBezTo>
                    <a:pt x="136" y="3"/>
                    <a:pt x="136" y="3"/>
                    <a:pt x="136" y="3"/>
                  </a:cubicBezTo>
                  <a:cubicBezTo>
                    <a:pt x="135" y="2"/>
                    <a:pt x="133" y="0"/>
                    <a:pt x="132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5" y="0"/>
                    <a:pt x="113" y="3"/>
                    <a:pt x="113" y="5"/>
                  </a:cubicBezTo>
                  <a:cubicBezTo>
                    <a:pt x="113" y="8"/>
                    <a:pt x="115" y="10"/>
                    <a:pt x="118" y="10"/>
                  </a:cubicBezTo>
                  <a:cubicBezTo>
                    <a:pt x="128" y="10"/>
                    <a:pt x="128" y="10"/>
                    <a:pt x="128" y="10"/>
                  </a:cubicBezTo>
                  <a:cubicBezTo>
                    <a:pt x="147" y="57"/>
                    <a:pt x="147" y="57"/>
                    <a:pt x="147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4" y="10"/>
                    <a:pt x="46" y="8"/>
                    <a:pt x="46" y="5"/>
                  </a:cubicBezTo>
                  <a:cubicBezTo>
                    <a:pt x="46" y="3"/>
                    <a:pt x="44" y="0"/>
                    <a:pt x="4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6" y="0"/>
                    <a:pt x="24" y="2"/>
                    <a:pt x="24" y="3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62"/>
                    <a:pt x="1" y="63"/>
                    <a:pt x="2" y="65"/>
                  </a:cubicBezTo>
                  <a:cubicBezTo>
                    <a:pt x="2" y="66"/>
                    <a:pt x="4" y="67"/>
                    <a:pt x="5" y="67"/>
                  </a:cubicBezTo>
                  <a:cubicBezTo>
                    <a:pt x="154" y="67"/>
                    <a:pt x="154" y="67"/>
                    <a:pt x="154" y="67"/>
                  </a:cubicBezTo>
                  <a:cubicBezTo>
                    <a:pt x="156" y="67"/>
                    <a:pt x="157" y="66"/>
                    <a:pt x="158" y="65"/>
                  </a:cubicBezTo>
                  <a:cubicBezTo>
                    <a:pt x="159" y="63"/>
                    <a:pt x="159" y="62"/>
                    <a:pt x="158" y="6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charset="0"/>
              </a:endParaRPr>
            </a:p>
          </p:txBody>
        </p:sp>
        <p:sp>
          <p:nvSpPr>
            <p:cNvPr id="40" name="Shape">
              <a:extLst>
                <a:ext uri="{FF2B5EF4-FFF2-40B4-BE49-F238E27FC236}">
                  <a16:creationId xmlns:a16="http://schemas.microsoft.com/office/drawing/2014/main" id="{A49E4C6B-616D-4A00-9F83-121A604A4B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63410" y="2080402"/>
              <a:ext cx="207783" cy="207783"/>
            </a:xfrm>
            <a:custGeom>
              <a:avLst/>
              <a:gdLst>
                <a:gd name="T0" fmla="*/ 54 w 54"/>
                <a:gd name="T1" fmla="*/ 27 h 54"/>
                <a:gd name="T2" fmla="*/ 27 w 54"/>
                <a:gd name="T3" fmla="*/ 0 h 54"/>
                <a:gd name="T4" fmla="*/ 0 w 54"/>
                <a:gd name="T5" fmla="*/ 27 h 54"/>
                <a:gd name="T6" fmla="*/ 27 w 54"/>
                <a:gd name="T7" fmla="*/ 54 h 54"/>
                <a:gd name="T8" fmla="*/ 54 w 54"/>
                <a:gd name="T9" fmla="*/ 27 h 54"/>
                <a:gd name="T10" fmla="*/ 27 w 54"/>
                <a:gd name="T11" fmla="*/ 44 h 54"/>
                <a:gd name="T12" fmla="*/ 9 w 54"/>
                <a:gd name="T13" fmla="*/ 27 h 54"/>
                <a:gd name="T14" fmla="*/ 27 w 54"/>
                <a:gd name="T15" fmla="*/ 9 h 54"/>
                <a:gd name="T16" fmla="*/ 44 w 54"/>
                <a:gd name="T17" fmla="*/ 27 h 54"/>
                <a:gd name="T18" fmla="*/ 27 w 54"/>
                <a:gd name="T19" fmla="*/ 4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54">
                  <a:moveTo>
                    <a:pt x="54" y="27"/>
                  </a:moveTo>
                  <a:cubicBezTo>
                    <a:pt x="54" y="12"/>
                    <a:pt x="42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42"/>
                    <a:pt x="12" y="54"/>
                    <a:pt x="27" y="54"/>
                  </a:cubicBezTo>
                  <a:cubicBezTo>
                    <a:pt x="42" y="54"/>
                    <a:pt x="54" y="42"/>
                    <a:pt x="54" y="27"/>
                  </a:cubicBezTo>
                  <a:close/>
                  <a:moveTo>
                    <a:pt x="27" y="44"/>
                  </a:moveTo>
                  <a:cubicBezTo>
                    <a:pt x="17" y="44"/>
                    <a:pt x="9" y="36"/>
                    <a:pt x="9" y="27"/>
                  </a:cubicBezTo>
                  <a:cubicBezTo>
                    <a:pt x="9" y="17"/>
                    <a:pt x="17" y="9"/>
                    <a:pt x="27" y="9"/>
                  </a:cubicBezTo>
                  <a:cubicBezTo>
                    <a:pt x="36" y="9"/>
                    <a:pt x="44" y="17"/>
                    <a:pt x="44" y="27"/>
                  </a:cubicBezTo>
                  <a:cubicBezTo>
                    <a:pt x="44" y="36"/>
                    <a:pt x="36" y="44"/>
                    <a:pt x="27" y="44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charset="0"/>
              </a:endParaRPr>
            </a:p>
          </p:txBody>
        </p:sp>
        <p:sp>
          <p:nvSpPr>
            <p:cNvPr id="41" name="Shape">
              <a:extLst>
                <a:ext uri="{FF2B5EF4-FFF2-40B4-BE49-F238E27FC236}">
                  <a16:creationId xmlns:a16="http://schemas.microsoft.com/office/drawing/2014/main" id="{FA666BC8-DBDB-4C0D-9839-393BFE78CE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10460" y="1938995"/>
              <a:ext cx="510798" cy="764757"/>
            </a:xfrm>
            <a:custGeom>
              <a:avLst/>
              <a:gdLst>
                <a:gd name="T0" fmla="*/ 67 w 133"/>
                <a:gd name="T1" fmla="*/ 200 h 200"/>
                <a:gd name="T2" fmla="*/ 71 w 133"/>
                <a:gd name="T3" fmla="*/ 198 h 200"/>
                <a:gd name="T4" fmla="*/ 133 w 133"/>
                <a:gd name="T5" fmla="*/ 67 h 200"/>
                <a:gd name="T6" fmla="*/ 67 w 133"/>
                <a:gd name="T7" fmla="*/ 0 h 200"/>
                <a:gd name="T8" fmla="*/ 0 w 133"/>
                <a:gd name="T9" fmla="*/ 67 h 200"/>
                <a:gd name="T10" fmla="*/ 63 w 133"/>
                <a:gd name="T11" fmla="*/ 198 h 200"/>
                <a:gd name="T12" fmla="*/ 67 w 133"/>
                <a:gd name="T13" fmla="*/ 200 h 200"/>
                <a:gd name="T14" fmla="*/ 67 w 133"/>
                <a:gd name="T15" fmla="*/ 10 h 200"/>
                <a:gd name="T16" fmla="*/ 124 w 133"/>
                <a:gd name="T17" fmla="*/ 67 h 200"/>
                <a:gd name="T18" fmla="*/ 67 w 133"/>
                <a:gd name="T19" fmla="*/ 186 h 200"/>
                <a:gd name="T20" fmla="*/ 10 w 133"/>
                <a:gd name="T21" fmla="*/ 67 h 200"/>
                <a:gd name="T22" fmla="*/ 67 w 133"/>
                <a:gd name="T23" fmla="*/ 1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3" h="200">
                  <a:moveTo>
                    <a:pt x="67" y="200"/>
                  </a:moveTo>
                  <a:cubicBezTo>
                    <a:pt x="68" y="200"/>
                    <a:pt x="70" y="199"/>
                    <a:pt x="71" y="198"/>
                  </a:cubicBezTo>
                  <a:cubicBezTo>
                    <a:pt x="73" y="194"/>
                    <a:pt x="133" y="102"/>
                    <a:pt x="133" y="67"/>
                  </a:cubicBezTo>
                  <a:cubicBezTo>
                    <a:pt x="133" y="30"/>
                    <a:pt x="103" y="0"/>
                    <a:pt x="67" y="0"/>
                  </a:cubicBezTo>
                  <a:cubicBezTo>
                    <a:pt x="30" y="0"/>
                    <a:pt x="0" y="30"/>
                    <a:pt x="0" y="67"/>
                  </a:cubicBezTo>
                  <a:cubicBezTo>
                    <a:pt x="0" y="102"/>
                    <a:pt x="60" y="194"/>
                    <a:pt x="63" y="198"/>
                  </a:cubicBezTo>
                  <a:cubicBezTo>
                    <a:pt x="64" y="199"/>
                    <a:pt x="65" y="200"/>
                    <a:pt x="67" y="200"/>
                  </a:cubicBezTo>
                  <a:close/>
                  <a:moveTo>
                    <a:pt x="67" y="10"/>
                  </a:moveTo>
                  <a:cubicBezTo>
                    <a:pt x="98" y="10"/>
                    <a:pt x="124" y="35"/>
                    <a:pt x="124" y="67"/>
                  </a:cubicBezTo>
                  <a:cubicBezTo>
                    <a:pt x="124" y="94"/>
                    <a:pt x="80" y="165"/>
                    <a:pt x="67" y="186"/>
                  </a:cubicBezTo>
                  <a:cubicBezTo>
                    <a:pt x="53" y="165"/>
                    <a:pt x="10" y="94"/>
                    <a:pt x="10" y="67"/>
                  </a:cubicBezTo>
                  <a:cubicBezTo>
                    <a:pt x="10" y="35"/>
                    <a:pt x="35" y="10"/>
                    <a:pt x="67" y="1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charset="0"/>
              </a:endParaRPr>
            </a:p>
          </p:txBody>
        </p:sp>
      </p:grpSp>
      <p:grpSp>
        <p:nvGrpSpPr>
          <p:cNvPr id="13" name="Icon">
            <a:extLst>
              <a:ext uri="{FF2B5EF4-FFF2-40B4-BE49-F238E27FC236}">
                <a16:creationId xmlns:a16="http://schemas.microsoft.com/office/drawing/2014/main" id="{618B776B-516B-4629-B30A-D3EDFB542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397151" y="2086363"/>
            <a:ext cx="804834" cy="850691"/>
            <a:chOff x="10397151" y="2086363"/>
            <a:chExt cx="804834" cy="850691"/>
          </a:xfrm>
        </p:grpSpPr>
        <p:sp>
          <p:nvSpPr>
            <p:cNvPr id="4" name="Shape">
              <a:extLst>
                <a:ext uri="{FF2B5EF4-FFF2-40B4-BE49-F238E27FC236}">
                  <a16:creationId xmlns:a16="http://schemas.microsoft.com/office/drawing/2014/main" id="{9C68B180-52FA-4E29-B518-12A242E4BFB6}"/>
                </a:ext>
              </a:extLst>
            </p:cNvPr>
            <p:cNvSpPr/>
            <p:nvPr userDrawn="1"/>
          </p:nvSpPr>
          <p:spPr>
            <a:xfrm flipV="1">
              <a:off x="10839488" y="2653784"/>
              <a:ext cx="271275" cy="256844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Shape">
              <a:extLst>
                <a:ext uri="{FF2B5EF4-FFF2-40B4-BE49-F238E27FC236}">
                  <a16:creationId xmlns:a16="http://schemas.microsoft.com/office/drawing/2014/main" id="{C2670812-2B9A-46DB-AC03-633EAB657FF7}"/>
                </a:ext>
              </a:extLst>
            </p:cNvPr>
            <p:cNvSpPr/>
            <p:nvPr userDrawn="1"/>
          </p:nvSpPr>
          <p:spPr>
            <a:xfrm>
              <a:off x="10841075" y="2443513"/>
              <a:ext cx="271275" cy="32114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hape">
              <a:extLst>
                <a:ext uri="{FF2B5EF4-FFF2-40B4-BE49-F238E27FC236}">
                  <a16:creationId xmlns:a16="http://schemas.microsoft.com/office/drawing/2014/main" id="{02FF9026-8B55-46F7-80C9-D3C18E741F3A}"/>
                </a:ext>
              </a:extLst>
            </p:cNvPr>
            <p:cNvSpPr/>
            <p:nvPr/>
          </p:nvSpPr>
          <p:spPr>
            <a:xfrm>
              <a:off x="10905003" y="2526612"/>
              <a:ext cx="116942" cy="116942"/>
            </a:xfrm>
            <a:prstGeom prst="ellipse">
              <a:avLst/>
            </a:pr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Shape">
              <a:extLst>
                <a:ext uri="{FF2B5EF4-FFF2-40B4-BE49-F238E27FC236}">
                  <a16:creationId xmlns:a16="http://schemas.microsoft.com/office/drawing/2014/main" id="{5D97C3E3-C8E9-436F-86B3-B70C8F5A4E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97151" y="2086363"/>
              <a:ext cx="804834" cy="850691"/>
            </a:xfrm>
            <a:custGeom>
              <a:avLst/>
              <a:gdLst>
                <a:gd name="T0" fmla="*/ 222 w 225"/>
                <a:gd name="T1" fmla="*/ 12 h 238"/>
                <a:gd name="T2" fmla="*/ 174 w 225"/>
                <a:gd name="T3" fmla="*/ 1 h 238"/>
                <a:gd name="T4" fmla="*/ 171 w 225"/>
                <a:gd name="T5" fmla="*/ 1 h 238"/>
                <a:gd name="T6" fmla="*/ 114 w 225"/>
                <a:gd name="T7" fmla="*/ 27 h 238"/>
                <a:gd name="T8" fmla="*/ 61 w 225"/>
                <a:gd name="T9" fmla="*/ 5 h 238"/>
                <a:gd name="T10" fmla="*/ 58 w 225"/>
                <a:gd name="T11" fmla="*/ 5 h 238"/>
                <a:gd name="T12" fmla="*/ 3 w 225"/>
                <a:gd name="T13" fmla="*/ 27 h 238"/>
                <a:gd name="T14" fmla="*/ 0 w 225"/>
                <a:gd name="T15" fmla="*/ 31 h 238"/>
                <a:gd name="T16" fmla="*/ 0 w 225"/>
                <a:gd name="T17" fmla="*/ 182 h 238"/>
                <a:gd name="T18" fmla="*/ 2 w 225"/>
                <a:gd name="T19" fmla="*/ 186 h 238"/>
                <a:gd name="T20" fmla="*/ 6 w 225"/>
                <a:gd name="T21" fmla="*/ 187 h 238"/>
                <a:gd name="T22" fmla="*/ 60 w 225"/>
                <a:gd name="T23" fmla="*/ 166 h 238"/>
                <a:gd name="T24" fmla="*/ 112 w 225"/>
                <a:gd name="T25" fmla="*/ 188 h 238"/>
                <a:gd name="T26" fmla="*/ 114 w 225"/>
                <a:gd name="T27" fmla="*/ 188 h 238"/>
                <a:gd name="T28" fmla="*/ 116 w 225"/>
                <a:gd name="T29" fmla="*/ 188 h 238"/>
                <a:gd name="T30" fmla="*/ 124 w 225"/>
                <a:gd name="T31" fmla="*/ 184 h 238"/>
                <a:gd name="T32" fmla="*/ 154 w 225"/>
                <a:gd name="T33" fmla="*/ 236 h 238"/>
                <a:gd name="T34" fmla="*/ 158 w 225"/>
                <a:gd name="T35" fmla="*/ 238 h 238"/>
                <a:gd name="T36" fmla="*/ 162 w 225"/>
                <a:gd name="T37" fmla="*/ 236 h 238"/>
                <a:gd name="T38" fmla="*/ 199 w 225"/>
                <a:gd name="T39" fmla="*/ 168 h 238"/>
                <a:gd name="T40" fmla="*/ 220 w 225"/>
                <a:gd name="T41" fmla="*/ 172 h 238"/>
                <a:gd name="T42" fmla="*/ 224 w 225"/>
                <a:gd name="T43" fmla="*/ 171 h 238"/>
                <a:gd name="T44" fmla="*/ 225 w 225"/>
                <a:gd name="T45" fmla="*/ 168 h 238"/>
                <a:gd name="T46" fmla="*/ 225 w 225"/>
                <a:gd name="T47" fmla="*/ 16 h 238"/>
                <a:gd name="T48" fmla="*/ 222 w 225"/>
                <a:gd name="T49" fmla="*/ 12 h 238"/>
                <a:gd name="T50" fmla="*/ 158 w 225"/>
                <a:gd name="T51" fmla="*/ 224 h 238"/>
                <a:gd name="T52" fmla="*/ 119 w 225"/>
                <a:gd name="T53" fmla="*/ 144 h 238"/>
                <a:gd name="T54" fmla="*/ 158 w 225"/>
                <a:gd name="T55" fmla="*/ 106 h 238"/>
                <a:gd name="T56" fmla="*/ 196 w 225"/>
                <a:gd name="T57" fmla="*/ 144 h 238"/>
                <a:gd name="T58" fmla="*/ 158 w 225"/>
                <a:gd name="T59" fmla="*/ 224 h 238"/>
                <a:gd name="T60" fmla="*/ 216 w 225"/>
                <a:gd name="T61" fmla="*/ 162 h 238"/>
                <a:gd name="T62" fmla="*/ 202 w 225"/>
                <a:gd name="T63" fmla="*/ 159 h 238"/>
                <a:gd name="T64" fmla="*/ 205 w 225"/>
                <a:gd name="T65" fmla="*/ 144 h 238"/>
                <a:gd name="T66" fmla="*/ 158 w 225"/>
                <a:gd name="T67" fmla="*/ 96 h 238"/>
                <a:gd name="T68" fmla="*/ 110 w 225"/>
                <a:gd name="T69" fmla="*/ 144 h 238"/>
                <a:gd name="T70" fmla="*/ 120 w 225"/>
                <a:gd name="T71" fmla="*/ 176 h 238"/>
                <a:gd name="T72" fmla="*/ 114 w 225"/>
                <a:gd name="T73" fmla="*/ 178 h 238"/>
                <a:gd name="T74" fmla="*/ 61 w 225"/>
                <a:gd name="T75" fmla="*/ 157 h 238"/>
                <a:gd name="T76" fmla="*/ 60 w 225"/>
                <a:gd name="T77" fmla="*/ 156 h 238"/>
                <a:gd name="T78" fmla="*/ 58 w 225"/>
                <a:gd name="T79" fmla="*/ 156 h 238"/>
                <a:gd name="T80" fmla="*/ 9 w 225"/>
                <a:gd name="T81" fmla="*/ 175 h 238"/>
                <a:gd name="T82" fmla="*/ 9 w 225"/>
                <a:gd name="T83" fmla="*/ 34 h 238"/>
                <a:gd name="T84" fmla="*/ 60 w 225"/>
                <a:gd name="T85" fmla="*/ 15 h 238"/>
                <a:gd name="T86" fmla="*/ 112 w 225"/>
                <a:gd name="T87" fmla="*/ 37 h 238"/>
                <a:gd name="T88" fmla="*/ 116 w 225"/>
                <a:gd name="T89" fmla="*/ 37 h 238"/>
                <a:gd name="T90" fmla="*/ 174 w 225"/>
                <a:gd name="T91" fmla="*/ 10 h 238"/>
                <a:gd name="T92" fmla="*/ 216 w 225"/>
                <a:gd name="T93" fmla="*/ 20 h 238"/>
                <a:gd name="T94" fmla="*/ 216 w 225"/>
                <a:gd name="T95" fmla="*/ 162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5" h="238">
                  <a:moveTo>
                    <a:pt x="222" y="12"/>
                  </a:moveTo>
                  <a:cubicBezTo>
                    <a:pt x="174" y="1"/>
                    <a:pt x="174" y="1"/>
                    <a:pt x="174" y="1"/>
                  </a:cubicBezTo>
                  <a:cubicBezTo>
                    <a:pt x="173" y="0"/>
                    <a:pt x="172" y="0"/>
                    <a:pt x="171" y="1"/>
                  </a:cubicBezTo>
                  <a:cubicBezTo>
                    <a:pt x="114" y="27"/>
                    <a:pt x="114" y="27"/>
                    <a:pt x="114" y="27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0" y="5"/>
                    <a:pt x="59" y="5"/>
                    <a:pt x="58" y="5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1" y="27"/>
                    <a:pt x="0" y="29"/>
                    <a:pt x="0" y="31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84"/>
                    <a:pt x="0" y="185"/>
                    <a:pt x="2" y="186"/>
                  </a:cubicBezTo>
                  <a:cubicBezTo>
                    <a:pt x="3" y="187"/>
                    <a:pt x="5" y="187"/>
                    <a:pt x="6" y="187"/>
                  </a:cubicBezTo>
                  <a:cubicBezTo>
                    <a:pt x="60" y="166"/>
                    <a:pt x="60" y="166"/>
                    <a:pt x="60" y="166"/>
                  </a:cubicBezTo>
                  <a:cubicBezTo>
                    <a:pt x="112" y="188"/>
                    <a:pt x="112" y="188"/>
                    <a:pt x="112" y="188"/>
                  </a:cubicBezTo>
                  <a:cubicBezTo>
                    <a:pt x="113" y="188"/>
                    <a:pt x="113" y="188"/>
                    <a:pt x="114" y="188"/>
                  </a:cubicBezTo>
                  <a:cubicBezTo>
                    <a:pt x="115" y="188"/>
                    <a:pt x="115" y="188"/>
                    <a:pt x="116" y="188"/>
                  </a:cubicBezTo>
                  <a:cubicBezTo>
                    <a:pt x="124" y="184"/>
                    <a:pt x="124" y="184"/>
                    <a:pt x="124" y="184"/>
                  </a:cubicBezTo>
                  <a:cubicBezTo>
                    <a:pt x="136" y="208"/>
                    <a:pt x="151" y="232"/>
                    <a:pt x="154" y="236"/>
                  </a:cubicBezTo>
                  <a:cubicBezTo>
                    <a:pt x="154" y="237"/>
                    <a:pt x="156" y="238"/>
                    <a:pt x="158" y="238"/>
                  </a:cubicBezTo>
                  <a:cubicBezTo>
                    <a:pt x="159" y="238"/>
                    <a:pt x="161" y="237"/>
                    <a:pt x="162" y="236"/>
                  </a:cubicBezTo>
                  <a:cubicBezTo>
                    <a:pt x="165" y="231"/>
                    <a:pt x="188" y="195"/>
                    <a:pt x="199" y="168"/>
                  </a:cubicBezTo>
                  <a:cubicBezTo>
                    <a:pt x="220" y="172"/>
                    <a:pt x="220" y="172"/>
                    <a:pt x="220" y="172"/>
                  </a:cubicBezTo>
                  <a:cubicBezTo>
                    <a:pt x="221" y="173"/>
                    <a:pt x="222" y="172"/>
                    <a:pt x="224" y="171"/>
                  </a:cubicBezTo>
                  <a:cubicBezTo>
                    <a:pt x="225" y="170"/>
                    <a:pt x="225" y="169"/>
                    <a:pt x="225" y="168"/>
                  </a:cubicBezTo>
                  <a:cubicBezTo>
                    <a:pt x="225" y="16"/>
                    <a:pt x="225" y="16"/>
                    <a:pt x="225" y="16"/>
                  </a:cubicBezTo>
                  <a:cubicBezTo>
                    <a:pt x="225" y="14"/>
                    <a:pt x="224" y="12"/>
                    <a:pt x="222" y="12"/>
                  </a:cubicBezTo>
                  <a:close/>
                  <a:moveTo>
                    <a:pt x="158" y="224"/>
                  </a:moveTo>
                  <a:cubicBezTo>
                    <a:pt x="144" y="203"/>
                    <a:pt x="119" y="160"/>
                    <a:pt x="119" y="144"/>
                  </a:cubicBezTo>
                  <a:cubicBezTo>
                    <a:pt x="119" y="123"/>
                    <a:pt x="136" y="106"/>
                    <a:pt x="158" y="106"/>
                  </a:cubicBezTo>
                  <a:cubicBezTo>
                    <a:pt x="179" y="106"/>
                    <a:pt x="196" y="123"/>
                    <a:pt x="196" y="144"/>
                  </a:cubicBezTo>
                  <a:cubicBezTo>
                    <a:pt x="196" y="160"/>
                    <a:pt x="171" y="203"/>
                    <a:pt x="158" y="224"/>
                  </a:cubicBezTo>
                  <a:close/>
                  <a:moveTo>
                    <a:pt x="216" y="162"/>
                  </a:moveTo>
                  <a:cubicBezTo>
                    <a:pt x="202" y="159"/>
                    <a:pt x="202" y="159"/>
                    <a:pt x="202" y="159"/>
                  </a:cubicBezTo>
                  <a:cubicBezTo>
                    <a:pt x="204" y="153"/>
                    <a:pt x="205" y="148"/>
                    <a:pt x="205" y="144"/>
                  </a:cubicBezTo>
                  <a:cubicBezTo>
                    <a:pt x="205" y="117"/>
                    <a:pt x="184" y="96"/>
                    <a:pt x="158" y="96"/>
                  </a:cubicBezTo>
                  <a:cubicBezTo>
                    <a:pt x="131" y="96"/>
                    <a:pt x="110" y="117"/>
                    <a:pt x="110" y="144"/>
                  </a:cubicBezTo>
                  <a:cubicBezTo>
                    <a:pt x="110" y="152"/>
                    <a:pt x="114" y="163"/>
                    <a:pt x="120" y="176"/>
                  </a:cubicBezTo>
                  <a:cubicBezTo>
                    <a:pt x="114" y="178"/>
                    <a:pt x="114" y="178"/>
                    <a:pt x="114" y="178"/>
                  </a:cubicBezTo>
                  <a:cubicBezTo>
                    <a:pt x="61" y="157"/>
                    <a:pt x="61" y="157"/>
                    <a:pt x="61" y="157"/>
                  </a:cubicBezTo>
                  <a:cubicBezTo>
                    <a:pt x="61" y="156"/>
                    <a:pt x="60" y="156"/>
                    <a:pt x="60" y="156"/>
                  </a:cubicBezTo>
                  <a:cubicBezTo>
                    <a:pt x="59" y="156"/>
                    <a:pt x="58" y="156"/>
                    <a:pt x="58" y="156"/>
                  </a:cubicBezTo>
                  <a:cubicBezTo>
                    <a:pt x="9" y="175"/>
                    <a:pt x="9" y="175"/>
                    <a:pt x="9" y="175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60" y="15"/>
                    <a:pt x="60" y="15"/>
                    <a:pt x="60" y="15"/>
                  </a:cubicBezTo>
                  <a:cubicBezTo>
                    <a:pt x="112" y="37"/>
                    <a:pt x="112" y="37"/>
                    <a:pt x="112" y="37"/>
                  </a:cubicBezTo>
                  <a:cubicBezTo>
                    <a:pt x="113" y="37"/>
                    <a:pt x="115" y="37"/>
                    <a:pt x="116" y="37"/>
                  </a:cubicBezTo>
                  <a:cubicBezTo>
                    <a:pt x="174" y="10"/>
                    <a:pt x="174" y="10"/>
                    <a:pt x="174" y="10"/>
                  </a:cubicBezTo>
                  <a:cubicBezTo>
                    <a:pt x="216" y="20"/>
                    <a:pt x="216" y="20"/>
                    <a:pt x="216" y="20"/>
                  </a:cubicBezTo>
                  <a:lnTo>
                    <a:pt x="216" y="16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Arial" charset="0"/>
              </a:endParaRPr>
            </a:p>
          </p:txBody>
        </p:sp>
        <p:sp>
          <p:nvSpPr>
            <p:cNvPr id="50" name="Shape">
              <a:extLst>
                <a:ext uri="{FF2B5EF4-FFF2-40B4-BE49-F238E27FC236}">
                  <a16:creationId xmlns:a16="http://schemas.microsoft.com/office/drawing/2014/main" id="{ACAD3740-3473-4B49-9AC4-CF60BDD5A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4331" y="2207891"/>
              <a:ext cx="32102" cy="376046"/>
            </a:xfrm>
            <a:custGeom>
              <a:avLst/>
              <a:gdLst>
                <a:gd name="T0" fmla="*/ 5 w 9"/>
                <a:gd name="T1" fmla="*/ 0 h 105"/>
                <a:gd name="T2" fmla="*/ 0 w 9"/>
                <a:gd name="T3" fmla="*/ 5 h 105"/>
                <a:gd name="T4" fmla="*/ 0 w 9"/>
                <a:gd name="T5" fmla="*/ 101 h 105"/>
                <a:gd name="T6" fmla="*/ 5 w 9"/>
                <a:gd name="T7" fmla="*/ 105 h 105"/>
                <a:gd name="T8" fmla="*/ 9 w 9"/>
                <a:gd name="T9" fmla="*/ 101 h 105"/>
                <a:gd name="T10" fmla="*/ 9 w 9"/>
                <a:gd name="T11" fmla="*/ 5 h 105"/>
                <a:gd name="T12" fmla="*/ 5 w 9"/>
                <a:gd name="T1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5">
                  <a:moveTo>
                    <a:pt x="5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3"/>
                    <a:pt x="2" y="105"/>
                    <a:pt x="5" y="105"/>
                  </a:cubicBezTo>
                  <a:cubicBezTo>
                    <a:pt x="7" y="105"/>
                    <a:pt x="9" y="103"/>
                    <a:pt x="9" y="101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Arial" charset="0"/>
              </a:endParaRPr>
            </a:p>
          </p:txBody>
        </p:sp>
        <p:sp>
          <p:nvSpPr>
            <p:cNvPr id="51" name="Shape">
              <a:extLst>
                <a:ext uri="{FF2B5EF4-FFF2-40B4-BE49-F238E27FC236}">
                  <a16:creationId xmlns:a16="http://schemas.microsoft.com/office/drawing/2014/main" id="{C219E1A0-FFBD-40FB-BDDB-D129C61393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6916" y="2272094"/>
              <a:ext cx="36688" cy="167386"/>
            </a:xfrm>
            <a:custGeom>
              <a:avLst/>
              <a:gdLst>
                <a:gd name="T0" fmla="*/ 5 w 10"/>
                <a:gd name="T1" fmla="*/ 0 h 47"/>
                <a:gd name="T2" fmla="*/ 0 w 10"/>
                <a:gd name="T3" fmla="*/ 5 h 47"/>
                <a:gd name="T4" fmla="*/ 0 w 10"/>
                <a:gd name="T5" fmla="*/ 42 h 47"/>
                <a:gd name="T6" fmla="*/ 5 w 10"/>
                <a:gd name="T7" fmla="*/ 47 h 47"/>
                <a:gd name="T8" fmla="*/ 10 w 10"/>
                <a:gd name="T9" fmla="*/ 42 h 47"/>
                <a:gd name="T10" fmla="*/ 10 w 10"/>
                <a:gd name="T11" fmla="*/ 5 h 47"/>
                <a:gd name="T12" fmla="*/ 5 w 10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7">
                  <a:moveTo>
                    <a:pt x="5" y="0"/>
                  </a:moveTo>
                  <a:cubicBezTo>
                    <a:pt x="2" y="0"/>
                    <a:pt x="0" y="3"/>
                    <a:pt x="0" y="5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4"/>
                    <a:pt x="2" y="47"/>
                    <a:pt x="5" y="47"/>
                  </a:cubicBezTo>
                  <a:cubicBezTo>
                    <a:pt x="8" y="47"/>
                    <a:pt x="10" y="44"/>
                    <a:pt x="10" y="42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3"/>
                    <a:pt x="8" y="0"/>
                    <a:pt x="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Arial" charset="0"/>
              </a:endParaRPr>
            </a:p>
          </p:txBody>
        </p:sp>
        <p:sp>
          <p:nvSpPr>
            <p:cNvPr id="52" name="Shape">
              <a:extLst>
                <a:ext uri="{FF2B5EF4-FFF2-40B4-BE49-F238E27FC236}">
                  <a16:creationId xmlns:a16="http://schemas.microsoft.com/office/drawing/2014/main" id="{90BBAAC6-4BC3-412F-A617-EFCDDBEE41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2438" y="2182673"/>
              <a:ext cx="36688" cy="206367"/>
            </a:xfrm>
            <a:custGeom>
              <a:avLst/>
              <a:gdLst>
                <a:gd name="T0" fmla="*/ 0 w 10"/>
                <a:gd name="T1" fmla="*/ 5 h 58"/>
                <a:gd name="T2" fmla="*/ 0 w 10"/>
                <a:gd name="T3" fmla="*/ 53 h 58"/>
                <a:gd name="T4" fmla="*/ 5 w 10"/>
                <a:gd name="T5" fmla="*/ 58 h 58"/>
                <a:gd name="T6" fmla="*/ 10 w 10"/>
                <a:gd name="T7" fmla="*/ 53 h 58"/>
                <a:gd name="T8" fmla="*/ 10 w 10"/>
                <a:gd name="T9" fmla="*/ 5 h 58"/>
                <a:gd name="T10" fmla="*/ 5 w 10"/>
                <a:gd name="T11" fmla="*/ 0 h 58"/>
                <a:gd name="T12" fmla="*/ 0 w 10"/>
                <a:gd name="T13" fmla="*/ 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58">
                  <a:moveTo>
                    <a:pt x="0" y="5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56"/>
                    <a:pt x="2" y="58"/>
                    <a:pt x="5" y="58"/>
                  </a:cubicBezTo>
                  <a:cubicBezTo>
                    <a:pt x="8" y="58"/>
                    <a:pt x="10" y="56"/>
                    <a:pt x="10" y="53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8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Arial" charset="0"/>
              </a:endParaRPr>
            </a:p>
          </p:txBody>
        </p:sp>
        <p:sp>
          <p:nvSpPr>
            <p:cNvPr id="53" name="Shape">
              <a:extLst>
                <a:ext uri="{FF2B5EF4-FFF2-40B4-BE49-F238E27FC236}">
                  <a16:creationId xmlns:a16="http://schemas.microsoft.com/office/drawing/2014/main" id="{C4BC9350-DD02-4490-9920-CF0A33BAEC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99320" y="2515141"/>
              <a:ext cx="123821" cy="128406"/>
            </a:xfrm>
            <a:custGeom>
              <a:avLst/>
              <a:gdLst>
                <a:gd name="T0" fmla="*/ 18 w 35"/>
                <a:gd name="T1" fmla="*/ 0 h 36"/>
                <a:gd name="T2" fmla="*/ 0 w 35"/>
                <a:gd name="T3" fmla="*/ 18 h 36"/>
                <a:gd name="T4" fmla="*/ 18 w 35"/>
                <a:gd name="T5" fmla="*/ 36 h 36"/>
                <a:gd name="T6" fmla="*/ 35 w 35"/>
                <a:gd name="T7" fmla="*/ 18 h 36"/>
                <a:gd name="T8" fmla="*/ 18 w 35"/>
                <a:gd name="T9" fmla="*/ 0 h 36"/>
                <a:gd name="T10" fmla="*/ 18 w 35"/>
                <a:gd name="T11" fmla="*/ 27 h 36"/>
                <a:gd name="T12" fmla="*/ 9 w 35"/>
                <a:gd name="T13" fmla="*/ 18 h 36"/>
                <a:gd name="T14" fmla="*/ 18 w 35"/>
                <a:gd name="T15" fmla="*/ 10 h 36"/>
                <a:gd name="T16" fmla="*/ 26 w 35"/>
                <a:gd name="T17" fmla="*/ 18 h 36"/>
                <a:gd name="T18" fmla="*/ 18 w 35"/>
                <a:gd name="T19" fmla="*/ 2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6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8"/>
                    <a:pt x="8" y="36"/>
                    <a:pt x="18" y="36"/>
                  </a:cubicBezTo>
                  <a:cubicBezTo>
                    <a:pt x="27" y="36"/>
                    <a:pt x="35" y="28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  <a:moveTo>
                    <a:pt x="18" y="27"/>
                  </a:moveTo>
                  <a:cubicBezTo>
                    <a:pt x="13" y="27"/>
                    <a:pt x="9" y="23"/>
                    <a:pt x="9" y="18"/>
                  </a:cubicBezTo>
                  <a:cubicBezTo>
                    <a:pt x="9" y="14"/>
                    <a:pt x="13" y="10"/>
                    <a:pt x="18" y="10"/>
                  </a:cubicBezTo>
                  <a:cubicBezTo>
                    <a:pt x="22" y="10"/>
                    <a:pt x="26" y="14"/>
                    <a:pt x="26" y="18"/>
                  </a:cubicBezTo>
                  <a:cubicBezTo>
                    <a:pt x="26" y="23"/>
                    <a:pt x="22" y="27"/>
                    <a:pt x="18" y="2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Arial" charset="0"/>
              </a:endParaRPr>
            </a:p>
          </p:txBody>
        </p:sp>
      </p:grpSp>
      <p:sp>
        <p:nvSpPr>
          <p:cNvPr id="7" name="Heading">
            <a:extLst>
              <a:ext uri="{FF2B5EF4-FFF2-40B4-BE49-F238E27FC236}">
                <a16:creationId xmlns:a16="http://schemas.microsoft.com/office/drawing/2014/main" id="{B3EAF1F9-F55F-4CA5-B3AE-B7BF5D4D882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3894" y="1957603"/>
            <a:ext cx="2065956" cy="83185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Aft>
                <a:spcPts val="1200"/>
              </a:spcAft>
              <a:buNone/>
              <a:defRPr lang="en-US" sz="3200" b="0" kern="1200" spc="300" dirty="0" smtClean="0">
                <a:solidFill>
                  <a:schemeClr val="tx1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en-US"/>
              <a:t>CURRENT STATE</a:t>
            </a:r>
          </a:p>
        </p:txBody>
      </p:sp>
      <p:sp>
        <p:nvSpPr>
          <p:cNvPr id="10" name="Text">
            <a:extLst>
              <a:ext uri="{FF2B5EF4-FFF2-40B4-BE49-F238E27FC236}">
                <a16:creationId xmlns:a16="http://schemas.microsoft.com/office/drawing/2014/main" id="{50397486-9B97-49AF-BD1F-A8D44770592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14400" y="3203575"/>
            <a:ext cx="4562374" cy="1270000"/>
          </a:xfrm>
          <a:prstGeom prst="rect">
            <a:avLst/>
          </a:prstGeom>
        </p:spPr>
        <p:txBody>
          <a:bodyPr/>
          <a:lstStyle>
            <a:lvl1pPr marL="285750" indent="-285750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defRPr sz="1400"/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Bulleted list where the first few words of each bullet are bolded</a:t>
            </a:r>
          </a:p>
        </p:txBody>
      </p:sp>
      <p:sp>
        <p:nvSpPr>
          <p:cNvPr id="55" name="Heading">
            <a:extLst>
              <a:ext uri="{FF2B5EF4-FFF2-40B4-BE49-F238E27FC236}">
                <a16:creationId xmlns:a16="http://schemas.microsoft.com/office/drawing/2014/main" id="{3031ED24-928E-4BB5-88B6-E2A2DC126DB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353590" y="2013763"/>
            <a:ext cx="3342860" cy="83185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Aft>
                <a:spcPts val="1200"/>
              </a:spcAft>
              <a:buNone/>
              <a:defRPr lang="en-US" sz="3200" b="0" kern="1200" spc="300" dirty="0" smtClean="0">
                <a:solidFill>
                  <a:schemeClr val="tx1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en-US"/>
              <a:t>PROPOSED FUTURE STATE</a:t>
            </a:r>
          </a:p>
        </p:txBody>
      </p:sp>
      <p:sp>
        <p:nvSpPr>
          <p:cNvPr id="58" name="Text">
            <a:extLst>
              <a:ext uri="{FF2B5EF4-FFF2-40B4-BE49-F238E27FC236}">
                <a16:creationId xmlns:a16="http://schemas.microsoft.com/office/drawing/2014/main" id="{7FCE15D1-6562-4AA4-9092-B7ECA43782E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99183" y="3203575"/>
            <a:ext cx="4872104" cy="1270000"/>
          </a:xfrm>
          <a:prstGeom prst="rect">
            <a:avLst/>
          </a:prstGeom>
        </p:spPr>
        <p:txBody>
          <a:bodyPr/>
          <a:lstStyle>
            <a:lvl1pPr marL="285750" indent="-285750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defRPr sz="1400"/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Bulleted list where the first few words of each bullet are bolded</a:t>
            </a:r>
          </a:p>
        </p:txBody>
      </p:sp>
      <p:sp>
        <p:nvSpPr>
          <p:cNvPr id="60" name="Slide Number">
            <a:extLst>
              <a:ext uri="{FF2B5EF4-FFF2-40B4-BE49-F238E27FC236}">
                <a16:creationId xmlns:a16="http://schemas.microsoft.com/office/drawing/2014/main" id="{73A1A494-853C-4B87-A6C9-FBF025F188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12423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eck Title">
            <a:extLst>
              <a:ext uri="{FF2B5EF4-FFF2-40B4-BE49-F238E27FC236}">
                <a16:creationId xmlns:a16="http://schemas.microsoft.com/office/drawing/2014/main" id="{89CBB367-C9FE-46C3-90B9-8F0F2C05B5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15" name="Title">
            <a:extLst>
              <a:ext uri="{FF2B5EF4-FFF2-40B4-BE49-F238E27FC236}">
                <a16:creationId xmlns:a16="http://schemas.microsoft.com/office/drawing/2014/main" id="{D8E3563E-D89A-45B4-9A47-4851FE97D02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4" name="Subtitle">
            <a:extLst>
              <a:ext uri="{FF2B5EF4-FFF2-40B4-BE49-F238E27FC236}">
                <a16:creationId xmlns:a16="http://schemas.microsoft.com/office/drawing/2014/main" id="{F09E3BF6-A98D-418D-9B86-DFCE36D53C4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29" name="Chart">
            <a:extLst>
              <a:ext uri="{FF2B5EF4-FFF2-40B4-BE49-F238E27FC236}">
                <a16:creationId xmlns:a16="http://schemas.microsoft.com/office/drawing/2014/main" id="{6B9F0F0B-35B3-44CF-8D72-8E14DFB08C32}"/>
              </a:ext>
            </a:extLst>
          </p:cNvPr>
          <p:cNvSpPr>
            <a:spLocks noGrp="1"/>
          </p:cNvSpPr>
          <p:nvPr>
            <p:ph type="chart" sz="quarter" idx="48" hasCustomPrompt="1"/>
          </p:nvPr>
        </p:nvSpPr>
        <p:spPr>
          <a:xfrm>
            <a:off x="452277" y="1828800"/>
            <a:ext cx="11151015" cy="414347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the icon below to insert a chart</a:t>
            </a:r>
          </a:p>
        </p:txBody>
      </p:sp>
      <p:sp>
        <p:nvSpPr>
          <p:cNvPr id="12" name="Text">
            <a:extLst>
              <a:ext uri="{FF2B5EF4-FFF2-40B4-BE49-F238E27FC236}">
                <a16:creationId xmlns:a16="http://schemas.microsoft.com/office/drawing/2014/main" id="{C5729119-218F-4B6B-8794-962762AAD70C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450850" y="6175375"/>
            <a:ext cx="11151015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Key takeaway that is one line of text</a:t>
            </a:r>
          </a:p>
        </p:txBody>
      </p:sp>
      <p:sp>
        <p:nvSpPr>
          <p:cNvPr id="10" name="Slide Number">
            <a:extLst>
              <a:ext uri="{FF2B5EF4-FFF2-40B4-BE49-F238E27FC236}">
                <a16:creationId xmlns:a16="http://schemas.microsoft.com/office/drawing/2014/main" id="{DCA03167-15F3-4EE5-AE70-695D9C5276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93214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eck Title">
            <a:extLst>
              <a:ext uri="{FF2B5EF4-FFF2-40B4-BE49-F238E27FC236}">
                <a16:creationId xmlns:a16="http://schemas.microsoft.com/office/drawing/2014/main" id="{0F00879E-D1D2-4606-9F78-21A1E22E2A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18" name="Title">
            <a:extLst>
              <a:ext uri="{FF2B5EF4-FFF2-40B4-BE49-F238E27FC236}">
                <a16:creationId xmlns:a16="http://schemas.microsoft.com/office/drawing/2014/main" id="{F6CC9F7B-5927-4C47-9782-2B3367E02A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7" name="Subtitle">
            <a:extLst>
              <a:ext uri="{FF2B5EF4-FFF2-40B4-BE49-F238E27FC236}">
                <a16:creationId xmlns:a16="http://schemas.microsoft.com/office/drawing/2014/main" id="{466B0D44-200D-4155-BF19-7697CF61A11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28" name="Shape">
            <a:extLst>
              <a:ext uri="{FF2B5EF4-FFF2-40B4-BE49-F238E27FC236}">
                <a16:creationId xmlns:a16="http://schemas.microsoft.com/office/drawing/2014/main" id="{E5799B26-0D26-4AA0-842B-E13F3624E5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2277" y="1898482"/>
            <a:ext cx="7404308" cy="4444753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9" name="Chart">
            <a:extLst>
              <a:ext uri="{FF2B5EF4-FFF2-40B4-BE49-F238E27FC236}">
                <a16:creationId xmlns:a16="http://schemas.microsoft.com/office/drawing/2014/main" id="{6B9F0F0B-35B3-44CF-8D72-8E14DFB08C32}"/>
              </a:ext>
            </a:extLst>
          </p:cNvPr>
          <p:cNvSpPr>
            <a:spLocks noGrp="1"/>
          </p:cNvSpPr>
          <p:nvPr>
            <p:ph type="chart" sz="quarter" idx="48" hasCustomPrompt="1"/>
          </p:nvPr>
        </p:nvSpPr>
        <p:spPr>
          <a:xfrm>
            <a:off x="630789" y="2067366"/>
            <a:ext cx="7052060" cy="410698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the icon below to insert a chart</a:t>
            </a:r>
          </a:p>
        </p:txBody>
      </p:sp>
      <p:sp>
        <p:nvSpPr>
          <p:cNvPr id="15" name="Shape">
            <a:extLst>
              <a:ext uri="{FF2B5EF4-FFF2-40B4-BE49-F238E27FC236}">
                <a16:creationId xmlns:a16="http://schemas.microsoft.com/office/drawing/2014/main" id="{748C2AF2-91E8-4D0B-80B1-22C901736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945693" y="1898481"/>
            <a:ext cx="3657600" cy="4444753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6" name="Chart">
            <a:extLst>
              <a:ext uri="{FF2B5EF4-FFF2-40B4-BE49-F238E27FC236}">
                <a16:creationId xmlns:a16="http://schemas.microsoft.com/office/drawing/2014/main" id="{0A063F25-1ADB-43B5-A4FF-476FAE6567AA}"/>
              </a:ext>
            </a:extLst>
          </p:cNvPr>
          <p:cNvSpPr>
            <a:spLocks noGrp="1"/>
          </p:cNvSpPr>
          <p:nvPr>
            <p:ph type="chart" sz="quarter" idx="51" hasCustomPrompt="1"/>
          </p:nvPr>
        </p:nvSpPr>
        <p:spPr>
          <a:xfrm>
            <a:off x="8119429" y="2067365"/>
            <a:ext cx="3310128" cy="410698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the icon below to insert a chart</a:t>
            </a:r>
          </a:p>
        </p:txBody>
      </p:sp>
      <p:sp>
        <p:nvSpPr>
          <p:cNvPr id="12" name="Slide Number">
            <a:extLst>
              <a:ext uri="{FF2B5EF4-FFF2-40B4-BE49-F238E27FC236}">
                <a16:creationId xmlns:a16="http://schemas.microsoft.com/office/drawing/2014/main" id="{ED8A5876-8E3D-42AA-965C-4E1FDA7CEF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359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eck Title">
            <a:extLst>
              <a:ext uri="{FF2B5EF4-FFF2-40B4-BE49-F238E27FC236}">
                <a16:creationId xmlns:a16="http://schemas.microsoft.com/office/drawing/2014/main" id="{CE200A55-16AF-44AB-B768-D3460BFBF6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7699" y="1566782"/>
            <a:ext cx="4236653" cy="22207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 smtClean="0">
                <a:solidFill>
                  <a:schemeClr val="accent3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11" name="Title">
            <a:extLst>
              <a:ext uri="{FF2B5EF4-FFF2-40B4-BE49-F238E27FC236}">
                <a16:creationId xmlns:a16="http://schemas.microsoft.com/office/drawing/2014/main" id="{1C1626E9-E194-4EF0-83CD-DA1CE8F1E3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7834" y="1925256"/>
            <a:ext cx="10515600" cy="505266"/>
          </a:xfrm>
          <a:prstGeom prst="rect">
            <a:avLst/>
          </a:prstGeom>
        </p:spPr>
        <p:txBody>
          <a:bodyPr anchor="ctr"/>
          <a:lstStyle>
            <a:lvl1pPr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3" name="Text">
            <a:extLst>
              <a:ext uri="{FF2B5EF4-FFF2-40B4-BE49-F238E27FC236}">
                <a16:creationId xmlns:a16="http://schemas.microsoft.com/office/drawing/2014/main" id="{3C8A3CA2-E55A-41C2-BFAD-45B3CDBE006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6294" y="2651091"/>
            <a:ext cx="10834356" cy="3432311"/>
          </a:xfrm>
          <a:prstGeom prst="rect">
            <a:avLst/>
          </a:prstGeom>
        </p:spPr>
        <p:txBody>
          <a:bodyPr/>
          <a:lstStyle>
            <a:lvl1pPr marL="457200" indent="-457200" algn="l" defTabSz="4572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+mj-lt"/>
              <a:buAutoNum type="arabicPeriod"/>
              <a:defRPr lang="en-US" sz="1800" b="0" kern="1200" dirty="0" smtClean="0">
                <a:solidFill>
                  <a:schemeClr val="tx1"/>
                </a:solidFill>
                <a:latin typeface="+mn-lt"/>
                <a:ea typeface="Arial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Title of Section 1</a:t>
            </a:r>
          </a:p>
          <a:p>
            <a:pPr lvl="0"/>
            <a:endParaRPr lang="en-US"/>
          </a:p>
        </p:txBody>
      </p:sp>
      <p:sp>
        <p:nvSpPr>
          <p:cNvPr id="4" name="Slide Number">
            <a:extLst>
              <a:ext uri="{FF2B5EF4-FFF2-40B4-BE49-F238E27FC236}">
                <a16:creationId xmlns:a16="http://schemas.microsoft.com/office/drawing/2014/main" id="{2D63E412-C8C2-4803-A644-0245E2433D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2280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harts with Key Takeawa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eck Title">
            <a:extLst>
              <a:ext uri="{FF2B5EF4-FFF2-40B4-BE49-F238E27FC236}">
                <a16:creationId xmlns:a16="http://schemas.microsoft.com/office/drawing/2014/main" id="{15BA1B44-977C-4702-89C5-BFD0CDDD37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22" name="Title">
            <a:extLst>
              <a:ext uri="{FF2B5EF4-FFF2-40B4-BE49-F238E27FC236}">
                <a16:creationId xmlns:a16="http://schemas.microsoft.com/office/drawing/2014/main" id="{437D9F27-8A0C-42E6-8224-2D4F5FB089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7B5BFD57-3D72-4570-B43A-DCD7C7A978E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30" name="Shape">
            <a:extLst>
              <a:ext uri="{FF2B5EF4-FFF2-40B4-BE49-F238E27FC236}">
                <a16:creationId xmlns:a16="http://schemas.microsoft.com/office/drawing/2014/main" id="{7C53571F-3BA4-4C18-885C-8C342DA29C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2277" y="1878273"/>
            <a:ext cx="3657600" cy="4444753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3" name="Heading">
            <a:extLst>
              <a:ext uri="{FF2B5EF4-FFF2-40B4-BE49-F238E27FC236}">
                <a16:creationId xmlns:a16="http://schemas.microsoft.com/office/drawing/2014/main" id="{C24B576C-7205-4D94-B177-3ACA137B3B4B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27864" y="1989615"/>
            <a:ext cx="3502275" cy="26065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buNone/>
              <a:defRPr lang="en-US" sz="16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Key Takeaways Title</a:t>
            </a:r>
          </a:p>
        </p:txBody>
      </p:sp>
      <p:sp>
        <p:nvSpPr>
          <p:cNvPr id="34" name="Text">
            <a:extLst>
              <a:ext uri="{FF2B5EF4-FFF2-40B4-BE49-F238E27FC236}">
                <a16:creationId xmlns:a16="http://schemas.microsoft.com/office/drawing/2014/main" id="{F776DB62-6A46-4963-9FAB-8A7AE2E42696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27864" y="2305346"/>
            <a:ext cx="3497385" cy="53035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Introduction to this section, which can be one to two lines</a:t>
            </a:r>
          </a:p>
        </p:txBody>
      </p:sp>
      <p:sp>
        <p:nvSpPr>
          <p:cNvPr id="38" name="Text">
            <a:extLst>
              <a:ext uri="{FF2B5EF4-FFF2-40B4-BE49-F238E27FC236}">
                <a16:creationId xmlns:a16="http://schemas.microsoft.com/office/drawing/2014/main" id="{2C0FDF08-317F-4F80-A895-960ECABEF2AE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821493" y="2966449"/>
            <a:ext cx="3203756" cy="3187694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Bulleted list of key takeaways – recommend bolding the first few words of each bullet</a:t>
            </a:r>
          </a:p>
        </p:txBody>
      </p:sp>
      <p:sp>
        <p:nvSpPr>
          <p:cNvPr id="28" name="Shape">
            <a:extLst>
              <a:ext uri="{FF2B5EF4-FFF2-40B4-BE49-F238E27FC236}">
                <a16:creationId xmlns:a16="http://schemas.microsoft.com/office/drawing/2014/main" id="{E5799B26-0D26-4AA0-842B-E13F3624E5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198985" y="1878274"/>
            <a:ext cx="3657600" cy="4444753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9" name="Chart">
            <a:extLst>
              <a:ext uri="{FF2B5EF4-FFF2-40B4-BE49-F238E27FC236}">
                <a16:creationId xmlns:a16="http://schemas.microsoft.com/office/drawing/2014/main" id="{6B9F0F0B-35B3-44CF-8D72-8E14DFB08C32}"/>
              </a:ext>
            </a:extLst>
          </p:cNvPr>
          <p:cNvSpPr>
            <a:spLocks noGrp="1"/>
          </p:cNvSpPr>
          <p:nvPr>
            <p:ph type="chart" sz="quarter" idx="48" hasCustomPrompt="1"/>
          </p:nvPr>
        </p:nvSpPr>
        <p:spPr>
          <a:xfrm>
            <a:off x="4372721" y="2047158"/>
            <a:ext cx="3310128" cy="410698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the icon below to insert a chart</a:t>
            </a:r>
          </a:p>
        </p:txBody>
      </p:sp>
      <p:sp>
        <p:nvSpPr>
          <p:cNvPr id="15" name="Shape">
            <a:extLst>
              <a:ext uri="{FF2B5EF4-FFF2-40B4-BE49-F238E27FC236}">
                <a16:creationId xmlns:a16="http://schemas.microsoft.com/office/drawing/2014/main" id="{748C2AF2-91E8-4D0B-80B1-22C901736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945693" y="1878273"/>
            <a:ext cx="3657600" cy="4444753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6" name="Chart">
            <a:extLst>
              <a:ext uri="{FF2B5EF4-FFF2-40B4-BE49-F238E27FC236}">
                <a16:creationId xmlns:a16="http://schemas.microsoft.com/office/drawing/2014/main" id="{0A063F25-1ADB-43B5-A4FF-476FAE6567AA}"/>
              </a:ext>
            </a:extLst>
          </p:cNvPr>
          <p:cNvSpPr>
            <a:spLocks noGrp="1"/>
          </p:cNvSpPr>
          <p:nvPr>
            <p:ph type="chart" sz="quarter" idx="51" hasCustomPrompt="1"/>
          </p:nvPr>
        </p:nvSpPr>
        <p:spPr>
          <a:xfrm>
            <a:off x="8119429" y="2047157"/>
            <a:ext cx="3310128" cy="410698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the icon below to insert a chart</a:t>
            </a:r>
          </a:p>
        </p:txBody>
      </p:sp>
      <p:sp>
        <p:nvSpPr>
          <p:cNvPr id="19" name="Slide Number">
            <a:extLst>
              <a:ext uri="{FF2B5EF4-FFF2-40B4-BE49-F238E27FC236}">
                <a16:creationId xmlns:a16="http://schemas.microsoft.com/office/drawing/2014/main" id="{89EEFFA7-1B4D-4490-B487-1177F23905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76819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eck Title">
            <a:extLst>
              <a:ext uri="{FF2B5EF4-FFF2-40B4-BE49-F238E27FC236}">
                <a16:creationId xmlns:a16="http://schemas.microsoft.com/office/drawing/2014/main" id="{89267FE9-EC23-4E3A-8739-6DCF52A3CC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18" name="Title">
            <a:extLst>
              <a:ext uri="{FF2B5EF4-FFF2-40B4-BE49-F238E27FC236}">
                <a16:creationId xmlns:a16="http://schemas.microsoft.com/office/drawing/2014/main" id="{2E50B212-8AB9-485E-81E1-D165E990920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7" name="Subtitle">
            <a:extLst>
              <a:ext uri="{FF2B5EF4-FFF2-40B4-BE49-F238E27FC236}">
                <a16:creationId xmlns:a16="http://schemas.microsoft.com/office/drawing/2014/main" id="{E16070C8-D910-4217-9B30-72F8AE046D2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28" name="Shape">
            <a:extLst>
              <a:ext uri="{FF2B5EF4-FFF2-40B4-BE49-F238E27FC236}">
                <a16:creationId xmlns:a16="http://schemas.microsoft.com/office/drawing/2014/main" id="{E5799B26-0D26-4AA0-842B-E13F3624E5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2277" y="1918690"/>
            <a:ext cx="7404308" cy="4444753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9" name="Chart">
            <a:extLst>
              <a:ext uri="{FF2B5EF4-FFF2-40B4-BE49-F238E27FC236}">
                <a16:creationId xmlns:a16="http://schemas.microsoft.com/office/drawing/2014/main" id="{6B9F0F0B-35B3-44CF-8D72-8E14DFB08C32}"/>
              </a:ext>
            </a:extLst>
          </p:cNvPr>
          <p:cNvSpPr>
            <a:spLocks noGrp="1"/>
          </p:cNvSpPr>
          <p:nvPr>
            <p:ph type="chart" sz="quarter" idx="48" hasCustomPrompt="1"/>
          </p:nvPr>
        </p:nvSpPr>
        <p:spPr>
          <a:xfrm>
            <a:off x="630789" y="2087574"/>
            <a:ext cx="7052060" cy="410698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the icon below to insert a chart</a:t>
            </a:r>
          </a:p>
        </p:txBody>
      </p:sp>
      <p:sp>
        <p:nvSpPr>
          <p:cNvPr id="3" name="Shape">
            <a:extLst>
              <a:ext uri="{FF2B5EF4-FFF2-40B4-BE49-F238E27FC236}">
                <a16:creationId xmlns:a16="http://schemas.microsoft.com/office/drawing/2014/main" id="{FDEA488B-E127-466B-95B7-1D231887D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945693" y="1918691"/>
            <a:ext cx="3657600" cy="2176348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2" name="Chart">
            <a:extLst>
              <a:ext uri="{FF2B5EF4-FFF2-40B4-BE49-F238E27FC236}">
                <a16:creationId xmlns:a16="http://schemas.microsoft.com/office/drawing/2014/main" id="{BCDAB732-3AC3-4730-84A2-54AA69690DA1}"/>
              </a:ext>
            </a:extLst>
          </p:cNvPr>
          <p:cNvSpPr>
            <a:spLocks noGrp="1"/>
          </p:cNvSpPr>
          <p:nvPr>
            <p:ph type="chart" sz="quarter" idx="46" hasCustomPrompt="1"/>
          </p:nvPr>
        </p:nvSpPr>
        <p:spPr>
          <a:xfrm>
            <a:off x="8119283" y="2087575"/>
            <a:ext cx="3310421" cy="183858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the icon below to insert a chart</a:t>
            </a:r>
          </a:p>
        </p:txBody>
      </p:sp>
      <p:sp>
        <p:nvSpPr>
          <p:cNvPr id="31" name="Shape">
            <a:extLst>
              <a:ext uri="{FF2B5EF4-FFF2-40B4-BE49-F238E27FC236}">
                <a16:creationId xmlns:a16="http://schemas.microsoft.com/office/drawing/2014/main" id="{0F72C422-8F03-4874-A801-4CF3B22948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945693" y="4187095"/>
            <a:ext cx="3657600" cy="2176348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2" name="Chart">
            <a:extLst>
              <a:ext uri="{FF2B5EF4-FFF2-40B4-BE49-F238E27FC236}">
                <a16:creationId xmlns:a16="http://schemas.microsoft.com/office/drawing/2014/main" id="{02216773-3EF6-437D-81B4-79AB19D3B6A8}"/>
              </a:ext>
            </a:extLst>
          </p:cNvPr>
          <p:cNvSpPr>
            <a:spLocks noGrp="1"/>
          </p:cNvSpPr>
          <p:nvPr>
            <p:ph type="chart" sz="quarter" idx="49" hasCustomPrompt="1"/>
          </p:nvPr>
        </p:nvSpPr>
        <p:spPr>
          <a:xfrm>
            <a:off x="8119283" y="4355979"/>
            <a:ext cx="3310421" cy="183858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the icon below to insert a chart</a:t>
            </a:r>
          </a:p>
        </p:txBody>
      </p:sp>
      <p:sp>
        <p:nvSpPr>
          <p:cNvPr id="14" name="Slide Number">
            <a:extLst>
              <a:ext uri="{FF2B5EF4-FFF2-40B4-BE49-F238E27FC236}">
                <a16:creationId xmlns:a16="http://schemas.microsoft.com/office/drawing/2014/main" id="{C82DD3D8-7A7B-4543-8ECB-5CB0F43DDE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79946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harts with Key Takeawa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eck Title">
            <a:extLst>
              <a:ext uri="{FF2B5EF4-FFF2-40B4-BE49-F238E27FC236}">
                <a16:creationId xmlns:a16="http://schemas.microsoft.com/office/drawing/2014/main" id="{9887A802-A727-427A-9614-96649A0EAE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23" name="Title">
            <a:extLst>
              <a:ext uri="{FF2B5EF4-FFF2-40B4-BE49-F238E27FC236}">
                <a16:creationId xmlns:a16="http://schemas.microsoft.com/office/drawing/2014/main" id="{CDA188E8-F1F6-4067-9267-B99A76E426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15C82274-3622-41E6-BA73-BB80CB0AF08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30" name="Shape">
            <a:extLst>
              <a:ext uri="{FF2B5EF4-FFF2-40B4-BE49-F238E27FC236}">
                <a16:creationId xmlns:a16="http://schemas.microsoft.com/office/drawing/2014/main" id="{7C53571F-3BA4-4C18-885C-8C342DA29C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2277" y="1898481"/>
            <a:ext cx="3657600" cy="4444753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3" name="Heading">
            <a:extLst>
              <a:ext uri="{FF2B5EF4-FFF2-40B4-BE49-F238E27FC236}">
                <a16:creationId xmlns:a16="http://schemas.microsoft.com/office/drawing/2014/main" id="{C24B576C-7205-4D94-B177-3ACA137B3B4B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27864" y="2009823"/>
            <a:ext cx="3502275" cy="26065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buNone/>
              <a:defRPr lang="en-US" sz="16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Key Takeaways Title</a:t>
            </a:r>
          </a:p>
        </p:txBody>
      </p:sp>
      <p:sp>
        <p:nvSpPr>
          <p:cNvPr id="34" name="Text">
            <a:extLst>
              <a:ext uri="{FF2B5EF4-FFF2-40B4-BE49-F238E27FC236}">
                <a16:creationId xmlns:a16="http://schemas.microsoft.com/office/drawing/2014/main" id="{F776DB62-6A46-4963-9FAB-8A7AE2E42696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27864" y="2325554"/>
            <a:ext cx="3497385" cy="53035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Introduction to this section, which can be one to two lines</a:t>
            </a:r>
          </a:p>
        </p:txBody>
      </p:sp>
      <p:sp>
        <p:nvSpPr>
          <p:cNvPr id="38" name="Text">
            <a:extLst>
              <a:ext uri="{FF2B5EF4-FFF2-40B4-BE49-F238E27FC236}">
                <a16:creationId xmlns:a16="http://schemas.microsoft.com/office/drawing/2014/main" id="{2C0FDF08-317F-4F80-A895-960ECABEF2AE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821493" y="2986657"/>
            <a:ext cx="3203756" cy="31876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Bulleted list of key takeaways – recommend bolding the first few words of each bullet</a:t>
            </a:r>
          </a:p>
        </p:txBody>
      </p:sp>
      <p:sp>
        <p:nvSpPr>
          <p:cNvPr id="28" name="Shape">
            <a:extLst>
              <a:ext uri="{FF2B5EF4-FFF2-40B4-BE49-F238E27FC236}">
                <a16:creationId xmlns:a16="http://schemas.microsoft.com/office/drawing/2014/main" id="{E5799B26-0D26-4AA0-842B-E13F3624E5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198985" y="1898482"/>
            <a:ext cx="3657600" cy="4444753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9" name="Chart">
            <a:extLst>
              <a:ext uri="{FF2B5EF4-FFF2-40B4-BE49-F238E27FC236}">
                <a16:creationId xmlns:a16="http://schemas.microsoft.com/office/drawing/2014/main" id="{6B9F0F0B-35B3-44CF-8D72-8E14DFB08C32}"/>
              </a:ext>
            </a:extLst>
          </p:cNvPr>
          <p:cNvSpPr>
            <a:spLocks noGrp="1"/>
          </p:cNvSpPr>
          <p:nvPr>
            <p:ph type="chart" sz="quarter" idx="48" hasCustomPrompt="1"/>
          </p:nvPr>
        </p:nvSpPr>
        <p:spPr>
          <a:xfrm>
            <a:off x="4372721" y="2067366"/>
            <a:ext cx="3310128" cy="410698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the icon below to insert a chart</a:t>
            </a:r>
          </a:p>
        </p:txBody>
      </p:sp>
      <p:sp>
        <p:nvSpPr>
          <p:cNvPr id="3" name="Shape">
            <a:extLst>
              <a:ext uri="{FF2B5EF4-FFF2-40B4-BE49-F238E27FC236}">
                <a16:creationId xmlns:a16="http://schemas.microsoft.com/office/drawing/2014/main" id="{FDEA488B-E127-466B-95B7-1D231887D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945693" y="1898483"/>
            <a:ext cx="3657600" cy="2176348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2" name="Chart">
            <a:extLst>
              <a:ext uri="{FF2B5EF4-FFF2-40B4-BE49-F238E27FC236}">
                <a16:creationId xmlns:a16="http://schemas.microsoft.com/office/drawing/2014/main" id="{BCDAB732-3AC3-4730-84A2-54AA69690DA1}"/>
              </a:ext>
            </a:extLst>
          </p:cNvPr>
          <p:cNvSpPr>
            <a:spLocks noGrp="1"/>
          </p:cNvSpPr>
          <p:nvPr>
            <p:ph type="chart" sz="quarter" idx="46" hasCustomPrompt="1"/>
          </p:nvPr>
        </p:nvSpPr>
        <p:spPr>
          <a:xfrm>
            <a:off x="8119283" y="2067367"/>
            <a:ext cx="3310421" cy="183858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the icon below to insert a chart</a:t>
            </a:r>
          </a:p>
        </p:txBody>
      </p:sp>
      <p:sp>
        <p:nvSpPr>
          <p:cNvPr id="31" name="Shape">
            <a:extLst>
              <a:ext uri="{FF2B5EF4-FFF2-40B4-BE49-F238E27FC236}">
                <a16:creationId xmlns:a16="http://schemas.microsoft.com/office/drawing/2014/main" id="{0F72C422-8F03-4874-A801-4CF3B22948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945693" y="4166887"/>
            <a:ext cx="3657600" cy="2176348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2" name="Chart">
            <a:extLst>
              <a:ext uri="{FF2B5EF4-FFF2-40B4-BE49-F238E27FC236}">
                <a16:creationId xmlns:a16="http://schemas.microsoft.com/office/drawing/2014/main" id="{02216773-3EF6-437D-81B4-79AB19D3B6A8}"/>
              </a:ext>
            </a:extLst>
          </p:cNvPr>
          <p:cNvSpPr>
            <a:spLocks noGrp="1"/>
          </p:cNvSpPr>
          <p:nvPr>
            <p:ph type="chart" sz="quarter" idx="49" hasCustomPrompt="1"/>
          </p:nvPr>
        </p:nvSpPr>
        <p:spPr>
          <a:xfrm>
            <a:off x="8119283" y="4335771"/>
            <a:ext cx="3310421" cy="183858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the icon below to insert a chart</a:t>
            </a:r>
          </a:p>
        </p:txBody>
      </p:sp>
      <p:sp>
        <p:nvSpPr>
          <p:cNvPr id="19" name="Slide Number">
            <a:extLst>
              <a:ext uri="{FF2B5EF4-FFF2-40B4-BE49-F238E27FC236}">
                <a16:creationId xmlns:a16="http://schemas.microsoft.com/office/drawing/2014/main" id="{C8A2B535-E572-4771-9DBC-1CF84FDC79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7509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eck Title">
            <a:extLst>
              <a:ext uri="{FF2B5EF4-FFF2-40B4-BE49-F238E27FC236}">
                <a16:creationId xmlns:a16="http://schemas.microsoft.com/office/drawing/2014/main" id="{0B9187C0-5B58-4057-A782-B7780E6431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23" name="Title">
            <a:extLst>
              <a:ext uri="{FF2B5EF4-FFF2-40B4-BE49-F238E27FC236}">
                <a16:creationId xmlns:a16="http://schemas.microsoft.com/office/drawing/2014/main" id="{B9A6720C-1C75-4B09-9CA1-6C26577A590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3C98FA7D-5635-471A-B3BF-AE0CD2B0A02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15" name="Shape">
            <a:extLst>
              <a:ext uri="{FF2B5EF4-FFF2-40B4-BE49-F238E27FC236}">
                <a16:creationId xmlns:a16="http://schemas.microsoft.com/office/drawing/2014/main" id="{49E2F68D-DDF1-4C4B-A7C6-DCF767C519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2277" y="1905640"/>
            <a:ext cx="3657600" cy="4444753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6" name="Chart">
            <a:extLst>
              <a:ext uri="{FF2B5EF4-FFF2-40B4-BE49-F238E27FC236}">
                <a16:creationId xmlns:a16="http://schemas.microsoft.com/office/drawing/2014/main" id="{28F99FAF-686C-4CE5-9B4E-E64E75FFB215}"/>
              </a:ext>
            </a:extLst>
          </p:cNvPr>
          <p:cNvSpPr>
            <a:spLocks noGrp="1"/>
          </p:cNvSpPr>
          <p:nvPr>
            <p:ph type="chart" sz="quarter" idx="50" hasCustomPrompt="1"/>
          </p:nvPr>
        </p:nvSpPr>
        <p:spPr>
          <a:xfrm>
            <a:off x="626013" y="2074524"/>
            <a:ext cx="3310128" cy="410698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the icon below to insert a chart</a:t>
            </a:r>
          </a:p>
        </p:txBody>
      </p:sp>
      <p:sp>
        <p:nvSpPr>
          <p:cNvPr id="28" name="Shape">
            <a:extLst>
              <a:ext uri="{FF2B5EF4-FFF2-40B4-BE49-F238E27FC236}">
                <a16:creationId xmlns:a16="http://schemas.microsoft.com/office/drawing/2014/main" id="{E5799B26-0D26-4AA0-842B-E13F3624E5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198985" y="1905640"/>
            <a:ext cx="3657600" cy="4444753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9" name="Chart">
            <a:extLst>
              <a:ext uri="{FF2B5EF4-FFF2-40B4-BE49-F238E27FC236}">
                <a16:creationId xmlns:a16="http://schemas.microsoft.com/office/drawing/2014/main" id="{6B9F0F0B-35B3-44CF-8D72-8E14DFB08C32}"/>
              </a:ext>
            </a:extLst>
          </p:cNvPr>
          <p:cNvSpPr>
            <a:spLocks noGrp="1"/>
          </p:cNvSpPr>
          <p:nvPr>
            <p:ph type="chart" sz="quarter" idx="48" hasCustomPrompt="1"/>
          </p:nvPr>
        </p:nvSpPr>
        <p:spPr>
          <a:xfrm>
            <a:off x="4372721" y="2074524"/>
            <a:ext cx="3310128" cy="410698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the icon below to insert a chart</a:t>
            </a:r>
          </a:p>
        </p:txBody>
      </p:sp>
      <p:sp>
        <p:nvSpPr>
          <p:cNvPr id="3" name="Shape">
            <a:extLst>
              <a:ext uri="{FF2B5EF4-FFF2-40B4-BE49-F238E27FC236}">
                <a16:creationId xmlns:a16="http://schemas.microsoft.com/office/drawing/2014/main" id="{FDEA488B-E127-466B-95B7-1D231887D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945693" y="1905641"/>
            <a:ext cx="3657600" cy="2176348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2" name="Chart">
            <a:extLst>
              <a:ext uri="{FF2B5EF4-FFF2-40B4-BE49-F238E27FC236}">
                <a16:creationId xmlns:a16="http://schemas.microsoft.com/office/drawing/2014/main" id="{BCDAB732-3AC3-4730-84A2-54AA69690DA1}"/>
              </a:ext>
            </a:extLst>
          </p:cNvPr>
          <p:cNvSpPr>
            <a:spLocks noGrp="1"/>
          </p:cNvSpPr>
          <p:nvPr>
            <p:ph type="chart" sz="quarter" idx="46" hasCustomPrompt="1"/>
          </p:nvPr>
        </p:nvSpPr>
        <p:spPr>
          <a:xfrm>
            <a:off x="8119283" y="2074525"/>
            <a:ext cx="3310421" cy="183858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the icon below to insert a chart</a:t>
            </a:r>
          </a:p>
        </p:txBody>
      </p:sp>
      <p:sp>
        <p:nvSpPr>
          <p:cNvPr id="31" name="Shape">
            <a:extLst>
              <a:ext uri="{FF2B5EF4-FFF2-40B4-BE49-F238E27FC236}">
                <a16:creationId xmlns:a16="http://schemas.microsoft.com/office/drawing/2014/main" id="{0F72C422-8F03-4874-A801-4CF3B22948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945693" y="4174045"/>
            <a:ext cx="3657600" cy="2176348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2" name="Chart">
            <a:extLst>
              <a:ext uri="{FF2B5EF4-FFF2-40B4-BE49-F238E27FC236}">
                <a16:creationId xmlns:a16="http://schemas.microsoft.com/office/drawing/2014/main" id="{02216773-3EF6-437D-81B4-79AB19D3B6A8}"/>
              </a:ext>
            </a:extLst>
          </p:cNvPr>
          <p:cNvSpPr>
            <a:spLocks noGrp="1"/>
          </p:cNvSpPr>
          <p:nvPr>
            <p:ph type="chart" sz="quarter" idx="49" hasCustomPrompt="1"/>
          </p:nvPr>
        </p:nvSpPr>
        <p:spPr>
          <a:xfrm>
            <a:off x="8119283" y="4342929"/>
            <a:ext cx="3310421" cy="183858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the icon below to insert a chart</a:t>
            </a:r>
          </a:p>
        </p:txBody>
      </p:sp>
      <p:sp>
        <p:nvSpPr>
          <p:cNvPr id="19" name="Slide Number">
            <a:extLst>
              <a:ext uri="{FF2B5EF4-FFF2-40B4-BE49-F238E27FC236}">
                <a16:creationId xmlns:a16="http://schemas.microsoft.com/office/drawing/2014/main" id="{8CD47FA9-0487-4B89-A339-602503AA8B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12893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harts with Key Takeawa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Deck Title">
            <a:extLst>
              <a:ext uri="{FF2B5EF4-FFF2-40B4-BE49-F238E27FC236}">
                <a16:creationId xmlns:a16="http://schemas.microsoft.com/office/drawing/2014/main" id="{952CB6CF-0BC1-413C-8496-AB85F7D928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33" name="Title">
            <a:extLst>
              <a:ext uri="{FF2B5EF4-FFF2-40B4-BE49-F238E27FC236}">
                <a16:creationId xmlns:a16="http://schemas.microsoft.com/office/drawing/2014/main" id="{B1EBBA14-0785-4C20-A518-3E7100A34C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30" name="Subtitle">
            <a:extLst>
              <a:ext uri="{FF2B5EF4-FFF2-40B4-BE49-F238E27FC236}">
                <a16:creationId xmlns:a16="http://schemas.microsoft.com/office/drawing/2014/main" id="{8AC9B00F-F3F4-4E36-9BC9-FAA160094C6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34" name="Shape">
            <a:extLst>
              <a:ext uri="{FF2B5EF4-FFF2-40B4-BE49-F238E27FC236}">
                <a16:creationId xmlns:a16="http://schemas.microsoft.com/office/drawing/2014/main" id="{783D0576-5160-47BC-92E2-EC51D0E16E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2277" y="1898481"/>
            <a:ext cx="3657600" cy="4444753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5" name="Heading">
            <a:extLst>
              <a:ext uri="{FF2B5EF4-FFF2-40B4-BE49-F238E27FC236}">
                <a16:creationId xmlns:a16="http://schemas.microsoft.com/office/drawing/2014/main" id="{F645FA5D-1A1E-4FE9-8D2B-F5B8E0F6DDB3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27864" y="2009823"/>
            <a:ext cx="3502275" cy="26065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buNone/>
              <a:defRPr lang="en-US" sz="16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Key Takeaways Title</a:t>
            </a:r>
          </a:p>
        </p:txBody>
      </p:sp>
      <p:sp>
        <p:nvSpPr>
          <p:cNvPr id="36" name="Text">
            <a:extLst>
              <a:ext uri="{FF2B5EF4-FFF2-40B4-BE49-F238E27FC236}">
                <a16:creationId xmlns:a16="http://schemas.microsoft.com/office/drawing/2014/main" id="{11E0499E-10EB-4887-AAD4-DC8D047F55D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27864" y="2325554"/>
            <a:ext cx="3497385" cy="53035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Introduction to this section, which can be one to two lines</a:t>
            </a:r>
          </a:p>
        </p:txBody>
      </p:sp>
      <p:sp>
        <p:nvSpPr>
          <p:cNvPr id="37" name="Text">
            <a:extLst>
              <a:ext uri="{FF2B5EF4-FFF2-40B4-BE49-F238E27FC236}">
                <a16:creationId xmlns:a16="http://schemas.microsoft.com/office/drawing/2014/main" id="{0420768A-C31C-427D-B2BF-FCFBA470991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821493" y="2986657"/>
            <a:ext cx="3203756" cy="31876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Bulleted list of key takeaways – recommend bolding the first few words of each bullet</a:t>
            </a:r>
          </a:p>
        </p:txBody>
      </p:sp>
      <p:sp>
        <p:nvSpPr>
          <p:cNvPr id="13" name="Shape">
            <a:extLst>
              <a:ext uri="{FF2B5EF4-FFF2-40B4-BE49-F238E27FC236}">
                <a16:creationId xmlns:a16="http://schemas.microsoft.com/office/drawing/2014/main" id="{C118740A-8798-4CB4-9922-800C23A639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201298" y="1910693"/>
            <a:ext cx="3657600" cy="2176348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4" name="Chart">
            <a:extLst>
              <a:ext uri="{FF2B5EF4-FFF2-40B4-BE49-F238E27FC236}">
                <a16:creationId xmlns:a16="http://schemas.microsoft.com/office/drawing/2014/main" id="{B397A503-C60A-4E5B-BDB3-8EE136AA8FD3}"/>
              </a:ext>
            </a:extLst>
          </p:cNvPr>
          <p:cNvSpPr>
            <a:spLocks noGrp="1"/>
          </p:cNvSpPr>
          <p:nvPr>
            <p:ph type="chart" sz="quarter" idx="50" hasCustomPrompt="1"/>
          </p:nvPr>
        </p:nvSpPr>
        <p:spPr>
          <a:xfrm>
            <a:off x="4374888" y="2079577"/>
            <a:ext cx="3310421" cy="183858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the icon below to insert a chart</a:t>
            </a:r>
          </a:p>
        </p:txBody>
      </p:sp>
      <p:sp>
        <p:nvSpPr>
          <p:cNvPr id="18" name="Shape">
            <a:extLst>
              <a:ext uri="{FF2B5EF4-FFF2-40B4-BE49-F238E27FC236}">
                <a16:creationId xmlns:a16="http://schemas.microsoft.com/office/drawing/2014/main" id="{CCD4F1D2-22BE-4A6D-80F9-97D3A92547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201298" y="4179097"/>
            <a:ext cx="3657600" cy="2176348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9" name="Chart">
            <a:extLst>
              <a:ext uri="{FF2B5EF4-FFF2-40B4-BE49-F238E27FC236}">
                <a16:creationId xmlns:a16="http://schemas.microsoft.com/office/drawing/2014/main" id="{7B4355AA-3D22-4959-886F-A5DBE1D1502D}"/>
              </a:ext>
            </a:extLst>
          </p:cNvPr>
          <p:cNvSpPr>
            <a:spLocks noGrp="1"/>
          </p:cNvSpPr>
          <p:nvPr>
            <p:ph type="chart" sz="quarter" idx="51" hasCustomPrompt="1"/>
          </p:nvPr>
        </p:nvSpPr>
        <p:spPr>
          <a:xfrm>
            <a:off x="4374888" y="4347981"/>
            <a:ext cx="3310421" cy="183858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the icon below to insert a chart</a:t>
            </a:r>
          </a:p>
        </p:txBody>
      </p:sp>
      <p:sp>
        <p:nvSpPr>
          <p:cNvPr id="3" name="Shape">
            <a:extLst>
              <a:ext uri="{FF2B5EF4-FFF2-40B4-BE49-F238E27FC236}">
                <a16:creationId xmlns:a16="http://schemas.microsoft.com/office/drawing/2014/main" id="{FDEA488B-E127-466B-95B7-1D231887D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945693" y="1910693"/>
            <a:ext cx="3657600" cy="2176348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2" name="Chart">
            <a:extLst>
              <a:ext uri="{FF2B5EF4-FFF2-40B4-BE49-F238E27FC236}">
                <a16:creationId xmlns:a16="http://schemas.microsoft.com/office/drawing/2014/main" id="{BCDAB732-3AC3-4730-84A2-54AA69690DA1}"/>
              </a:ext>
            </a:extLst>
          </p:cNvPr>
          <p:cNvSpPr>
            <a:spLocks noGrp="1"/>
          </p:cNvSpPr>
          <p:nvPr>
            <p:ph type="chart" sz="quarter" idx="46" hasCustomPrompt="1"/>
          </p:nvPr>
        </p:nvSpPr>
        <p:spPr>
          <a:xfrm>
            <a:off x="8119283" y="2079577"/>
            <a:ext cx="3310421" cy="183858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the icon below to insert a chart</a:t>
            </a:r>
          </a:p>
        </p:txBody>
      </p:sp>
      <p:sp>
        <p:nvSpPr>
          <p:cNvPr id="31" name="Shape">
            <a:extLst>
              <a:ext uri="{FF2B5EF4-FFF2-40B4-BE49-F238E27FC236}">
                <a16:creationId xmlns:a16="http://schemas.microsoft.com/office/drawing/2014/main" id="{0F72C422-8F03-4874-A801-4CF3B22948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945693" y="4179097"/>
            <a:ext cx="3657600" cy="2176348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2" name="Chart">
            <a:extLst>
              <a:ext uri="{FF2B5EF4-FFF2-40B4-BE49-F238E27FC236}">
                <a16:creationId xmlns:a16="http://schemas.microsoft.com/office/drawing/2014/main" id="{02216773-3EF6-437D-81B4-79AB19D3B6A8}"/>
              </a:ext>
            </a:extLst>
          </p:cNvPr>
          <p:cNvSpPr>
            <a:spLocks noGrp="1"/>
          </p:cNvSpPr>
          <p:nvPr>
            <p:ph type="chart" sz="quarter" idx="49" hasCustomPrompt="1"/>
          </p:nvPr>
        </p:nvSpPr>
        <p:spPr>
          <a:xfrm>
            <a:off x="8119283" y="4347981"/>
            <a:ext cx="3310421" cy="183858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the icon below to insert a chart</a:t>
            </a:r>
          </a:p>
        </p:txBody>
      </p:sp>
      <p:sp>
        <p:nvSpPr>
          <p:cNvPr id="28" name="Slide Number">
            <a:extLst>
              <a:ext uri="{FF2B5EF4-FFF2-40B4-BE49-F238E27FC236}">
                <a16:creationId xmlns:a16="http://schemas.microsoft.com/office/drawing/2014/main" id="{16E5FB9E-8E62-4177-9AD9-93463ECF46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19338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- Three Mileston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eck Title">
            <a:extLst>
              <a:ext uri="{FF2B5EF4-FFF2-40B4-BE49-F238E27FC236}">
                <a16:creationId xmlns:a16="http://schemas.microsoft.com/office/drawing/2014/main" id="{57B50BDD-782F-465E-B2ED-14F47ADA0A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29" name="Title">
            <a:extLst>
              <a:ext uri="{FF2B5EF4-FFF2-40B4-BE49-F238E27FC236}">
                <a16:creationId xmlns:a16="http://schemas.microsoft.com/office/drawing/2014/main" id="{9B9C9E68-6833-47BE-AE49-D9C8237531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27" name="Subtitle">
            <a:extLst>
              <a:ext uri="{FF2B5EF4-FFF2-40B4-BE49-F238E27FC236}">
                <a16:creationId xmlns:a16="http://schemas.microsoft.com/office/drawing/2014/main" id="{89E7E264-7102-4515-9A0F-238604A13FC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7" name="Heading">
            <a:extLst>
              <a:ext uri="{FF2B5EF4-FFF2-40B4-BE49-F238E27FC236}">
                <a16:creationId xmlns:a16="http://schemas.microsoft.com/office/drawing/2014/main" id="{9744AE91-067B-4843-AC8F-DF41B2E3644C}"/>
              </a:ext>
            </a:extLst>
          </p:cNvPr>
          <p:cNvSpPr>
            <a:spLocks noGrp="1"/>
          </p:cNvSpPr>
          <p:nvPr userDrawn="1">
            <p:ph type="body" sz="quarter" idx="20" hasCustomPrompt="1"/>
          </p:nvPr>
        </p:nvSpPr>
        <p:spPr>
          <a:xfrm>
            <a:off x="430456" y="25987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9" name="Subheading">
            <a:extLst>
              <a:ext uri="{FF2B5EF4-FFF2-40B4-BE49-F238E27FC236}">
                <a16:creationId xmlns:a16="http://schemas.microsoft.com/office/drawing/2014/main" id="{2DE2FDF8-A161-436C-9009-5BA53D58AAAA}"/>
              </a:ext>
            </a:extLst>
          </p:cNvPr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430456" y="28915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35" name="Text">
            <a:extLst>
              <a:ext uri="{FF2B5EF4-FFF2-40B4-BE49-F238E27FC236}">
                <a16:creationId xmlns:a16="http://schemas.microsoft.com/office/drawing/2014/main" id="{E73CA940-8F38-4A4A-9A20-22668E64F0AC}"/>
              </a:ext>
            </a:extLst>
          </p:cNvPr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430456" y="3101333"/>
            <a:ext cx="310896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Description of what this milestone is with two lines of text</a:t>
            </a:r>
          </a:p>
        </p:txBody>
      </p:sp>
      <p:sp>
        <p:nvSpPr>
          <p:cNvPr id="36" name="Heading">
            <a:extLst>
              <a:ext uri="{FF2B5EF4-FFF2-40B4-BE49-F238E27FC236}">
                <a16:creationId xmlns:a16="http://schemas.microsoft.com/office/drawing/2014/main" id="{071277FF-120E-4638-87AD-9E20C66C7A9D}"/>
              </a:ext>
            </a:extLst>
          </p:cNvPr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4505561" y="25987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37" name="Subheading">
            <a:extLst>
              <a:ext uri="{FF2B5EF4-FFF2-40B4-BE49-F238E27FC236}">
                <a16:creationId xmlns:a16="http://schemas.microsoft.com/office/drawing/2014/main" id="{4C08DE17-7432-40E5-9304-0EE5C5E8410F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4505561" y="28915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38" name="Text">
            <a:extLst>
              <a:ext uri="{FF2B5EF4-FFF2-40B4-BE49-F238E27FC236}">
                <a16:creationId xmlns:a16="http://schemas.microsoft.com/office/drawing/2014/main" id="{27BD4E38-821B-4135-8B02-C398A38E77BF}"/>
              </a:ext>
            </a:extLst>
          </p:cNvPr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4505561" y="3101333"/>
            <a:ext cx="310896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Description of what this milestone is with two lines of text</a:t>
            </a:r>
          </a:p>
        </p:txBody>
      </p:sp>
      <p:sp>
        <p:nvSpPr>
          <p:cNvPr id="39" name="Heading">
            <a:extLst>
              <a:ext uri="{FF2B5EF4-FFF2-40B4-BE49-F238E27FC236}">
                <a16:creationId xmlns:a16="http://schemas.microsoft.com/office/drawing/2014/main" id="{F56FE500-5193-48B0-A3B9-4E191FBB5C1B}"/>
              </a:ext>
            </a:extLst>
          </p:cNvPr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8654879" y="25987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42" name="Subheading">
            <a:extLst>
              <a:ext uri="{FF2B5EF4-FFF2-40B4-BE49-F238E27FC236}">
                <a16:creationId xmlns:a16="http://schemas.microsoft.com/office/drawing/2014/main" id="{FA9AE827-FA7A-4EC1-BAAD-50850090D115}"/>
              </a:ext>
            </a:extLst>
          </p:cNvPr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8654879" y="28915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43" name="Text">
            <a:extLst>
              <a:ext uri="{FF2B5EF4-FFF2-40B4-BE49-F238E27FC236}">
                <a16:creationId xmlns:a16="http://schemas.microsoft.com/office/drawing/2014/main" id="{CEE6FC40-D082-4663-BF74-9653694EA72F}"/>
              </a:ext>
            </a:extLst>
          </p:cNvPr>
          <p:cNvSpPr>
            <a:spLocks noGrp="1"/>
          </p:cNvSpPr>
          <p:nvPr userDrawn="1">
            <p:ph type="body" sz="quarter" idx="28" hasCustomPrompt="1"/>
          </p:nvPr>
        </p:nvSpPr>
        <p:spPr>
          <a:xfrm>
            <a:off x="8654879" y="3101333"/>
            <a:ext cx="310896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Description of what this milestone is with two lines of text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C0F4C5E-F154-44E4-A1D8-BFA48B8FC4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428486" y="3657722"/>
            <a:ext cx="11212134" cy="404833"/>
            <a:chOff x="428486" y="3657722"/>
            <a:chExt cx="11212134" cy="404833"/>
          </a:xfrm>
        </p:grpSpPr>
        <p:cxnSp>
          <p:nvCxnSpPr>
            <p:cNvPr id="82" name="Line">
              <a:extLst>
                <a:ext uri="{FF2B5EF4-FFF2-40B4-BE49-F238E27FC236}">
                  <a16:creationId xmlns:a16="http://schemas.microsoft.com/office/drawing/2014/main" id="{39A908F4-8845-47E9-8108-853EB6802A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595901" y="3954605"/>
              <a:ext cx="11044719" cy="0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grpSp>
          <p:nvGrpSpPr>
            <p:cNvPr id="61" name="Icon">
              <a:extLst>
                <a:ext uri="{FF2B5EF4-FFF2-40B4-BE49-F238E27FC236}">
                  <a16:creationId xmlns:a16="http://schemas.microsoft.com/office/drawing/2014/main" id="{08D7ABED-42AF-43B8-8A5B-FC16E0203D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428486" y="3657722"/>
              <a:ext cx="215900" cy="404833"/>
              <a:chOff x="481826" y="3657722"/>
              <a:chExt cx="215900" cy="404833"/>
            </a:xfrm>
          </p:grpSpPr>
          <p:cxnSp>
            <p:nvCxnSpPr>
              <p:cNvPr id="85" name="Shape">
                <a:extLst>
                  <a:ext uri="{FF2B5EF4-FFF2-40B4-BE49-F238E27FC236}">
                    <a16:creationId xmlns:a16="http://schemas.microsoft.com/office/drawing/2014/main" id="{648AB730-91F4-44EE-8262-134F76FB8D3E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589776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87" name="Shape">
                <a:extLst>
                  <a:ext uri="{FF2B5EF4-FFF2-40B4-BE49-F238E27FC236}">
                    <a16:creationId xmlns:a16="http://schemas.microsoft.com/office/drawing/2014/main" id="{4B8E099B-3273-4695-8803-6C78734E5D42}"/>
                  </a:ext>
                </a:extLst>
              </p:cNvPr>
              <p:cNvSpPr/>
              <p:nvPr userDrawn="1"/>
            </p:nvSpPr>
            <p:spPr>
              <a:xfrm>
                <a:off x="481826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8" name="Shape">
                <a:extLst>
                  <a:ext uri="{FF2B5EF4-FFF2-40B4-BE49-F238E27FC236}">
                    <a16:creationId xmlns:a16="http://schemas.microsoft.com/office/drawing/2014/main" id="{817BFD5E-FA37-4FC0-B3B2-9F95DA373522}"/>
                  </a:ext>
                </a:extLst>
              </p:cNvPr>
              <p:cNvSpPr/>
              <p:nvPr userDrawn="1"/>
            </p:nvSpPr>
            <p:spPr>
              <a:xfrm>
                <a:off x="521196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62" name="Icon">
              <a:extLst>
                <a:ext uri="{FF2B5EF4-FFF2-40B4-BE49-F238E27FC236}">
                  <a16:creationId xmlns:a16="http://schemas.microsoft.com/office/drawing/2014/main" id="{A6A09231-6599-4E2F-8E29-47E42E84FB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4505561" y="3657722"/>
              <a:ext cx="215900" cy="404833"/>
              <a:chOff x="4505561" y="3657722"/>
              <a:chExt cx="215900" cy="404833"/>
            </a:xfrm>
          </p:grpSpPr>
          <p:cxnSp>
            <p:nvCxnSpPr>
              <p:cNvPr id="91" name="Shape">
                <a:extLst>
                  <a:ext uri="{FF2B5EF4-FFF2-40B4-BE49-F238E27FC236}">
                    <a16:creationId xmlns:a16="http://schemas.microsoft.com/office/drawing/2014/main" id="{91F65D04-29B9-4003-8E28-B33E8DBD834A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4613511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95" name="Shape">
                <a:extLst>
                  <a:ext uri="{FF2B5EF4-FFF2-40B4-BE49-F238E27FC236}">
                    <a16:creationId xmlns:a16="http://schemas.microsoft.com/office/drawing/2014/main" id="{E85C679B-EE5C-4028-835D-73930B6BCEF2}"/>
                  </a:ext>
                </a:extLst>
              </p:cNvPr>
              <p:cNvSpPr/>
              <p:nvPr userDrawn="1"/>
            </p:nvSpPr>
            <p:spPr>
              <a:xfrm>
                <a:off x="4505561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0" name="Shape">
                <a:extLst>
                  <a:ext uri="{FF2B5EF4-FFF2-40B4-BE49-F238E27FC236}">
                    <a16:creationId xmlns:a16="http://schemas.microsoft.com/office/drawing/2014/main" id="{8E6F0679-F5DA-40FB-881A-DFC2C2577D5E}"/>
                  </a:ext>
                </a:extLst>
              </p:cNvPr>
              <p:cNvSpPr/>
              <p:nvPr userDrawn="1"/>
            </p:nvSpPr>
            <p:spPr>
              <a:xfrm>
                <a:off x="4544931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63" name="Icon">
              <a:extLst>
                <a:ext uri="{FF2B5EF4-FFF2-40B4-BE49-F238E27FC236}">
                  <a16:creationId xmlns:a16="http://schemas.microsoft.com/office/drawing/2014/main" id="{3F0F00D3-B248-4FC6-A191-86BA457ACE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8655750" y="3657722"/>
              <a:ext cx="215900" cy="404833"/>
              <a:chOff x="8640510" y="3657722"/>
              <a:chExt cx="215900" cy="404833"/>
            </a:xfrm>
          </p:grpSpPr>
          <p:cxnSp>
            <p:nvCxnSpPr>
              <p:cNvPr id="102" name="Shape">
                <a:extLst>
                  <a:ext uri="{FF2B5EF4-FFF2-40B4-BE49-F238E27FC236}">
                    <a16:creationId xmlns:a16="http://schemas.microsoft.com/office/drawing/2014/main" id="{D3A2D5C2-EB30-4375-8E96-2BB28B0F8F25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8748460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103" name="Shape">
                <a:extLst>
                  <a:ext uri="{FF2B5EF4-FFF2-40B4-BE49-F238E27FC236}">
                    <a16:creationId xmlns:a16="http://schemas.microsoft.com/office/drawing/2014/main" id="{81B3FB96-AE5C-4936-942B-D7FA83A00974}"/>
                  </a:ext>
                </a:extLst>
              </p:cNvPr>
              <p:cNvSpPr/>
              <p:nvPr userDrawn="1"/>
            </p:nvSpPr>
            <p:spPr>
              <a:xfrm>
                <a:off x="8640510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4" name="Shape">
                <a:extLst>
                  <a:ext uri="{FF2B5EF4-FFF2-40B4-BE49-F238E27FC236}">
                    <a16:creationId xmlns:a16="http://schemas.microsoft.com/office/drawing/2014/main" id="{380E90CA-7EC1-4BBD-8548-915C674CC04A}"/>
                  </a:ext>
                </a:extLst>
              </p:cNvPr>
              <p:cNvSpPr/>
              <p:nvPr userDrawn="1"/>
            </p:nvSpPr>
            <p:spPr>
              <a:xfrm>
                <a:off x="8679880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8" name="Slide Number">
            <a:extLst>
              <a:ext uri="{FF2B5EF4-FFF2-40B4-BE49-F238E27FC236}">
                <a16:creationId xmlns:a16="http://schemas.microsoft.com/office/drawing/2014/main" id="{16E5FB9E-8E62-4177-9AD9-93463ECF46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z="1200" kern="1200" smtClean="0">
                <a:solidFill>
                  <a:srgbClr val="7F7F7F"/>
                </a:solidFill>
                <a:latin typeface="+mn-lt"/>
                <a:ea typeface="+mn-ea"/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 sz="1200" kern="1200">
              <a:solidFill>
                <a:srgbClr val="7F7F7F"/>
              </a:solidFill>
              <a:latin typeface="+mn-lt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14747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- Four Mileston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eck Title">
            <a:extLst>
              <a:ext uri="{FF2B5EF4-FFF2-40B4-BE49-F238E27FC236}">
                <a16:creationId xmlns:a16="http://schemas.microsoft.com/office/drawing/2014/main" id="{57B50BDD-782F-465E-B2ED-14F47ADA0A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29" name="Title">
            <a:extLst>
              <a:ext uri="{FF2B5EF4-FFF2-40B4-BE49-F238E27FC236}">
                <a16:creationId xmlns:a16="http://schemas.microsoft.com/office/drawing/2014/main" id="{9B9C9E68-6833-47BE-AE49-D9C8237531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27" name="Subtitle">
            <a:extLst>
              <a:ext uri="{FF2B5EF4-FFF2-40B4-BE49-F238E27FC236}">
                <a16:creationId xmlns:a16="http://schemas.microsoft.com/office/drawing/2014/main" id="{89E7E264-7102-4515-9A0F-238604A13FC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31" name="Heading">
            <a:extLst>
              <a:ext uri="{FF2B5EF4-FFF2-40B4-BE49-F238E27FC236}">
                <a16:creationId xmlns:a16="http://schemas.microsoft.com/office/drawing/2014/main" id="{AE40CB9C-2231-48BC-ABA8-30EA27CABCF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0456" y="25987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32" name="Subheading">
            <a:extLst>
              <a:ext uri="{FF2B5EF4-FFF2-40B4-BE49-F238E27FC236}">
                <a16:creationId xmlns:a16="http://schemas.microsoft.com/office/drawing/2014/main" id="{31212E90-B031-414F-8B59-15FB9A41FDE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0456" y="28915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33" name="Text">
            <a:extLst>
              <a:ext uri="{FF2B5EF4-FFF2-40B4-BE49-F238E27FC236}">
                <a16:creationId xmlns:a16="http://schemas.microsoft.com/office/drawing/2014/main" id="{49E0F28B-1524-4D2C-8BE7-D6B5CFA6C43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0456" y="3101333"/>
            <a:ext cx="23774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Description of what this milestone is with two lines of text</a:t>
            </a:r>
          </a:p>
        </p:txBody>
      </p:sp>
      <p:sp>
        <p:nvSpPr>
          <p:cNvPr id="34" name="Heading">
            <a:extLst>
              <a:ext uri="{FF2B5EF4-FFF2-40B4-BE49-F238E27FC236}">
                <a16:creationId xmlns:a16="http://schemas.microsoft.com/office/drawing/2014/main" id="{B087D3C3-94B1-48D1-86B4-C69168AB6E1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368911" y="44148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35" name="Subheading">
            <a:extLst>
              <a:ext uri="{FF2B5EF4-FFF2-40B4-BE49-F238E27FC236}">
                <a16:creationId xmlns:a16="http://schemas.microsoft.com/office/drawing/2014/main" id="{A26E7B18-D947-4C91-9C64-370D17B1CC4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368911" y="47076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36" name="Text">
            <a:extLst>
              <a:ext uri="{FF2B5EF4-FFF2-40B4-BE49-F238E27FC236}">
                <a16:creationId xmlns:a16="http://schemas.microsoft.com/office/drawing/2014/main" id="{DC49F747-E88E-4A42-8D0C-C5CB89A9390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368911" y="4917433"/>
            <a:ext cx="23774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Description of what this milestone is with two lines of text</a:t>
            </a:r>
          </a:p>
        </p:txBody>
      </p:sp>
      <p:sp>
        <p:nvSpPr>
          <p:cNvPr id="37" name="Heading">
            <a:extLst>
              <a:ext uri="{FF2B5EF4-FFF2-40B4-BE49-F238E27FC236}">
                <a16:creationId xmlns:a16="http://schemas.microsoft.com/office/drawing/2014/main" id="{48F0B9C6-835E-4F70-8525-A3D72196A37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362529" y="25987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38" name="Subheading">
            <a:extLst>
              <a:ext uri="{FF2B5EF4-FFF2-40B4-BE49-F238E27FC236}">
                <a16:creationId xmlns:a16="http://schemas.microsoft.com/office/drawing/2014/main" id="{AEFC40F1-3E9E-4577-A0F5-CCEB0656F7F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362529" y="28915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39" name="Text">
            <a:extLst>
              <a:ext uri="{FF2B5EF4-FFF2-40B4-BE49-F238E27FC236}">
                <a16:creationId xmlns:a16="http://schemas.microsoft.com/office/drawing/2014/main" id="{1D6FB7EF-1143-454A-AE60-9769E5B69ED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362529" y="3101333"/>
            <a:ext cx="23774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Description of what this milestone is with two lines of text</a:t>
            </a:r>
          </a:p>
        </p:txBody>
      </p:sp>
      <p:sp>
        <p:nvSpPr>
          <p:cNvPr id="58" name="Heading">
            <a:extLst>
              <a:ext uri="{FF2B5EF4-FFF2-40B4-BE49-F238E27FC236}">
                <a16:creationId xmlns:a16="http://schemas.microsoft.com/office/drawing/2014/main" id="{DF3645CB-3D2B-4F22-920D-08ED80F9908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281860" y="44148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59" name="Subheading">
            <a:extLst>
              <a:ext uri="{FF2B5EF4-FFF2-40B4-BE49-F238E27FC236}">
                <a16:creationId xmlns:a16="http://schemas.microsoft.com/office/drawing/2014/main" id="{E6FCF61B-B253-401D-89F7-0C22762011D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281860" y="47076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60" name="Text">
            <a:extLst>
              <a:ext uri="{FF2B5EF4-FFF2-40B4-BE49-F238E27FC236}">
                <a16:creationId xmlns:a16="http://schemas.microsoft.com/office/drawing/2014/main" id="{7C8D2D24-AEA7-42F5-8AB4-69A4E024153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281860" y="4917433"/>
            <a:ext cx="23774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Description of what this milestone is with two lines of text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4B1078B-F6CB-4224-AEA8-FE6E682846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428486" y="3657722"/>
            <a:ext cx="11212134" cy="588983"/>
            <a:chOff x="428486" y="3657722"/>
            <a:chExt cx="11212134" cy="588983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96346AA-1EC7-46F9-BD0F-E81DEE0F295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595901" y="3954605"/>
              <a:ext cx="11044719" cy="0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0E0CB018-B0D5-4B44-860A-F8AB9CB7B6B5}"/>
                </a:ext>
              </a:extLst>
            </p:cNvPr>
            <p:cNvGrpSpPr/>
            <p:nvPr userDrawn="1"/>
          </p:nvGrpSpPr>
          <p:grpSpPr>
            <a:xfrm>
              <a:off x="428486" y="3657722"/>
              <a:ext cx="215900" cy="404833"/>
              <a:chOff x="481826" y="3657722"/>
              <a:chExt cx="215900" cy="404833"/>
            </a:xfrm>
          </p:grpSpPr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FCDDED10-C14B-4D21-AD7B-A2740627C5E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589776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4554DD85-90A9-4C43-8170-6809719D7D4E}"/>
                  </a:ext>
                </a:extLst>
              </p:cNvPr>
              <p:cNvSpPr/>
              <p:nvPr userDrawn="1"/>
            </p:nvSpPr>
            <p:spPr>
              <a:xfrm>
                <a:off x="481826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F4683367-6AAA-4886-ACB8-5F2AA64B34F6}"/>
                  </a:ext>
                </a:extLst>
              </p:cNvPr>
              <p:cNvSpPr/>
              <p:nvPr userDrawn="1"/>
            </p:nvSpPr>
            <p:spPr>
              <a:xfrm>
                <a:off x="521196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382AE1FD-4C76-4B5F-A801-7D8245407209}"/>
                </a:ext>
              </a:extLst>
            </p:cNvPr>
            <p:cNvGrpSpPr/>
            <p:nvPr userDrawn="1"/>
          </p:nvGrpSpPr>
          <p:grpSpPr>
            <a:xfrm flipV="1">
              <a:off x="3388077" y="3841872"/>
              <a:ext cx="215900" cy="404833"/>
              <a:chOff x="4505561" y="3657722"/>
              <a:chExt cx="215900" cy="404833"/>
            </a:xfrm>
          </p:grpSpPr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A01E9F24-05C3-43C4-8E08-8DACE36F580D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4613511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1BC9D1D2-71DD-467A-9EE9-297AECB584E3}"/>
                  </a:ext>
                </a:extLst>
              </p:cNvPr>
              <p:cNvSpPr/>
              <p:nvPr userDrawn="1"/>
            </p:nvSpPr>
            <p:spPr>
              <a:xfrm>
                <a:off x="4505561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51A260FB-FE28-4092-B3A3-AA9CF2451901}"/>
                  </a:ext>
                </a:extLst>
              </p:cNvPr>
              <p:cNvSpPr/>
              <p:nvPr userDrawn="1"/>
            </p:nvSpPr>
            <p:spPr>
              <a:xfrm>
                <a:off x="4544931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27D2679-E95E-4F8A-A4D8-D61DDB89289E}"/>
                </a:ext>
              </a:extLst>
            </p:cNvPr>
            <p:cNvGrpSpPr/>
            <p:nvPr userDrawn="1"/>
          </p:nvGrpSpPr>
          <p:grpSpPr>
            <a:xfrm>
              <a:off x="6347668" y="3657722"/>
              <a:ext cx="215900" cy="404833"/>
              <a:chOff x="8640510" y="3657722"/>
              <a:chExt cx="215900" cy="404833"/>
            </a:xfrm>
          </p:grpSpPr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EB6075AB-C46D-4C12-9B46-8720BB098B40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8748460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27DE3503-7CA1-4479-B2C1-463A8C8D1281}"/>
                  </a:ext>
                </a:extLst>
              </p:cNvPr>
              <p:cNvSpPr/>
              <p:nvPr userDrawn="1"/>
            </p:nvSpPr>
            <p:spPr>
              <a:xfrm>
                <a:off x="8640510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D86EA661-78C4-4006-B60E-99392E32F394}"/>
                  </a:ext>
                </a:extLst>
              </p:cNvPr>
              <p:cNvSpPr/>
              <p:nvPr userDrawn="1"/>
            </p:nvSpPr>
            <p:spPr>
              <a:xfrm>
                <a:off x="8679880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983429CB-BF93-483C-B402-5DD34500B55F}"/>
                </a:ext>
              </a:extLst>
            </p:cNvPr>
            <p:cNvGrpSpPr/>
            <p:nvPr userDrawn="1"/>
          </p:nvGrpSpPr>
          <p:grpSpPr>
            <a:xfrm flipV="1">
              <a:off x="9307260" y="3841872"/>
              <a:ext cx="215900" cy="404833"/>
              <a:chOff x="4505561" y="3657722"/>
              <a:chExt cx="215900" cy="404833"/>
            </a:xfrm>
          </p:grpSpPr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FE42DB84-DC5F-49E5-83A1-F843912D1593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4613511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4E614E47-8017-4403-B9E4-4F086A127DCB}"/>
                  </a:ext>
                </a:extLst>
              </p:cNvPr>
              <p:cNvSpPr/>
              <p:nvPr userDrawn="1"/>
            </p:nvSpPr>
            <p:spPr>
              <a:xfrm>
                <a:off x="4505561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D36F5778-BC8C-41D9-B57D-0A69E900B2D1}"/>
                  </a:ext>
                </a:extLst>
              </p:cNvPr>
              <p:cNvSpPr/>
              <p:nvPr userDrawn="1"/>
            </p:nvSpPr>
            <p:spPr>
              <a:xfrm>
                <a:off x="4544931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8" name="Slide Number">
            <a:extLst>
              <a:ext uri="{FF2B5EF4-FFF2-40B4-BE49-F238E27FC236}">
                <a16:creationId xmlns:a16="http://schemas.microsoft.com/office/drawing/2014/main" id="{16E5FB9E-8E62-4177-9AD9-93463ECF46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z="1200" kern="1200" smtClean="0">
                <a:solidFill>
                  <a:srgbClr val="7F7F7F"/>
                </a:solidFill>
                <a:latin typeface="+mn-lt"/>
                <a:ea typeface="+mn-ea"/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 sz="1200" kern="1200">
              <a:solidFill>
                <a:srgbClr val="7F7F7F"/>
              </a:solidFill>
              <a:latin typeface="+mn-lt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67276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- Five Mileston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eck Title">
            <a:extLst>
              <a:ext uri="{FF2B5EF4-FFF2-40B4-BE49-F238E27FC236}">
                <a16:creationId xmlns:a16="http://schemas.microsoft.com/office/drawing/2014/main" id="{57B50BDD-782F-465E-B2ED-14F47ADA0A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29" name="Title">
            <a:extLst>
              <a:ext uri="{FF2B5EF4-FFF2-40B4-BE49-F238E27FC236}">
                <a16:creationId xmlns:a16="http://schemas.microsoft.com/office/drawing/2014/main" id="{9B9C9E68-6833-47BE-AE49-D9C8237531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27" name="Subtitle">
            <a:extLst>
              <a:ext uri="{FF2B5EF4-FFF2-40B4-BE49-F238E27FC236}">
                <a16:creationId xmlns:a16="http://schemas.microsoft.com/office/drawing/2014/main" id="{89E7E264-7102-4515-9A0F-238604A13FC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31" name="Heading">
            <a:extLst>
              <a:ext uri="{FF2B5EF4-FFF2-40B4-BE49-F238E27FC236}">
                <a16:creationId xmlns:a16="http://schemas.microsoft.com/office/drawing/2014/main" id="{AE40CB9C-2231-48BC-ABA8-30EA27CABCF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0456" y="25987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32" name="Subheading">
            <a:extLst>
              <a:ext uri="{FF2B5EF4-FFF2-40B4-BE49-F238E27FC236}">
                <a16:creationId xmlns:a16="http://schemas.microsoft.com/office/drawing/2014/main" id="{31212E90-B031-414F-8B59-15FB9A41FDE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0456" y="28915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33" name="Text">
            <a:extLst>
              <a:ext uri="{FF2B5EF4-FFF2-40B4-BE49-F238E27FC236}">
                <a16:creationId xmlns:a16="http://schemas.microsoft.com/office/drawing/2014/main" id="{49E0F28B-1524-4D2C-8BE7-D6B5CFA6C43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0456" y="3101333"/>
            <a:ext cx="23774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Description of what this milestone is with two lines of text</a:t>
            </a:r>
          </a:p>
        </p:txBody>
      </p:sp>
      <p:sp>
        <p:nvSpPr>
          <p:cNvPr id="34" name="Heading">
            <a:extLst>
              <a:ext uri="{FF2B5EF4-FFF2-40B4-BE49-F238E27FC236}">
                <a16:creationId xmlns:a16="http://schemas.microsoft.com/office/drawing/2014/main" id="{B087D3C3-94B1-48D1-86B4-C69168AB6E1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619611" y="44148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35" name="Subheading">
            <a:extLst>
              <a:ext uri="{FF2B5EF4-FFF2-40B4-BE49-F238E27FC236}">
                <a16:creationId xmlns:a16="http://schemas.microsoft.com/office/drawing/2014/main" id="{A26E7B18-D947-4C91-9C64-370D17B1CC4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619611" y="47076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36" name="Text">
            <a:extLst>
              <a:ext uri="{FF2B5EF4-FFF2-40B4-BE49-F238E27FC236}">
                <a16:creationId xmlns:a16="http://schemas.microsoft.com/office/drawing/2014/main" id="{DC49F747-E88E-4A42-8D0C-C5CB89A9390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619611" y="4917433"/>
            <a:ext cx="23774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Description of what this milestone is with two lines of text</a:t>
            </a:r>
          </a:p>
        </p:txBody>
      </p:sp>
      <p:sp>
        <p:nvSpPr>
          <p:cNvPr id="37" name="Heading">
            <a:extLst>
              <a:ext uri="{FF2B5EF4-FFF2-40B4-BE49-F238E27FC236}">
                <a16:creationId xmlns:a16="http://schemas.microsoft.com/office/drawing/2014/main" id="{48F0B9C6-835E-4F70-8525-A3D72196A37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844879" y="25987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38" name="Subheading">
            <a:extLst>
              <a:ext uri="{FF2B5EF4-FFF2-40B4-BE49-F238E27FC236}">
                <a16:creationId xmlns:a16="http://schemas.microsoft.com/office/drawing/2014/main" id="{AEFC40F1-3E9E-4577-A0F5-CCEB0656F7F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844879" y="28915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39" name="Text">
            <a:extLst>
              <a:ext uri="{FF2B5EF4-FFF2-40B4-BE49-F238E27FC236}">
                <a16:creationId xmlns:a16="http://schemas.microsoft.com/office/drawing/2014/main" id="{1D6FB7EF-1143-454A-AE60-9769E5B69ED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844879" y="3101333"/>
            <a:ext cx="23774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Description of what this milestone is with two lines of text</a:t>
            </a:r>
          </a:p>
        </p:txBody>
      </p:sp>
      <p:sp>
        <p:nvSpPr>
          <p:cNvPr id="58" name="Heading">
            <a:extLst>
              <a:ext uri="{FF2B5EF4-FFF2-40B4-BE49-F238E27FC236}">
                <a16:creationId xmlns:a16="http://schemas.microsoft.com/office/drawing/2014/main" id="{DF3645CB-3D2B-4F22-920D-08ED80F9908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027610" y="44148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59" name="Subheading">
            <a:extLst>
              <a:ext uri="{FF2B5EF4-FFF2-40B4-BE49-F238E27FC236}">
                <a16:creationId xmlns:a16="http://schemas.microsoft.com/office/drawing/2014/main" id="{E6FCF61B-B253-401D-89F7-0C22762011D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027610" y="47076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60" name="Text">
            <a:extLst>
              <a:ext uri="{FF2B5EF4-FFF2-40B4-BE49-F238E27FC236}">
                <a16:creationId xmlns:a16="http://schemas.microsoft.com/office/drawing/2014/main" id="{7C8D2D24-AEA7-42F5-8AB4-69A4E024153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027610" y="4917433"/>
            <a:ext cx="23774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Description of what this milestone is with two lines of text</a:t>
            </a:r>
          </a:p>
        </p:txBody>
      </p:sp>
      <p:sp>
        <p:nvSpPr>
          <p:cNvPr id="40" name="Heading">
            <a:extLst>
              <a:ext uri="{FF2B5EF4-FFF2-40B4-BE49-F238E27FC236}">
                <a16:creationId xmlns:a16="http://schemas.microsoft.com/office/drawing/2014/main" id="{4D4DFF4E-8F81-44C8-91BC-5D6F024E1FA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260572" y="25987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41" name="Subheading">
            <a:extLst>
              <a:ext uri="{FF2B5EF4-FFF2-40B4-BE49-F238E27FC236}">
                <a16:creationId xmlns:a16="http://schemas.microsoft.com/office/drawing/2014/main" id="{99EFC654-3E28-419C-858A-D39D2D3B67F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260572" y="28915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46" name="Text">
            <a:extLst>
              <a:ext uri="{FF2B5EF4-FFF2-40B4-BE49-F238E27FC236}">
                <a16:creationId xmlns:a16="http://schemas.microsoft.com/office/drawing/2014/main" id="{425F7AED-9F77-4867-9BCC-4EB21942A95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9260572" y="3101333"/>
            <a:ext cx="23774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Description of what this milestone is with two lines of text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B0EC06D-786B-4C6A-A21D-E228B28C0D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428486" y="3657722"/>
            <a:ext cx="11212134" cy="588983"/>
            <a:chOff x="428486" y="3657722"/>
            <a:chExt cx="11212134" cy="588983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96346AA-1EC7-46F9-BD0F-E81DEE0F295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595901" y="3954605"/>
              <a:ext cx="11044719" cy="0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0E0CB018-B0D5-4B44-860A-F8AB9CB7B6B5}"/>
                </a:ext>
              </a:extLst>
            </p:cNvPr>
            <p:cNvGrpSpPr/>
            <p:nvPr userDrawn="1"/>
          </p:nvGrpSpPr>
          <p:grpSpPr>
            <a:xfrm>
              <a:off x="428486" y="3657722"/>
              <a:ext cx="215900" cy="404833"/>
              <a:chOff x="481826" y="3657722"/>
              <a:chExt cx="215900" cy="404833"/>
            </a:xfrm>
          </p:grpSpPr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FCDDED10-C14B-4D21-AD7B-A2740627C5E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589776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4554DD85-90A9-4C43-8170-6809719D7D4E}"/>
                  </a:ext>
                </a:extLst>
              </p:cNvPr>
              <p:cNvSpPr/>
              <p:nvPr userDrawn="1"/>
            </p:nvSpPr>
            <p:spPr>
              <a:xfrm>
                <a:off x="481826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F4683367-6AAA-4886-ACB8-5F2AA64B34F6}"/>
                  </a:ext>
                </a:extLst>
              </p:cNvPr>
              <p:cNvSpPr/>
              <p:nvPr userDrawn="1"/>
            </p:nvSpPr>
            <p:spPr>
              <a:xfrm>
                <a:off x="521196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382AE1FD-4C76-4B5F-A801-7D8245407209}"/>
                </a:ext>
              </a:extLst>
            </p:cNvPr>
            <p:cNvGrpSpPr/>
            <p:nvPr userDrawn="1"/>
          </p:nvGrpSpPr>
          <p:grpSpPr>
            <a:xfrm flipV="1">
              <a:off x="2632792" y="3841872"/>
              <a:ext cx="215900" cy="404833"/>
              <a:chOff x="4505561" y="3657722"/>
              <a:chExt cx="215900" cy="404833"/>
            </a:xfrm>
          </p:grpSpPr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A01E9F24-05C3-43C4-8E08-8DACE36F580D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4613511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1BC9D1D2-71DD-467A-9EE9-297AECB584E3}"/>
                  </a:ext>
                </a:extLst>
              </p:cNvPr>
              <p:cNvSpPr/>
              <p:nvPr userDrawn="1"/>
            </p:nvSpPr>
            <p:spPr>
              <a:xfrm>
                <a:off x="4505561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51A260FB-FE28-4092-B3A3-AA9CF2451901}"/>
                  </a:ext>
                </a:extLst>
              </p:cNvPr>
              <p:cNvSpPr/>
              <p:nvPr userDrawn="1"/>
            </p:nvSpPr>
            <p:spPr>
              <a:xfrm>
                <a:off x="4544931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27D2679-E95E-4F8A-A4D8-D61DDB89289E}"/>
                </a:ext>
              </a:extLst>
            </p:cNvPr>
            <p:cNvGrpSpPr/>
            <p:nvPr userDrawn="1"/>
          </p:nvGrpSpPr>
          <p:grpSpPr>
            <a:xfrm>
              <a:off x="4837098" y="3657722"/>
              <a:ext cx="215900" cy="404833"/>
              <a:chOff x="8640510" y="3657722"/>
              <a:chExt cx="215900" cy="404833"/>
            </a:xfrm>
          </p:grpSpPr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EB6075AB-C46D-4C12-9B46-8720BB098B40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8748460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27DE3503-7CA1-4479-B2C1-463A8C8D1281}"/>
                  </a:ext>
                </a:extLst>
              </p:cNvPr>
              <p:cNvSpPr/>
              <p:nvPr userDrawn="1"/>
            </p:nvSpPr>
            <p:spPr>
              <a:xfrm>
                <a:off x="8640510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D86EA661-78C4-4006-B60E-99392E32F394}"/>
                  </a:ext>
                </a:extLst>
              </p:cNvPr>
              <p:cNvSpPr/>
              <p:nvPr userDrawn="1"/>
            </p:nvSpPr>
            <p:spPr>
              <a:xfrm>
                <a:off x="8679880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983429CB-BF93-483C-B402-5DD34500B55F}"/>
                </a:ext>
              </a:extLst>
            </p:cNvPr>
            <p:cNvGrpSpPr/>
            <p:nvPr userDrawn="1"/>
          </p:nvGrpSpPr>
          <p:grpSpPr>
            <a:xfrm flipV="1">
              <a:off x="7041404" y="3841872"/>
              <a:ext cx="215900" cy="404833"/>
              <a:chOff x="4505561" y="3657722"/>
              <a:chExt cx="215900" cy="404833"/>
            </a:xfrm>
          </p:grpSpPr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FE42DB84-DC5F-49E5-83A1-F843912D1593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4613511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4E614E47-8017-4403-B9E4-4F086A127DCB}"/>
                  </a:ext>
                </a:extLst>
              </p:cNvPr>
              <p:cNvSpPr/>
              <p:nvPr userDrawn="1"/>
            </p:nvSpPr>
            <p:spPr>
              <a:xfrm>
                <a:off x="4505561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D36F5778-BC8C-41D9-B57D-0A69E900B2D1}"/>
                  </a:ext>
                </a:extLst>
              </p:cNvPr>
              <p:cNvSpPr/>
              <p:nvPr userDrawn="1"/>
            </p:nvSpPr>
            <p:spPr>
              <a:xfrm>
                <a:off x="4544931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28D1E63-ED1E-4BE7-AB0D-B56F070D936F}"/>
                </a:ext>
              </a:extLst>
            </p:cNvPr>
            <p:cNvGrpSpPr/>
            <p:nvPr userDrawn="1"/>
          </p:nvGrpSpPr>
          <p:grpSpPr>
            <a:xfrm>
              <a:off x="9245711" y="3657722"/>
              <a:ext cx="215900" cy="404833"/>
              <a:chOff x="8640510" y="3657722"/>
              <a:chExt cx="215900" cy="404833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7B04986E-9B1A-4D21-9D72-0EDE365580D8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8748460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30A2D109-C8A1-4C3B-B88F-6EFA740DFB8A}"/>
                  </a:ext>
                </a:extLst>
              </p:cNvPr>
              <p:cNvSpPr/>
              <p:nvPr userDrawn="1"/>
            </p:nvSpPr>
            <p:spPr>
              <a:xfrm>
                <a:off x="8640510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2D48CD71-7E14-45C7-B844-44C014FF3D65}"/>
                  </a:ext>
                </a:extLst>
              </p:cNvPr>
              <p:cNvSpPr/>
              <p:nvPr userDrawn="1"/>
            </p:nvSpPr>
            <p:spPr>
              <a:xfrm>
                <a:off x="8679880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8" name="Slide Number">
            <a:extLst>
              <a:ext uri="{FF2B5EF4-FFF2-40B4-BE49-F238E27FC236}">
                <a16:creationId xmlns:a16="http://schemas.microsoft.com/office/drawing/2014/main" id="{16E5FB9E-8E62-4177-9AD9-93463ECF46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z="1200" kern="1200" smtClean="0">
                <a:solidFill>
                  <a:srgbClr val="7F7F7F"/>
                </a:solidFill>
                <a:latin typeface="+mn-lt"/>
                <a:ea typeface="+mn-ea"/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 sz="1200" kern="1200">
              <a:solidFill>
                <a:srgbClr val="7F7F7F"/>
              </a:solidFill>
              <a:latin typeface="+mn-lt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5867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- Six Mileston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eck Title">
            <a:extLst>
              <a:ext uri="{FF2B5EF4-FFF2-40B4-BE49-F238E27FC236}">
                <a16:creationId xmlns:a16="http://schemas.microsoft.com/office/drawing/2014/main" id="{57B50BDD-782F-465E-B2ED-14F47ADA0A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29" name="Title">
            <a:extLst>
              <a:ext uri="{FF2B5EF4-FFF2-40B4-BE49-F238E27FC236}">
                <a16:creationId xmlns:a16="http://schemas.microsoft.com/office/drawing/2014/main" id="{9B9C9E68-6833-47BE-AE49-D9C8237531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27" name="Subtitle">
            <a:extLst>
              <a:ext uri="{FF2B5EF4-FFF2-40B4-BE49-F238E27FC236}">
                <a16:creationId xmlns:a16="http://schemas.microsoft.com/office/drawing/2014/main" id="{89E7E264-7102-4515-9A0F-238604A13FC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31" name="Heading">
            <a:extLst>
              <a:ext uri="{FF2B5EF4-FFF2-40B4-BE49-F238E27FC236}">
                <a16:creationId xmlns:a16="http://schemas.microsoft.com/office/drawing/2014/main" id="{AE40CB9C-2231-48BC-ABA8-30EA27CABCF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0456" y="25987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32" name="Subheading">
            <a:extLst>
              <a:ext uri="{FF2B5EF4-FFF2-40B4-BE49-F238E27FC236}">
                <a16:creationId xmlns:a16="http://schemas.microsoft.com/office/drawing/2014/main" id="{31212E90-B031-414F-8B59-15FB9A41FDE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0456" y="28915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33" name="Text">
            <a:extLst>
              <a:ext uri="{FF2B5EF4-FFF2-40B4-BE49-F238E27FC236}">
                <a16:creationId xmlns:a16="http://schemas.microsoft.com/office/drawing/2014/main" id="{49E0F28B-1524-4D2C-8BE7-D6B5CFA6C43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0456" y="3101333"/>
            <a:ext cx="21488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34" name="Heading">
            <a:extLst>
              <a:ext uri="{FF2B5EF4-FFF2-40B4-BE49-F238E27FC236}">
                <a16:creationId xmlns:a16="http://schemas.microsoft.com/office/drawing/2014/main" id="{B087D3C3-94B1-48D1-86B4-C69168AB6E1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276711" y="44148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35" name="Subheading">
            <a:extLst>
              <a:ext uri="{FF2B5EF4-FFF2-40B4-BE49-F238E27FC236}">
                <a16:creationId xmlns:a16="http://schemas.microsoft.com/office/drawing/2014/main" id="{A26E7B18-D947-4C91-9C64-370D17B1CC4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276711" y="47076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36" name="Text">
            <a:extLst>
              <a:ext uri="{FF2B5EF4-FFF2-40B4-BE49-F238E27FC236}">
                <a16:creationId xmlns:a16="http://schemas.microsoft.com/office/drawing/2014/main" id="{DC49F747-E88E-4A42-8D0C-C5CB89A9390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276711" y="4917433"/>
            <a:ext cx="21488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37" name="Heading">
            <a:extLst>
              <a:ext uri="{FF2B5EF4-FFF2-40B4-BE49-F238E27FC236}">
                <a16:creationId xmlns:a16="http://schemas.microsoft.com/office/drawing/2014/main" id="{48F0B9C6-835E-4F70-8525-A3D72196A37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120979" y="25987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38" name="Subheading">
            <a:extLst>
              <a:ext uri="{FF2B5EF4-FFF2-40B4-BE49-F238E27FC236}">
                <a16:creationId xmlns:a16="http://schemas.microsoft.com/office/drawing/2014/main" id="{AEFC40F1-3E9E-4577-A0F5-CCEB0656F7F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120979" y="28915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39" name="Text">
            <a:extLst>
              <a:ext uri="{FF2B5EF4-FFF2-40B4-BE49-F238E27FC236}">
                <a16:creationId xmlns:a16="http://schemas.microsoft.com/office/drawing/2014/main" id="{1D6FB7EF-1143-454A-AE60-9769E5B69ED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120979" y="3101333"/>
            <a:ext cx="21488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58" name="Heading">
            <a:extLst>
              <a:ext uri="{FF2B5EF4-FFF2-40B4-BE49-F238E27FC236}">
                <a16:creationId xmlns:a16="http://schemas.microsoft.com/office/drawing/2014/main" id="{DF3645CB-3D2B-4F22-920D-08ED80F9908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992560" y="44148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59" name="Subheading">
            <a:extLst>
              <a:ext uri="{FF2B5EF4-FFF2-40B4-BE49-F238E27FC236}">
                <a16:creationId xmlns:a16="http://schemas.microsoft.com/office/drawing/2014/main" id="{E6FCF61B-B253-401D-89F7-0C22762011D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992560" y="47076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60" name="Text">
            <a:extLst>
              <a:ext uri="{FF2B5EF4-FFF2-40B4-BE49-F238E27FC236}">
                <a16:creationId xmlns:a16="http://schemas.microsoft.com/office/drawing/2014/main" id="{7C8D2D24-AEA7-42F5-8AB4-69A4E024153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992560" y="4917433"/>
            <a:ext cx="21488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40" name="Heading">
            <a:extLst>
              <a:ext uri="{FF2B5EF4-FFF2-40B4-BE49-F238E27FC236}">
                <a16:creationId xmlns:a16="http://schemas.microsoft.com/office/drawing/2014/main" id="{4D4DFF4E-8F81-44C8-91BC-5D6F024E1FA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857222" y="25987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41" name="Subheading">
            <a:extLst>
              <a:ext uri="{FF2B5EF4-FFF2-40B4-BE49-F238E27FC236}">
                <a16:creationId xmlns:a16="http://schemas.microsoft.com/office/drawing/2014/main" id="{99EFC654-3E28-419C-858A-D39D2D3B67F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857222" y="28915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46" name="Text">
            <a:extLst>
              <a:ext uri="{FF2B5EF4-FFF2-40B4-BE49-F238E27FC236}">
                <a16:creationId xmlns:a16="http://schemas.microsoft.com/office/drawing/2014/main" id="{425F7AED-9F77-4867-9BCC-4EB21942A95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857222" y="3101333"/>
            <a:ext cx="21488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67" name="Heading">
            <a:extLst>
              <a:ext uri="{FF2B5EF4-FFF2-40B4-BE49-F238E27FC236}">
                <a16:creationId xmlns:a16="http://schemas.microsoft.com/office/drawing/2014/main" id="{1AE10689-E934-41C0-AD7A-CB89FAAA0977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9718585" y="44148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68" name="Subheading">
            <a:extLst>
              <a:ext uri="{FF2B5EF4-FFF2-40B4-BE49-F238E27FC236}">
                <a16:creationId xmlns:a16="http://schemas.microsoft.com/office/drawing/2014/main" id="{4D33B8C4-4002-4F0C-8640-02234C3EED89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9718585" y="47076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69" name="Text">
            <a:extLst>
              <a:ext uri="{FF2B5EF4-FFF2-40B4-BE49-F238E27FC236}">
                <a16:creationId xmlns:a16="http://schemas.microsoft.com/office/drawing/2014/main" id="{E6B7EA05-A88D-4A2A-AA52-7D7A95F0BE8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718586" y="4917433"/>
            <a:ext cx="2148840" cy="40255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5FC3F19-E83C-4447-A18A-49D530E58A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428486" y="3657722"/>
            <a:ext cx="11212134" cy="588983"/>
            <a:chOff x="428486" y="3657722"/>
            <a:chExt cx="11212134" cy="588983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96346AA-1EC7-46F9-BD0F-E81DEE0F295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595901" y="3954605"/>
              <a:ext cx="11044719" cy="0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0E0CB018-B0D5-4B44-860A-F8AB9CB7B6B5}"/>
                </a:ext>
              </a:extLst>
            </p:cNvPr>
            <p:cNvGrpSpPr/>
            <p:nvPr userDrawn="1"/>
          </p:nvGrpSpPr>
          <p:grpSpPr>
            <a:xfrm>
              <a:off x="428486" y="3657722"/>
              <a:ext cx="215900" cy="404833"/>
              <a:chOff x="481826" y="3657722"/>
              <a:chExt cx="215900" cy="404833"/>
            </a:xfrm>
          </p:grpSpPr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FCDDED10-C14B-4D21-AD7B-A2740627C5E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589776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4554DD85-90A9-4C43-8170-6809719D7D4E}"/>
                  </a:ext>
                </a:extLst>
              </p:cNvPr>
              <p:cNvSpPr/>
              <p:nvPr userDrawn="1"/>
            </p:nvSpPr>
            <p:spPr>
              <a:xfrm>
                <a:off x="481826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F4683367-6AAA-4886-ACB8-5F2AA64B34F6}"/>
                  </a:ext>
                </a:extLst>
              </p:cNvPr>
              <p:cNvSpPr/>
              <p:nvPr userDrawn="1"/>
            </p:nvSpPr>
            <p:spPr>
              <a:xfrm>
                <a:off x="521196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382AE1FD-4C76-4B5F-A801-7D8245407209}"/>
                </a:ext>
              </a:extLst>
            </p:cNvPr>
            <p:cNvGrpSpPr/>
            <p:nvPr userDrawn="1"/>
          </p:nvGrpSpPr>
          <p:grpSpPr>
            <a:xfrm flipV="1">
              <a:off x="2291805" y="3841872"/>
              <a:ext cx="215900" cy="404833"/>
              <a:chOff x="4505561" y="3657722"/>
              <a:chExt cx="215900" cy="404833"/>
            </a:xfrm>
          </p:grpSpPr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A01E9F24-05C3-43C4-8E08-8DACE36F580D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4613511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1BC9D1D2-71DD-467A-9EE9-297AECB584E3}"/>
                  </a:ext>
                </a:extLst>
              </p:cNvPr>
              <p:cNvSpPr/>
              <p:nvPr userDrawn="1"/>
            </p:nvSpPr>
            <p:spPr>
              <a:xfrm>
                <a:off x="4505561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51A260FB-FE28-4092-B3A3-AA9CF2451901}"/>
                  </a:ext>
                </a:extLst>
              </p:cNvPr>
              <p:cNvSpPr/>
              <p:nvPr userDrawn="1"/>
            </p:nvSpPr>
            <p:spPr>
              <a:xfrm>
                <a:off x="4544931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27D2679-E95E-4F8A-A4D8-D61DDB89289E}"/>
                </a:ext>
              </a:extLst>
            </p:cNvPr>
            <p:cNvGrpSpPr/>
            <p:nvPr userDrawn="1"/>
          </p:nvGrpSpPr>
          <p:grpSpPr>
            <a:xfrm>
              <a:off x="4155124" y="3657722"/>
              <a:ext cx="215900" cy="404833"/>
              <a:chOff x="8640510" y="3657722"/>
              <a:chExt cx="215900" cy="404833"/>
            </a:xfrm>
          </p:grpSpPr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EB6075AB-C46D-4C12-9B46-8720BB098B40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8748460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27DE3503-7CA1-4479-B2C1-463A8C8D1281}"/>
                  </a:ext>
                </a:extLst>
              </p:cNvPr>
              <p:cNvSpPr/>
              <p:nvPr userDrawn="1"/>
            </p:nvSpPr>
            <p:spPr>
              <a:xfrm>
                <a:off x="8640510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D86EA661-78C4-4006-B60E-99392E32F394}"/>
                  </a:ext>
                </a:extLst>
              </p:cNvPr>
              <p:cNvSpPr/>
              <p:nvPr userDrawn="1"/>
            </p:nvSpPr>
            <p:spPr>
              <a:xfrm>
                <a:off x="8679880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983429CB-BF93-483C-B402-5DD34500B55F}"/>
                </a:ext>
              </a:extLst>
            </p:cNvPr>
            <p:cNvGrpSpPr/>
            <p:nvPr userDrawn="1"/>
          </p:nvGrpSpPr>
          <p:grpSpPr>
            <a:xfrm flipV="1">
              <a:off x="6018443" y="3841872"/>
              <a:ext cx="215900" cy="404833"/>
              <a:chOff x="4505561" y="3657722"/>
              <a:chExt cx="215900" cy="404833"/>
            </a:xfrm>
          </p:grpSpPr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FE42DB84-DC5F-49E5-83A1-F843912D1593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4613511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4E614E47-8017-4403-B9E4-4F086A127DCB}"/>
                  </a:ext>
                </a:extLst>
              </p:cNvPr>
              <p:cNvSpPr/>
              <p:nvPr userDrawn="1"/>
            </p:nvSpPr>
            <p:spPr>
              <a:xfrm>
                <a:off x="4505561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D36F5778-BC8C-41D9-B57D-0A69E900B2D1}"/>
                  </a:ext>
                </a:extLst>
              </p:cNvPr>
              <p:cNvSpPr/>
              <p:nvPr userDrawn="1"/>
            </p:nvSpPr>
            <p:spPr>
              <a:xfrm>
                <a:off x="4544931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28D1E63-ED1E-4BE7-AB0D-B56F070D936F}"/>
                </a:ext>
              </a:extLst>
            </p:cNvPr>
            <p:cNvGrpSpPr/>
            <p:nvPr userDrawn="1"/>
          </p:nvGrpSpPr>
          <p:grpSpPr>
            <a:xfrm>
              <a:off x="7881762" y="3657722"/>
              <a:ext cx="215900" cy="404833"/>
              <a:chOff x="8640510" y="3657722"/>
              <a:chExt cx="215900" cy="404833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7B04986E-9B1A-4D21-9D72-0EDE365580D8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8748460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30A2D109-C8A1-4C3B-B88F-6EFA740DFB8A}"/>
                  </a:ext>
                </a:extLst>
              </p:cNvPr>
              <p:cNvSpPr/>
              <p:nvPr userDrawn="1"/>
            </p:nvSpPr>
            <p:spPr>
              <a:xfrm>
                <a:off x="8640510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2D48CD71-7E14-45C7-B844-44C014FF3D65}"/>
                  </a:ext>
                </a:extLst>
              </p:cNvPr>
              <p:cNvSpPr/>
              <p:nvPr userDrawn="1"/>
            </p:nvSpPr>
            <p:spPr>
              <a:xfrm>
                <a:off x="8679880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DD1F4DCB-463D-4AD9-8602-B234C7589668}"/>
                </a:ext>
              </a:extLst>
            </p:cNvPr>
            <p:cNvGrpSpPr/>
            <p:nvPr userDrawn="1"/>
          </p:nvGrpSpPr>
          <p:grpSpPr>
            <a:xfrm flipV="1">
              <a:off x="9745079" y="3841872"/>
              <a:ext cx="215900" cy="404833"/>
              <a:chOff x="4505561" y="3657722"/>
              <a:chExt cx="215900" cy="404833"/>
            </a:xfrm>
          </p:grpSpPr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B08F0FA2-4954-497A-A035-8744E41E242E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4613511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0882451F-BA86-46FA-90C5-424015655FA9}"/>
                  </a:ext>
                </a:extLst>
              </p:cNvPr>
              <p:cNvSpPr/>
              <p:nvPr userDrawn="1"/>
            </p:nvSpPr>
            <p:spPr>
              <a:xfrm>
                <a:off x="4505561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146A650E-6DCD-4796-B14C-7B62401C5199}"/>
                  </a:ext>
                </a:extLst>
              </p:cNvPr>
              <p:cNvSpPr/>
              <p:nvPr userDrawn="1"/>
            </p:nvSpPr>
            <p:spPr>
              <a:xfrm>
                <a:off x="4544931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8" name="Slide Number">
            <a:extLst>
              <a:ext uri="{FF2B5EF4-FFF2-40B4-BE49-F238E27FC236}">
                <a16:creationId xmlns:a16="http://schemas.microsoft.com/office/drawing/2014/main" id="{16E5FB9E-8E62-4177-9AD9-93463ECF46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z="1200" kern="1200" smtClean="0">
                <a:solidFill>
                  <a:srgbClr val="7F7F7F"/>
                </a:solidFill>
                <a:latin typeface="+mn-lt"/>
                <a:ea typeface="+mn-ea"/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 sz="1200" kern="1200">
              <a:solidFill>
                <a:srgbClr val="7F7F7F"/>
              </a:solidFill>
              <a:latin typeface="+mn-lt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84827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- Seven Mileston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eck Title">
            <a:extLst>
              <a:ext uri="{FF2B5EF4-FFF2-40B4-BE49-F238E27FC236}">
                <a16:creationId xmlns:a16="http://schemas.microsoft.com/office/drawing/2014/main" id="{57B50BDD-782F-465E-B2ED-14F47ADA0A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29" name="Title">
            <a:extLst>
              <a:ext uri="{FF2B5EF4-FFF2-40B4-BE49-F238E27FC236}">
                <a16:creationId xmlns:a16="http://schemas.microsoft.com/office/drawing/2014/main" id="{9B9C9E68-6833-47BE-AE49-D9C8237531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27" name="Subtitle">
            <a:extLst>
              <a:ext uri="{FF2B5EF4-FFF2-40B4-BE49-F238E27FC236}">
                <a16:creationId xmlns:a16="http://schemas.microsoft.com/office/drawing/2014/main" id="{89E7E264-7102-4515-9A0F-238604A13FC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31" name="Heading">
            <a:extLst>
              <a:ext uri="{FF2B5EF4-FFF2-40B4-BE49-F238E27FC236}">
                <a16:creationId xmlns:a16="http://schemas.microsoft.com/office/drawing/2014/main" id="{AE40CB9C-2231-48BC-ABA8-30EA27CABCF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0456" y="25987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32" name="Subheading">
            <a:extLst>
              <a:ext uri="{FF2B5EF4-FFF2-40B4-BE49-F238E27FC236}">
                <a16:creationId xmlns:a16="http://schemas.microsoft.com/office/drawing/2014/main" id="{31212E90-B031-414F-8B59-15FB9A41FDE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0456" y="28915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33" name="Text">
            <a:extLst>
              <a:ext uri="{FF2B5EF4-FFF2-40B4-BE49-F238E27FC236}">
                <a16:creationId xmlns:a16="http://schemas.microsoft.com/office/drawing/2014/main" id="{49E0F28B-1524-4D2C-8BE7-D6B5CFA6C43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0456" y="3101333"/>
            <a:ext cx="21488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34" name="Heading">
            <a:extLst>
              <a:ext uri="{FF2B5EF4-FFF2-40B4-BE49-F238E27FC236}">
                <a16:creationId xmlns:a16="http://schemas.microsoft.com/office/drawing/2014/main" id="{B087D3C3-94B1-48D1-86B4-C69168AB6E1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901142" y="44148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35" name="Subheading">
            <a:extLst>
              <a:ext uri="{FF2B5EF4-FFF2-40B4-BE49-F238E27FC236}">
                <a16:creationId xmlns:a16="http://schemas.microsoft.com/office/drawing/2014/main" id="{A26E7B18-D947-4C91-9C64-370D17B1CC4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901142" y="47076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36" name="Text">
            <a:extLst>
              <a:ext uri="{FF2B5EF4-FFF2-40B4-BE49-F238E27FC236}">
                <a16:creationId xmlns:a16="http://schemas.microsoft.com/office/drawing/2014/main" id="{DC49F747-E88E-4A42-8D0C-C5CB89A9390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901142" y="4917433"/>
            <a:ext cx="21488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37" name="Heading">
            <a:extLst>
              <a:ext uri="{FF2B5EF4-FFF2-40B4-BE49-F238E27FC236}">
                <a16:creationId xmlns:a16="http://schemas.microsoft.com/office/drawing/2014/main" id="{48F0B9C6-835E-4F70-8525-A3D72196A37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436329" y="25987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38" name="Subheading">
            <a:extLst>
              <a:ext uri="{FF2B5EF4-FFF2-40B4-BE49-F238E27FC236}">
                <a16:creationId xmlns:a16="http://schemas.microsoft.com/office/drawing/2014/main" id="{AEFC40F1-3E9E-4577-A0F5-CCEB0656F7F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436329" y="28915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39" name="Text">
            <a:extLst>
              <a:ext uri="{FF2B5EF4-FFF2-40B4-BE49-F238E27FC236}">
                <a16:creationId xmlns:a16="http://schemas.microsoft.com/office/drawing/2014/main" id="{1D6FB7EF-1143-454A-AE60-9769E5B69ED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36329" y="3101333"/>
            <a:ext cx="21488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58" name="Heading">
            <a:extLst>
              <a:ext uri="{FF2B5EF4-FFF2-40B4-BE49-F238E27FC236}">
                <a16:creationId xmlns:a16="http://schemas.microsoft.com/office/drawing/2014/main" id="{DF3645CB-3D2B-4F22-920D-08ED80F9908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956858" y="44148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59" name="Subheading">
            <a:extLst>
              <a:ext uri="{FF2B5EF4-FFF2-40B4-BE49-F238E27FC236}">
                <a16:creationId xmlns:a16="http://schemas.microsoft.com/office/drawing/2014/main" id="{E6FCF61B-B253-401D-89F7-0C22762011D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956858" y="47076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60" name="Text">
            <a:extLst>
              <a:ext uri="{FF2B5EF4-FFF2-40B4-BE49-F238E27FC236}">
                <a16:creationId xmlns:a16="http://schemas.microsoft.com/office/drawing/2014/main" id="{7C8D2D24-AEA7-42F5-8AB4-69A4E024153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956858" y="4917433"/>
            <a:ext cx="21488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40" name="Heading">
            <a:extLst>
              <a:ext uri="{FF2B5EF4-FFF2-40B4-BE49-F238E27FC236}">
                <a16:creationId xmlns:a16="http://schemas.microsoft.com/office/drawing/2014/main" id="{4D4DFF4E-8F81-44C8-91BC-5D6F024E1FA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497333" y="25987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41" name="Subheading">
            <a:extLst>
              <a:ext uri="{FF2B5EF4-FFF2-40B4-BE49-F238E27FC236}">
                <a16:creationId xmlns:a16="http://schemas.microsoft.com/office/drawing/2014/main" id="{99EFC654-3E28-419C-858A-D39D2D3B67F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497333" y="28915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46" name="Text">
            <a:extLst>
              <a:ext uri="{FF2B5EF4-FFF2-40B4-BE49-F238E27FC236}">
                <a16:creationId xmlns:a16="http://schemas.microsoft.com/office/drawing/2014/main" id="{425F7AED-9F77-4867-9BCC-4EB21942A95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497333" y="3101333"/>
            <a:ext cx="21488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67" name="Heading">
            <a:extLst>
              <a:ext uri="{FF2B5EF4-FFF2-40B4-BE49-F238E27FC236}">
                <a16:creationId xmlns:a16="http://schemas.microsoft.com/office/drawing/2014/main" id="{1AE10689-E934-41C0-AD7A-CB89FAAA0977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985613" y="44148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68" name="Subheading">
            <a:extLst>
              <a:ext uri="{FF2B5EF4-FFF2-40B4-BE49-F238E27FC236}">
                <a16:creationId xmlns:a16="http://schemas.microsoft.com/office/drawing/2014/main" id="{4D33B8C4-4002-4F0C-8640-02234C3EED89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985613" y="47076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69" name="Text">
            <a:extLst>
              <a:ext uri="{FF2B5EF4-FFF2-40B4-BE49-F238E27FC236}">
                <a16:creationId xmlns:a16="http://schemas.microsoft.com/office/drawing/2014/main" id="{E6B7EA05-A88D-4A2A-AA52-7D7A95F0BE8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985614" y="4917433"/>
            <a:ext cx="2148840" cy="40255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74" name="Heading">
            <a:extLst>
              <a:ext uri="{FF2B5EF4-FFF2-40B4-BE49-F238E27FC236}">
                <a16:creationId xmlns:a16="http://schemas.microsoft.com/office/drawing/2014/main" id="{8D1F5C23-99DB-4570-9BDE-DC5922A8FE08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490000" y="2593955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75" name="Subheading">
            <a:extLst>
              <a:ext uri="{FF2B5EF4-FFF2-40B4-BE49-F238E27FC236}">
                <a16:creationId xmlns:a16="http://schemas.microsoft.com/office/drawing/2014/main" id="{1970CCB8-08EC-4E95-8047-A6BE304376D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490000" y="2886804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76" name="Text">
            <a:extLst>
              <a:ext uri="{FF2B5EF4-FFF2-40B4-BE49-F238E27FC236}">
                <a16:creationId xmlns:a16="http://schemas.microsoft.com/office/drawing/2014/main" id="{610984CC-D73A-40C6-B355-573236E8FAA1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9490000" y="3096550"/>
            <a:ext cx="21488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59A8FF3-C4C0-4A6F-A944-E1BFD80FD7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428486" y="3652939"/>
            <a:ext cx="11212134" cy="593766"/>
            <a:chOff x="428486" y="3652939"/>
            <a:chExt cx="11212134" cy="593766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96346AA-1EC7-46F9-BD0F-E81DEE0F295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595901" y="3954605"/>
              <a:ext cx="11044719" cy="0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0E0CB018-B0D5-4B44-860A-F8AB9CB7B6B5}"/>
                </a:ext>
              </a:extLst>
            </p:cNvPr>
            <p:cNvGrpSpPr/>
            <p:nvPr userDrawn="1"/>
          </p:nvGrpSpPr>
          <p:grpSpPr>
            <a:xfrm>
              <a:off x="428486" y="3657722"/>
              <a:ext cx="215900" cy="404833"/>
              <a:chOff x="481826" y="3657722"/>
              <a:chExt cx="215900" cy="404833"/>
            </a:xfrm>
          </p:grpSpPr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FCDDED10-C14B-4D21-AD7B-A2740627C5E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589776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4554DD85-90A9-4C43-8170-6809719D7D4E}"/>
                  </a:ext>
                </a:extLst>
              </p:cNvPr>
              <p:cNvSpPr/>
              <p:nvPr userDrawn="1"/>
            </p:nvSpPr>
            <p:spPr>
              <a:xfrm>
                <a:off x="481826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F4683367-6AAA-4886-ACB8-5F2AA64B34F6}"/>
                  </a:ext>
                </a:extLst>
              </p:cNvPr>
              <p:cNvSpPr/>
              <p:nvPr userDrawn="1"/>
            </p:nvSpPr>
            <p:spPr>
              <a:xfrm>
                <a:off x="521196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382AE1FD-4C76-4B5F-A801-7D8245407209}"/>
                </a:ext>
              </a:extLst>
            </p:cNvPr>
            <p:cNvGrpSpPr/>
            <p:nvPr userDrawn="1"/>
          </p:nvGrpSpPr>
          <p:grpSpPr>
            <a:xfrm flipV="1">
              <a:off x="1942913" y="3841872"/>
              <a:ext cx="215900" cy="404833"/>
              <a:chOff x="4505561" y="3657722"/>
              <a:chExt cx="215900" cy="404833"/>
            </a:xfrm>
          </p:grpSpPr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A01E9F24-05C3-43C4-8E08-8DACE36F580D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4613511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1BC9D1D2-71DD-467A-9EE9-297AECB584E3}"/>
                  </a:ext>
                </a:extLst>
              </p:cNvPr>
              <p:cNvSpPr/>
              <p:nvPr userDrawn="1"/>
            </p:nvSpPr>
            <p:spPr>
              <a:xfrm>
                <a:off x="4505561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51A260FB-FE28-4092-B3A3-AA9CF2451901}"/>
                  </a:ext>
                </a:extLst>
              </p:cNvPr>
              <p:cNvSpPr/>
              <p:nvPr userDrawn="1"/>
            </p:nvSpPr>
            <p:spPr>
              <a:xfrm>
                <a:off x="4544931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27D2679-E95E-4F8A-A4D8-D61DDB89289E}"/>
                </a:ext>
              </a:extLst>
            </p:cNvPr>
            <p:cNvGrpSpPr/>
            <p:nvPr userDrawn="1"/>
          </p:nvGrpSpPr>
          <p:grpSpPr>
            <a:xfrm>
              <a:off x="3457340" y="3657722"/>
              <a:ext cx="215900" cy="404833"/>
              <a:chOff x="8640510" y="3657722"/>
              <a:chExt cx="215900" cy="404833"/>
            </a:xfrm>
          </p:grpSpPr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EB6075AB-C46D-4C12-9B46-8720BB098B40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8748460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27DE3503-7CA1-4479-B2C1-463A8C8D1281}"/>
                  </a:ext>
                </a:extLst>
              </p:cNvPr>
              <p:cNvSpPr/>
              <p:nvPr userDrawn="1"/>
            </p:nvSpPr>
            <p:spPr>
              <a:xfrm>
                <a:off x="8640510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D86EA661-78C4-4006-B60E-99392E32F394}"/>
                  </a:ext>
                </a:extLst>
              </p:cNvPr>
              <p:cNvSpPr/>
              <p:nvPr userDrawn="1"/>
            </p:nvSpPr>
            <p:spPr>
              <a:xfrm>
                <a:off x="8679880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983429CB-BF93-483C-B402-5DD34500B55F}"/>
                </a:ext>
              </a:extLst>
            </p:cNvPr>
            <p:cNvGrpSpPr/>
            <p:nvPr userDrawn="1"/>
          </p:nvGrpSpPr>
          <p:grpSpPr>
            <a:xfrm flipV="1">
              <a:off x="4971767" y="3841872"/>
              <a:ext cx="215900" cy="404833"/>
              <a:chOff x="4505561" y="3657722"/>
              <a:chExt cx="215900" cy="404833"/>
            </a:xfrm>
          </p:grpSpPr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FE42DB84-DC5F-49E5-83A1-F843912D1593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4613511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4E614E47-8017-4403-B9E4-4F086A127DCB}"/>
                  </a:ext>
                </a:extLst>
              </p:cNvPr>
              <p:cNvSpPr/>
              <p:nvPr userDrawn="1"/>
            </p:nvSpPr>
            <p:spPr>
              <a:xfrm>
                <a:off x="4505561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D36F5778-BC8C-41D9-B57D-0A69E900B2D1}"/>
                  </a:ext>
                </a:extLst>
              </p:cNvPr>
              <p:cNvSpPr/>
              <p:nvPr userDrawn="1"/>
            </p:nvSpPr>
            <p:spPr>
              <a:xfrm>
                <a:off x="4544931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28D1E63-ED1E-4BE7-AB0D-B56F070D936F}"/>
                </a:ext>
              </a:extLst>
            </p:cNvPr>
            <p:cNvGrpSpPr/>
            <p:nvPr userDrawn="1"/>
          </p:nvGrpSpPr>
          <p:grpSpPr>
            <a:xfrm>
              <a:off x="6486194" y="3657722"/>
              <a:ext cx="215900" cy="404833"/>
              <a:chOff x="8640510" y="3657722"/>
              <a:chExt cx="215900" cy="404833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7B04986E-9B1A-4D21-9D72-0EDE365580D8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8748460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30A2D109-C8A1-4C3B-B88F-6EFA740DFB8A}"/>
                  </a:ext>
                </a:extLst>
              </p:cNvPr>
              <p:cNvSpPr/>
              <p:nvPr userDrawn="1"/>
            </p:nvSpPr>
            <p:spPr>
              <a:xfrm>
                <a:off x="8640510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2D48CD71-7E14-45C7-B844-44C014FF3D65}"/>
                  </a:ext>
                </a:extLst>
              </p:cNvPr>
              <p:cNvSpPr/>
              <p:nvPr userDrawn="1"/>
            </p:nvSpPr>
            <p:spPr>
              <a:xfrm>
                <a:off x="8679880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DD1F4DCB-463D-4AD9-8602-B234C7589668}"/>
                </a:ext>
              </a:extLst>
            </p:cNvPr>
            <p:cNvGrpSpPr/>
            <p:nvPr userDrawn="1"/>
          </p:nvGrpSpPr>
          <p:grpSpPr>
            <a:xfrm flipV="1">
              <a:off x="8000621" y="3841872"/>
              <a:ext cx="215900" cy="404833"/>
              <a:chOff x="4505561" y="3657722"/>
              <a:chExt cx="215900" cy="404833"/>
            </a:xfrm>
          </p:grpSpPr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B08F0FA2-4954-497A-A035-8744E41E242E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4613511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0882451F-BA86-46FA-90C5-424015655FA9}"/>
                  </a:ext>
                </a:extLst>
              </p:cNvPr>
              <p:cNvSpPr/>
              <p:nvPr userDrawn="1"/>
            </p:nvSpPr>
            <p:spPr>
              <a:xfrm>
                <a:off x="4505561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146A650E-6DCD-4796-B14C-7B62401C5199}"/>
                  </a:ext>
                </a:extLst>
              </p:cNvPr>
              <p:cNvSpPr/>
              <p:nvPr userDrawn="1"/>
            </p:nvSpPr>
            <p:spPr>
              <a:xfrm>
                <a:off x="4544931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17F2FFEE-BD7E-4CBD-8012-CCEA4E1F4661}"/>
                </a:ext>
              </a:extLst>
            </p:cNvPr>
            <p:cNvGrpSpPr/>
            <p:nvPr userDrawn="1"/>
          </p:nvGrpSpPr>
          <p:grpSpPr>
            <a:xfrm>
              <a:off x="9515050" y="3652939"/>
              <a:ext cx="215900" cy="404833"/>
              <a:chOff x="8640510" y="3657722"/>
              <a:chExt cx="215900" cy="404833"/>
            </a:xfrm>
          </p:grpSpPr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890BEE05-B9D0-4E9D-809E-878F056EB0D6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8748460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C651012A-1D22-460E-B0ED-8486BADDBB45}"/>
                  </a:ext>
                </a:extLst>
              </p:cNvPr>
              <p:cNvSpPr/>
              <p:nvPr userDrawn="1"/>
            </p:nvSpPr>
            <p:spPr>
              <a:xfrm>
                <a:off x="8640510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C0D03194-37FB-4FF0-AC57-1DFA8D94CDD3}"/>
                  </a:ext>
                </a:extLst>
              </p:cNvPr>
              <p:cNvSpPr/>
              <p:nvPr userDrawn="1"/>
            </p:nvSpPr>
            <p:spPr>
              <a:xfrm>
                <a:off x="8679880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8" name="Slide Number">
            <a:extLst>
              <a:ext uri="{FF2B5EF4-FFF2-40B4-BE49-F238E27FC236}">
                <a16:creationId xmlns:a16="http://schemas.microsoft.com/office/drawing/2014/main" id="{16E5FB9E-8E62-4177-9AD9-93463ECF46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z="1200" kern="1200" smtClean="0">
                <a:solidFill>
                  <a:srgbClr val="7F7F7F"/>
                </a:solidFill>
                <a:latin typeface="+mn-lt"/>
                <a:ea typeface="+mn-ea"/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 sz="1200" kern="1200">
              <a:solidFill>
                <a:srgbClr val="7F7F7F"/>
              </a:solidFill>
              <a:latin typeface="+mn-lt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0996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0643" cy="931925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2" name="CIT Logo">
            <a:extLst>
              <a:ext uri="{FF2B5EF4-FFF2-40B4-BE49-F238E27FC236}">
                <a16:creationId xmlns:a16="http://schemas.microsoft.com/office/drawing/2014/main" id="{6F0553D6-B6F5-4F07-AC12-9265B78578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7427" y="483375"/>
            <a:ext cx="1392265" cy="445694"/>
          </a:xfrm>
          <a:prstGeom prst="rect">
            <a:avLst/>
          </a:prstGeom>
        </p:spPr>
      </p:pic>
      <p:sp>
        <p:nvSpPr>
          <p:cNvPr id="14" name="Deck Title">
            <a:extLst>
              <a:ext uri="{FF2B5EF4-FFF2-40B4-BE49-F238E27FC236}">
                <a16:creationId xmlns:a16="http://schemas.microsoft.com/office/drawing/2014/main" id="{61A0323D-0169-442C-9B3C-C9C7632665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49" y="2227764"/>
            <a:ext cx="4236653" cy="22207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lang="en-US" sz="900" b="0" kern="1200" spc="300" dirty="0" smtClean="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2" name="Title"/>
          <p:cNvSpPr>
            <a:spLocks noGrp="1"/>
          </p:cNvSpPr>
          <p:nvPr>
            <p:ph type="ctrTitle" hasCustomPrompt="1"/>
          </p:nvPr>
        </p:nvSpPr>
        <p:spPr>
          <a:xfrm>
            <a:off x="455878" y="1913153"/>
            <a:ext cx="11277532" cy="1408496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3600" b="1" i="0" baseline="0">
                <a:solidFill>
                  <a:schemeClr val="bg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r>
              <a:rPr lang="en-US"/>
              <a:t>Section Title</a:t>
            </a:r>
          </a:p>
        </p:txBody>
      </p:sp>
      <p:sp>
        <p:nvSpPr>
          <p:cNvPr id="3" name="Text"/>
          <p:cNvSpPr>
            <a:spLocks noGrp="1"/>
          </p:cNvSpPr>
          <p:nvPr>
            <p:ph type="subTitle" idx="1" hasCustomPrompt="1"/>
          </p:nvPr>
        </p:nvSpPr>
        <p:spPr>
          <a:xfrm>
            <a:off x="455878" y="3657601"/>
            <a:ext cx="11277532" cy="365126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buNone/>
              <a:defRPr sz="1800" baseline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Short subtitle – delete if not needed</a:t>
            </a:r>
          </a:p>
        </p:txBody>
      </p:sp>
      <p:sp>
        <p:nvSpPr>
          <p:cNvPr id="13" name="Slide Number">
            <a:extLst>
              <a:ext uri="{FF2B5EF4-FFF2-40B4-BE49-F238E27FC236}">
                <a16:creationId xmlns:a16="http://schemas.microsoft.com/office/drawing/2014/main" id="{71CB9674-4F5E-4B86-98EE-26326F447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solidFill>
                  <a:schemeClr val="bg1"/>
                </a:solidFill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416954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- Eight Mileston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eck Title">
            <a:extLst>
              <a:ext uri="{FF2B5EF4-FFF2-40B4-BE49-F238E27FC236}">
                <a16:creationId xmlns:a16="http://schemas.microsoft.com/office/drawing/2014/main" id="{57B50BDD-782F-465E-B2ED-14F47ADA0A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29" name="Title">
            <a:extLst>
              <a:ext uri="{FF2B5EF4-FFF2-40B4-BE49-F238E27FC236}">
                <a16:creationId xmlns:a16="http://schemas.microsoft.com/office/drawing/2014/main" id="{9B9C9E68-6833-47BE-AE49-D9C8237531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27" name="Subtitle">
            <a:extLst>
              <a:ext uri="{FF2B5EF4-FFF2-40B4-BE49-F238E27FC236}">
                <a16:creationId xmlns:a16="http://schemas.microsoft.com/office/drawing/2014/main" id="{89E7E264-7102-4515-9A0F-238604A13FC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31" name="Heading">
            <a:extLst>
              <a:ext uri="{FF2B5EF4-FFF2-40B4-BE49-F238E27FC236}">
                <a16:creationId xmlns:a16="http://schemas.microsoft.com/office/drawing/2014/main" id="{AE40CB9C-2231-48BC-ABA8-30EA27CABCF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0456" y="25987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32" name="Subheading">
            <a:extLst>
              <a:ext uri="{FF2B5EF4-FFF2-40B4-BE49-F238E27FC236}">
                <a16:creationId xmlns:a16="http://schemas.microsoft.com/office/drawing/2014/main" id="{31212E90-B031-414F-8B59-15FB9A41FDE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0456" y="28915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33" name="Title">
            <a:extLst>
              <a:ext uri="{FF2B5EF4-FFF2-40B4-BE49-F238E27FC236}">
                <a16:creationId xmlns:a16="http://schemas.microsoft.com/office/drawing/2014/main" id="{49E0F28B-1524-4D2C-8BE7-D6B5CFA6C43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0456" y="3101333"/>
            <a:ext cx="21488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34" name="Heading">
            <a:extLst>
              <a:ext uri="{FF2B5EF4-FFF2-40B4-BE49-F238E27FC236}">
                <a16:creationId xmlns:a16="http://schemas.microsoft.com/office/drawing/2014/main" id="{B087D3C3-94B1-48D1-86B4-C69168AB6E1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725103" y="44148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35" name="Subheading">
            <a:extLst>
              <a:ext uri="{FF2B5EF4-FFF2-40B4-BE49-F238E27FC236}">
                <a16:creationId xmlns:a16="http://schemas.microsoft.com/office/drawing/2014/main" id="{A26E7B18-D947-4C91-9C64-370D17B1CC4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725103" y="47076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36" name="Text">
            <a:extLst>
              <a:ext uri="{FF2B5EF4-FFF2-40B4-BE49-F238E27FC236}">
                <a16:creationId xmlns:a16="http://schemas.microsoft.com/office/drawing/2014/main" id="{DC49F747-E88E-4A42-8D0C-C5CB89A9390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725103" y="4917433"/>
            <a:ext cx="21488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37" name="Heading">
            <a:extLst>
              <a:ext uri="{FF2B5EF4-FFF2-40B4-BE49-F238E27FC236}">
                <a16:creationId xmlns:a16="http://schemas.microsoft.com/office/drawing/2014/main" id="{48F0B9C6-835E-4F70-8525-A3D72196A37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020689" y="25987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38" name="Subheading">
            <a:extLst>
              <a:ext uri="{FF2B5EF4-FFF2-40B4-BE49-F238E27FC236}">
                <a16:creationId xmlns:a16="http://schemas.microsoft.com/office/drawing/2014/main" id="{AEFC40F1-3E9E-4577-A0F5-CCEB0656F7F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020689" y="28915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39" name="Text">
            <a:extLst>
              <a:ext uri="{FF2B5EF4-FFF2-40B4-BE49-F238E27FC236}">
                <a16:creationId xmlns:a16="http://schemas.microsoft.com/office/drawing/2014/main" id="{1D6FB7EF-1143-454A-AE60-9769E5B69ED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020689" y="3101333"/>
            <a:ext cx="21488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58" name="Heading">
            <a:extLst>
              <a:ext uri="{FF2B5EF4-FFF2-40B4-BE49-F238E27FC236}">
                <a16:creationId xmlns:a16="http://schemas.microsoft.com/office/drawing/2014/main" id="{DF3645CB-3D2B-4F22-920D-08ED80F9908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345623" y="44148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59" name="Subheading">
            <a:extLst>
              <a:ext uri="{FF2B5EF4-FFF2-40B4-BE49-F238E27FC236}">
                <a16:creationId xmlns:a16="http://schemas.microsoft.com/office/drawing/2014/main" id="{E6FCF61B-B253-401D-89F7-0C22762011D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345623" y="47076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60" name="Text">
            <a:extLst>
              <a:ext uri="{FF2B5EF4-FFF2-40B4-BE49-F238E27FC236}">
                <a16:creationId xmlns:a16="http://schemas.microsoft.com/office/drawing/2014/main" id="{7C8D2D24-AEA7-42F5-8AB4-69A4E024153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345623" y="4917433"/>
            <a:ext cx="21488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40" name="Heading">
            <a:extLst>
              <a:ext uri="{FF2B5EF4-FFF2-40B4-BE49-F238E27FC236}">
                <a16:creationId xmlns:a16="http://schemas.microsoft.com/office/drawing/2014/main" id="{4D4DFF4E-8F81-44C8-91BC-5D6F024E1FA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5617159" y="2593955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41" name="Subheading">
            <a:extLst>
              <a:ext uri="{FF2B5EF4-FFF2-40B4-BE49-F238E27FC236}">
                <a16:creationId xmlns:a16="http://schemas.microsoft.com/office/drawing/2014/main" id="{99EFC654-3E28-419C-858A-D39D2D3B67F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617159" y="28915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46" name="Text">
            <a:extLst>
              <a:ext uri="{FF2B5EF4-FFF2-40B4-BE49-F238E27FC236}">
                <a16:creationId xmlns:a16="http://schemas.microsoft.com/office/drawing/2014/main" id="{425F7AED-9F77-4867-9BCC-4EB21942A95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617159" y="3101333"/>
            <a:ext cx="21488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67" name="Heading">
            <a:extLst>
              <a:ext uri="{FF2B5EF4-FFF2-40B4-BE49-F238E27FC236}">
                <a16:creationId xmlns:a16="http://schemas.microsoft.com/office/drawing/2014/main" id="{1AE10689-E934-41C0-AD7A-CB89FAAA0977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885397" y="44148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68" name="Subheading">
            <a:extLst>
              <a:ext uri="{FF2B5EF4-FFF2-40B4-BE49-F238E27FC236}">
                <a16:creationId xmlns:a16="http://schemas.microsoft.com/office/drawing/2014/main" id="{4D33B8C4-4002-4F0C-8640-02234C3EED89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885397" y="47076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69" name="Text">
            <a:extLst>
              <a:ext uri="{FF2B5EF4-FFF2-40B4-BE49-F238E27FC236}">
                <a16:creationId xmlns:a16="http://schemas.microsoft.com/office/drawing/2014/main" id="{E6B7EA05-A88D-4A2A-AA52-7D7A95F0BE8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885398" y="4917433"/>
            <a:ext cx="2148840" cy="40255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74" name="Heading">
            <a:extLst>
              <a:ext uri="{FF2B5EF4-FFF2-40B4-BE49-F238E27FC236}">
                <a16:creationId xmlns:a16="http://schemas.microsoft.com/office/drawing/2014/main" id="{8D1F5C23-99DB-4570-9BDE-DC5922A8FE08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8194190" y="2593955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75" name="Subheading">
            <a:extLst>
              <a:ext uri="{FF2B5EF4-FFF2-40B4-BE49-F238E27FC236}">
                <a16:creationId xmlns:a16="http://schemas.microsoft.com/office/drawing/2014/main" id="{1970CCB8-08EC-4E95-8047-A6BE304376D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8194190" y="2886804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76" name="Text">
            <a:extLst>
              <a:ext uri="{FF2B5EF4-FFF2-40B4-BE49-F238E27FC236}">
                <a16:creationId xmlns:a16="http://schemas.microsoft.com/office/drawing/2014/main" id="{610984CC-D73A-40C6-B355-573236E8FAA1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8194190" y="3096550"/>
            <a:ext cx="21488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81" name="Heading">
            <a:extLst>
              <a:ext uri="{FF2B5EF4-FFF2-40B4-BE49-F238E27FC236}">
                <a16:creationId xmlns:a16="http://schemas.microsoft.com/office/drawing/2014/main" id="{AA8564AF-8FC4-4AEB-A4E3-4E08318BB5AE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9486190" y="44148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82" name="Subheading">
            <a:extLst>
              <a:ext uri="{FF2B5EF4-FFF2-40B4-BE49-F238E27FC236}">
                <a16:creationId xmlns:a16="http://schemas.microsoft.com/office/drawing/2014/main" id="{F68CAE13-74F8-4F5D-8D15-76FF187300F2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9486190" y="47076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83" name="Text">
            <a:extLst>
              <a:ext uri="{FF2B5EF4-FFF2-40B4-BE49-F238E27FC236}">
                <a16:creationId xmlns:a16="http://schemas.microsoft.com/office/drawing/2014/main" id="{BE019058-2DF7-4618-B961-24A7B63E564D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486191" y="4917433"/>
            <a:ext cx="2148840" cy="40255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85D039A-F765-46BC-9363-ABC5DC2CDE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428486" y="3652939"/>
            <a:ext cx="11212134" cy="593766"/>
            <a:chOff x="428486" y="3652939"/>
            <a:chExt cx="11212134" cy="593766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96346AA-1EC7-46F9-BD0F-E81DEE0F295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595901" y="3954605"/>
              <a:ext cx="11044719" cy="0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0E0CB018-B0D5-4B44-860A-F8AB9CB7B6B5}"/>
                </a:ext>
              </a:extLst>
            </p:cNvPr>
            <p:cNvGrpSpPr/>
            <p:nvPr userDrawn="1"/>
          </p:nvGrpSpPr>
          <p:grpSpPr>
            <a:xfrm>
              <a:off x="428486" y="3657722"/>
              <a:ext cx="215900" cy="404833"/>
              <a:chOff x="481826" y="3657722"/>
              <a:chExt cx="215900" cy="404833"/>
            </a:xfrm>
          </p:grpSpPr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FCDDED10-C14B-4D21-AD7B-A2740627C5E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589776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4554DD85-90A9-4C43-8170-6809719D7D4E}"/>
                  </a:ext>
                </a:extLst>
              </p:cNvPr>
              <p:cNvSpPr/>
              <p:nvPr userDrawn="1"/>
            </p:nvSpPr>
            <p:spPr>
              <a:xfrm>
                <a:off x="481826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F4683367-6AAA-4886-ACB8-5F2AA64B34F6}"/>
                  </a:ext>
                </a:extLst>
              </p:cNvPr>
              <p:cNvSpPr/>
              <p:nvPr userDrawn="1"/>
            </p:nvSpPr>
            <p:spPr>
              <a:xfrm>
                <a:off x="521196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382AE1FD-4C76-4B5F-A801-7D8245407209}"/>
                </a:ext>
              </a:extLst>
            </p:cNvPr>
            <p:cNvGrpSpPr/>
            <p:nvPr userDrawn="1"/>
          </p:nvGrpSpPr>
          <p:grpSpPr>
            <a:xfrm flipV="1">
              <a:off x="1725985" y="3841872"/>
              <a:ext cx="215900" cy="404833"/>
              <a:chOff x="4505561" y="3657722"/>
              <a:chExt cx="215900" cy="404833"/>
            </a:xfrm>
          </p:grpSpPr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A01E9F24-05C3-43C4-8E08-8DACE36F580D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4613511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1BC9D1D2-71DD-467A-9EE9-297AECB584E3}"/>
                  </a:ext>
                </a:extLst>
              </p:cNvPr>
              <p:cNvSpPr/>
              <p:nvPr userDrawn="1"/>
            </p:nvSpPr>
            <p:spPr>
              <a:xfrm>
                <a:off x="4505561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51A260FB-FE28-4092-B3A3-AA9CF2451901}"/>
                  </a:ext>
                </a:extLst>
              </p:cNvPr>
              <p:cNvSpPr/>
              <p:nvPr userDrawn="1"/>
            </p:nvSpPr>
            <p:spPr>
              <a:xfrm>
                <a:off x="4544931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27D2679-E95E-4F8A-A4D8-D61DDB89289E}"/>
                </a:ext>
              </a:extLst>
            </p:cNvPr>
            <p:cNvGrpSpPr/>
            <p:nvPr userDrawn="1"/>
          </p:nvGrpSpPr>
          <p:grpSpPr>
            <a:xfrm>
              <a:off x="3023484" y="3657722"/>
              <a:ext cx="215900" cy="404833"/>
              <a:chOff x="8640510" y="3657722"/>
              <a:chExt cx="215900" cy="404833"/>
            </a:xfrm>
          </p:grpSpPr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EB6075AB-C46D-4C12-9B46-8720BB098B40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8748460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27DE3503-7CA1-4479-B2C1-463A8C8D1281}"/>
                  </a:ext>
                </a:extLst>
              </p:cNvPr>
              <p:cNvSpPr/>
              <p:nvPr userDrawn="1"/>
            </p:nvSpPr>
            <p:spPr>
              <a:xfrm>
                <a:off x="8640510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D86EA661-78C4-4006-B60E-99392E32F394}"/>
                  </a:ext>
                </a:extLst>
              </p:cNvPr>
              <p:cNvSpPr/>
              <p:nvPr userDrawn="1"/>
            </p:nvSpPr>
            <p:spPr>
              <a:xfrm>
                <a:off x="8679880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983429CB-BF93-483C-B402-5DD34500B55F}"/>
                </a:ext>
              </a:extLst>
            </p:cNvPr>
            <p:cNvGrpSpPr/>
            <p:nvPr userDrawn="1"/>
          </p:nvGrpSpPr>
          <p:grpSpPr>
            <a:xfrm flipV="1">
              <a:off x="4320983" y="3841872"/>
              <a:ext cx="215900" cy="404833"/>
              <a:chOff x="4505561" y="3657722"/>
              <a:chExt cx="215900" cy="404833"/>
            </a:xfrm>
          </p:grpSpPr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FE42DB84-DC5F-49E5-83A1-F843912D1593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4613511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4E614E47-8017-4403-B9E4-4F086A127DCB}"/>
                  </a:ext>
                </a:extLst>
              </p:cNvPr>
              <p:cNvSpPr/>
              <p:nvPr userDrawn="1"/>
            </p:nvSpPr>
            <p:spPr>
              <a:xfrm>
                <a:off x="4505561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D36F5778-BC8C-41D9-B57D-0A69E900B2D1}"/>
                  </a:ext>
                </a:extLst>
              </p:cNvPr>
              <p:cNvSpPr/>
              <p:nvPr userDrawn="1"/>
            </p:nvSpPr>
            <p:spPr>
              <a:xfrm>
                <a:off x="4544931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28D1E63-ED1E-4BE7-AB0D-B56F070D936F}"/>
                </a:ext>
              </a:extLst>
            </p:cNvPr>
            <p:cNvGrpSpPr/>
            <p:nvPr userDrawn="1"/>
          </p:nvGrpSpPr>
          <p:grpSpPr>
            <a:xfrm>
              <a:off x="5618482" y="3657722"/>
              <a:ext cx="215900" cy="404833"/>
              <a:chOff x="8640510" y="3657722"/>
              <a:chExt cx="215900" cy="404833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7B04986E-9B1A-4D21-9D72-0EDE365580D8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8748460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30A2D109-C8A1-4C3B-B88F-6EFA740DFB8A}"/>
                  </a:ext>
                </a:extLst>
              </p:cNvPr>
              <p:cNvSpPr/>
              <p:nvPr userDrawn="1"/>
            </p:nvSpPr>
            <p:spPr>
              <a:xfrm>
                <a:off x="8640510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2D48CD71-7E14-45C7-B844-44C014FF3D65}"/>
                  </a:ext>
                </a:extLst>
              </p:cNvPr>
              <p:cNvSpPr/>
              <p:nvPr userDrawn="1"/>
            </p:nvSpPr>
            <p:spPr>
              <a:xfrm>
                <a:off x="8679880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DD1F4DCB-463D-4AD9-8602-B234C7589668}"/>
                </a:ext>
              </a:extLst>
            </p:cNvPr>
            <p:cNvGrpSpPr/>
            <p:nvPr userDrawn="1"/>
          </p:nvGrpSpPr>
          <p:grpSpPr>
            <a:xfrm flipV="1">
              <a:off x="6915981" y="3841872"/>
              <a:ext cx="215900" cy="404833"/>
              <a:chOff x="4505561" y="3657722"/>
              <a:chExt cx="215900" cy="404833"/>
            </a:xfrm>
          </p:grpSpPr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B08F0FA2-4954-497A-A035-8744E41E242E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4613511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0882451F-BA86-46FA-90C5-424015655FA9}"/>
                  </a:ext>
                </a:extLst>
              </p:cNvPr>
              <p:cNvSpPr/>
              <p:nvPr userDrawn="1"/>
            </p:nvSpPr>
            <p:spPr>
              <a:xfrm>
                <a:off x="4505561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146A650E-6DCD-4796-B14C-7B62401C5199}"/>
                  </a:ext>
                </a:extLst>
              </p:cNvPr>
              <p:cNvSpPr/>
              <p:nvPr userDrawn="1"/>
            </p:nvSpPr>
            <p:spPr>
              <a:xfrm>
                <a:off x="4544931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17F2FFEE-BD7E-4CBD-8012-CCEA4E1F4661}"/>
                </a:ext>
              </a:extLst>
            </p:cNvPr>
            <p:cNvGrpSpPr/>
            <p:nvPr userDrawn="1"/>
          </p:nvGrpSpPr>
          <p:grpSpPr>
            <a:xfrm>
              <a:off x="8213480" y="3652939"/>
              <a:ext cx="215900" cy="404833"/>
              <a:chOff x="8640510" y="3657722"/>
              <a:chExt cx="215900" cy="404833"/>
            </a:xfrm>
          </p:grpSpPr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890BEE05-B9D0-4E9D-809E-878F056EB0D6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8748460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C651012A-1D22-460E-B0ED-8486BADDBB45}"/>
                  </a:ext>
                </a:extLst>
              </p:cNvPr>
              <p:cNvSpPr/>
              <p:nvPr userDrawn="1"/>
            </p:nvSpPr>
            <p:spPr>
              <a:xfrm>
                <a:off x="8640510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C0D03194-37FB-4FF0-AC57-1DFA8D94CDD3}"/>
                  </a:ext>
                </a:extLst>
              </p:cNvPr>
              <p:cNvSpPr/>
              <p:nvPr userDrawn="1"/>
            </p:nvSpPr>
            <p:spPr>
              <a:xfrm>
                <a:off x="8679880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56B47EAE-5D53-4F5F-BD64-99EA7E9A3FBF}"/>
                </a:ext>
              </a:extLst>
            </p:cNvPr>
            <p:cNvGrpSpPr/>
            <p:nvPr userDrawn="1"/>
          </p:nvGrpSpPr>
          <p:grpSpPr>
            <a:xfrm flipV="1">
              <a:off x="9510976" y="3841872"/>
              <a:ext cx="215900" cy="404833"/>
              <a:chOff x="4505561" y="3657722"/>
              <a:chExt cx="215900" cy="404833"/>
            </a:xfrm>
          </p:grpSpPr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00CD3595-41DA-47EF-A0EE-4009E3F9F30F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4613511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481FECEA-0E63-484F-92CC-F47BF77649EA}"/>
                  </a:ext>
                </a:extLst>
              </p:cNvPr>
              <p:cNvSpPr/>
              <p:nvPr userDrawn="1"/>
            </p:nvSpPr>
            <p:spPr>
              <a:xfrm>
                <a:off x="4505561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7C80A0B0-1792-458F-AE31-08D1C0FC2EAA}"/>
                  </a:ext>
                </a:extLst>
              </p:cNvPr>
              <p:cNvSpPr/>
              <p:nvPr userDrawn="1"/>
            </p:nvSpPr>
            <p:spPr>
              <a:xfrm>
                <a:off x="4544931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8" name="Slide Number">
            <a:extLst>
              <a:ext uri="{FF2B5EF4-FFF2-40B4-BE49-F238E27FC236}">
                <a16:creationId xmlns:a16="http://schemas.microsoft.com/office/drawing/2014/main" id="{16E5FB9E-8E62-4177-9AD9-93463ECF46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z="1200" kern="1200" smtClean="0">
                <a:solidFill>
                  <a:srgbClr val="7F7F7F"/>
                </a:solidFill>
                <a:latin typeface="+mn-lt"/>
                <a:ea typeface="+mn-ea"/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 sz="1200" kern="1200">
              <a:solidFill>
                <a:srgbClr val="7F7F7F"/>
              </a:solidFill>
              <a:latin typeface="+mn-lt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58745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0643" cy="931925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2" name="CIT Logo">
            <a:extLst>
              <a:ext uri="{FF2B5EF4-FFF2-40B4-BE49-F238E27FC236}">
                <a16:creationId xmlns:a16="http://schemas.microsoft.com/office/drawing/2014/main" id="{6F0553D6-B6F5-4F07-AC12-9265B78578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7427" y="483375"/>
            <a:ext cx="1392265" cy="445694"/>
          </a:xfrm>
          <a:prstGeom prst="rect">
            <a:avLst/>
          </a:prstGeom>
        </p:spPr>
      </p:pic>
      <p:sp>
        <p:nvSpPr>
          <p:cNvPr id="14" name="Deck Title">
            <a:extLst>
              <a:ext uri="{FF2B5EF4-FFF2-40B4-BE49-F238E27FC236}">
                <a16:creationId xmlns:a16="http://schemas.microsoft.com/office/drawing/2014/main" id="{61A0323D-0169-442C-9B3C-C9C7632665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49" y="2227764"/>
            <a:ext cx="4236653" cy="22207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lang="en-US" sz="900" b="0" kern="1200" spc="300" dirty="0" smtClean="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2" name="Title"/>
          <p:cNvSpPr>
            <a:spLocks noGrp="1"/>
          </p:cNvSpPr>
          <p:nvPr>
            <p:ph type="ctrTitle" hasCustomPrompt="1"/>
          </p:nvPr>
        </p:nvSpPr>
        <p:spPr>
          <a:xfrm>
            <a:off x="455878" y="1913153"/>
            <a:ext cx="11277532" cy="1408496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3600" b="1" i="0" baseline="0">
                <a:solidFill>
                  <a:schemeClr val="bg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r>
              <a:rPr lang="en-US"/>
              <a:t>Questions?</a:t>
            </a:r>
          </a:p>
        </p:txBody>
      </p:sp>
      <p:cxnSp>
        <p:nvCxnSpPr>
          <p:cNvPr id="4" name="Line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455878" y="3429000"/>
            <a:ext cx="11277532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"/>
          <p:cNvSpPr>
            <a:spLocks noGrp="1"/>
          </p:cNvSpPr>
          <p:nvPr>
            <p:ph type="subTitle" idx="1" hasCustomPrompt="1"/>
          </p:nvPr>
        </p:nvSpPr>
        <p:spPr>
          <a:xfrm>
            <a:off x="455878" y="3657601"/>
            <a:ext cx="11277532" cy="365126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buNone/>
              <a:defRPr sz="1800" baseline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Contact information for any additional questions</a:t>
            </a:r>
          </a:p>
        </p:txBody>
      </p:sp>
      <p:sp>
        <p:nvSpPr>
          <p:cNvPr id="13" name="Slide Number">
            <a:extLst>
              <a:ext uri="{FF2B5EF4-FFF2-40B4-BE49-F238E27FC236}">
                <a16:creationId xmlns:a16="http://schemas.microsoft.com/office/drawing/2014/main" id="{71CB9674-4F5E-4B86-98EE-26326F447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solidFill>
                  <a:schemeClr val="bg1"/>
                </a:solidFill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60684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">
            <a:extLst>
              <a:ext uri="{FF2B5EF4-FFF2-40B4-BE49-F238E27FC236}">
                <a16:creationId xmlns:a16="http://schemas.microsoft.com/office/drawing/2014/main" id="{00AE4DA4-7AA1-469C-BA00-A4FB3204168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1180" y="1849890"/>
            <a:ext cx="10515600" cy="1325563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600" b="1" i="0" kern="1200" baseline="0" dirty="0">
                <a:solidFill>
                  <a:srgbClr val="20558A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r>
              <a:rPr lang="en-US"/>
              <a:t>Presentation Title</a:t>
            </a:r>
          </a:p>
        </p:txBody>
      </p:sp>
      <p:cxnSp>
        <p:nvCxnSpPr>
          <p:cNvPr id="3" name="Line">
            <a:extLst>
              <a:ext uri="{FF2B5EF4-FFF2-40B4-BE49-F238E27FC236}">
                <a16:creationId xmlns:a16="http://schemas.microsoft.com/office/drawing/2014/main" id="{A4851BDC-EAA4-49C4-BBB5-85AD4B9FAD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601180" y="3429000"/>
            <a:ext cx="11073839" cy="0"/>
          </a:xfrm>
          <a:prstGeom prst="line">
            <a:avLst/>
          </a:prstGeom>
          <a:ln w="19050">
            <a:solidFill>
              <a:srgbClr val="2055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">
            <a:extLst>
              <a:ext uri="{FF2B5EF4-FFF2-40B4-BE49-F238E27FC236}">
                <a16:creationId xmlns:a16="http://schemas.microsoft.com/office/drawing/2014/main" id="{D39219F0-BE15-452D-9098-D5A7EA17213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1180" y="3703068"/>
            <a:ext cx="11123154" cy="4445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2800" b="1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Presenter Name</a:t>
            </a:r>
          </a:p>
        </p:txBody>
      </p:sp>
      <p:sp>
        <p:nvSpPr>
          <p:cNvPr id="17" name="Text">
            <a:extLst>
              <a:ext uri="{FF2B5EF4-FFF2-40B4-BE49-F238E27FC236}">
                <a16:creationId xmlns:a16="http://schemas.microsoft.com/office/drawing/2014/main" id="{FD6D587C-649B-4604-B15A-601FB137A30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1180" y="4192254"/>
            <a:ext cx="11123154" cy="444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Presenter Title</a:t>
            </a:r>
          </a:p>
        </p:txBody>
      </p:sp>
      <p:sp>
        <p:nvSpPr>
          <p:cNvPr id="22" name="Text">
            <a:extLst>
              <a:ext uri="{FF2B5EF4-FFF2-40B4-BE49-F238E27FC236}">
                <a16:creationId xmlns:a16="http://schemas.microsoft.com/office/drawing/2014/main" id="{87B61E2A-3EC6-4004-B404-7124A13F85A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51865" y="6172201"/>
            <a:ext cx="11123154" cy="4445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>
                <a:solidFill>
                  <a:schemeClr val="accent3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Month Year</a:t>
            </a:r>
          </a:p>
        </p:txBody>
      </p:sp>
    </p:spTree>
    <p:extLst>
      <p:ext uri="{BB962C8B-B14F-4D97-AF65-F5344CB8AC3E}">
        <p14:creationId xmlns:p14="http://schemas.microsoft.com/office/powerpoint/2010/main" val="59392401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eck Title">
            <a:extLst>
              <a:ext uri="{FF2B5EF4-FFF2-40B4-BE49-F238E27FC236}">
                <a16:creationId xmlns:a16="http://schemas.microsoft.com/office/drawing/2014/main" id="{CE200A55-16AF-44AB-B768-D3460BFBF6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7699" y="1566782"/>
            <a:ext cx="4236653" cy="22207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 smtClean="0">
                <a:solidFill>
                  <a:schemeClr val="accent3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11" name="Title">
            <a:extLst>
              <a:ext uri="{FF2B5EF4-FFF2-40B4-BE49-F238E27FC236}">
                <a16:creationId xmlns:a16="http://schemas.microsoft.com/office/drawing/2014/main" id="{1C1626E9-E194-4EF0-83CD-DA1CE8F1E3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7834" y="1925256"/>
            <a:ext cx="10515600" cy="505266"/>
          </a:xfrm>
          <a:prstGeom prst="rect">
            <a:avLst/>
          </a:prstGeom>
        </p:spPr>
        <p:txBody>
          <a:bodyPr anchor="ctr"/>
          <a:lstStyle>
            <a:lvl1pPr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3" name="Text">
            <a:extLst>
              <a:ext uri="{FF2B5EF4-FFF2-40B4-BE49-F238E27FC236}">
                <a16:creationId xmlns:a16="http://schemas.microsoft.com/office/drawing/2014/main" id="{3C8A3CA2-E55A-41C2-BFAD-45B3CDBE006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6294" y="2651091"/>
            <a:ext cx="10834356" cy="3432311"/>
          </a:xfrm>
          <a:prstGeom prst="rect">
            <a:avLst/>
          </a:prstGeom>
        </p:spPr>
        <p:txBody>
          <a:bodyPr/>
          <a:lstStyle>
            <a:lvl1pPr marL="457200" indent="-457200" algn="l" defTabSz="4572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+mj-lt"/>
              <a:buAutoNum type="arabicPeriod"/>
              <a:defRPr lang="en-US" sz="1800" b="0" kern="1200" dirty="0" smtClean="0">
                <a:solidFill>
                  <a:schemeClr val="tx1"/>
                </a:solidFill>
                <a:latin typeface="+mn-lt"/>
                <a:ea typeface="Arial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Title of Section 1</a:t>
            </a:r>
          </a:p>
          <a:p>
            <a:pPr lvl="0"/>
            <a:endParaRPr lang="en-US"/>
          </a:p>
        </p:txBody>
      </p:sp>
      <p:sp>
        <p:nvSpPr>
          <p:cNvPr id="4" name="Slide Number">
            <a:extLst>
              <a:ext uri="{FF2B5EF4-FFF2-40B4-BE49-F238E27FC236}">
                <a16:creationId xmlns:a16="http://schemas.microsoft.com/office/drawing/2014/main" id="{2D63E412-C8C2-4803-A644-0245E2433D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395341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0643" cy="931925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2" name="CIT Logo">
            <a:extLst>
              <a:ext uri="{FF2B5EF4-FFF2-40B4-BE49-F238E27FC236}">
                <a16:creationId xmlns:a16="http://schemas.microsoft.com/office/drawing/2014/main" id="{6F0553D6-B6F5-4F07-AC12-9265B78578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7427" y="483375"/>
            <a:ext cx="1392265" cy="445694"/>
          </a:xfrm>
          <a:prstGeom prst="rect">
            <a:avLst/>
          </a:prstGeom>
        </p:spPr>
      </p:pic>
      <p:sp>
        <p:nvSpPr>
          <p:cNvPr id="14" name="Deck Title">
            <a:extLst>
              <a:ext uri="{FF2B5EF4-FFF2-40B4-BE49-F238E27FC236}">
                <a16:creationId xmlns:a16="http://schemas.microsoft.com/office/drawing/2014/main" id="{61A0323D-0169-442C-9B3C-C9C7632665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49" y="2227764"/>
            <a:ext cx="4236653" cy="22207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lang="en-US" sz="900" b="0" kern="1200" spc="300" dirty="0" smtClean="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2" name="Title"/>
          <p:cNvSpPr>
            <a:spLocks noGrp="1"/>
          </p:cNvSpPr>
          <p:nvPr>
            <p:ph type="ctrTitle" hasCustomPrompt="1"/>
          </p:nvPr>
        </p:nvSpPr>
        <p:spPr>
          <a:xfrm>
            <a:off x="455878" y="1913153"/>
            <a:ext cx="11277532" cy="1408496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3600" b="1" i="0" baseline="0">
                <a:solidFill>
                  <a:schemeClr val="bg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r>
              <a:rPr lang="en-US"/>
              <a:t>Section Title</a:t>
            </a:r>
          </a:p>
        </p:txBody>
      </p:sp>
      <p:cxnSp>
        <p:nvCxnSpPr>
          <p:cNvPr id="4" name="Line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455878" y="3429000"/>
            <a:ext cx="11277532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"/>
          <p:cNvSpPr>
            <a:spLocks noGrp="1"/>
          </p:cNvSpPr>
          <p:nvPr>
            <p:ph type="subTitle" idx="1" hasCustomPrompt="1"/>
          </p:nvPr>
        </p:nvSpPr>
        <p:spPr>
          <a:xfrm>
            <a:off x="455878" y="3657601"/>
            <a:ext cx="11277532" cy="365126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buNone/>
              <a:defRPr sz="1800" baseline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Short subtitle – delete if not needed</a:t>
            </a:r>
          </a:p>
        </p:txBody>
      </p:sp>
      <p:sp>
        <p:nvSpPr>
          <p:cNvPr id="13" name="Slide Number">
            <a:extLst>
              <a:ext uri="{FF2B5EF4-FFF2-40B4-BE49-F238E27FC236}">
                <a16:creationId xmlns:a16="http://schemas.microsoft.com/office/drawing/2014/main" id="{71CB9674-4F5E-4B86-98EE-26326F447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solidFill>
                  <a:schemeClr val="bg1"/>
                </a:solidFill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59483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eck Title">
            <a:extLst>
              <a:ext uri="{FF2B5EF4-FFF2-40B4-BE49-F238E27FC236}">
                <a16:creationId xmlns:a16="http://schemas.microsoft.com/office/drawing/2014/main" id="{F81BBA38-F575-4110-91FC-AA1141E7E0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 smtClean="0">
                <a:solidFill>
                  <a:schemeClr val="accent3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8" name="Title">
            <a:extLst>
              <a:ext uri="{FF2B5EF4-FFF2-40B4-BE49-F238E27FC236}">
                <a16:creationId xmlns:a16="http://schemas.microsoft.com/office/drawing/2014/main" id="{256FD277-D9E7-4978-98E7-47FC246F5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7" name="Subtitle">
            <a:extLst>
              <a:ext uri="{FF2B5EF4-FFF2-40B4-BE49-F238E27FC236}">
                <a16:creationId xmlns:a16="http://schemas.microsoft.com/office/drawing/2014/main" id="{10A1DA17-EFDE-4826-AB97-4DF767A654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12" name="Text">
            <a:extLst>
              <a:ext uri="{FF2B5EF4-FFF2-40B4-BE49-F238E27FC236}">
                <a16:creationId xmlns:a16="http://schemas.microsoft.com/office/drawing/2014/main" id="{35AEA76E-BF4A-4AB7-9700-7FB2389640C2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47611" y="1970604"/>
            <a:ext cx="11323109" cy="4415007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b="0">
                <a:solidFill>
                  <a:srgbClr val="000000"/>
                </a:solidFill>
              </a:defRPr>
            </a:lvl1pPr>
            <a:lvl2pPr marL="8001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  <a:defRPr sz="1400"/>
            </a:lvl2pPr>
          </a:lstStyle>
          <a:p>
            <a:pPr lvl="0"/>
            <a:r>
              <a:rPr lang="en-US"/>
              <a:t>Bulleted list –first few words of each bullet should be bolded in NIH blue and the rest should be un-bolded in black</a:t>
            </a:r>
          </a:p>
          <a:p>
            <a:pPr lvl="1"/>
            <a:r>
              <a:rPr lang="en-US"/>
              <a:t>Sub-bullet</a:t>
            </a:r>
          </a:p>
        </p:txBody>
      </p:sp>
      <p:sp>
        <p:nvSpPr>
          <p:cNvPr id="13" name="Slide Number">
            <a:extLst>
              <a:ext uri="{FF2B5EF4-FFF2-40B4-BE49-F238E27FC236}">
                <a16:creationId xmlns:a16="http://schemas.microsoft.com/office/drawing/2014/main" id="{D36B9703-E8CD-4820-92D1-3A3A1F0483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884950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Bulleted Li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eck Title">
            <a:extLst>
              <a:ext uri="{FF2B5EF4-FFF2-40B4-BE49-F238E27FC236}">
                <a16:creationId xmlns:a16="http://schemas.microsoft.com/office/drawing/2014/main" id="{7A4357C8-6386-4B36-A2EC-426BDD1218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 smtClean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19" name="Title">
            <a:extLst>
              <a:ext uri="{FF2B5EF4-FFF2-40B4-BE49-F238E27FC236}">
                <a16:creationId xmlns:a16="http://schemas.microsoft.com/office/drawing/2014/main" id="{6654D8D0-1FD3-4E7D-AD34-4CC7FC02C25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7" name="Subtitle">
            <a:extLst>
              <a:ext uri="{FF2B5EF4-FFF2-40B4-BE49-F238E27FC236}">
                <a16:creationId xmlns:a16="http://schemas.microsoft.com/office/drawing/2014/main" id="{A27A6A25-8474-492A-B7DC-023C91824AD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34" name="Shape">
            <a:extLst>
              <a:ext uri="{FF2B5EF4-FFF2-40B4-BE49-F238E27FC236}">
                <a16:creationId xmlns:a16="http://schemas.microsoft.com/office/drawing/2014/main" id="{CAE092BC-1D7E-403B-B3EC-FFA497B33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34827" y="1857768"/>
            <a:ext cx="3657600" cy="4606532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6" name="Heading">
            <a:extLst>
              <a:ext uri="{FF2B5EF4-FFF2-40B4-BE49-F238E27FC236}">
                <a16:creationId xmlns:a16="http://schemas.microsoft.com/office/drawing/2014/main" id="{AB3A5235-C18D-4A51-968D-22BB77BD47C9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9464" y="1969110"/>
            <a:ext cx="3426555" cy="26065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buNone/>
              <a:defRPr lang="en-US" sz="16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Section Title</a:t>
            </a:r>
          </a:p>
        </p:txBody>
      </p:sp>
      <p:sp>
        <p:nvSpPr>
          <p:cNvPr id="37" name="Text">
            <a:extLst>
              <a:ext uri="{FF2B5EF4-FFF2-40B4-BE49-F238E27FC236}">
                <a16:creationId xmlns:a16="http://schemas.microsoft.com/office/drawing/2014/main" id="{01ECAAD3-36D4-4CD8-8BAC-A1762CE5EE7B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9464" y="2284841"/>
            <a:ext cx="3421771" cy="53035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Introduction to this section, which can be one to two lines</a:t>
            </a:r>
          </a:p>
        </p:txBody>
      </p:sp>
      <p:sp>
        <p:nvSpPr>
          <p:cNvPr id="38" name="Text">
            <a:extLst>
              <a:ext uri="{FF2B5EF4-FFF2-40B4-BE49-F238E27FC236}">
                <a16:creationId xmlns:a16="http://schemas.microsoft.com/office/drawing/2014/main" id="{53A8B516-ABBB-4895-9D29-2C0C280749B8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629464" y="2971800"/>
            <a:ext cx="3428119" cy="3333750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>
                <a:solidFill>
                  <a:srgbClr val="000000"/>
                </a:solidFill>
              </a:defRPr>
            </a:lvl1pPr>
            <a:lvl2pPr marL="628650" indent="-171450">
              <a:buFont typeface="Courier New" panose="02070309020205020404" pitchFamily="49" charset="0"/>
              <a:buChar char="o"/>
              <a:defRPr sz="1200"/>
            </a:lvl2pPr>
          </a:lstStyle>
          <a:p>
            <a:pPr lvl="0"/>
            <a:r>
              <a:rPr lang="en-US"/>
              <a:t>Bulleted list where the first few words of each bullet are bolded and in blue</a:t>
            </a:r>
          </a:p>
          <a:p>
            <a:pPr lvl="1"/>
            <a:endParaRPr lang="en-US"/>
          </a:p>
        </p:txBody>
      </p:sp>
      <p:cxnSp>
        <p:nvCxnSpPr>
          <p:cNvPr id="5" name="Line">
            <a:extLst>
              <a:ext uri="{FF2B5EF4-FFF2-40B4-BE49-F238E27FC236}">
                <a16:creationId xmlns:a16="http://schemas.microsoft.com/office/drawing/2014/main" id="{661B7776-714D-4479-8651-BCF7EF9364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4940300" y="2126704"/>
            <a:ext cx="6662991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Heading">
            <a:extLst>
              <a:ext uri="{FF2B5EF4-FFF2-40B4-BE49-F238E27FC236}">
                <a16:creationId xmlns:a16="http://schemas.microsoft.com/office/drawing/2014/main" id="{82EC4FA8-A6A1-4ADB-9B95-B32FBAA04FC8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4479092" y="1968569"/>
            <a:ext cx="2651760" cy="31627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 algn="l" defTabSz="914400" rtl="0" eaLnBrk="1" latinLnBrk="0" hangingPunct="1">
              <a:buNone/>
              <a:defRPr lang="en-US" sz="16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Section Title</a:t>
            </a:r>
          </a:p>
        </p:txBody>
      </p:sp>
      <p:sp>
        <p:nvSpPr>
          <p:cNvPr id="9" name="Text">
            <a:extLst>
              <a:ext uri="{FF2B5EF4-FFF2-40B4-BE49-F238E27FC236}">
                <a16:creationId xmlns:a16="http://schemas.microsoft.com/office/drawing/2014/main" id="{53A73D80-A587-4562-9A98-F86452171A9E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4479093" y="2284841"/>
            <a:ext cx="7124200" cy="48755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1400">
                <a:solidFill>
                  <a:srgbClr val="000000"/>
                </a:solidFill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>
                <a:solidFill>
                  <a:srgbClr val="000000"/>
                </a:solidFill>
              </a:defRPr>
            </a:lvl2pPr>
            <a:lvl3pPr marL="1143000" indent="-2286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 sz="1400">
                <a:solidFill>
                  <a:srgbClr val="000000"/>
                </a:solidFill>
              </a:defRPr>
            </a:lvl3pPr>
          </a:lstStyle>
          <a:p>
            <a:pPr lvl="0"/>
            <a:r>
              <a:rPr lang="en-US"/>
              <a:t>Introduction to this section, which can be one to two lines</a:t>
            </a:r>
          </a:p>
        </p:txBody>
      </p:sp>
      <p:sp>
        <p:nvSpPr>
          <p:cNvPr id="12" name="Text">
            <a:extLst>
              <a:ext uri="{FF2B5EF4-FFF2-40B4-BE49-F238E27FC236}">
                <a16:creationId xmlns:a16="http://schemas.microsoft.com/office/drawing/2014/main" id="{35AEA76E-BF4A-4AB7-9700-7FB2389640C2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479091" y="2968199"/>
            <a:ext cx="7124200" cy="3491279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>
                <a:solidFill>
                  <a:srgbClr val="000000"/>
                </a:solidFill>
              </a:defRPr>
            </a:lvl1pPr>
            <a:lvl2pPr marL="742950" indent="-285750">
              <a:buFont typeface="Courier New" panose="02070309020205020404" pitchFamily="49" charset="0"/>
              <a:buChar char="o"/>
              <a:defRPr sz="1400"/>
            </a:lvl2pPr>
          </a:lstStyle>
          <a:p>
            <a:pPr lvl="0"/>
            <a:r>
              <a:rPr lang="en-US"/>
              <a:t>Bulleted list where the first few words of each bullet are bolded and in blue</a:t>
            </a:r>
          </a:p>
          <a:p>
            <a:pPr lvl="1"/>
            <a:endParaRPr lang="en-US"/>
          </a:p>
        </p:txBody>
      </p:sp>
      <p:sp>
        <p:nvSpPr>
          <p:cNvPr id="16" name="Slide Number">
            <a:extLst>
              <a:ext uri="{FF2B5EF4-FFF2-40B4-BE49-F238E27FC236}">
                <a16:creationId xmlns:a16="http://schemas.microsoft.com/office/drawing/2014/main" id="{B482DAE9-1BCD-4CE6-B874-1D2C33C639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838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shot or Image with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eck Title">
            <a:extLst>
              <a:ext uri="{FF2B5EF4-FFF2-40B4-BE49-F238E27FC236}">
                <a16:creationId xmlns:a16="http://schemas.microsoft.com/office/drawing/2014/main" id="{2C777CAC-D197-434F-B733-647A796AAA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18" name="Title">
            <a:extLst>
              <a:ext uri="{FF2B5EF4-FFF2-40B4-BE49-F238E27FC236}">
                <a16:creationId xmlns:a16="http://schemas.microsoft.com/office/drawing/2014/main" id="{040CCC43-F27D-4846-B9AF-DF02CFD370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7" name="Subtitle">
            <a:extLst>
              <a:ext uri="{FF2B5EF4-FFF2-40B4-BE49-F238E27FC236}">
                <a16:creationId xmlns:a16="http://schemas.microsoft.com/office/drawing/2014/main" id="{4761E260-C5FB-41B7-A451-CCD40755FCA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4" name="Image">
            <a:extLst>
              <a:ext uri="{FF2B5EF4-FFF2-40B4-BE49-F238E27FC236}">
                <a16:creationId xmlns:a16="http://schemas.microsoft.com/office/drawing/2014/main" id="{C3098E84-38C6-4C6E-AFCA-906B1EC1329B}"/>
              </a:ext>
            </a:extLst>
          </p:cNvPr>
          <p:cNvSpPr>
            <a:spLocks noGrp="1"/>
          </p:cNvSpPr>
          <p:nvPr>
            <p:ph type="pic" sz="quarter" idx="53" hasCustomPrompt="1"/>
          </p:nvPr>
        </p:nvSpPr>
        <p:spPr>
          <a:xfrm>
            <a:off x="452438" y="1807201"/>
            <a:ext cx="5765800" cy="4758641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/>
          <a:lstStyle>
            <a:lvl1pPr marL="0" indent="0" algn="ctr">
              <a:buNone/>
              <a:defRPr sz="1400" b="1"/>
            </a:lvl1pPr>
          </a:lstStyle>
          <a:p>
            <a:r>
              <a:rPr lang="en-US"/>
              <a:t>Click the icon below to insert an image from your computer.</a:t>
            </a:r>
          </a:p>
        </p:txBody>
      </p:sp>
      <p:sp>
        <p:nvSpPr>
          <p:cNvPr id="39" name="Heading">
            <a:extLst>
              <a:ext uri="{FF2B5EF4-FFF2-40B4-BE49-F238E27FC236}">
                <a16:creationId xmlns:a16="http://schemas.microsoft.com/office/drawing/2014/main" id="{82EC4FA8-A6A1-4ADB-9B95-B32FBAA04FC8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6442647" y="1807202"/>
            <a:ext cx="2103120" cy="260659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 algn="l" defTabSz="914400" rtl="0" eaLnBrk="1" latinLnBrk="0" hangingPunct="1">
              <a:buNone/>
              <a:defRPr lang="en-US" sz="18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Image Title</a:t>
            </a:r>
          </a:p>
        </p:txBody>
      </p:sp>
      <p:sp>
        <p:nvSpPr>
          <p:cNvPr id="9" name="Text">
            <a:extLst>
              <a:ext uri="{FF2B5EF4-FFF2-40B4-BE49-F238E27FC236}">
                <a16:creationId xmlns:a16="http://schemas.microsoft.com/office/drawing/2014/main" id="{53A73D80-A587-4562-9A98-F86452171A9E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6442649" y="2166269"/>
            <a:ext cx="5160644" cy="60233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1400">
                <a:solidFill>
                  <a:srgbClr val="000000"/>
                </a:solidFill>
              </a:defRPr>
            </a:lvl1pPr>
            <a:lvl2pPr marL="685800" indent="-2286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 sz="1400">
                <a:solidFill>
                  <a:srgbClr val="000000"/>
                </a:solidFill>
              </a:defRPr>
            </a:lvl2pPr>
            <a:lvl3pPr marL="1143000" indent="-2286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 sz="1400">
                <a:solidFill>
                  <a:srgbClr val="000000"/>
                </a:solidFill>
              </a:defRPr>
            </a:lvl3pPr>
          </a:lstStyle>
          <a:p>
            <a:pPr lvl="0"/>
            <a:r>
              <a:rPr lang="en-US"/>
              <a:t>Description of image which can be one or two lines</a:t>
            </a:r>
          </a:p>
        </p:txBody>
      </p:sp>
      <p:sp>
        <p:nvSpPr>
          <p:cNvPr id="21" name="Text">
            <a:extLst>
              <a:ext uri="{FF2B5EF4-FFF2-40B4-BE49-F238E27FC236}">
                <a16:creationId xmlns:a16="http://schemas.microsoft.com/office/drawing/2014/main" id="{BD4B6826-5397-4134-B6CF-D573F3979AA3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6442645" y="2904699"/>
            <a:ext cx="5160645" cy="3661143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>
                <a:solidFill>
                  <a:srgbClr val="000000"/>
                </a:solidFill>
              </a:defRPr>
            </a:lvl1pPr>
            <a:lvl2pPr marL="742950" indent="-285750">
              <a:buFont typeface="Courier New" panose="02070309020205020404" pitchFamily="49" charset="0"/>
              <a:buChar char="o"/>
              <a:defRPr sz="1400"/>
            </a:lvl2pPr>
          </a:lstStyle>
          <a:p>
            <a:pPr lvl="0"/>
            <a:r>
              <a:rPr lang="en-US"/>
              <a:t>Bulleted list where the first few words of each bullet are bolded and in blue</a:t>
            </a:r>
          </a:p>
          <a:p>
            <a:pPr lvl="1"/>
            <a:endParaRPr lang="en-US"/>
          </a:p>
        </p:txBody>
      </p:sp>
      <p:sp>
        <p:nvSpPr>
          <p:cNvPr id="13" name="Slide Number">
            <a:extLst>
              <a:ext uri="{FF2B5EF4-FFF2-40B4-BE49-F238E27FC236}">
                <a16:creationId xmlns:a16="http://schemas.microsoft.com/office/drawing/2014/main" id="{2A08A184-117B-4561-889E-5398073423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932501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has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Deck Title">
            <a:extLst>
              <a:ext uri="{FF2B5EF4-FFF2-40B4-BE49-F238E27FC236}">
                <a16:creationId xmlns:a16="http://schemas.microsoft.com/office/drawing/2014/main" id="{7B7B7E58-EA38-4CB1-AC35-E783457AF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38" name="Title">
            <a:extLst>
              <a:ext uri="{FF2B5EF4-FFF2-40B4-BE49-F238E27FC236}">
                <a16:creationId xmlns:a16="http://schemas.microsoft.com/office/drawing/2014/main" id="{2BA7CD0E-3416-4445-B830-6A0575713D8D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36" name="Subtitle">
            <a:extLst>
              <a:ext uri="{FF2B5EF4-FFF2-40B4-BE49-F238E27FC236}">
                <a16:creationId xmlns:a16="http://schemas.microsoft.com/office/drawing/2014/main" id="{380CB404-9278-4289-BACA-FDB6FB37D32A}"/>
              </a:ext>
            </a:extLst>
          </p:cNvPr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grpSp>
        <p:nvGrpSpPr>
          <p:cNvPr id="5" name="Shapes">
            <a:extLst>
              <a:ext uri="{FF2B5EF4-FFF2-40B4-BE49-F238E27FC236}">
                <a16:creationId xmlns:a16="http://schemas.microsoft.com/office/drawing/2014/main" id="{328CFE08-629F-45F2-9E40-DF0C132FE1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743178" y="1780559"/>
            <a:ext cx="10705644" cy="4553934"/>
            <a:chOff x="743178" y="1780559"/>
            <a:chExt cx="10705644" cy="4553934"/>
          </a:xfrm>
        </p:grpSpPr>
        <p:sp>
          <p:nvSpPr>
            <p:cNvPr id="39" name="Shape">
              <a:extLst>
                <a:ext uri="{FF2B5EF4-FFF2-40B4-BE49-F238E27FC236}">
                  <a16:creationId xmlns:a16="http://schemas.microsoft.com/office/drawing/2014/main" id="{021B90B0-DB21-487C-9685-0CA4BB033A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4848874" y="6022642"/>
              <a:ext cx="2532888" cy="31185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5" name="Shape">
              <a:extLst>
                <a:ext uri="{FF2B5EF4-FFF2-40B4-BE49-F238E27FC236}">
                  <a16:creationId xmlns:a16="http://schemas.microsoft.com/office/drawing/2014/main" id="{0519B961-5F90-4839-8D83-4A70F5103D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 bwMode="gray">
            <a:xfrm rot="5400000">
              <a:off x="69731" y="2643294"/>
              <a:ext cx="4259119" cy="2533649"/>
            </a:xfrm>
            <a:custGeom>
              <a:avLst/>
              <a:gdLst>
                <a:gd name="connsiteX0" fmla="*/ 0 w 4333557"/>
                <a:gd name="connsiteY0" fmla="*/ 0 h 3201722"/>
                <a:gd name="connsiteX1" fmla="*/ 3896714 w 4333557"/>
                <a:gd name="connsiteY1" fmla="*/ 0 h 3201722"/>
                <a:gd name="connsiteX2" fmla="*/ 4333557 w 4333557"/>
                <a:gd name="connsiteY2" fmla="*/ 1600861 h 3201722"/>
                <a:gd name="connsiteX3" fmla="*/ 3896714 w 4333557"/>
                <a:gd name="connsiteY3" fmla="*/ 3201722 h 3201722"/>
                <a:gd name="connsiteX4" fmla="*/ 0 w 4333557"/>
                <a:gd name="connsiteY4" fmla="*/ 3201722 h 3201722"/>
                <a:gd name="connsiteX5" fmla="*/ 0 w 4333557"/>
                <a:gd name="connsiteY5" fmla="*/ 0 h 3201722"/>
                <a:gd name="connsiteX0" fmla="*/ 0 w 3910479"/>
                <a:gd name="connsiteY0" fmla="*/ 0 h 3201722"/>
                <a:gd name="connsiteX1" fmla="*/ 3896714 w 3910479"/>
                <a:gd name="connsiteY1" fmla="*/ 0 h 3201722"/>
                <a:gd name="connsiteX2" fmla="*/ 3910479 w 3910479"/>
                <a:gd name="connsiteY2" fmla="*/ 1546270 h 3201722"/>
                <a:gd name="connsiteX3" fmla="*/ 3896714 w 3910479"/>
                <a:gd name="connsiteY3" fmla="*/ 3201722 h 3201722"/>
                <a:gd name="connsiteX4" fmla="*/ 0 w 3910479"/>
                <a:gd name="connsiteY4" fmla="*/ 3201722 h 3201722"/>
                <a:gd name="connsiteX5" fmla="*/ 0 w 3910479"/>
                <a:gd name="connsiteY5" fmla="*/ 0 h 320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10479" h="3201722">
                  <a:moveTo>
                    <a:pt x="0" y="0"/>
                  </a:moveTo>
                  <a:lnTo>
                    <a:pt x="3896714" y="0"/>
                  </a:lnTo>
                  <a:lnTo>
                    <a:pt x="3910479" y="1546270"/>
                  </a:lnTo>
                  <a:lnTo>
                    <a:pt x="3896714" y="3201722"/>
                  </a:lnTo>
                  <a:lnTo>
                    <a:pt x="0" y="32017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 defTabSz="1219170">
                <a:lnSpc>
                  <a:spcPct val="106000"/>
                </a:lnSpc>
                <a:defRPr/>
              </a:pPr>
              <a:endParaRPr lang="en-GB" sz="1200" b="1" kern="0">
                <a:solidFill>
                  <a:prstClr val="white"/>
                </a:solidFill>
              </a:endParaRPr>
            </a:p>
          </p:txBody>
        </p:sp>
        <p:sp>
          <p:nvSpPr>
            <p:cNvPr id="29" name="Shape">
              <a:extLst>
                <a:ext uri="{FF2B5EF4-FFF2-40B4-BE49-F238E27FC236}">
                  <a16:creationId xmlns:a16="http://schemas.microsoft.com/office/drawing/2014/main" id="{148ADE09-FE51-426C-9811-0A1EE799CE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 bwMode="gray">
            <a:xfrm>
              <a:off x="746997" y="1842414"/>
              <a:ext cx="2870534" cy="661381"/>
            </a:xfrm>
            <a:prstGeom prst="rect">
              <a:avLst/>
            </a:prstGeom>
            <a:solidFill>
              <a:srgbClr val="178481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t"/>
            <a:lstStyle/>
            <a:p>
              <a:pPr defTabSz="1219170">
                <a:lnSpc>
                  <a:spcPct val="106000"/>
                </a:lnSpc>
              </a:pPr>
              <a:endParaRPr lang="en-GB" sz="1600" b="1">
                <a:solidFill>
                  <a:prstClr val="white"/>
                </a:solidFill>
              </a:endParaRPr>
            </a:p>
          </p:txBody>
        </p:sp>
        <p:sp>
          <p:nvSpPr>
            <p:cNvPr id="30" name="Shape">
              <a:extLst>
                <a:ext uri="{FF2B5EF4-FFF2-40B4-BE49-F238E27FC236}">
                  <a16:creationId xmlns:a16="http://schemas.microsoft.com/office/drawing/2014/main" id="{37C67775-FEB8-4497-875F-B3698D7935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 bwMode="gray">
            <a:xfrm flipV="1">
              <a:off x="3468484" y="2503182"/>
              <a:ext cx="149047" cy="210312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 defTabSz="1219170">
                <a:lnSpc>
                  <a:spcPct val="106000"/>
                </a:lnSpc>
                <a:defRPr/>
              </a:pPr>
              <a:endParaRPr lang="en-GB" sz="1600" b="1" kern="0">
                <a:solidFill>
                  <a:prstClr val="white"/>
                </a:solidFill>
              </a:endParaRPr>
            </a:p>
          </p:txBody>
        </p:sp>
        <p:sp>
          <p:nvSpPr>
            <p:cNvPr id="31" name="Shape">
              <a:extLst>
                <a:ext uri="{FF2B5EF4-FFF2-40B4-BE49-F238E27FC236}">
                  <a16:creationId xmlns:a16="http://schemas.microsoft.com/office/drawing/2014/main" id="{DBF0AB72-8FCA-4B44-8EC5-DF5B29D117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 bwMode="gray">
            <a:xfrm flipH="1" flipV="1">
              <a:off x="743178" y="2503182"/>
              <a:ext cx="166428" cy="210312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 defTabSz="1219170">
                <a:lnSpc>
                  <a:spcPct val="106000"/>
                </a:lnSpc>
                <a:defRPr/>
              </a:pPr>
              <a:endParaRPr lang="en-GB" sz="1600" b="1" kern="0">
                <a:solidFill>
                  <a:prstClr val="white"/>
                </a:solidFill>
              </a:endParaRPr>
            </a:p>
          </p:txBody>
        </p:sp>
        <p:sp>
          <p:nvSpPr>
            <p:cNvPr id="34" name="Shape">
              <a:extLst>
                <a:ext uri="{FF2B5EF4-FFF2-40B4-BE49-F238E27FC236}">
                  <a16:creationId xmlns:a16="http://schemas.microsoft.com/office/drawing/2014/main" id="{EA9EC692-A116-411A-A598-B9749B554B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 bwMode="gray">
            <a:xfrm rot="5400000">
              <a:off x="3989095" y="2646906"/>
              <a:ext cx="4251685" cy="2533648"/>
            </a:xfrm>
            <a:custGeom>
              <a:avLst/>
              <a:gdLst>
                <a:gd name="connsiteX0" fmla="*/ 0 w 4333557"/>
                <a:gd name="connsiteY0" fmla="*/ 0 h 3201722"/>
                <a:gd name="connsiteX1" fmla="*/ 3896714 w 4333557"/>
                <a:gd name="connsiteY1" fmla="*/ 0 h 3201722"/>
                <a:gd name="connsiteX2" fmla="*/ 4333557 w 4333557"/>
                <a:gd name="connsiteY2" fmla="*/ 1600861 h 3201722"/>
                <a:gd name="connsiteX3" fmla="*/ 3896714 w 4333557"/>
                <a:gd name="connsiteY3" fmla="*/ 3201722 h 3201722"/>
                <a:gd name="connsiteX4" fmla="*/ 0 w 4333557"/>
                <a:gd name="connsiteY4" fmla="*/ 3201722 h 3201722"/>
                <a:gd name="connsiteX5" fmla="*/ 0 w 4333557"/>
                <a:gd name="connsiteY5" fmla="*/ 0 h 3201722"/>
                <a:gd name="connsiteX0" fmla="*/ 0 w 3910479"/>
                <a:gd name="connsiteY0" fmla="*/ 0 h 3201722"/>
                <a:gd name="connsiteX1" fmla="*/ 3896714 w 3910479"/>
                <a:gd name="connsiteY1" fmla="*/ 0 h 3201722"/>
                <a:gd name="connsiteX2" fmla="*/ 3910479 w 3910479"/>
                <a:gd name="connsiteY2" fmla="*/ 1546270 h 3201722"/>
                <a:gd name="connsiteX3" fmla="*/ 3896714 w 3910479"/>
                <a:gd name="connsiteY3" fmla="*/ 3201722 h 3201722"/>
                <a:gd name="connsiteX4" fmla="*/ 0 w 3910479"/>
                <a:gd name="connsiteY4" fmla="*/ 3201722 h 3201722"/>
                <a:gd name="connsiteX5" fmla="*/ 0 w 3910479"/>
                <a:gd name="connsiteY5" fmla="*/ 0 h 320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10479" h="3201722">
                  <a:moveTo>
                    <a:pt x="0" y="0"/>
                  </a:moveTo>
                  <a:lnTo>
                    <a:pt x="3896714" y="0"/>
                  </a:lnTo>
                  <a:lnTo>
                    <a:pt x="3910479" y="1546270"/>
                  </a:lnTo>
                  <a:lnTo>
                    <a:pt x="3896714" y="3201722"/>
                  </a:lnTo>
                  <a:lnTo>
                    <a:pt x="0" y="32017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 defTabSz="1219170">
                <a:lnSpc>
                  <a:spcPct val="106000"/>
                </a:lnSpc>
                <a:defRPr/>
              </a:pPr>
              <a:endParaRPr lang="en-GB" sz="1200" b="1" kern="0">
                <a:solidFill>
                  <a:prstClr val="white"/>
                </a:solidFill>
              </a:endParaRPr>
            </a:p>
          </p:txBody>
        </p:sp>
        <p:sp>
          <p:nvSpPr>
            <p:cNvPr id="50" name="Shape">
              <a:extLst>
                <a:ext uri="{FF2B5EF4-FFF2-40B4-BE49-F238E27FC236}">
                  <a16:creationId xmlns:a16="http://schemas.microsoft.com/office/drawing/2014/main" id="{C6F304C1-439D-4C77-AD32-E2B96FFB76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 bwMode="gray">
            <a:xfrm>
              <a:off x="4662643" y="1846093"/>
              <a:ext cx="2870534" cy="661381"/>
            </a:xfrm>
            <a:prstGeom prst="rect">
              <a:avLst/>
            </a:prstGeom>
            <a:solidFill>
              <a:srgbClr val="20558A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t"/>
            <a:lstStyle/>
            <a:p>
              <a:pPr defTabSz="1219170">
                <a:lnSpc>
                  <a:spcPct val="106000"/>
                </a:lnSpc>
              </a:pPr>
              <a:endParaRPr lang="en-GB" sz="1600" b="1">
                <a:solidFill>
                  <a:prstClr val="white"/>
                </a:solidFill>
              </a:endParaRPr>
            </a:p>
          </p:txBody>
        </p:sp>
        <p:sp>
          <p:nvSpPr>
            <p:cNvPr id="51" name="Shape">
              <a:extLst>
                <a:ext uri="{FF2B5EF4-FFF2-40B4-BE49-F238E27FC236}">
                  <a16:creationId xmlns:a16="http://schemas.microsoft.com/office/drawing/2014/main" id="{66E6518B-4991-41C5-833F-BA49AF0F72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 bwMode="gray">
            <a:xfrm flipV="1">
              <a:off x="7384130" y="2507475"/>
              <a:ext cx="149047" cy="210312"/>
            </a:xfrm>
            <a:prstGeom prst="rtTriangle">
              <a:avLst/>
            </a:prstGeom>
            <a:solidFill>
              <a:schemeClr val="tx2">
                <a:lumMod val="50000"/>
              </a:schemeClr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 defTabSz="1219170">
                <a:lnSpc>
                  <a:spcPct val="106000"/>
                </a:lnSpc>
                <a:defRPr/>
              </a:pPr>
              <a:endParaRPr lang="en-GB" sz="1600" b="1" kern="0">
                <a:solidFill>
                  <a:prstClr val="white"/>
                </a:solidFill>
              </a:endParaRPr>
            </a:p>
          </p:txBody>
        </p:sp>
        <p:sp>
          <p:nvSpPr>
            <p:cNvPr id="52" name="Shape">
              <a:extLst>
                <a:ext uri="{FF2B5EF4-FFF2-40B4-BE49-F238E27FC236}">
                  <a16:creationId xmlns:a16="http://schemas.microsoft.com/office/drawing/2014/main" id="{878121D8-F5F5-4B1A-B728-53018E8118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 bwMode="gray">
            <a:xfrm flipH="1" flipV="1">
              <a:off x="4658824" y="2507475"/>
              <a:ext cx="166428" cy="210312"/>
            </a:xfrm>
            <a:prstGeom prst="rtTriangle">
              <a:avLst/>
            </a:prstGeom>
            <a:solidFill>
              <a:schemeClr val="tx2">
                <a:lumMod val="50000"/>
              </a:schemeClr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 defTabSz="1219170">
                <a:lnSpc>
                  <a:spcPct val="106000"/>
                </a:lnSpc>
                <a:defRPr/>
              </a:pPr>
              <a:endParaRPr lang="en-GB" sz="1600" b="1" kern="0">
                <a:solidFill>
                  <a:prstClr val="white"/>
                </a:solidFill>
              </a:endParaRPr>
            </a:p>
          </p:txBody>
        </p:sp>
        <p:sp>
          <p:nvSpPr>
            <p:cNvPr id="54" name="Shape">
              <a:extLst>
                <a:ext uri="{FF2B5EF4-FFF2-40B4-BE49-F238E27FC236}">
                  <a16:creationId xmlns:a16="http://schemas.microsoft.com/office/drawing/2014/main" id="{C1C9B2C6-49AA-4551-9406-A7026AD38E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 bwMode="gray">
            <a:xfrm rot="5400000">
              <a:off x="7894641" y="2653628"/>
              <a:ext cx="4237828" cy="2533648"/>
            </a:xfrm>
            <a:custGeom>
              <a:avLst/>
              <a:gdLst>
                <a:gd name="connsiteX0" fmla="*/ 0 w 4333557"/>
                <a:gd name="connsiteY0" fmla="*/ 0 h 3201722"/>
                <a:gd name="connsiteX1" fmla="*/ 3896714 w 4333557"/>
                <a:gd name="connsiteY1" fmla="*/ 0 h 3201722"/>
                <a:gd name="connsiteX2" fmla="*/ 4333557 w 4333557"/>
                <a:gd name="connsiteY2" fmla="*/ 1600861 h 3201722"/>
                <a:gd name="connsiteX3" fmla="*/ 3896714 w 4333557"/>
                <a:gd name="connsiteY3" fmla="*/ 3201722 h 3201722"/>
                <a:gd name="connsiteX4" fmla="*/ 0 w 4333557"/>
                <a:gd name="connsiteY4" fmla="*/ 3201722 h 3201722"/>
                <a:gd name="connsiteX5" fmla="*/ 0 w 4333557"/>
                <a:gd name="connsiteY5" fmla="*/ 0 h 3201722"/>
                <a:gd name="connsiteX0" fmla="*/ 0 w 3910479"/>
                <a:gd name="connsiteY0" fmla="*/ 0 h 3201722"/>
                <a:gd name="connsiteX1" fmla="*/ 3896714 w 3910479"/>
                <a:gd name="connsiteY1" fmla="*/ 0 h 3201722"/>
                <a:gd name="connsiteX2" fmla="*/ 3910479 w 3910479"/>
                <a:gd name="connsiteY2" fmla="*/ 1546270 h 3201722"/>
                <a:gd name="connsiteX3" fmla="*/ 3896714 w 3910479"/>
                <a:gd name="connsiteY3" fmla="*/ 3201722 h 3201722"/>
                <a:gd name="connsiteX4" fmla="*/ 0 w 3910479"/>
                <a:gd name="connsiteY4" fmla="*/ 3201722 h 3201722"/>
                <a:gd name="connsiteX5" fmla="*/ 0 w 3910479"/>
                <a:gd name="connsiteY5" fmla="*/ 0 h 320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10479" h="3201722">
                  <a:moveTo>
                    <a:pt x="0" y="0"/>
                  </a:moveTo>
                  <a:lnTo>
                    <a:pt x="3896714" y="0"/>
                  </a:lnTo>
                  <a:lnTo>
                    <a:pt x="3910479" y="1546270"/>
                  </a:lnTo>
                  <a:lnTo>
                    <a:pt x="3896714" y="3201722"/>
                  </a:lnTo>
                  <a:lnTo>
                    <a:pt x="0" y="32017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 defTabSz="1219170">
                <a:lnSpc>
                  <a:spcPct val="106000"/>
                </a:lnSpc>
                <a:defRPr/>
              </a:pPr>
              <a:endParaRPr lang="en-GB" sz="1200" b="1" kern="0">
                <a:solidFill>
                  <a:prstClr val="white"/>
                </a:solidFill>
              </a:endParaRPr>
            </a:p>
          </p:txBody>
        </p:sp>
        <p:sp>
          <p:nvSpPr>
            <p:cNvPr id="57" name="Shape">
              <a:extLst>
                <a:ext uri="{FF2B5EF4-FFF2-40B4-BE49-F238E27FC236}">
                  <a16:creationId xmlns:a16="http://schemas.microsoft.com/office/drawing/2014/main" id="{F35E3CDA-EECD-4D39-A7E1-2EE2275AD0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 bwMode="gray">
            <a:xfrm>
              <a:off x="8578288" y="1849830"/>
              <a:ext cx="2870534" cy="661381"/>
            </a:xfrm>
            <a:prstGeom prst="rect">
              <a:avLst/>
            </a:prstGeom>
            <a:solidFill>
              <a:schemeClr val="accent3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defTabSz="1219170">
                <a:lnSpc>
                  <a:spcPct val="106000"/>
                </a:lnSpc>
              </a:pPr>
              <a:endParaRPr lang="en-GB" sz="1600" b="1">
                <a:solidFill>
                  <a:prstClr val="white"/>
                </a:solidFill>
              </a:endParaRPr>
            </a:p>
          </p:txBody>
        </p:sp>
        <p:sp>
          <p:nvSpPr>
            <p:cNvPr id="58" name="Shape">
              <a:extLst>
                <a:ext uri="{FF2B5EF4-FFF2-40B4-BE49-F238E27FC236}">
                  <a16:creationId xmlns:a16="http://schemas.microsoft.com/office/drawing/2014/main" id="{BF1FDD28-1B2E-4A6D-B6D3-EBF08A3180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 bwMode="gray">
            <a:xfrm flipV="1">
              <a:off x="11299775" y="2507475"/>
              <a:ext cx="149047" cy="210312"/>
            </a:xfrm>
            <a:prstGeom prst="rtTriangle">
              <a:avLst/>
            </a:prstGeom>
            <a:solidFill>
              <a:srgbClr val="353537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 defTabSz="1219170">
                <a:lnSpc>
                  <a:spcPct val="106000"/>
                </a:lnSpc>
                <a:defRPr/>
              </a:pPr>
              <a:endParaRPr lang="en-GB" sz="1600" b="1" kern="0">
                <a:solidFill>
                  <a:prstClr val="white"/>
                </a:solidFill>
              </a:endParaRPr>
            </a:p>
          </p:txBody>
        </p:sp>
        <p:sp>
          <p:nvSpPr>
            <p:cNvPr id="59" name="Shape">
              <a:extLst>
                <a:ext uri="{FF2B5EF4-FFF2-40B4-BE49-F238E27FC236}">
                  <a16:creationId xmlns:a16="http://schemas.microsoft.com/office/drawing/2014/main" id="{E1DC30F6-A40B-480D-AF3B-543E38AAF5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 bwMode="gray">
            <a:xfrm flipH="1" flipV="1">
              <a:off x="8574469" y="2507475"/>
              <a:ext cx="166428" cy="210312"/>
            </a:xfrm>
            <a:prstGeom prst="rtTriangle">
              <a:avLst/>
            </a:prstGeom>
            <a:solidFill>
              <a:srgbClr val="353537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 defTabSz="1219170">
                <a:lnSpc>
                  <a:spcPct val="106000"/>
                </a:lnSpc>
                <a:defRPr/>
              </a:pPr>
              <a:endParaRPr lang="en-GB" sz="1600" b="1" kern="0">
                <a:solidFill>
                  <a:prstClr val="white"/>
                </a:solidFill>
              </a:endParaRPr>
            </a:p>
          </p:txBody>
        </p:sp>
        <p:sp>
          <p:nvSpPr>
            <p:cNvPr id="2" name="Shape">
              <a:extLst>
                <a:ext uri="{FF2B5EF4-FFF2-40B4-BE49-F238E27FC236}">
                  <a16:creationId xmlns:a16="http://schemas.microsoft.com/office/drawing/2014/main" id="{4382C8AE-3678-4F10-941F-4FC5C900D1A7}"/>
                </a:ext>
              </a:extLst>
            </p:cNvPr>
            <p:cNvSpPr/>
            <p:nvPr userDrawn="1"/>
          </p:nvSpPr>
          <p:spPr>
            <a:xfrm>
              <a:off x="932466" y="6022642"/>
              <a:ext cx="2532888" cy="311851"/>
            </a:xfrm>
            <a:prstGeom prst="rect">
              <a:avLst/>
            </a:prstGeom>
            <a:solidFill>
              <a:srgbClr val="1784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0" name="Shape">
              <a:extLst>
                <a:ext uri="{FF2B5EF4-FFF2-40B4-BE49-F238E27FC236}">
                  <a16:creationId xmlns:a16="http://schemas.microsoft.com/office/drawing/2014/main" id="{67911A1F-0E38-47E4-962C-8C9C3ACE7143}"/>
                </a:ext>
              </a:extLst>
            </p:cNvPr>
            <p:cNvSpPr/>
            <p:nvPr userDrawn="1"/>
          </p:nvSpPr>
          <p:spPr>
            <a:xfrm>
              <a:off x="8746731" y="6022642"/>
              <a:ext cx="2532888" cy="311851"/>
            </a:xfrm>
            <a:prstGeom prst="rect">
              <a:avLst/>
            </a:prstGeom>
            <a:solidFill>
              <a:srgbClr val="6162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11" name="Heading">
            <a:extLst>
              <a:ext uri="{FF2B5EF4-FFF2-40B4-BE49-F238E27FC236}">
                <a16:creationId xmlns:a16="http://schemas.microsoft.com/office/drawing/2014/main" id="{B474801C-BDB5-46DE-9DF1-70809F007EE1}"/>
              </a:ext>
            </a:extLst>
          </p:cNvPr>
          <p:cNvSpPr>
            <a:spLocks noGrp="1"/>
          </p:cNvSpPr>
          <p:nvPr userDrawn="1">
            <p:ph type="body" sz="quarter" idx="20" hasCustomPrompt="1"/>
          </p:nvPr>
        </p:nvSpPr>
        <p:spPr>
          <a:xfrm>
            <a:off x="865187" y="1909866"/>
            <a:ext cx="2606040" cy="20958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1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PHASE #</a:t>
            </a:r>
          </a:p>
        </p:txBody>
      </p:sp>
      <p:sp>
        <p:nvSpPr>
          <p:cNvPr id="60" name="Subheading">
            <a:extLst>
              <a:ext uri="{FF2B5EF4-FFF2-40B4-BE49-F238E27FC236}">
                <a16:creationId xmlns:a16="http://schemas.microsoft.com/office/drawing/2014/main" id="{DAE17325-F404-4903-8B7B-7B2769E2093D}"/>
              </a:ext>
            </a:extLst>
          </p:cNvPr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865188" y="2119452"/>
            <a:ext cx="2606762" cy="3373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Title of Phase</a:t>
            </a:r>
          </a:p>
        </p:txBody>
      </p:sp>
      <p:sp>
        <p:nvSpPr>
          <p:cNvPr id="15" name="Text">
            <a:extLst>
              <a:ext uri="{FF2B5EF4-FFF2-40B4-BE49-F238E27FC236}">
                <a16:creationId xmlns:a16="http://schemas.microsoft.com/office/drawing/2014/main" id="{AA3D024D-644D-4806-B348-799A4022488A}"/>
              </a:ext>
            </a:extLst>
          </p:cNvPr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1078149" y="2680730"/>
            <a:ext cx="2242289" cy="3224368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Bulleted list of activities</a:t>
            </a:r>
          </a:p>
        </p:txBody>
      </p:sp>
      <p:sp>
        <p:nvSpPr>
          <p:cNvPr id="13" name="Text">
            <a:extLst>
              <a:ext uri="{FF2B5EF4-FFF2-40B4-BE49-F238E27FC236}">
                <a16:creationId xmlns:a16="http://schemas.microsoft.com/office/drawing/2014/main" id="{49156C3B-E1C1-43E3-9529-B6475E12456C}"/>
              </a:ext>
            </a:extLst>
          </p:cNvPr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932466" y="6057942"/>
            <a:ext cx="2533650" cy="23302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Start Date – End Date</a:t>
            </a:r>
          </a:p>
        </p:txBody>
      </p:sp>
      <p:sp>
        <p:nvSpPr>
          <p:cNvPr id="92" name="Heading">
            <a:extLst>
              <a:ext uri="{FF2B5EF4-FFF2-40B4-BE49-F238E27FC236}">
                <a16:creationId xmlns:a16="http://schemas.microsoft.com/office/drawing/2014/main" id="{C0EE5748-EA4B-4CDE-8BC8-A31626184474}"/>
              </a:ext>
            </a:extLst>
          </p:cNvPr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4797619" y="1909866"/>
            <a:ext cx="2606040" cy="20958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1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PHASE #</a:t>
            </a:r>
          </a:p>
        </p:txBody>
      </p:sp>
      <p:sp>
        <p:nvSpPr>
          <p:cNvPr id="93" name="Subheading">
            <a:extLst>
              <a:ext uri="{FF2B5EF4-FFF2-40B4-BE49-F238E27FC236}">
                <a16:creationId xmlns:a16="http://schemas.microsoft.com/office/drawing/2014/main" id="{CB8CE32F-2B5E-4920-B3D7-3990F91CD102}"/>
              </a:ext>
            </a:extLst>
          </p:cNvPr>
          <p:cNvSpPr>
            <a:spLocks noGrp="1"/>
          </p:cNvSpPr>
          <p:nvPr userDrawn="1">
            <p:ph type="body" sz="quarter" idx="33" hasCustomPrompt="1"/>
          </p:nvPr>
        </p:nvSpPr>
        <p:spPr>
          <a:xfrm>
            <a:off x="4797619" y="2119452"/>
            <a:ext cx="2606040" cy="3373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Title of Phase</a:t>
            </a:r>
          </a:p>
        </p:txBody>
      </p:sp>
      <p:sp>
        <p:nvSpPr>
          <p:cNvPr id="87" name="Text">
            <a:extLst>
              <a:ext uri="{FF2B5EF4-FFF2-40B4-BE49-F238E27FC236}">
                <a16:creationId xmlns:a16="http://schemas.microsoft.com/office/drawing/2014/main" id="{426CEBAB-06B9-45D4-BEC5-37528949DC1B}"/>
              </a:ext>
            </a:extLst>
          </p:cNvPr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4981487" y="2680730"/>
            <a:ext cx="2242289" cy="3224369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Bulleted list of activities</a:t>
            </a:r>
          </a:p>
        </p:txBody>
      </p:sp>
      <p:sp>
        <p:nvSpPr>
          <p:cNvPr id="86" name="Text">
            <a:extLst>
              <a:ext uri="{FF2B5EF4-FFF2-40B4-BE49-F238E27FC236}">
                <a16:creationId xmlns:a16="http://schemas.microsoft.com/office/drawing/2014/main" id="{3F9D1B7E-9D1D-4D05-8133-5546DD7DBC6C}"/>
              </a:ext>
            </a:extLst>
          </p:cNvPr>
          <p:cNvSpPr>
            <a:spLocks noGrp="1"/>
          </p:cNvSpPr>
          <p:nvPr userDrawn="1">
            <p:ph type="body" sz="quarter" idx="28" hasCustomPrompt="1"/>
          </p:nvPr>
        </p:nvSpPr>
        <p:spPr>
          <a:xfrm>
            <a:off x="4848113" y="6057942"/>
            <a:ext cx="2532888" cy="23774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Start Date – End Date</a:t>
            </a:r>
          </a:p>
        </p:txBody>
      </p:sp>
      <p:sp>
        <p:nvSpPr>
          <p:cNvPr id="94" name="Heading">
            <a:extLst>
              <a:ext uri="{FF2B5EF4-FFF2-40B4-BE49-F238E27FC236}">
                <a16:creationId xmlns:a16="http://schemas.microsoft.com/office/drawing/2014/main" id="{0AC2958F-B210-46F2-A6AB-96BD4BFD4F2B}"/>
              </a:ext>
            </a:extLst>
          </p:cNvPr>
          <p:cNvSpPr>
            <a:spLocks noGrp="1"/>
          </p:cNvSpPr>
          <p:nvPr userDrawn="1">
            <p:ph type="body" sz="quarter" idx="34" hasCustomPrompt="1"/>
          </p:nvPr>
        </p:nvSpPr>
        <p:spPr>
          <a:xfrm>
            <a:off x="8706926" y="1909866"/>
            <a:ext cx="2606040" cy="20958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1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PHASE #</a:t>
            </a:r>
          </a:p>
        </p:txBody>
      </p:sp>
      <p:sp>
        <p:nvSpPr>
          <p:cNvPr id="95" name="Subheading">
            <a:extLst>
              <a:ext uri="{FF2B5EF4-FFF2-40B4-BE49-F238E27FC236}">
                <a16:creationId xmlns:a16="http://schemas.microsoft.com/office/drawing/2014/main" id="{DB5805E1-3B72-4229-80D8-D0831446C440}"/>
              </a:ext>
            </a:extLst>
          </p:cNvPr>
          <p:cNvSpPr>
            <a:spLocks noGrp="1"/>
          </p:cNvSpPr>
          <p:nvPr userDrawn="1">
            <p:ph type="body" sz="quarter" idx="35" hasCustomPrompt="1"/>
          </p:nvPr>
        </p:nvSpPr>
        <p:spPr>
          <a:xfrm>
            <a:off x="8706926" y="2119452"/>
            <a:ext cx="2606040" cy="3373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Title of Phase</a:t>
            </a:r>
          </a:p>
        </p:txBody>
      </p:sp>
      <p:sp>
        <p:nvSpPr>
          <p:cNvPr id="89" name="Text">
            <a:extLst>
              <a:ext uri="{FF2B5EF4-FFF2-40B4-BE49-F238E27FC236}">
                <a16:creationId xmlns:a16="http://schemas.microsoft.com/office/drawing/2014/main" id="{7D09A239-82FE-44EC-B173-E82CD4C773F2}"/>
              </a:ext>
            </a:extLst>
          </p:cNvPr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8871562" y="2680730"/>
            <a:ext cx="2242289" cy="3224369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Bulleted list of activities</a:t>
            </a:r>
          </a:p>
        </p:txBody>
      </p:sp>
      <p:sp>
        <p:nvSpPr>
          <p:cNvPr id="88" name="Text">
            <a:extLst>
              <a:ext uri="{FF2B5EF4-FFF2-40B4-BE49-F238E27FC236}">
                <a16:creationId xmlns:a16="http://schemas.microsoft.com/office/drawing/2014/main" id="{CA515810-E213-4E76-B120-326257B82FBE}"/>
              </a:ext>
            </a:extLst>
          </p:cNvPr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8746731" y="6057942"/>
            <a:ext cx="2532888" cy="23774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Start Date – End Date</a:t>
            </a:r>
          </a:p>
        </p:txBody>
      </p:sp>
      <p:sp>
        <p:nvSpPr>
          <p:cNvPr id="98" name="Slide Number">
            <a:extLst>
              <a:ext uri="{FF2B5EF4-FFF2-40B4-BE49-F238E27FC236}">
                <a16:creationId xmlns:a16="http://schemas.microsoft.com/office/drawing/2014/main" id="{5303E24E-6A24-4106-B3AE-6BEA81CD38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342085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Bulleted Li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Deck Title">
            <a:extLst>
              <a:ext uri="{FF2B5EF4-FFF2-40B4-BE49-F238E27FC236}">
                <a16:creationId xmlns:a16="http://schemas.microsoft.com/office/drawing/2014/main" id="{3793F041-F5A3-4A18-9C44-9C10FBBDCA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30" name="Title">
            <a:extLst>
              <a:ext uri="{FF2B5EF4-FFF2-40B4-BE49-F238E27FC236}">
                <a16:creationId xmlns:a16="http://schemas.microsoft.com/office/drawing/2014/main" id="{3C7B1F83-3BF3-4AE5-9D85-FD9E5503A44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29" name="Subtitle">
            <a:extLst>
              <a:ext uri="{FF2B5EF4-FFF2-40B4-BE49-F238E27FC236}">
                <a16:creationId xmlns:a16="http://schemas.microsoft.com/office/drawing/2014/main" id="{CF80AA21-F1DD-4D4F-A5F3-B98BB684A03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28" name="Image">
            <a:extLst>
              <a:ext uri="{FF2B5EF4-FFF2-40B4-BE49-F238E27FC236}">
                <a16:creationId xmlns:a16="http://schemas.microsoft.com/office/drawing/2014/main" id="{8AC0D091-8382-4C38-8062-9A58EED521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14" hasCustomPrompt="1"/>
          </p:nvPr>
        </p:nvSpPr>
        <p:spPr>
          <a:xfrm>
            <a:off x="517954" y="2138543"/>
            <a:ext cx="742950" cy="654424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9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add icon or illustration</a:t>
            </a:r>
          </a:p>
        </p:txBody>
      </p:sp>
      <p:sp>
        <p:nvSpPr>
          <p:cNvPr id="33" name="Heading">
            <a:extLst>
              <a:ext uri="{FF2B5EF4-FFF2-40B4-BE49-F238E27FC236}">
                <a16:creationId xmlns:a16="http://schemas.microsoft.com/office/drawing/2014/main" id="{7AC422F8-EBE3-4F89-BA92-6BDF4A5D7A0F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601083" y="2917695"/>
            <a:ext cx="2743200" cy="23753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4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Category One</a:t>
            </a:r>
          </a:p>
        </p:txBody>
      </p:sp>
      <p:sp>
        <p:nvSpPr>
          <p:cNvPr id="36" name="Text">
            <a:extLst>
              <a:ext uri="{FF2B5EF4-FFF2-40B4-BE49-F238E27FC236}">
                <a16:creationId xmlns:a16="http://schemas.microsoft.com/office/drawing/2014/main" id="{60584F3B-1624-4481-A305-A94E911D41C7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601084" y="3161647"/>
            <a:ext cx="2743200" cy="74325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defRPr sz="1200" b="0" spc="-30" baseline="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You can use this space to include up to three lines of text. This could be a summary of the information in this section.</a:t>
            </a:r>
          </a:p>
        </p:txBody>
      </p:sp>
      <p:sp>
        <p:nvSpPr>
          <p:cNvPr id="38" name="Subheading">
            <a:extLst>
              <a:ext uri="{FF2B5EF4-FFF2-40B4-BE49-F238E27FC236}">
                <a16:creationId xmlns:a16="http://schemas.microsoft.com/office/drawing/2014/main" id="{2D96DC43-A62D-4728-B668-D3EDE6881FF2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601085" y="3968297"/>
            <a:ext cx="2743200" cy="2176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200" b="1" kern="1200" spc="-30" dirty="0" smtClean="0">
                <a:solidFill>
                  <a:schemeClr val="tx1"/>
                </a:solidFill>
                <a:latin typeface="+mn-lt"/>
                <a:ea typeface="Montserrat Light" charset="0"/>
                <a:cs typeface="Montserrat Light" charset="0"/>
              </a:defRPr>
            </a:lvl1pPr>
          </a:lstStyle>
          <a:p>
            <a:pPr lvl="0"/>
            <a:r>
              <a:rPr lang="en-US"/>
              <a:t>Introduce list:</a:t>
            </a:r>
          </a:p>
        </p:txBody>
      </p:sp>
      <p:sp>
        <p:nvSpPr>
          <p:cNvPr id="39" name="Text">
            <a:extLst>
              <a:ext uri="{FF2B5EF4-FFF2-40B4-BE49-F238E27FC236}">
                <a16:creationId xmlns:a16="http://schemas.microsoft.com/office/drawing/2014/main" id="{894DD192-96F6-4F78-8E29-B973BB85AD6F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01083" y="4247610"/>
            <a:ext cx="2743200" cy="1784376"/>
          </a:xfrm>
          <a:prstGeom prst="rect">
            <a:avLst/>
          </a:prstGeo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 lang="en-US" sz="1200" b="0" kern="1200" spc="-30" dirty="0" smtClean="0">
                <a:solidFill>
                  <a:prstClr val="black"/>
                </a:solidFill>
                <a:latin typeface="+mn-lt"/>
                <a:ea typeface="Montserrat Light" charset="0"/>
                <a:cs typeface="Montserrat Light" charset="0"/>
              </a:defRPr>
            </a:lvl1pPr>
          </a:lstStyle>
          <a:p>
            <a:pPr lvl="0"/>
            <a:r>
              <a:rPr lang="en-US"/>
              <a:t>Bullet one</a:t>
            </a:r>
          </a:p>
          <a:p>
            <a:pPr lvl="0"/>
            <a:r>
              <a:rPr lang="en-US"/>
              <a:t>Bullet two</a:t>
            </a:r>
          </a:p>
          <a:p>
            <a:pPr lvl="0"/>
            <a:r>
              <a:rPr lang="en-US"/>
              <a:t>Bullet three</a:t>
            </a:r>
          </a:p>
          <a:p>
            <a:pPr lvl="0"/>
            <a:r>
              <a:rPr lang="en-US"/>
              <a:t>Bullet four</a:t>
            </a:r>
          </a:p>
          <a:p>
            <a:pPr lvl="0"/>
            <a:r>
              <a:rPr lang="en-US"/>
              <a:t>Bullet five</a:t>
            </a:r>
          </a:p>
          <a:p>
            <a:pPr lvl="0"/>
            <a:r>
              <a:rPr lang="en-US"/>
              <a:t>Bullet six</a:t>
            </a:r>
          </a:p>
        </p:txBody>
      </p:sp>
      <p:sp>
        <p:nvSpPr>
          <p:cNvPr id="40" name="Image">
            <a:extLst>
              <a:ext uri="{FF2B5EF4-FFF2-40B4-BE49-F238E27FC236}">
                <a16:creationId xmlns:a16="http://schemas.microsoft.com/office/drawing/2014/main" id="{4B6C103C-EF3C-48BD-82A0-8F6B5BA45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49" hasCustomPrompt="1"/>
          </p:nvPr>
        </p:nvSpPr>
        <p:spPr>
          <a:xfrm>
            <a:off x="4680027" y="2138543"/>
            <a:ext cx="742950" cy="654424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9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add icon or illustration</a:t>
            </a:r>
          </a:p>
        </p:txBody>
      </p:sp>
      <p:sp>
        <p:nvSpPr>
          <p:cNvPr id="41" name="Heading">
            <a:extLst>
              <a:ext uri="{FF2B5EF4-FFF2-40B4-BE49-F238E27FC236}">
                <a16:creationId xmlns:a16="http://schemas.microsoft.com/office/drawing/2014/main" id="{BFF99631-30FA-458A-8F30-71F8392C3748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4763156" y="2917695"/>
            <a:ext cx="2743200" cy="23753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4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Category Two</a:t>
            </a:r>
          </a:p>
        </p:txBody>
      </p:sp>
      <p:sp>
        <p:nvSpPr>
          <p:cNvPr id="42" name="Text">
            <a:extLst>
              <a:ext uri="{FF2B5EF4-FFF2-40B4-BE49-F238E27FC236}">
                <a16:creationId xmlns:a16="http://schemas.microsoft.com/office/drawing/2014/main" id="{3D8B132E-695B-4932-A5CA-149CB7E4EDD8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4763157" y="3161647"/>
            <a:ext cx="2743200" cy="74325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defRPr sz="1200" b="0" spc="-30" baseline="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You can use this space to include up to three lines of text. This could be a summary of the information in this section.</a:t>
            </a:r>
          </a:p>
        </p:txBody>
      </p:sp>
      <p:sp>
        <p:nvSpPr>
          <p:cNvPr id="43" name="Subheading">
            <a:extLst>
              <a:ext uri="{FF2B5EF4-FFF2-40B4-BE49-F238E27FC236}">
                <a16:creationId xmlns:a16="http://schemas.microsoft.com/office/drawing/2014/main" id="{0ACC23F1-933E-47F7-A0BD-61287FF47CEB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4763158" y="3968297"/>
            <a:ext cx="2743200" cy="2176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200" b="1" kern="1200" spc="-30" dirty="0" smtClean="0">
                <a:solidFill>
                  <a:schemeClr val="tx1"/>
                </a:solidFill>
                <a:latin typeface="+mn-lt"/>
                <a:ea typeface="Montserrat Light" charset="0"/>
                <a:cs typeface="Montserrat Light" charset="0"/>
              </a:defRPr>
            </a:lvl1pPr>
          </a:lstStyle>
          <a:p>
            <a:pPr lvl="0"/>
            <a:r>
              <a:rPr lang="en-US"/>
              <a:t>Introduce list:</a:t>
            </a:r>
          </a:p>
        </p:txBody>
      </p:sp>
      <p:sp>
        <p:nvSpPr>
          <p:cNvPr id="44" name="Text">
            <a:extLst>
              <a:ext uri="{FF2B5EF4-FFF2-40B4-BE49-F238E27FC236}">
                <a16:creationId xmlns:a16="http://schemas.microsoft.com/office/drawing/2014/main" id="{4545289C-D1F7-45EC-8D12-D485A71F2288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763156" y="4247610"/>
            <a:ext cx="2743200" cy="1784376"/>
          </a:xfrm>
          <a:prstGeom prst="rect">
            <a:avLst/>
          </a:prstGeo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 lang="en-US" sz="1200" b="0" kern="1200" spc="-30" dirty="0" smtClean="0">
                <a:solidFill>
                  <a:prstClr val="black"/>
                </a:solidFill>
                <a:latin typeface="+mn-lt"/>
                <a:ea typeface="Montserrat Light" charset="0"/>
                <a:cs typeface="Montserrat Light" charset="0"/>
              </a:defRPr>
            </a:lvl1pPr>
          </a:lstStyle>
          <a:p>
            <a:pPr lvl="0"/>
            <a:r>
              <a:rPr lang="en-US"/>
              <a:t>Bullet one</a:t>
            </a:r>
          </a:p>
          <a:p>
            <a:pPr lvl="0"/>
            <a:r>
              <a:rPr lang="en-US"/>
              <a:t>Bullet two</a:t>
            </a:r>
          </a:p>
          <a:p>
            <a:pPr lvl="0"/>
            <a:r>
              <a:rPr lang="en-US"/>
              <a:t>Bullet three</a:t>
            </a:r>
          </a:p>
          <a:p>
            <a:pPr lvl="0"/>
            <a:r>
              <a:rPr lang="en-US"/>
              <a:t>Bullet four</a:t>
            </a:r>
          </a:p>
          <a:p>
            <a:pPr lvl="0"/>
            <a:r>
              <a:rPr lang="en-US"/>
              <a:t>Bullet five</a:t>
            </a:r>
          </a:p>
          <a:p>
            <a:pPr lvl="0"/>
            <a:r>
              <a:rPr lang="en-US"/>
              <a:t>Bullet six</a:t>
            </a:r>
          </a:p>
        </p:txBody>
      </p:sp>
      <p:sp>
        <p:nvSpPr>
          <p:cNvPr id="45" name="Image">
            <a:extLst>
              <a:ext uri="{FF2B5EF4-FFF2-40B4-BE49-F238E27FC236}">
                <a16:creationId xmlns:a16="http://schemas.microsoft.com/office/drawing/2014/main" id="{032CC6A5-E53A-482D-A176-A94A9C1D09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54" hasCustomPrompt="1"/>
          </p:nvPr>
        </p:nvSpPr>
        <p:spPr>
          <a:xfrm>
            <a:off x="8851369" y="2138543"/>
            <a:ext cx="742950" cy="654424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9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add icon or illustration</a:t>
            </a:r>
          </a:p>
        </p:txBody>
      </p:sp>
      <p:sp>
        <p:nvSpPr>
          <p:cNvPr id="46" name="Heading">
            <a:extLst>
              <a:ext uri="{FF2B5EF4-FFF2-40B4-BE49-F238E27FC236}">
                <a16:creationId xmlns:a16="http://schemas.microsoft.com/office/drawing/2014/main" id="{20657877-89DB-4BCB-8EA4-C0ECFB560DF6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8934498" y="2917695"/>
            <a:ext cx="2743200" cy="23753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4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Category Three</a:t>
            </a:r>
          </a:p>
        </p:txBody>
      </p:sp>
      <p:sp>
        <p:nvSpPr>
          <p:cNvPr id="47" name="Text">
            <a:extLst>
              <a:ext uri="{FF2B5EF4-FFF2-40B4-BE49-F238E27FC236}">
                <a16:creationId xmlns:a16="http://schemas.microsoft.com/office/drawing/2014/main" id="{44AF84C2-641F-43DF-8BD6-ABC07486F009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8934499" y="3161647"/>
            <a:ext cx="2743200" cy="74325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defRPr sz="1200" b="0" spc="-30" baseline="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You can use this space to include up to three lines of text. This could be a summary of the information in this section.</a:t>
            </a:r>
          </a:p>
        </p:txBody>
      </p:sp>
      <p:sp>
        <p:nvSpPr>
          <p:cNvPr id="48" name="Subheading">
            <a:extLst>
              <a:ext uri="{FF2B5EF4-FFF2-40B4-BE49-F238E27FC236}">
                <a16:creationId xmlns:a16="http://schemas.microsoft.com/office/drawing/2014/main" id="{45548E7C-C0C4-491F-BB5E-4112EABD0C41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8934500" y="3968297"/>
            <a:ext cx="2743200" cy="2176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200" b="1" kern="1200" spc="-30" dirty="0" smtClean="0">
                <a:solidFill>
                  <a:schemeClr val="tx1"/>
                </a:solidFill>
                <a:latin typeface="+mn-lt"/>
                <a:ea typeface="Montserrat Light" charset="0"/>
                <a:cs typeface="Montserrat Light" charset="0"/>
              </a:defRPr>
            </a:lvl1pPr>
          </a:lstStyle>
          <a:p>
            <a:pPr lvl="0"/>
            <a:r>
              <a:rPr lang="en-US"/>
              <a:t>Introduce list:</a:t>
            </a:r>
          </a:p>
        </p:txBody>
      </p:sp>
      <p:sp>
        <p:nvSpPr>
          <p:cNvPr id="49" name="Text">
            <a:extLst>
              <a:ext uri="{FF2B5EF4-FFF2-40B4-BE49-F238E27FC236}">
                <a16:creationId xmlns:a16="http://schemas.microsoft.com/office/drawing/2014/main" id="{01B26AD4-D3E1-4A99-898D-AB1E71772E41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8934498" y="4247610"/>
            <a:ext cx="2743200" cy="1784376"/>
          </a:xfrm>
          <a:prstGeom prst="rect">
            <a:avLst/>
          </a:prstGeo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 lang="en-US" sz="1200" b="0" kern="1200" spc="-30" dirty="0" smtClean="0">
                <a:solidFill>
                  <a:prstClr val="black"/>
                </a:solidFill>
                <a:latin typeface="+mn-lt"/>
                <a:ea typeface="Montserrat Light" charset="0"/>
                <a:cs typeface="Montserrat Light" charset="0"/>
              </a:defRPr>
            </a:lvl1pPr>
          </a:lstStyle>
          <a:p>
            <a:pPr lvl="0"/>
            <a:r>
              <a:rPr lang="en-US"/>
              <a:t>Bullet one</a:t>
            </a:r>
          </a:p>
          <a:p>
            <a:pPr lvl="0"/>
            <a:r>
              <a:rPr lang="en-US"/>
              <a:t>Bullet two</a:t>
            </a:r>
          </a:p>
          <a:p>
            <a:pPr lvl="0"/>
            <a:r>
              <a:rPr lang="en-US"/>
              <a:t>Bullet three</a:t>
            </a:r>
          </a:p>
          <a:p>
            <a:pPr lvl="0"/>
            <a:r>
              <a:rPr lang="en-US"/>
              <a:t>Bullet four</a:t>
            </a:r>
          </a:p>
          <a:p>
            <a:pPr lvl="0"/>
            <a:r>
              <a:rPr lang="en-US"/>
              <a:t>Bullet five</a:t>
            </a:r>
          </a:p>
          <a:p>
            <a:pPr lvl="0"/>
            <a:r>
              <a:rPr lang="en-US"/>
              <a:t>Bullet six</a:t>
            </a:r>
          </a:p>
        </p:txBody>
      </p:sp>
      <p:sp>
        <p:nvSpPr>
          <p:cNvPr id="25" name="Slide Number">
            <a:extLst>
              <a:ext uri="{FF2B5EF4-FFF2-40B4-BE49-F238E27FC236}">
                <a16:creationId xmlns:a16="http://schemas.microsoft.com/office/drawing/2014/main" id="{C984CA6F-C09D-4A34-A8C7-2D0822B790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8447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eck Title">
            <a:extLst>
              <a:ext uri="{FF2B5EF4-FFF2-40B4-BE49-F238E27FC236}">
                <a16:creationId xmlns:a16="http://schemas.microsoft.com/office/drawing/2014/main" id="{F81BBA38-F575-4110-91FC-AA1141E7E0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 smtClean="0">
                <a:solidFill>
                  <a:schemeClr val="accent3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8" name="Title">
            <a:extLst>
              <a:ext uri="{FF2B5EF4-FFF2-40B4-BE49-F238E27FC236}">
                <a16:creationId xmlns:a16="http://schemas.microsoft.com/office/drawing/2014/main" id="{256FD277-D9E7-4978-98E7-47FC246F5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7" name="Subtitle">
            <a:extLst>
              <a:ext uri="{FF2B5EF4-FFF2-40B4-BE49-F238E27FC236}">
                <a16:creationId xmlns:a16="http://schemas.microsoft.com/office/drawing/2014/main" id="{10A1DA17-EFDE-4826-AB97-4DF767A654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12" name="Text">
            <a:extLst>
              <a:ext uri="{FF2B5EF4-FFF2-40B4-BE49-F238E27FC236}">
                <a16:creationId xmlns:a16="http://schemas.microsoft.com/office/drawing/2014/main" id="{35AEA76E-BF4A-4AB7-9700-7FB2389640C2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47611" y="1970604"/>
            <a:ext cx="11323109" cy="4415007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b="0">
                <a:solidFill>
                  <a:srgbClr val="000000"/>
                </a:solidFill>
              </a:defRPr>
            </a:lvl1pPr>
            <a:lvl2pPr marL="8001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  <a:defRPr sz="1400"/>
            </a:lvl2pPr>
          </a:lstStyle>
          <a:p>
            <a:pPr lvl="0"/>
            <a:r>
              <a:rPr lang="en-US"/>
              <a:t>Bulleted list –first few words of each bullet should be bolded in NIH blue and the rest should be un-bolded in black</a:t>
            </a:r>
          </a:p>
          <a:p>
            <a:pPr lvl="1"/>
            <a:r>
              <a:rPr lang="en-US"/>
              <a:t>Sub-bullet</a:t>
            </a:r>
          </a:p>
        </p:txBody>
      </p:sp>
      <p:sp>
        <p:nvSpPr>
          <p:cNvPr id="13" name="Slide Number">
            <a:extLst>
              <a:ext uri="{FF2B5EF4-FFF2-40B4-BE49-F238E27FC236}">
                <a16:creationId xmlns:a16="http://schemas.microsoft.com/office/drawing/2014/main" id="{D36B9703-E8CD-4820-92D1-3A3A1F0483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158231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Bulleted Li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Deck Title">
            <a:extLst>
              <a:ext uri="{FF2B5EF4-FFF2-40B4-BE49-F238E27FC236}">
                <a16:creationId xmlns:a16="http://schemas.microsoft.com/office/drawing/2014/main" id="{07EE5BDB-0AF8-4AC1-BAB4-E37B66EDF5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37" name="Title">
            <a:extLst>
              <a:ext uri="{FF2B5EF4-FFF2-40B4-BE49-F238E27FC236}">
                <a16:creationId xmlns:a16="http://schemas.microsoft.com/office/drawing/2014/main" id="{CC4CD901-F4DA-4101-826E-F39C5CB2E0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35" name="Subtitle">
            <a:extLst>
              <a:ext uri="{FF2B5EF4-FFF2-40B4-BE49-F238E27FC236}">
                <a16:creationId xmlns:a16="http://schemas.microsoft.com/office/drawing/2014/main" id="{364653F5-6709-4CB4-BC63-DC8DD7B92EC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28" name="Image">
            <a:extLst>
              <a:ext uri="{FF2B5EF4-FFF2-40B4-BE49-F238E27FC236}">
                <a16:creationId xmlns:a16="http://schemas.microsoft.com/office/drawing/2014/main" id="{8AC0D091-8382-4C38-8062-9A58EED521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14" hasCustomPrompt="1"/>
          </p:nvPr>
        </p:nvSpPr>
        <p:spPr>
          <a:xfrm>
            <a:off x="684211" y="2158102"/>
            <a:ext cx="742950" cy="654424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9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add icon or illustration</a:t>
            </a:r>
          </a:p>
        </p:txBody>
      </p:sp>
      <p:sp>
        <p:nvSpPr>
          <p:cNvPr id="33" name="Heading">
            <a:extLst>
              <a:ext uri="{FF2B5EF4-FFF2-40B4-BE49-F238E27FC236}">
                <a16:creationId xmlns:a16="http://schemas.microsoft.com/office/drawing/2014/main" id="{7AC422F8-EBE3-4F89-BA92-6BDF4A5D7A0F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733111" y="2917694"/>
            <a:ext cx="2161675" cy="317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Category One</a:t>
            </a:r>
          </a:p>
        </p:txBody>
      </p:sp>
      <p:sp>
        <p:nvSpPr>
          <p:cNvPr id="36" name="Text">
            <a:extLst>
              <a:ext uri="{FF2B5EF4-FFF2-40B4-BE49-F238E27FC236}">
                <a16:creationId xmlns:a16="http://schemas.microsoft.com/office/drawing/2014/main" id="{60584F3B-1624-4481-A305-A94E911D41C7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733111" y="3234995"/>
            <a:ext cx="2161676" cy="74325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defRPr sz="1200" b="0" spc="-30" baseline="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You can use this space to include up to three lines of text. This could be a section summary.</a:t>
            </a:r>
          </a:p>
        </p:txBody>
      </p:sp>
      <p:sp>
        <p:nvSpPr>
          <p:cNvPr id="38" name="Subheading">
            <a:extLst>
              <a:ext uri="{FF2B5EF4-FFF2-40B4-BE49-F238E27FC236}">
                <a16:creationId xmlns:a16="http://schemas.microsoft.com/office/drawing/2014/main" id="{2D96DC43-A62D-4728-B668-D3EDE6881FF2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733113" y="4041645"/>
            <a:ext cx="2162175" cy="2176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200" b="1" kern="1200" spc="-30" dirty="0" smtClean="0">
                <a:solidFill>
                  <a:schemeClr val="tx1"/>
                </a:solidFill>
                <a:latin typeface="+mn-lt"/>
                <a:ea typeface="Montserrat Light" charset="0"/>
                <a:cs typeface="Montserrat Light" charset="0"/>
              </a:defRPr>
            </a:lvl1pPr>
          </a:lstStyle>
          <a:p>
            <a:pPr lvl="0"/>
            <a:r>
              <a:rPr lang="en-US"/>
              <a:t>Introduce list:</a:t>
            </a:r>
          </a:p>
        </p:txBody>
      </p:sp>
      <p:sp>
        <p:nvSpPr>
          <p:cNvPr id="39" name="Text">
            <a:extLst>
              <a:ext uri="{FF2B5EF4-FFF2-40B4-BE49-F238E27FC236}">
                <a16:creationId xmlns:a16="http://schemas.microsoft.com/office/drawing/2014/main" id="{894DD192-96F6-4F78-8E29-B973BB85AD6F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733111" y="4320958"/>
            <a:ext cx="2162175" cy="1784376"/>
          </a:xfrm>
          <a:prstGeom prst="rect">
            <a:avLst/>
          </a:prstGeo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 lang="en-US" sz="1200" b="0" kern="1200" spc="-30" dirty="0" smtClean="0">
                <a:solidFill>
                  <a:prstClr val="black"/>
                </a:solidFill>
                <a:latin typeface="+mn-lt"/>
                <a:ea typeface="Montserrat Light" charset="0"/>
                <a:cs typeface="Montserrat Light" charset="0"/>
              </a:defRPr>
            </a:lvl1pPr>
          </a:lstStyle>
          <a:p>
            <a:pPr lvl="0"/>
            <a:r>
              <a:rPr lang="en-US"/>
              <a:t>Bullet one</a:t>
            </a:r>
          </a:p>
          <a:p>
            <a:pPr lvl="0"/>
            <a:r>
              <a:rPr lang="en-US"/>
              <a:t>Bullet two</a:t>
            </a:r>
          </a:p>
          <a:p>
            <a:pPr lvl="0"/>
            <a:r>
              <a:rPr lang="en-US"/>
              <a:t>Bullet three</a:t>
            </a:r>
          </a:p>
          <a:p>
            <a:pPr lvl="0"/>
            <a:r>
              <a:rPr lang="en-US"/>
              <a:t>Bullet four</a:t>
            </a:r>
          </a:p>
          <a:p>
            <a:pPr lvl="0"/>
            <a:r>
              <a:rPr lang="en-US"/>
              <a:t>Bullet five</a:t>
            </a:r>
          </a:p>
          <a:p>
            <a:pPr lvl="0"/>
            <a:r>
              <a:rPr lang="en-US"/>
              <a:t>Bullet six</a:t>
            </a:r>
          </a:p>
        </p:txBody>
      </p:sp>
      <p:sp>
        <p:nvSpPr>
          <p:cNvPr id="40" name="Image">
            <a:extLst>
              <a:ext uri="{FF2B5EF4-FFF2-40B4-BE49-F238E27FC236}">
                <a16:creationId xmlns:a16="http://schemas.microsoft.com/office/drawing/2014/main" id="{4B6C103C-EF3C-48BD-82A0-8F6B5BA45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49" hasCustomPrompt="1"/>
          </p:nvPr>
        </p:nvSpPr>
        <p:spPr>
          <a:xfrm>
            <a:off x="3521133" y="2158102"/>
            <a:ext cx="742950" cy="654424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9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add icon or illustration</a:t>
            </a:r>
          </a:p>
        </p:txBody>
      </p:sp>
      <p:sp>
        <p:nvSpPr>
          <p:cNvPr id="41" name="Heading">
            <a:extLst>
              <a:ext uri="{FF2B5EF4-FFF2-40B4-BE49-F238E27FC236}">
                <a16:creationId xmlns:a16="http://schemas.microsoft.com/office/drawing/2014/main" id="{BFF99631-30FA-458A-8F30-71F8392C3748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3570033" y="2917694"/>
            <a:ext cx="2161675" cy="317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Category Two</a:t>
            </a:r>
          </a:p>
        </p:txBody>
      </p:sp>
      <p:sp>
        <p:nvSpPr>
          <p:cNvPr id="42" name="Text">
            <a:extLst>
              <a:ext uri="{FF2B5EF4-FFF2-40B4-BE49-F238E27FC236}">
                <a16:creationId xmlns:a16="http://schemas.microsoft.com/office/drawing/2014/main" id="{3D8B132E-695B-4932-A5CA-149CB7E4EDD8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3570033" y="3234995"/>
            <a:ext cx="2161676" cy="74325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defRPr sz="1200" b="0" spc="-30" baseline="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You can use this space to include up to three lines of text. This could be a section summary.</a:t>
            </a:r>
          </a:p>
        </p:txBody>
      </p:sp>
      <p:sp>
        <p:nvSpPr>
          <p:cNvPr id="43" name="Subheading">
            <a:extLst>
              <a:ext uri="{FF2B5EF4-FFF2-40B4-BE49-F238E27FC236}">
                <a16:creationId xmlns:a16="http://schemas.microsoft.com/office/drawing/2014/main" id="{0ACC23F1-933E-47F7-A0BD-61287FF47CEB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570035" y="4041645"/>
            <a:ext cx="2162175" cy="2176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200" b="1" kern="1200" spc="-30" dirty="0" smtClean="0">
                <a:solidFill>
                  <a:schemeClr val="tx1"/>
                </a:solidFill>
                <a:latin typeface="+mn-lt"/>
                <a:ea typeface="Montserrat Light" charset="0"/>
                <a:cs typeface="Montserrat Light" charset="0"/>
              </a:defRPr>
            </a:lvl1pPr>
          </a:lstStyle>
          <a:p>
            <a:pPr lvl="0"/>
            <a:r>
              <a:rPr lang="en-US"/>
              <a:t>Introduce list:</a:t>
            </a:r>
          </a:p>
        </p:txBody>
      </p:sp>
      <p:sp>
        <p:nvSpPr>
          <p:cNvPr id="44" name="Text">
            <a:extLst>
              <a:ext uri="{FF2B5EF4-FFF2-40B4-BE49-F238E27FC236}">
                <a16:creationId xmlns:a16="http://schemas.microsoft.com/office/drawing/2014/main" id="{4545289C-D1F7-45EC-8D12-D485A71F2288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3570033" y="4320958"/>
            <a:ext cx="2162175" cy="1784376"/>
          </a:xfrm>
          <a:prstGeom prst="rect">
            <a:avLst/>
          </a:prstGeo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 lang="en-US" sz="1200" b="0" kern="1200" spc="-30" dirty="0" smtClean="0">
                <a:solidFill>
                  <a:prstClr val="black"/>
                </a:solidFill>
                <a:latin typeface="+mn-lt"/>
                <a:ea typeface="Montserrat Light" charset="0"/>
                <a:cs typeface="Montserrat Light" charset="0"/>
              </a:defRPr>
            </a:lvl1pPr>
          </a:lstStyle>
          <a:p>
            <a:pPr lvl="0"/>
            <a:r>
              <a:rPr lang="en-US"/>
              <a:t>Bullet one</a:t>
            </a:r>
          </a:p>
          <a:p>
            <a:pPr lvl="0"/>
            <a:r>
              <a:rPr lang="en-US"/>
              <a:t>Bullet two</a:t>
            </a:r>
          </a:p>
          <a:p>
            <a:pPr lvl="0"/>
            <a:r>
              <a:rPr lang="en-US"/>
              <a:t>Bullet three</a:t>
            </a:r>
          </a:p>
          <a:p>
            <a:pPr lvl="0"/>
            <a:r>
              <a:rPr lang="en-US"/>
              <a:t>Bullet four</a:t>
            </a:r>
          </a:p>
          <a:p>
            <a:pPr lvl="0"/>
            <a:r>
              <a:rPr lang="en-US"/>
              <a:t>Bullet five</a:t>
            </a:r>
          </a:p>
          <a:p>
            <a:pPr lvl="0"/>
            <a:r>
              <a:rPr lang="en-US"/>
              <a:t>Bullet six</a:t>
            </a:r>
          </a:p>
        </p:txBody>
      </p:sp>
      <p:sp>
        <p:nvSpPr>
          <p:cNvPr id="45" name="Image">
            <a:extLst>
              <a:ext uri="{FF2B5EF4-FFF2-40B4-BE49-F238E27FC236}">
                <a16:creationId xmlns:a16="http://schemas.microsoft.com/office/drawing/2014/main" id="{032CC6A5-E53A-482D-A176-A94A9C1D09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54" hasCustomPrompt="1"/>
          </p:nvPr>
        </p:nvSpPr>
        <p:spPr>
          <a:xfrm>
            <a:off x="6357555" y="2158102"/>
            <a:ext cx="742950" cy="654424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9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add icon or illustration</a:t>
            </a:r>
          </a:p>
        </p:txBody>
      </p:sp>
      <p:sp>
        <p:nvSpPr>
          <p:cNvPr id="46" name="Heading">
            <a:extLst>
              <a:ext uri="{FF2B5EF4-FFF2-40B4-BE49-F238E27FC236}">
                <a16:creationId xmlns:a16="http://schemas.microsoft.com/office/drawing/2014/main" id="{20657877-89DB-4BCB-8EA4-C0ECFB560DF6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406455" y="2917694"/>
            <a:ext cx="2161675" cy="317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Category Three</a:t>
            </a:r>
          </a:p>
        </p:txBody>
      </p:sp>
      <p:sp>
        <p:nvSpPr>
          <p:cNvPr id="47" name="Text">
            <a:extLst>
              <a:ext uri="{FF2B5EF4-FFF2-40B4-BE49-F238E27FC236}">
                <a16:creationId xmlns:a16="http://schemas.microsoft.com/office/drawing/2014/main" id="{44AF84C2-641F-43DF-8BD6-ABC07486F009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6406455" y="3234995"/>
            <a:ext cx="2161676" cy="74325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defRPr sz="1200" b="0" spc="-30" baseline="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You can use this space to include up to three lines of text. This could be a section summary.</a:t>
            </a:r>
          </a:p>
        </p:txBody>
      </p:sp>
      <p:sp>
        <p:nvSpPr>
          <p:cNvPr id="48" name="Subheading">
            <a:extLst>
              <a:ext uri="{FF2B5EF4-FFF2-40B4-BE49-F238E27FC236}">
                <a16:creationId xmlns:a16="http://schemas.microsoft.com/office/drawing/2014/main" id="{45548E7C-C0C4-491F-BB5E-4112EABD0C41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6406457" y="4041645"/>
            <a:ext cx="2162175" cy="2176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200" b="1" kern="1200" spc="-30" dirty="0" smtClean="0">
                <a:solidFill>
                  <a:schemeClr val="tx1"/>
                </a:solidFill>
                <a:latin typeface="+mn-lt"/>
                <a:ea typeface="Montserrat Light" charset="0"/>
                <a:cs typeface="Montserrat Light" charset="0"/>
              </a:defRPr>
            </a:lvl1pPr>
          </a:lstStyle>
          <a:p>
            <a:pPr lvl="0"/>
            <a:r>
              <a:rPr lang="en-US"/>
              <a:t>Introduce list:</a:t>
            </a:r>
          </a:p>
        </p:txBody>
      </p:sp>
      <p:sp>
        <p:nvSpPr>
          <p:cNvPr id="49" name="Text">
            <a:extLst>
              <a:ext uri="{FF2B5EF4-FFF2-40B4-BE49-F238E27FC236}">
                <a16:creationId xmlns:a16="http://schemas.microsoft.com/office/drawing/2014/main" id="{01B26AD4-D3E1-4A99-898D-AB1E71772E41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6406455" y="4320958"/>
            <a:ext cx="2162175" cy="1784376"/>
          </a:xfrm>
          <a:prstGeom prst="rect">
            <a:avLst/>
          </a:prstGeo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 lang="en-US" sz="1200" b="0" kern="1200" spc="-30" dirty="0" smtClean="0">
                <a:solidFill>
                  <a:prstClr val="black"/>
                </a:solidFill>
                <a:latin typeface="+mn-lt"/>
                <a:ea typeface="Montserrat Light" charset="0"/>
                <a:cs typeface="Montserrat Light" charset="0"/>
              </a:defRPr>
            </a:lvl1pPr>
          </a:lstStyle>
          <a:p>
            <a:pPr lvl="0"/>
            <a:r>
              <a:rPr lang="en-US"/>
              <a:t>Bullet one</a:t>
            </a:r>
          </a:p>
          <a:p>
            <a:pPr lvl="0"/>
            <a:r>
              <a:rPr lang="en-US"/>
              <a:t>Bullet two</a:t>
            </a:r>
          </a:p>
          <a:p>
            <a:pPr lvl="0"/>
            <a:r>
              <a:rPr lang="en-US"/>
              <a:t>Bullet three</a:t>
            </a:r>
          </a:p>
          <a:p>
            <a:pPr lvl="0"/>
            <a:r>
              <a:rPr lang="en-US"/>
              <a:t>Bullet four</a:t>
            </a:r>
          </a:p>
          <a:p>
            <a:pPr lvl="0"/>
            <a:r>
              <a:rPr lang="en-US"/>
              <a:t>Bullet five</a:t>
            </a:r>
          </a:p>
          <a:p>
            <a:pPr lvl="0"/>
            <a:r>
              <a:rPr lang="en-US"/>
              <a:t>Bullet six</a:t>
            </a:r>
          </a:p>
        </p:txBody>
      </p:sp>
      <p:sp>
        <p:nvSpPr>
          <p:cNvPr id="50" name="Image">
            <a:extLst>
              <a:ext uri="{FF2B5EF4-FFF2-40B4-BE49-F238E27FC236}">
                <a16:creationId xmlns:a16="http://schemas.microsoft.com/office/drawing/2014/main" id="{D24D25A5-7A79-45CF-959F-6A560398E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59" hasCustomPrompt="1"/>
          </p:nvPr>
        </p:nvSpPr>
        <p:spPr>
          <a:xfrm>
            <a:off x="9194477" y="2158102"/>
            <a:ext cx="742950" cy="654424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9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add icon or illustration</a:t>
            </a:r>
          </a:p>
        </p:txBody>
      </p:sp>
      <p:sp>
        <p:nvSpPr>
          <p:cNvPr id="51" name="Heading">
            <a:extLst>
              <a:ext uri="{FF2B5EF4-FFF2-40B4-BE49-F238E27FC236}">
                <a16:creationId xmlns:a16="http://schemas.microsoft.com/office/drawing/2014/main" id="{62BD54AA-145D-4A2A-84E4-08EBAB31B59B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9243377" y="2917694"/>
            <a:ext cx="2161675" cy="317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Category Four</a:t>
            </a:r>
          </a:p>
        </p:txBody>
      </p:sp>
      <p:sp>
        <p:nvSpPr>
          <p:cNvPr id="52" name="Text">
            <a:extLst>
              <a:ext uri="{FF2B5EF4-FFF2-40B4-BE49-F238E27FC236}">
                <a16:creationId xmlns:a16="http://schemas.microsoft.com/office/drawing/2014/main" id="{9F76B0C7-DF7D-4C8D-84BC-26137BB93D27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9243377" y="3234995"/>
            <a:ext cx="2161676" cy="74325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defRPr sz="1200" b="0" spc="-30" baseline="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You can use this space to include up to three lines of text. This could be a section summary.</a:t>
            </a:r>
          </a:p>
        </p:txBody>
      </p:sp>
      <p:sp>
        <p:nvSpPr>
          <p:cNvPr id="53" name="Subheading">
            <a:extLst>
              <a:ext uri="{FF2B5EF4-FFF2-40B4-BE49-F238E27FC236}">
                <a16:creationId xmlns:a16="http://schemas.microsoft.com/office/drawing/2014/main" id="{DBD80E9D-8904-4EE8-98F7-A80EB94EC607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9243379" y="4041645"/>
            <a:ext cx="2162175" cy="2176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200" b="1" kern="1200" spc="-30" dirty="0" smtClean="0">
                <a:solidFill>
                  <a:schemeClr val="tx1"/>
                </a:solidFill>
                <a:latin typeface="+mn-lt"/>
                <a:ea typeface="Montserrat Light" charset="0"/>
                <a:cs typeface="Montserrat Light" charset="0"/>
              </a:defRPr>
            </a:lvl1pPr>
          </a:lstStyle>
          <a:p>
            <a:pPr lvl="0"/>
            <a:r>
              <a:rPr lang="en-US"/>
              <a:t>Introduce list:</a:t>
            </a:r>
          </a:p>
        </p:txBody>
      </p:sp>
      <p:sp>
        <p:nvSpPr>
          <p:cNvPr id="54" name="Text">
            <a:extLst>
              <a:ext uri="{FF2B5EF4-FFF2-40B4-BE49-F238E27FC236}">
                <a16:creationId xmlns:a16="http://schemas.microsoft.com/office/drawing/2014/main" id="{1B89B741-A56C-40C9-A007-0036C5D53191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9243377" y="4320958"/>
            <a:ext cx="2162175" cy="1784376"/>
          </a:xfrm>
          <a:prstGeom prst="rect">
            <a:avLst/>
          </a:prstGeo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 lang="en-US" sz="1200" b="0" kern="1200" spc="-30" dirty="0" smtClean="0">
                <a:solidFill>
                  <a:prstClr val="black"/>
                </a:solidFill>
                <a:latin typeface="+mn-lt"/>
                <a:ea typeface="Montserrat Light" charset="0"/>
                <a:cs typeface="Montserrat Light" charset="0"/>
              </a:defRPr>
            </a:lvl1pPr>
          </a:lstStyle>
          <a:p>
            <a:pPr lvl="0"/>
            <a:r>
              <a:rPr lang="en-US"/>
              <a:t>Bullet one</a:t>
            </a:r>
          </a:p>
          <a:p>
            <a:pPr lvl="0"/>
            <a:r>
              <a:rPr lang="en-US"/>
              <a:t>Bullet two</a:t>
            </a:r>
          </a:p>
          <a:p>
            <a:pPr lvl="0"/>
            <a:r>
              <a:rPr lang="en-US"/>
              <a:t>Bullet three</a:t>
            </a:r>
          </a:p>
          <a:p>
            <a:pPr lvl="0"/>
            <a:r>
              <a:rPr lang="en-US"/>
              <a:t>Bullet four</a:t>
            </a:r>
          </a:p>
          <a:p>
            <a:pPr lvl="0"/>
            <a:r>
              <a:rPr lang="en-US"/>
              <a:t>Bullet five</a:t>
            </a:r>
          </a:p>
          <a:p>
            <a:pPr lvl="0"/>
            <a:r>
              <a:rPr lang="en-US"/>
              <a:t>Bullet six</a:t>
            </a:r>
          </a:p>
        </p:txBody>
      </p:sp>
      <p:sp>
        <p:nvSpPr>
          <p:cNvPr id="31" name="Slide Number">
            <a:extLst>
              <a:ext uri="{FF2B5EF4-FFF2-40B4-BE49-F238E27FC236}">
                <a16:creationId xmlns:a16="http://schemas.microsoft.com/office/drawing/2014/main" id="{093F017F-23EC-4786-B457-DF94C43093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971805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eck Title">
            <a:extLst>
              <a:ext uri="{FF2B5EF4-FFF2-40B4-BE49-F238E27FC236}">
                <a16:creationId xmlns:a16="http://schemas.microsoft.com/office/drawing/2014/main" id="{50E04218-D8DC-45FE-98DA-4D9CA98048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15" name="Title">
            <a:extLst>
              <a:ext uri="{FF2B5EF4-FFF2-40B4-BE49-F238E27FC236}">
                <a16:creationId xmlns:a16="http://schemas.microsoft.com/office/drawing/2014/main" id="{02BC9AD0-078E-4F17-9F62-D83F6CF56D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4" name="Subtitle">
            <a:extLst>
              <a:ext uri="{FF2B5EF4-FFF2-40B4-BE49-F238E27FC236}">
                <a16:creationId xmlns:a16="http://schemas.microsoft.com/office/drawing/2014/main" id="{54C81205-2141-451F-91EC-2B7212A388D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4" name="Table">
            <a:extLst>
              <a:ext uri="{FF2B5EF4-FFF2-40B4-BE49-F238E27FC236}">
                <a16:creationId xmlns:a16="http://schemas.microsoft.com/office/drawing/2014/main" id="{D97EE3F7-9747-470C-BA0B-6B68B9EDCD0D}"/>
              </a:ext>
            </a:extLst>
          </p:cNvPr>
          <p:cNvSpPr>
            <a:spLocks noGrp="1"/>
          </p:cNvSpPr>
          <p:nvPr>
            <p:ph type="tbl" sz="quarter" idx="20" hasCustomPrompt="1"/>
          </p:nvPr>
        </p:nvSpPr>
        <p:spPr>
          <a:xfrm>
            <a:off x="518322" y="1731003"/>
            <a:ext cx="11084715" cy="430283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1"/>
            </a:lvl1pPr>
          </a:lstStyle>
          <a:p>
            <a:r>
              <a:rPr lang="en-US"/>
              <a:t>Click the icon below to insert a table</a:t>
            </a:r>
          </a:p>
        </p:txBody>
      </p:sp>
      <p:sp>
        <p:nvSpPr>
          <p:cNvPr id="25" name="Text">
            <a:extLst>
              <a:ext uri="{FF2B5EF4-FFF2-40B4-BE49-F238E27FC236}">
                <a16:creationId xmlns:a16="http://schemas.microsoft.com/office/drawing/2014/main" id="{D2D52973-E026-416C-89AF-665E38806892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518322" y="6175375"/>
            <a:ext cx="11089634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Key takeaway that is one line of text</a:t>
            </a:r>
          </a:p>
        </p:txBody>
      </p:sp>
      <p:sp>
        <p:nvSpPr>
          <p:cNvPr id="10" name="Slide Number">
            <a:extLst>
              <a:ext uri="{FF2B5EF4-FFF2-40B4-BE49-F238E27FC236}">
                <a16:creationId xmlns:a16="http://schemas.microsoft.com/office/drawing/2014/main" id="{00CA42F7-6A3F-4A1A-9520-0FD80FCB50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932217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Sections with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eck Title">
            <a:extLst>
              <a:ext uri="{FF2B5EF4-FFF2-40B4-BE49-F238E27FC236}">
                <a16:creationId xmlns:a16="http://schemas.microsoft.com/office/drawing/2014/main" id="{C94DB442-223A-447A-A6A2-468CF56ED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31" name="Title">
            <a:extLst>
              <a:ext uri="{FF2B5EF4-FFF2-40B4-BE49-F238E27FC236}">
                <a16:creationId xmlns:a16="http://schemas.microsoft.com/office/drawing/2014/main" id="{1B5977B6-956F-4010-B79D-AD6D70BA1E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30" name="Subtitle">
            <a:extLst>
              <a:ext uri="{FF2B5EF4-FFF2-40B4-BE49-F238E27FC236}">
                <a16:creationId xmlns:a16="http://schemas.microsoft.com/office/drawing/2014/main" id="{5AB94198-D0B6-4775-9C6B-0C9C705F8A1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36" name="Heading">
            <a:extLst>
              <a:ext uri="{FF2B5EF4-FFF2-40B4-BE49-F238E27FC236}">
                <a16:creationId xmlns:a16="http://schemas.microsoft.com/office/drawing/2014/main" id="{78CAE256-29CD-4198-839C-8F464330CF5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55727" y="1846893"/>
            <a:ext cx="6492240" cy="35769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buNone/>
              <a:defRPr lang="en-US" sz="18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Section Title</a:t>
            </a:r>
          </a:p>
        </p:txBody>
      </p:sp>
      <p:cxnSp>
        <p:nvCxnSpPr>
          <p:cNvPr id="14" name="Line">
            <a:extLst>
              <a:ext uri="{FF2B5EF4-FFF2-40B4-BE49-F238E27FC236}">
                <a16:creationId xmlns:a16="http://schemas.microsoft.com/office/drawing/2014/main" id="{D2519CD8-52DC-4629-A727-65F5632CCB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39821" y="2219753"/>
            <a:ext cx="6384192" cy="0"/>
          </a:xfrm>
          <a:prstGeom prst="line">
            <a:avLst/>
          </a:prstGeom>
          <a:noFill/>
          <a:ln w="25400" cap="flat" cmpd="sng" algn="ctr">
            <a:solidFill>
              <a:srgbClr val="20558A"/>
            </a:solidFill>
            <a:prstDash val="solid"/>
          </a:ln>
          <a:effectLst/>
        </p:spPr>
      </p:cxnSp>
      <p:sp>
        <p:nvSpPr>
          <p:cNvPr id="24" name="Image">
            <a:extLst>
              <a:ext uri="{FF2B5EF4-FFF2-40B4-BE49-F238E27FC236}">
                <a16:creationId xmlns:a16="http://schemas.microsoft.com/office/drawing/2014/main" id="{B73CEAB1-23D2-464A-B951-0B345A4EF0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14" hasCustomPrompt="1"/>
          </p:nvPr>
        </p:nvSpPr>
        <p:spPr>
          <a:xfrm>
            <a:off x="512763" y="2445330"/>
            <a:ext cx="742950" cy="74771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 b="1"/>
            </a:lvl1pPr>
          </a:lstStyle>
          <a:p>
            <a:r>
              <a:rPr lang="en-US"/>
              <a:t>Click to add icon or illustration</a:t>
            </a:r>
          </a:p>
        </p:txBody>
      </p:sp>
      <p:sp>
        <p:nvSpPr>
          <p:cNvPr id="37" name="Subheading">
            <a:extLst>
              <a:ext uri="{FF2B5EF4-FFF2-40B4-BE49-F238E27FC236}">
                <a16:creationId xmlns:a16="http://schemas.microsoft.com/office/drawing/2014/main" id="{59648FC0-DDF7-4A89-8CEA-2665D62C5C1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498078" y="2483464"/>
            <a:ext cx="5394960" cy="27559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buNone/>
              <a:defRPr lang="en-US" sz="16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SUB-SECTION TITLE:</a:t>
            </a:r>
          </a:p>
        </p:txBody>
      </p:sp>
      <p:sp>
        <p:nvSpPr>
          <p:cNvPr id="46" name="Text">
            <a:extLst>
              <a:ext uri="{FF2B5EF4-FFF2-40B4-BE49-F238E27FC236}">
                <a16:creationId xmlns:a16="http://schemas.microsoft.com/office/drawing/2014/main" id="{7DC456A3-D2F5-4362-B254-521E96D2489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498078" y="2764048"/>
            <a:ext cx="5394325" cy="365760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Two lines of text – Two lines of text – Two lines of text – Two lines of text – Two lines of text – Two lines of text – Two lines of text – Two lines</a:t>
            </a:r>
          </a:p>
        </p:txBody>
      </p:sp>
      <p:cxnSp>
        <p:nvCxnSpPr>
          <p:cNvPr id="32" name="Line">
            <a:extLst>
              <a:ext uri="{FF2B5EF4-FFF2-40B4-BE49-F238E27FC236}">
                <a16:creationId xmlns:a16="http://schemas.microsoft.com/office/drawing/2014/main" id="{578CB4C4-5CC3-405F-ADCC-3AFA0E97F7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06581" y="3322981"/>
            <a:ext cx="6384192" cy="0"/>
          </a:xfrm>
          <a:prstGeom prst="line">
            <a:avLst/>
          </a:prstGeom>
          <a:noFill/>
          <a:ln w="12700" cap="flat" cmpd="sng" algn="ctr">
            <a:solidFill>
              <a:schemeClr val="bg1">
                <a:lumMod val="95000"/>
              </a:schemeClr>
            </a:solidFill>
            <a:prstDash val="solid"/>
          </a:ln>
          <a:effectLst/>
        </p:spPr>
      </p:cxnSp>
      <p:sp>
        <p:nvSpPr>
          <p:cNvPr id="54" name="Image">
            <a:extLst>
              <a:ext uri="{FF2B5EF4-FFF2-40B4-BE49-F238E27FC236}">
                <a16:creationId xmlns:a16="http://schemas.microsoft.com/office/drawing/2014/main" id="{26E1C26C-6971-46F3-8019-6A79511BE3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37" hasCustomPrompt="1"/>
          </p:nvPr>
        </p:nvSpPr>
        <p:spPr>
          <a:xfrm>
            <a:off x="511768" y="3452919"/>
            <a:ext cx="742950" cy="74771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9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add icon or illustration</a:t>
            </a:r>
          </a:p>
        </p:txBody>
      </p:sp>
      <p:sp>
        <p:nvSpPr>
          <p:cNvPr id="55" name="Subheading">
            <a:extLst>
              <a:ext uri="{FF2B5EF4-FFF2-40B4-BE49-F238E27FC236}">
                <a16:creationId xmlns:a16="http://schemas.microsoft.com/office/drawing/2014/main" id="{AF786967-E538-4F97-AF4F-A1EAD32CB98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1497083" y="3487003"/>
            <a:ext cx="5394960" cy="27559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buNone/>
              <a:defRPr lang="en-US" sz="16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SUB-SECTION TITLE:</a:t>
            </a:r>
          </a:p>
        </p:txBody>
      </p:sp>
      <p:sp>
        <p:nvSpPr>
          <p:cNvPr id="56" name="Text">
            <a:extLst>
              <a:ext uri="{FF2B5EF4-FFF2-40B4-BE49-F238E27FC236}">
                <a16:creationId xmlns:a16="http://schemas.microsoft.com/office/drawing/2014/main" id="{6C774F0B-B20F-4749-B9ED-9723CE4D30D9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497083" y="3767587"/>
            <a:ext cx="5394325" cy="365760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Two lines of text – Two lines of text – Two lines of text – Two lines of text – Two lines of text – Two lines of text – Two lines of text – Two lines</a:t>
            </a:r>
          </a:p>
        </p:txBody>
      </p:sp>
      <p:cxnSp>
        <p:nvCxnSpPr>
          <p:cNvPr id="33" name="Line">
            <a:extLst>
              <a:ext uri="{FF2B5EF4-FFF2-40B4-BE49-F238E27FC236}">
                <a16:creationId xmlns:a16="http://schemas.microsoft.com/office/drawing/2014/main" id="{497CB269-264F-4116-A5E1-B3AB02B84C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06581" y="4330570"/>
            <a:ext cx="6384192" cy="0"/>
          </a:xfrm>
          <a:prstGeom prst="line">
            <a:avLst/>
          </a:prstGeom>
          <a:noFill/>
          <a:ln w="12700" cap="flat" cmpd="sng" algn="ctr">
            <a:solidFill>
              <a:schemeClr val="bg1">
                <a:lumMod val="95000"/>
              </a:schemeClr>
            </a:solidFill>
            <a:prstDash val="solid"/>
          </a:ln>
          <a:effectLst/>
        </p:spPr>
      </p:cxnSp>
      <p:sp>
        <p:nvSpPr>
          <p:cNvPr id="57" name="Image">
            <a:extLst>
              <a:ext uri="{FF2B5EF4-FFF2-40B4-BE49-F238E27FC236}">
                <a16:creationId xmlns:a16="http://schemas.microsoft.com/office/drawing/2014/main" id="{4AEF3FC0-879A-401F-8914-43D39404CB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40" hasCustomPrompt="1"/>
          </p:nvPr>
        </p:nvSpPr>
        <p:spPr>
          <a:xfrm>
            <a:off x="512403" y="4460508"/>
            <a:ext cx="742950" cy="74771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9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add icon or illustration</a:t>
            </a:r>
          </a:p>
        </p:txBody>
      </p:sp>
      <p:sp>
        <p:nvSpPr>
          <p:cNvPr id="58" name="Subheading">
            <a:extLst>
              <a:ext uri="{FF2B5EF4-FFF2-40B4-BE49-F238E27FC236}">
                <a16:creationId xmlns:a16="http://schemas.microsoft.com/office/drawing/2014/main" id="{1B75F4F1-1CA5-4BE4-B280-E03E486890A3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1497718" y="4489938"/>
            <a:ext cx="5394960" cy="27559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buNone/>
              <a:defRPr lang="en-US" sz="16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SUB-SECTION TITLE:</a:t>
            </a:r>
          </a:p>
        </p:txBody>
      </p:sp>
      <p:sp>
        <p:nvSpPr>
          <p:cNvPr id="59" name="Text">
            <a:extLst>
              <a:ext uri="{FF2B5EF4-FFF2-40B4-BE49-F238E27FC236}">
                <a16:creationId xmlns:a16="http://schemas.microsoft.com/office/drawing/2014/main" id="{720151D8-C0B5-48DF-BEFB-E830653CD24A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1497718" y="4770522"/>
            <a:ext cx="5394325" cy="365760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Two lines of text – Two lines of text – Two lines of text – Two lines of text – Two lines of text – Two lines of text – Two lines of text – Two lines</a:t>
            </a:r>
          </a:p>
        </p:txBody>
      </p:sp>
      <p:cxnSp>
        <p:nvCxnSpPr>
          <p:cNvPr id="34" name="Line">
            <a:extLst>
              <a:ext uri="{FF2B5EF4-FFF2-40B4-BE49-F238E27FC236}">
                <a16:creationId xmlns:a16="http://schemas.microsoft.com/office/drawing/2014/main" id="{12AA4A35-28D3-4431-BEB8-3CB2AC4940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06581" y="5338159"/>
            <a:ext cx="6384192" cy="0"/>
          </a:xfrm>
          <a:prstGeom prst="line">
            <a:avLst/>
          </a:prstGeom>
          <a:noFill/>
          <a:ln w="12700" cap="flat" cmpd="sng" algn="ctr">
            <a:solidFill>
              <a:schemeClr val="bg1">
                <a:lumMod val="95000"/>
              </a:schemeClr>
            </a:solidFill>
            <a:prstDash val="solid"/>
          </a:ln>
          <a:effectLst/>
        </p:spPr>
      </p:cxnSp>
      <p:sp>
        <p:nvSpPr>
          <p:cNvPr id="60" name="Image">
            <a:extLst>
              <a:ext uri="{FF2B5EF4-FFF2-40B4-BE49-F238E27FC236}">
                <a16:creationId xmlns:a16="http://schemas.microsoft.com/office/drawing/2014/main" id="{420DF7D8-6538-42B4-ACD5-10CB9612C2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43" hasCustomPrompt="1"/>
          </p:nvPr>
        </p:nvSpPr>
        <p:spPr>
          <a:xfrm>
            <a:off x="511133" y="5468098"/>
            <a:ext cx="742950" cy="74771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9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add icon or illustration</a:t>
            </a:r>
          </a:p>
        </p:txBody>
      </p:sp>
      <p:sp>
        <p:nvSpPr>
          <p:cNvPr id="61" name="Subheading">
            <a:extLst>
              <a:ext uri="{FF2B5EF4-FFF2-40B4-BE49-F238E27FC236}">
                <a16:creationId xmlns:a16="http://schemas.microsoft.com/office/drawing/2014/main" id="{F97DC3C7-1C08-42B1-97F8-8FE27976E052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1496448" y="5525792"/>
            <a:ext cx="5394960" cy="27559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buNone/>
              <a:defRPr lang="en-US" sz="16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SUB-SECTION TITLE:</a:t>
            </a:r>
          </a:p>
        </p:txBody>
      </p:sp>
      <p:sp>
        <p:nvSpPr>
          <p:cNvPr id="62" name="Text">
            <a:extLst>
              <a:ext uri="{FF2B5EF4-FFF2-40B4-BE49-F238E27FC236}">
                <a16:creationId xmlns:a16="http://schemas.microsoft.com/office/drawing/2014/main" id="{49EC9DC7-4A1F-4EA7-AED9-F2539CD7D1E1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1496448" y="5806376"/>
            <a:ext cx="5394325" cy="365760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Two lines of text – Two lines of text – Two lines of text – Two lines of text – Two lines of text – Two lines of text – Two lines of text – Two lines</a:t>
            </a:r>
          </a:p>
        </p:txBody>
      </p:sp>
      <p:sp>
        <p:nvSpPr>
          <p:cNvPr id="3" name="Shape">
            <a:extLst>
              <a:ext uri="{FF2B5EF4-FFF2-40B4-BE49-F238E27FC236}">
                <a16:creationId xmlns:a16="http://schemas.microsoft.com/office/drawing/2014/main" id="{FDEA488B-E127-466B-95B7-1D231887D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652060" y="1877332"/>
            <a:ext cx="3910423" cy="4366486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3" name="Heading">
            <a:extLst>
              <a:ext uri="{FF2B5EF4-FFF2-40B4-BE49-F238E27FC236}">
                <a16:creationId xmlns:a16="http://schemas.microsoft.com/office/drawing/2014/main" id="{8194A8DC-44D6-4BFB-9683-F890328CFD57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809075" y="2067908"/>
            <a:ext cx="3589143" cy="228600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buNone/>
              <a:defRPr lang="en-US" sz="16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Callout Title</a:t>
            </a:r>
          </a:p>
        </p:txBody>
      </p:sp>
      <p:sp>
        <p:nvSpPr>
          <p:cNvPr id="35" name="Text">
            <a:extLst>
              <a:ext uri="{FF2B5EF4-FFF2-40B4-BE49-F238E27FC236}">
                <a16:creationId xmlns:a16="http://schemas.microsoft.com/office/drawing/2014/main" id="{1D802778-A83F-4C0E-8C78-7DF664C2E9BB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7809075" y="2286981"/>
            <a:ext cx="3589143" cy="759363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Up to four lines of text. Up to four lines of text. Up to four lines of text. Up to four lines of text. Up to four lines of text.</a:t>
            </a:r>
          </a:p>
        </p:txBody>
      </p:sp>
      <p:sp>
        <p:nvSpPr>
          <p:cNvPr id="29" name="Table">
            <a:extLst>
              <a:ext uri="{FF2B5EF4-FFF2-40B4-BE49-F238E27FC236}">
                <a16:creationId xmlns:a16="http://schemas.microsoft.com/office/drawing/2014/main" id="{C529D872-6E4D-4B46-A687-5466E28C6F3E}"/>
              </a:ext>
            </a:extLst>
          </p:cNvPr>
          <p:cNvSpPr>
            <a:spLocks noGrp="1"/>
          </p:cNvSpPr>
          <p:nvPr>
            <p:ph type="tbl" sz="quarter" idx="18" hasCustomPrompt="1"/>
          </p:nvPr>
        </p:nvSpPr>
        <p:spPr>
          <a:xfrm>
            <a:off x="7809075" y="3173502"/>
            <a:ext cx="3589143" cy="27084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the icon below to insert a table</a:t>
            </a:r>
          </a:p>
        </p:txBody>
      </p:sp>
      <p:sp>
        <p:nvSpPr>
          <p:cNvPr id="26" name="Slide Number">
            <a:extLst>
              <a:ext uri="{FF2B5EF4-FFF2-40B4-BE49-F238E27FC236}">
                <a16:creationId xmlns:a16="http://schemas.microsoft.com/office/drawing/2014/main" id="{D5B5A7AD-2F4C-4C63-9802-31D3FE36AF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843205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Sections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eck Title">
            <a:extLst>
              <a:ext uri="{FF2B5EF4-FFF2-40B4-BE49-F238E27FC236}">
                <a16:creationId xmlns:a16="http://schemas.microsoft.com/office/drawing/2014/main" id="{C94DB442-223A-447A-A6A2-468CF56ED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31" name="Title">
            <a:extLst>
              <a:ext uri="{FF2B5EF4-FFF2-40B4-BE49-F238E27FC236}">
                <a16:creationId xmlns:a16="http://schemas.microsoft.com/office/drawing/2014/main" id="{1B5977B6-956F-4010-B79D-AD6D70BA1E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30" name="Subtitle">
            <a:extLst>
              <a:ext uri="{FF2B5EF4-FFF2-40B4-BE49-F238E27FC236}">
                <a16:creationId xmlns:a16="http://schemas.microsoft.com/office/drawing/2014/main" id="{5AB94198-D0B6-4775-9C6B-0C9C705F8A1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36" name="Heading">
            <a:extLst>
              <a:ext uri="{FF2B5EF4-FFF2-40B4-BE49-F238E27FC236}">
                <a16:creationId xmlns:a16="http://schemas.microsoft.com/office/drawing/2014/main" id="{78CAE256-29CD-4198-839C-8F464330CF5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55727" y="1846893"/>
            <a:ext cx="6492240" cy="35769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buNone/>
              <a:defRPr lang="en-US" sz="18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Section Title</a:t>
            </a:r>
          </a:p>
        </p:txBody>
      </p:sp>
      <p:cxnSp>
        <p:nvCxnSpPr>
          <p:cNvPr id="14" name="Line">
            <a:extLst>
              <a:ext uri="{FF2B5EF4-FFF2-40B4-BE49-F238E27FC236}">
                <a16:creationId xmlns:a16="http://schemas.microsoft.com/office/drawing/2014/main" id="{D2519CD8-52DC-4629-A727-65F5632CCB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39821" y="2219753"/>
            <a:ext cx="6384192" cy="0"/>
          </a:xfrm>
          <a:prstGeom prst="line">
            <a:avLst/>
          </a:prstGeom>
          <a:noFill/>
          <a:ln w="25400" cap="flat" cmpd="sng" algn="ctr">
            <a:solidFill>
              <a:srgbClr val="20558A"/>
            </a:solidFill>
            <a:prstDash val="solid"/>
          </a:ln>
          <a:effectLst/>
        </p:spPr>
      </p:cxnSp>
      <p:sp>
        <p:nvSpPr>
          <p:cNvPr id="24" name="Image">
            <a:extLst>
              <a:ext uri="{FF2B5EF4-FFF2-40B4-BE49-F238E27FC236}">
                <a16:creationId xmlns:a16="http://schemas.microsoft.com/office/drawing/2014/main" id="{B73CEAB1-23D2-464A-B951-0B345A4EF0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14" hasCustomPrompt="1"/>
          </p:nvPr>
        </p:nvSpPr>
        <p:spPr>
          <a:xfrm>
            <a:off x="512763" y="2445330"/>
            <a:ext cx="742950" cy="74771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 b="1"/>
            </a:lvl1pPr>
          </a:lstStyle>
          <a:p>
            <a:r>
              <a:rPr lang="en-US"/>
              <a:t>Click to add icon or illustration</a:t>
            </a:r>
          </a:p>
        </p:txBody>
      </p:sp>
      <p:sp>
        <p:nvSpPr>
          <p:cNvPr id="37" name="Subheading">
            <a:extLst>
              <a:ext uri="{FF2B5EF4-FFF2-40B4-BE49-F238E27FC236}">
                <a16:creationId xmlns:a16="http://schemas.microsoft.com/office/drawing/2014/main" id="{59648FC0-DDF7-4A89-8CEA-2665D62C5C1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498078" y="2483464"/>
            <a:ext cx="5394960" cy="27559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buNone/>
              <a:defRPr lang="en-US" sz="16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SUB-SECTION TITLE:</a:t>
            </a:r>
          </a:p>
        </p:txBody>
      </p:sp>
      <p:sp>
        <p:nvSpPr>
          <p:cNvPr id="46" name="Text">
            <a:extLst>
              <a:ext uri="{FF2B5EF4-FFF2-40B4-BE49-F238E27FC236}">
                <a16:creationId xmlns:a16="http://schemas.microsoft.com/office/drawing/2014/main" id="{7DC456A3-D2F5-4362-B254-521E96D2489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498078" y="2764048"/>
            <a:ext cx="5394325" cy="365760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Two lines of text – Two lines of text – Two lines of text – Two lines of text – Two lines of text – Two lines of text – Two lines of text – Two lines</a:t>
            </a:r>
          </a:p>
        </p:txBody>
      </p:sp>
      <p:cxnSp>
        <p:nvCxnSpPr>
          <p:cNvPr id="32" name="Line">
            <a:extLst>
              <a:ext uri="{FF2B5EF4-FFF2-40B4-BE49-F238E27FC236}">
                <a16:creationId xmlns:a16="http://schemas.microsoft.com/office/drawing/2014/main" id="{578CB4C4-5CC3-405F-ADCC-3AFA0E97F7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06581" y="3322981"/>
            <a:ext cx="6384192" cy="0"/>
          </a:xfrm>
          <a:prstGeom prst="line">
            <a:avLst/>
          </a:prstGeom>
          <a:noFill/>
          <a:ln w="12700" cap="flat" cmpd="sng" algn="ctr">
            <a:solidFill>
              <a:schemeClr val="bg1">
                <a:lumMod val="95000"/>
              </a:schemeClr>
            </a:solidFill>
            <a:prstDash val="solid"/>
          </a:ln>
          <a:effectLst/>
        </p:spPr>
      </p:cxnSp>
      <p:sp>
        <p:nvSpPr>
          <p:cNvPr id="54" name="Image">
            <a:extLst>
              <a:ext uri="{FF2B5EF4-FFF2-40B4-BE49-F238E27FC236}">
                <a16:creationId xmlns:a16="http://schemas.microsoft.com/office/drawing/2014/main" id="{26E1C26C-6971-46F3-8019-6A79511BE3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37" hasCustomPrompt="1"/>
          </p:nvPr>
        </p:nvSpPr>
        <p:spPr>
          <a:xfrm>
            <a:off x="511768" y="3452919"/>
            <a:ext cx="742950" cy="74771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9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add icon or illustration</a:t>
            </a:r>
          </a:p>
        </p:txBody>
      </p:sp>
      <p:sp>
        <p:nvSpPr>
          <p:cNvPr id="55" name="Subheading">
            <a:extLst>
              <a:ext uri="{FF2B5EF4-FFF2-40B4-BE49-F238E27FC236}">
                <a16:creationId xmlns:a16="http://schemas.microsoft.com/office/drawing/2014/main" id="{AF786967-E538-4F97-AF4F-A1EAD32CB98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1497083" y="3487003"/>
            <a:ext cx="5394960" cy="27559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buNone/>
              <a:defRPr lang="en-US" sz="16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SUB-SECTION TITLE:</a:t>
            </a:r>
          </a:p>
        </p:txBody>
      </p:sp>
      <p:sp>
        <p:nvSpPr>
          <p:cNvPr id="56" name="Text">
            <a:extLst>
              <a:ext uri="{FF2B5EF4-FFF2-40B4-BE49-F238E27FC236}">
                <a16:creationId xmlns:a16="http://schemas.microsoft.com/office/drawing/2014/main" id="{6C774F0B-B20F-4749-B9ED-9723CE4D30D9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497083" y="3767587"/>
            <a:ext cx="5394325" cy="365760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Two lines of text – Two lines of text – Two lines of text – Two lines of text – Two lines of text – Two lines of text – Two lines of text – Two lines</a:t>
            </a:r>
          </a:p>
        </p:txBody>
      </p:sp>
      <p:cxnSp>
        <p:nvCxnSpPr>
          <p:cNvPr id="33" name="Line">
            <a:extLst>
              <a:ext uri="{FF2B5EF4-FFF2-40B4-BE49-F238E27FC236}">
                <a16:creationId xmlns:a16="http://schemas.microsoft.com/office/drawing/2014/main" id="{497CB269-264F-4116-A5E1-B3AB02B84C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06581" y="4330570"/>
            <a:ext cx="6384192" cy="0"/>
          </a:xfrm>
          <a:prstGeom prst="line">
            <a:avLst/>
          </a:prstGeom>
          <a:noFill/>
          <a:ln w="12700" cap="flat" cmpd="sng" algn="ctr">
            <a:solidFill>
              <a:schemeClr val="bg1">
                <a:lumMod val="95000"/>
              </a:schemeClr>
            </a:solidFill>
            <a:prstDash val="solid"/>
          </a:ln>
          <a:effectLst/>
        </p:spPr>
      </p:cxnSp>
      <p:sp>
        <p:nvSpPr>
          <p:cNvPr id="57" name="Image">
            <a:extLst>
              <a:ext uri="{FF2B5EF4-FFF2-40B4-BE49-F238E27FC236}">
                <a16:creationId xmlns:a16="http://schemas.microsoft.com/office/drawing/2014/main" id="{4AEF3FC0-879A-401F-8914-43D39404CB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40" hasCustomPrompt="1"/>
          </p:nvPr>
        </p:nvSpPr>
        <p:spPr>
          <a:xfrm>
            <a:off x="512403" y="4460508"/>
            <a:ext cx="742950" cy="74771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9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add icon or illustration</a:t>
            </a:r>
          </a:p>
        </p:txBody>
      </p:sp>
      <p:sp>
        <p:nvSpPr>
          <p:cNvPr id="58" name="Subheading">
            <a:extLst>
              <a:ext uri="{FF2B5EF4-FFF2-40B4-BE49-F238E27FC236}">
                <a16:creationId xmlns:a16="http://schemas.microsoft.com/office/drawing/2014/main" id="{1B75F4F1-1CA5-4BE4-B280-E03E486890A3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1497718" y="4489938"/>
            <a:ext cx="5394960" cy="27559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buNone/>
              <a:defRPr lang="en-US" sz="16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SUB-SECTION TITLE:</a:t>
            </a:r>
          </a:p>
        </p:txBody>
      </p:sp>
      <p:sp>
        <p:nvSpPr>
          <p:cNvPr id="59" name="Text">
            <a:extLst>
              <a:ext uri="{FF2B5EF4-FFF2-40B4-BE49-F238E27FC236}">
                <a16:creationId xmlns:a16="http://schemas.microsoft.com/office/drawing/2014/main" id="{720151D8-C0B5-48DF-BEFB-E830653CD24A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1497718" y="4770522"/>
            <a:ext cx="5394325" cy="365760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Two lines of text – Two lines of text – Two lines of text – Two lines of text – Two lines of text – Two lines of text – Two lines of text – Two lines</a:t>
            </a:r>
          </a:p>
        </p:txBody>
      </p:sp>
      <p:cxnSp>
        <p:nvCxnSpPr>
          <p:cNvPr id="34" name="Line">
            <a:extLst>
              <a:ext uri="{FF2B5EF4-FFF2-40B4-BE49-F238E27FC236}">
                <a16:creationId xmlns:a16="http://schemas.microsoft.com/office/drawing/2014/main" id="{12AA4A35-28D3-4431-BEB8-3CB2AC4940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06581" y="5338159"/>
            <a:ext cx="6384192" cy="0"/>
          </a:xfrm>
          <a:prstGeom prst="line">
            <a:avLst/>
          </a:prstGeom>
          <a:noFill/>
          <a:ln w="12700" cap="flat" cmpd="sng" algn="ctr">
            <a:solidFill>
              <a:schemeClr val="bg1">
                <a:lumMod val="95000"/>
              </a:schemeClr>
            </a:solidFill>
            <a:prstDash val="solid"/>
          </a:ln>
          <a:effectLst/>
        </p:spPr>
      </p:cxnSp>
      <p:sp>
        <p:nvSpPr>
          <p:cNvPr id="60" name="Image">
            <a:extLst>
              <a:ext uri="{FF2B5EF4-FFF2-40B4-BE49-F238E27FC236}">
                <a16:creationId xmlns:a16="http://schemas.microsoft.com/office/drawing/2014/main" id="{420DF7D8-6538-42B4-ACD5-10CB9612C2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43" hasCustomPrompt="1"/>
          </p:nvPr>
        </p:nvSpPr>
        <p:spPr>
          <a:xfrm>
            <a:off x="511133" y="5468098"/>
            <a:ext cx="742950" cy="74771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9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add icon or illustration</a:t>
            </a:r>
          </a:p>
        </p:txBody>
      </p:sp>
      <p:sp>
        <p:nvSpPr>
          <p:cNvPr id="61" name="Subheading">
            <a:extLst>
              <a:ext uri="{FF2B5EF4-FFF2-40B4-BE49-F238E27FC236}">
                <a16:creationId xmlns:a16="http://schemas.microsoft.com/office/drawing/2014/main" id="{F97DC3C7-1C08-42B1-97F8-8FE27976E052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1496448" y="5525792"/>
            <a:ext cx="5394960" cy="27559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buNone/>
              <a:defRPr lang="en-US" sz="16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SUB-SECTION TITLE:</a:t>
            </a:r>
          </a:p>
        </p:txBody>
      </p:sp>
      <p:sp>
        <p:nvSpPr>
          <p:cNvPr id="62" name="Text">
            <a:extLst>
              <a:ext uri="{FF2B5EF4-FFF2-40B4-BE49-F238E27FC236}">
                <a16:creationId xmlns:a16="http://schemas.microsoft.com/office/drawing/2014/main" id="{49EC9DC7-4A1F-4EA7-AED9-F2539CD7D1E1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1496448" y="5806376"/>
            <a:ext cx="5394325" cy="365760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Two lines of text – Two lines of text – Two lines of text – Two lines of text – Two lines of text – Two lines of text – Two lines of text – Two lines</a:t>
            </a:r>
          </a:p>
        </p:txBody>
      </p:sp>
      <p:sp>
        <p:nvSpPr>
          <p:cNvPr id="3" name="Shape">
            <a:extLst>
              <a:ext uri="{FF2B5EF4-FFF2-40B4-BE49-F238E27FC236}">
                <a16:creationId xmlns:a16="http://schemas.microsoft.com/office/drawing/2014/main" id="{FDEA488B-E127-466B-95B7-1D231887D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652060" y="1877332"/>
            <a:ext cx="3910423" cy="4366486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3" name="Heading">
            <a:extLst>
              <a:ext uri="{FF2B5EF4-FFF2-40B4-BE49-F238E27FC236}">
                <a16:creationId xmlns:a16="http://schemas.microsoft.com/office/drawing/2014/main" id="{8194A8DC-44D6-4BFB-9683-F890328CFD57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809075" y="2067908"/>
            <a:ext cx="3589143" cy="228600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buNone/>
              <a:defRPr lang="en-US" sz="16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Callout Title</a:t>
            </a:r>
          </a:p>
        </p:txBody>
      </p:sp>
      <p:sp>
        <p:nvSpPr>
          <p:cNvPr id="35" name="Text">
            <a:extLst>
              <a:ext uri="{FF2B5EF4-FFF2-40B4-BE49-F238E27FC236}">
                <a16:creationId xmlns:a16="http://schemas.microsoft.com/office/drawing/2014/main" id="{1D802778-A83F-4C0E-8C78-7DF664C2E9BB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7809075" y="2286981"/>
            <a:ext cx="3589143" cy="759363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Up to four lines of text. Up to four lines of text. Up to four lines of text. Up to four lines of text. Up to four lines of text.</a:t>
            </a:r>
          </a:p>
        </p:txBody>
      </p:sp>
      <p:sp>
        <p:nvSpPr>
          <p:cNvPr id="27" name="Chart">
            <a:extLst>
              <a:ext uri="{FF2B5EF4-FFF2-40B4-BE49-F238E27FC236}">
                <a16:creationId xmlns:a16="http://schemas.microsoft.com/office/drawing/2014/main" id="{3DE2B61B-B14B-4114-8C82-B9F4DA41EF45}"/>
              </a:ext>
            </a:extLst>
          </p:cNvPr>
          <p:cNvSpPr>
            <a:spLocks noGrp="1"/>
          </p:cNvSpPr>
          <p:nvPr>
            <p:ph type="chart" sz="quarter" idx="47" hasCustomPrompt="1"/>
          </p:nvPr>
        </p:nvSpPr>
        <p:spPr>
          <a:xfrm>
            <a:off x="7829474" y="3188136"/>
            <a:ext cx="3505276" cy="288015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the icon below to insert a chart</a:t>
            </a:r>
          </a:p>
        </p:txBody>
      </p:sp>
      <p:sp>
        <p:nvSpPr>
          <p:cNvPr id="26" name="Slide Number">
            <a:extLst>
              <a:ext uri="{FF2B5EF4-FFF2-40B4-BE49-F238E27FC236}">
                <a16:creationId xmlns:a16="http://schemas.microsoft.com/office/drawing/2014/main" id="{D5B5A7AD-2F4C-4C63-9802-31D3FE36AF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088966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trics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">
            <a:extLst>
              <a:ext uri="{FF2B5EF4-FFF2-40B4-BE49-F238E27FC236}">
                <a16:creationId xmlns:a16="http://schemas.microsoft.com/office/drawing/2014/main" id="{6EDACCD8-37E6-4DFF-9FF4-39A6AF0AB7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0643" cy="931925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66" name="NIH CIT Logo">
            <a:extLst>
              <a:ext uri="{FF2B5EF4-FFF2-40B4-BE49-F238E27FC236}">
                <a16:creationId xmlns:a16="http://schemas.microsoft.com/office/drawing/2014/main" id="{14B323B7-1BE0-4577-9B7D-4A266692AD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7427" y="483375"/>
            <a:ext cx="1392265" cy="445694"/>
          </a:xfrm>
          <a:prstGeom prst="rect">
            <a:avLst/>
          </a:prstGeom>
        </p:spPr>
      </p:pic>
      <p:sp>
        <p:nvSpPr>
          <p:cNvPr id="25" name="Deck Title">
            <a:extLst>
              <a:ext uri="{FF2B5EF4-FFF2-40B4-BE49-F238E27FC236}">
                <a16:creationId xmlns:a16="http://schemas.microsoft.com/office/drawing/2014/main" id="{952CB6CF-0BC1-413C-8496-AB85F7D928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33" name="Title">
            <a:extLst>
              <a:ext uri="{FF2B5EF4-FFF2-40B4-BE49-F238E27FC236}">
                <a16:creationId xmlns:a16="http://schemas.microsoft.com/office/drawing/2014/main" id="{B1EBBA14-0785-4C20-A518-3E7100A34C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30" name="Subtitle">
            <a:extLst>
              <a:ext uri="{FF2B5EF4-FFF2-40B4-BE49-F238E27FC236}">
                <a16:creationId xmlns:a16="http://schemas.microsoft.com/office/drawing/2014/main" id="{8AC9B00F-F3F4-4E36-9BC9-FAA160094C6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7" name="Metric">
            <a:extLst>
              <a:ext uri="{FF2B5EF4-FFF2-40B4-BE49-F238E27FC236}">
                <a16:creationId xmlns:a16="http://schemas.microsoft.com/office/drawing/2014/main" id="{A8AE6C02-718D-4577-B98D-AEEC6A9141D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52760" y="2196954"/>
            <a:ext cx="1617235" cy="69691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kumimoji="0" lang="en-US" sz="480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####</a:t>
            </a:r>
          </a:p>
        </p:txBody>
      </p:sp>
      <p:sp>
        <p:nvSpPr>
          <p:cNvPr id="9" name="Label">
            <a:extLst>
              <a:ext uri="{FF2B5EF4-FFF2-40B4-BE49-F238E27FC236}">
                <a16:creationId xmlns:a16="http://schemas.microsoft.com/office/drawing/2014/main" id="{B8442AF6-56A9-40F0-B847-EF98506EB2F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768848" y="2198923"/>
            <a:ext cx="2312584" cy="69494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lang="en-US" sz="1600" b="1" kern="1200" dirty="0">
                <a:solidFill>
                  <a:schemeClr val="bg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Metric Description on Exactly Two Lines</a:t>
            </a:r>
          </a:p>
        </p:txBody>
      </p:sp>
      <p:sp>
        <p:nvSpPr>
          <p:cNvPr id="51" name="Metric">
            <a:extLst>
              <a:ext uri="{FF2B5EF4-FFF2-40B4-BE49-F238E27FC236}">
                <a16:creationId xmlns:a16="http://schemas.microsoft.com/office/drawing/2014/main" id="{EEF4A6D5-F9FB-434F-9873-E248A962F69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52760" y="3321793"/>
            <a:ext cx="1617235" cy="69691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kumimoji="0" lang="en-US" sz="480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####</a:t>
            </a:r>
          </a:p>
        </p:txBody>
      </p:sp>
      <p:sp>
        <p:nvSpPr>
          <p:cNvPr id="52" name="Label">
            <a:extLst>
              <a:ext uri="{FF2B5EF4-FFF2-40B4-BE49-F238E27FC236}">
                <a16:creationId xmlns:a16="http://schemas.microsoft.com/office/drawing/2014/main" id="{8364B552-0356-44D7-8B5E-4DDE4B82858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768848" y="3323762"/>
            <a:ext cx="2312584" cy="69494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lang="en-US" sz="1600" b="1" kern="1200" dirty="0">
                <a:solidFill>
                  <a:schemeClr val="bg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Metric Description on Exactly Two Lines</a:t>
            </a:r>
          </a:p>
        </p:txBody>
      </p:sp>
      <p:sp>
        <p:nvSpPr>
          <p:cNvPr id="53" name="Metric">
            <a:extLst>
              <a:ext uri="{FF2B5EF4-FFF2-40B4-BE49-F238E27FC236}">
                <a16:creationId xmlns:a16="http://schemas.microsoft.com/office/drawing/2014/main" id="{797D71D3-5219-477A-812A-C63161D2CE5D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52760" y="4446632"/>
            <a:ext cx="1617235" cy="69691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kumimoji="0" lang="en-US" sz="480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####</a:t>
            </a:r>
          </a:p>
        </p:txBody>
      </p:sp>
      <p:sp>
        <p:nvSpPr>
          <p:cNvPr id="54" name="Label">
            <a:extLst>
              <a:ext uri="{FF2B5EF4-FFF2-40B4-BE49-F238E27FC236}">
                <a16:creationId xmlns:a16="http://schemas.microsoft.com/office/drawing/2014/main" id="{1F0D9B18-8267-40E3-80F4-7C072B3453B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768848" y="4448601"/>
            <a:ext cx="2312584" cy="69494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lang="en-US" sz="1600" b="1" kern="1200" dirty="0">
                <a:solidFill>
                  <a:schemeClr val="bg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Metric Description on Exactly Two Lines</a:t>
            </a:r>
          </a:p>
        </p:txBody>
      </p:sp>
      <p:sp>
        <p:nvSpPr>
          <p:cNvPr id="55" name="Metric">
            <a:extLst>
              <a:ext uri="{FF2B5EF4-FFF2-40B4-BE49-F238E27FC236}">
                <a16:creationId xmlns:a16="http://schemas.microsoft.com/office/drawing/2014/main" id="{ADB17671-4227-469F-935C-B0CFAED3AC56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52760" y="5598073"/>
            <a:ext cx="1617235" cy="69691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kumimoji="0" lang="en-US" sz="480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####</a:t>
            </a:r>
          </a:p>
        </p:txBody>
      </p:sp>
      <p:sp>
        <p:nvSpPr>
          <p:cNvPr id="56" name="Label">
            <a:extLst>
              <a:ext uri="{FF2B5EF4-FFF2-40B4-BE49-F238E27FC236}">
                <a16:creationId xmlns:a16="http://schemas.microsoft.com/office/drawing/2014/main" id="{B5EB507A-9213-493C-A2C8-DE6DAB04D8F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768848" y="5600042"/>
            <a:ext cx="2312584" cy="69494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lang="en-US" sz="1600" b="1" kern="1200" dirty="0">
                <a:solidFill>
                  <a:schemeClr val="bg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Metric Description on Exactly Two Lines</a:t>
            </a:r>
          </a:p>
        </p:txBody>
      </p:sp>
      <p:cxnSp>
        <p:nvCxnSpPr>
          <p:cNvPr id="47" name="Line">
            <a:extLst>
              <a:ext uri="{FF2B5EF4-FFF2-40B4-BE49-F238E27FC236}">
                <a16:creationId xmlns:a16="http://schemas.microsoft.com/office/drawing/2014/main" id="{6638038A-A59C-443F-BCE4-6C7A31B74B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6027543" y="2196697"/>
            <a:ext cx="0" cy="4133015"/>
          </a:xfrm>
          <a:prstGeom prst="line">
            <a:avLst/>
          </a:prstGeom>
          <a:noFill/>
          <a:ln w="12700" cap="flat" cmpd="sng" algn="ctr">
            <a:solidFill>
              <a:schemeClr val="bg1"/>
            </a:solidFill>
            <a:prstDash val="solid"/>
          </a:ln>
          <a:effectLst/>
        </p:spPr>
      </p:cxnSp>
      <p:sp>
        <p:nvSpPr>
          <p:cNvPr id="57" name="Metric">
            <a:extLst>
              <a:ext uri="{FF2B5EF4-FFF2-40B4-BE49-F238E27FC236}">
                <a16:creationId xmlns:a16="http://schemas.microsoft.com/office/drawing/2014/main" id="{02C994FC-4516-47D7-8917-631E0DB953D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871702" y="2196954"/>
            <a:ext cx="1617235" cy="69691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kumimoji="0" lang="en-US" sz="480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####</a:t>
            </a:r>
          </a:p>
        </p:txBody>
      </p:sp>
      <p:sp>
        <p:nvSpPr>
          <p:cNvPr id="58" name="Label">
            <a:extLst>
              <a:ext uri="{FF2B5EF4-FFF2-40B4-BE49-F238E27FC236}">
                <a16:creationId xmlns:a16="http://schemas.microsoft.com/office/drawing/2014/main" id="{D3EE5EFA-5819-4E56-8A66-8F959779A36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787790" y="2198923"/>
            <a:ext cx="2312584" cy="69494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lang="en-US" sz="1600" b="1" kern="1200" dirty="0">
                <a:solidFill>
                  <a:schemeClr val="bg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Metric Description on Exactly Two Lines</a:t>
            </a:r>
          </a:p>
        </p:txBody>
      </p:sp>
      <p:sp>
        <p:nvSpPr>
          <p:cNvPr id="59" name="Metric">
            <a:extLst>
              <a:ext uri="{FF2B5EF4-FFF2-40B4-BE49-F238E27FC236}">
                <a16:creationId xmlns:a16="http://schemas.microsoft.com/office/drawing/2014/main" id="{DF15EFD7-62D4-4FBC-93A1-6F25154C26A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871702" y="3321793"/>
            <a:ext cx="1617235" cy="69691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kumimoji="0" lang="en-US" sz="480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####</a:t>
            </a:r>
          </a:p>
        </p:txBody>
      </p:sp>
      <p:sp>
        <p:nvSpPr>
          <p:cNvPr id="60" name="Label">
            <a:extLst>
              <a:ext uri="{FF2B5EF4-FFF2-40B4-BE49-F238E27FC236}">
                <a16:creationId xmlns:a16="http://schemas.microsoft.com/office/drawing/2014/main" id="{FF0F6BB5-E7F5-4714-90BB-187B99F516A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787790" y="3323762"/>
            <a:ext cx="2312584" cy="69494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lang="en-US" sz="1600" b="1" kern="1200" dirty="0">
                <a:solidFill>
                  <a:schemeClr val="bg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Metric Description on Exactly Two Lines</a:t>
            </a:r>
          </a:p>
        </p:txBody>
      </p:sp>
      <p:sp>
        <p:nvSpPr>
          <p:cNvPr id="61" name="Metric">
            <a:extLst>
              <a:ext uri="{FF2B5EF4-FFF2-40B4-BE49-F238E27FC236}">
                <a16:creationId xmlns:a16="http://schemas.microsoft.com/office/drawing/2014/main" id="{5F8E65C2-5BFF-4FD7-9EA8-51F5B82E770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871702" y="4446632"/>
            <a:ext cx="1617235" cy="69691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kumimoji="0" lang="en-US" sz="480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####</a:t>
            </a:r>
          </a:p>
        </p:txBody>
      </p:sp>
      <p:sp>
        <p:nvSpPr>
          <p:cNvPr id="62" name="Label">
            <a:extLst>
              <a:ext uri="{FF2B5EF4-FFF2-40B4-BE49-F238E27FC236}">
                <a16:creationId xmlns:a16="http://schemas.microsoft.com/office/drawing/2014/main" id="{9643B0B6-0A56-472E-AE71-18DA13E0B7AC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787790" y="4448601"/>
            <a:ext cx="2312584" cy="69494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lang="en-US" sz="1600" b="1" kern="1200" dirty="0">
                <a:solidFill>
                  <a:schemeClr val="bg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Metric Description on Exactly Two Lines</a:t>
            </a:r>
          </a:p>
        </p:txBody>
      </p:sp>
      <p:sp>
        <p:nvSpPr>
          <p:cNvPr id="63" name="Metric">
            <a:extLst>
              <a:ext uri="{FF2B5EF4-FFF2-40B4-BE49-F238E27FC236}">
                <a16:creationId xmlns:a16="http://schemas.microsoft.com/office/drawing/2014/main" id="{88D9E1B4-4A43-4A2F-B9A9-1F033DA6BEBA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871702" y="5598073"/>
            <a:ext cx="1617235" cy="69691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kumimoji="0" lang="en-US" sz="480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####</a:t>
            </a:r>
          </a:p>
        </p:txBody>
      </p:sp>
      <p:sp>
        <p:nvSpPr>
          <p:cNvPr id="64" name="Label">
            <a:extLst>
              <a:ext uri="{FF2B5EF4-FFF2-40B4-BE49-F238E27FC236}">
                <a16:creationId xmlns:a16="http://schemas.microsoft.com/office/drawing/2014/main" id="{D4696688-6958-4B13-B78B-A7D5DAC279CE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787790" y="5600042"/>
            <a:ext cx="2312584" cy="69494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lang="en-US" sz="1600" b="1" kern="1200" dirty="0">
                <a:solidFill>
                  <a:schemeClr val="bg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Metric Description on Exactly Two Lines</a:t>
            </a:r>
          </a:p>
        </p:txBody>
      </p:sp>
      <p:sp>
        <p:nvSpPr>
          <p:cNvPr id="28" name="Slide Number">
            <a:extLst>
              <a:ext uri="{FF2B5EF4-FFF2-40B4-BE49-F238E27FC236}">
                <a16:creationId xmlns:a16="http://schemas.microsoft.com/office/drawing/2014/main" id="{16E5FB9E-8E62-4177-9AD9-93463ECF46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solidFill>
                  <a:schemeClr val="bg1"/>
                </a:solidFill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954257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s of a Whole - Four Par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eck Title">
            <a:extLst>
              <a:ext uri="{FF2B5EF4-FFF2-40B4-BE49-F238E27FC236}">
                <a16:creationId xmlns:a16="http://schemas.microsoft.com/office/drawing/2014/main" id="{57B50BDD-782F-465E-B2ED-14F47ADA0A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29" name="Title">
            <a:extLst>
              <a:ext uri="{FF2B5EF4-FFF2-40B4-BE49-F238E27FC236}">
                <a16:creationId xmlns:a16="http://schemas.microsoft.com/office/drawing/2014/main" id="{9B9C9E68-6833-47BE-AE49-D9C8237531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27" name="Subtitle">
            <a:extLst>
              <a:ext uri="{FF2B5EF4-FFF2-40B4-BE49-F238E27FC236}">
                <a16:creationId xmlns:a16="http://schemas.microsoft.com/office/drawing/2014/main" id="{89E7E264-7102-4515-9A0F-238604A13FC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3" name="Shape">
            <a:extLst>
              <a:ext uri="{FF2B5EF4-FFF2-40B4-BE49-F238E27FC236}">
                <a16:creationId xmlns:a16="http://schemas.microsoft.com/office/drawing/2014/main" id="{EF889391-E6DC-40F4-8CE9-B23DE1AF9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0850" y="1757532"/>
            <a:ext cx="5503024" cy="24917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hape">
            <a:extLst>
              <a:ext uri="{FF2B5EF4-FFF2-40B4-BE49-F238E27FC236}">
                <a16:creationId xmlns:a16="http://schemas.microsoft.com/office/drawing/2014/main" id="{6906B8D5-C7D7-48DD-A6D5-978FC31FC0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0850" y="4334634"/>
            <a:ext cx="5503024" cy="222234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hape">
            <a:extLst>
              <a:ext uri="{FF2B5EF4-FFF2-40B4-BE49-F238E27FC236}">
                <a16:creationId xmlns:a16="http://schemas.microsoft.com/office/drawing/2014/main" id="{85B1BE4C-3C75-476F-A932-5943EA17A0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48012" y="1762671"/>
            <a:ext cx="5503024" cy="2486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hape">
            <a:extLst>
              <a:ext uri="{FF2B5EF4-FFF2-40B4-BE49-F238E27FC236}">
                <a16:creationId xmlns:a16="http://schemas.microsoft.com/office/drawing/2014/main" id="{65D7C10B-5EDC-40B2-A4B2-2986E98712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48011" y="4329477"/>
            <a:ext cx="5503025" cy="222234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8" name="Blank Chart">
            <a:extLst>
              <a:ext uri="{FF2B5EF4-FFF2-40B4-BE49-F238E27FC236}">
                <a16:creationId xmlns:a16="http://schemas.microsoft.com/office/drawing/2014/main" id="{21BEAFF0-2640-4554-A3C9-6C558945FD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3959629727"/>
              </p:ext>
            </p:extLst>
          </p:nvPr>
        </p:nvGraphicFramePr>
        <p:xfrm>
          <a:off x="2927566" y="2238024"/>
          <a:ext cx="6160828" cy="41072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9" name="Shape">
            <a:extLst>
              <a:ext uri="{FF2B5EF4-FFF2-40B4-BE49-F238E27FC236}">
                <a16:creationId xmlns:a16="http://schemas.microsoft.com/office/drawing/2014/main" id="{66DCF2BF-3D3A-471F-9814-C185AE3B52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991736" y="3275389"/>
            <a:ext cx="2032489" cy="2032489"/>
          </a:xfrm>
          <a:prstGeom prst="ellipse">
            <a:avLst/>
          </a:prstGeom>
          <a:solidFill>
            <a:schemeClr val="bg1"/>
          </a:solidFill>
          <a:ln w="762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Image">
            <a:extLst>
              <a:ext uri="{FF2B5EF4-FFF2-40B4-BE49-F238E27FC236}">
                <a16:creationId xmlns:a16="http://schemas.microsoft.com/office/drawing/2014/main" id="{DA378D46-594A-40D6-B958-FF22C4FB11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20" hasCustomPrompt="1"/>
          </p:nvPr>
        </p:nvSpPr>
        <p:spPr>
          <a:xfrm>
            <a:off x="4487930" y="2942108"/>
            <a:ext cx="1219562" cy="78964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ICON. Then recolor &amp; resize</a:t>
            </a:r>
          </a:p>
        </p:txBody>
      </p:sp>
      <p:sp>
        <p:nvSpPr>
          <p:cNvPr id="111" name="Image">
            <a:extLst>
              <a:ext uri="{FF2B5EF4-FFF2-40B4-BE49-F238E27FC236}">
                <a16:creationId xmlns:a16="http://schemas.microsoft.com/office/drawing/2014/main" id="{89451B62-219A-4B02-A812-0BF4A8507E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35" hasCustomPrompt="1"/>
          </p:nvPr>
        </p:nvSpPr>
        <p:spPr>
          <a:xfrm>
            <a:off x="6306424" y="2942108"/>
            <a:ext cx="1219562" cy="78964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ICON. Then recolor &amp; resize</a:t>
            </a:r>
          </a:p>
        </p:txBody>
      </p:sp>
      <p:sp>
        <p:nvSpPr>
          <p:cNvPr id="112" name="Image">
            <a:extLst>
              <a:ext uri="{FF2B5EF4-FFF2-40B4-BE49-F238E27FC236}">
                <a16:creationId xmlns:a16="http://schemas.microsoft.com/office/drawing/2014/main" id="{6ECBB0B4-E599-4CD8-A754-674F38B6F4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36" hasCustomPrompt="1"/>
          </p:nvPr>
        </p:nvSpPr>
        <p:spPr>
          <a:xfrm>
            <a:off x="4271117" y="4715697"/>
            <a:ext cx="918124" cy="11496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ICON. Then recolor &amp; resize</a:t>
            </a:r>
          </a:p>
        </p:txBody>
      </p:sp>
      <p:sp>
        <p:nvSpPr>
          <p:cNvPr id="113" name="Image">
            <a:extLst>
              <a:ext uri="{FF2B5EF4-FFF2-40B4-BE49-F238E27FC236}">
                <a16:creationId xmlns:a16="http://schemas.microsoft.com/office/drawing/2014/main" id="{E3BAED70-35DD-4939-A795-AC6B9924D4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37" hasCustomPrompt="1"/>
          </p:nvPr>
        </p:nvSpPr>
        <p:spPr>
          <a:xfrm>
            <a:off x="6797205" y="4709451"/>
            <a:ext cx="918124" cy="11496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ICON. Then recolor &amp; resize</a:t>
            </a:r>
          </a:p>
        </p:txBody>
      </p:sp>
      <p:sp>
        <p:nvSpPr>
          <p:cNvPr id="8" name="Heading">
            <a:extLst>
              <a:ext uri="{FF2B5EF4-FFF2-40B4-BE49-F238E27FC236}">
                <a16:creationId xmlns:a16="http://schemas.microsoft.com/office/drawing/2014/main" id="{EB6F9634-F4A4-4DF6-B718-53BA1ADF2A2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41350" y="1927225"/>
            <a:ext cx="5104195" cy="400050"/>
          </a:xfrm>
          <a:prstGeom prst="rect">
            <a:avLst/>
          </a:prstGeom>
        </p:spPr>
        <p:txBody>
          <a:bodyPr/>
          <a:lstStyle>
            <a:lvl1pPr marL="0" indent="0" algn="l" defTabSz="914400" rtl="0" eaLnBrk="1" fontAlgn="ctr" latinLnBrk="0" hangingPunct="1">
              <a:spcAft>
                <a:spcPts val="600"/>
              </a:spcAft>
              <a:buNone/>
              <a:defRPr lang="en-US" sz="2000" b="1" kern="0" dirty="0" smtClean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1" name="Text">
            <a:extLst>
              <a:ext uri="{FF2B5EF4-FFF2-40B4-BE49-F238E27FC236}">
                <a16:creationId xmlns:a16="http://schemas.microsoft.com/office/drawing/2014/main" id="{48D7CE27-9514-4426-8757-289C61454B3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41350" y="2316162"/>
            <a:ext cx="3768593" cy="98110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8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Description of this portion of the wheel.</a:t>
            </a:r>
          </a:p>
        </p:txBody>
      </p:sp>
      <p:sp>
        <p:nvSpPr>
          <p:cNvPr id="100" name="Heading">
            <a:extLst>
              <a:ext uri="{FF2B5EF4-FFF2-40B4-BE49-F238E27FC236}">
                <a16:creationId xmlns:a16="http://schemas.microsoft.com/office/drawing/2014/main" id="{9BCED84C-A85B-4E12-BDE6-FBF5D4AD353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41351" y="4495275"/>
            <a:ext cx="3329200" cy="400050"/>
          </a:xfrm>
          <a:prstGeom prst="rect">
            <a:avLst/>
          </a:prstGeom>
        </p:spPr>
        <p:txBody>
          <a:bodyPr/>
          <a:lstStyle>
            <a:lvl1pPr marL="0" indent="0" algn="l" defTabSz="914400" rtl="0" eaLnBrk="1" fontAlgn="ctr" latinLnBrk="0" hangingPunct="1">
              <a:spcAft>
                <a:spcPts val="600"/>
              </a:spcAft>
              <a:buNone/>
              <a:defRPr lang="en-US" sz="2000" b="1" kern="0" dirty="0" smtClean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01" name="Text">
            <a:extLst>
              <a:ext uri="{FF2B5EF4-FFF2-40B4-BE49-F238E27FC236}">
                <a16:creationId xmlns:a16="http://schemas.microsoft.com/office/drawing/2014/main" id="{4633D2B4-4C6D-4F2A-BAAA-9AFA4947F19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41350" y="4884212"/>
            <a:ext cx="3692813" cy="98110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8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Description of this portion of the wheel.</a:t>
            </a:r>
          </a:p>
        </p:txBody>
      </p:sp>
      <p:sp>
        <p:nvSpPr>
          <p:cNvPr id="104" name="Heading">
            <a:extLst>
              <a:ext uri="{FF2B5EF4-FFF2-40B4-BE49-F238E27FC236}">
                <a16:creationId xmlns:a16="http://schemas.microsoft.com/office/drawing/2014/main" id="{881BCFFA-D01F-4F20-9E73-9E037650D77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259937" y="1927225"/>
            <a:ext cx="5104195" cy="400050"/>
          </a:xfrm>
          <a:prstGeom prst="rect">
            <a:avLst/>
          </a:prstGeom>
        </p:spPr>
        <p:txBody>
          <a:bodyPr/>
          <a:lstStyle>
            <a:lvl1pPr marL="0" indent="0" algn="r" defTabSz="914400" rtl="0" eaLnBrk="1" fontAlgn="ctr" latinLnBrk="0" hangingPunct="1">
              <a:spcAft>
                <a:spcPts val="600"/>
              </a:spcAft>
              <a:buNone/>
              <a:defRPr lang="en-US" sz="2000" b="1" kern="0" dirty="0" smtClean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05" name="Text">
            <a:extLst>
              <a:ext uri="{FF2B5EF4-FFF2-40B4-BE49-F238E27FC236}">
                <a16:creationId xmlns:a16="http://schemas.microsoft.com/office/drawing/2014/main" id="{F2BC0B3A-BCC1-4A19-B8CF-E4EA66B107E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595539" y="2316162"/>
            <a:ext cx="3768593" cy="981107"/>
          </a:xfrm>
          <a:prstGeom prst="rect">
            <a:avLst/>
          </a:prstGeom>
        </p:spPr>
        <p:txBody>
          <a:bodyPr/>
          <a:lstStyle>
            <a:lvl1pPr marL="0" indent="0" algn="r" defTabSz="914400" rtl="0" eaLnBrk="1" latinLnBrk="0" hangingPunct="1">
              <a:lnSpc>
                <a:spcPct val="8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Description of this portion of the wheel.</a:t>
            </a:r>
          </a:p>
        </p:txBody>
      </p:sp>
      <p:sp>
        <p:nvSpPr>
          <p:cNvPr id="106" name="Heading">
            <a:extLst>
              <a:ext uri="{FF2B5EF4-FFF2-40B4-BE49-F238E27FC236}">
                <a16:creationId xmlns:a16="http://schemas.microsoft.com/office/drawing/2014/main" id="{5A5EDCE8-DBD3-4CB5-AD07-DC35BCBB06B9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018044" y="4495275"/>
            <a:ext cx="3346088" cy="400050"/>
          </a:xfrm>
          <a:prstGeom prst="rect">
            <a:avLst/>
          </a:prstGeom>
        </p:spPr>
        <p:txBody>
          <a:bodyPr/>
          <a:lstStyle>
            <a:lvl1pPr marL="0" indent="0" algn="r" defTabSz="914400" rtl="0" eaLnBrk="1" fontAlgn="ctr" latinLnBrk="0" hangingPunct="1">
              <a:spcAft>
                <a:spcPts val="600"/>
              </a:spcAft>
              <a:buNone/>
              <a:defRPr lang="en-US" sz="2000" b="1" kern="0" dirty="0" smtClean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07" name="Text">
            <a:extLst>
              <a:ext uri="{FF2B5EF4-FFF2-40B4-BE49-F238E27FC236}">
                <a16:creationId xmlns:a16="http://schemas.microsoft.com/office/drawing/2014/main" id="{A192022C-3884-4AD1-B1F3-761EB25D7E62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671319" y="4884212"/>
            <a:ext cx="3692813" cy="981107"/>
          </a:xfrm>
          <a:prstGeom prst="rect">
            <a:avLst/>
          </a:prstGeom>
        </p:spPr>
        <p:txBody>
          <a:bodyPr/>
          <a:lstStyle>
            <a:lvl1pPr marL="0" indent="0" algn="r" defTabSz="914400" rtl="0" eaLnBrk="1" latinLnBrk="0" hangingPunct="1">
              <a:lnSpc>
                <a:spcPct val="8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Description of this portion of the wheel.</a:t>
            </a:r>
          </a:p>
        </p:txBody>
      </p:sp>
      <p:sp>
        <p:nvSpPr>
          <p:cNvPr id="28" name="Slide Number">
            <a:extLst>
              <a:ext uri="{FF2B5EF4-FFF2-40B4-BE49-F238E27FC236}">
                <a16:creationId xmlns:a16="http://schemas.microsoft.com/office/drawing/2014/main" id="{16E5FB9E-8E62-4177-9AD9-93463ECF46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z="1200" kern="1200" smtClean="0">
                <a:solidFill>
                  <a:srgbClr val="7F7F7F"/>
                </a:solidFill>
                <a:latin typeface="+mn-lt"/>
                <a:ea typeface="+mn-ea"/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 sz="1200" kern="1200">
              <a:solidFill>
                <a:srgbClr val="7F7F7F"/>
              </a:solidFill>
              <a:latin typeface="+mn-lt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423483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s of a Whole - Five Par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eck Title">
            <a:extLst>
              <a:ext uri="{FF2B5EF4-FFF2-40B4-BE49-F238E27FC236}">
                <a16:creationId xmlns:a16="http://schemas.microsoft.com/office/drawing/2014/main" id="{57B50BDD-782F-465E-B2ED-14F47ADA0A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29" name="Title">
            <a:extLst>
              <a:ext uri="{FF2B5EF4-FFF2-40B4-BE49-F238E27FC236}">
                <a16:creationId xmlns:a16="http://schemas.microsoft.com/office/drawing/2014/main" id="{9B9C9E68-6833-47BE-AE49-D9C8237531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27" name="Subtitle">
            <a:extLst>
              <a:ext uri="{FF2B5EF4-FFF2-40B4-BE49-F238E27FC236}">
                <a16:creationId xmlns:a16="http://schemas.microsoft.com/office/drawing/2014/main" id="{89E7E264-7102-4515-9A0F-238604A13FC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3" name="Shape">
            <a:extLst>
              <a:ext uri="{FF2B5EF4-FFF2-40B4-BE49-F238E27FC236}">
                <a16:creationId xmlns:a16="http://schemas.microsoft.com/office/drawing/2014/main" id="{EF889391-E6DC-40F4-8CE9-B23DE1AF9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0850" y="1757533"/>
            <a:ext cx="5503024" cy="17373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hape">
            <a:extLst>
              <a:ext uri="{FF2B5EF4-FFF2-40B4-BE49-F238E27FC236}">
                <a16:creationId xmlns:a16="http://schemas.microsoft.com/office/drawing/2014/main" id="{6906B8D5-C7D7-48DD-A6D5-978FC31FC0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0850" y="3575455"/>
            <a:ext cx="4777630" cy="17403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hape">
            <a:extLst>
              <a:ext uri="{FF2B5EF4-FFF2-40B4-BE49-F238E27FC236}">
                <a16:creationId xmlns:a16="http://schemas.microsoft.com/office/drawing/2014/main" id="{85B1BE4C-3C75-476F-A932-5943EA17A0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48012" y="1762671"/>
            <a:ext cx="5503024" cy="17373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hape">
            <a:extLst>
              <a:ext uri="{FF2B5EF4-FFF2-40B4-BE49-F238E27FC236}">
                <a16:creationId xmlns:a16="http://schemas.microsoft.com/office/drawing/2014/main" id="{65D7C10B-5EDC-40B2-A4B2-2986E98712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48012" y="3575455"/>
            <a:ext cx="5503024" cy="17373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hape">
            <a:extLst>
              <a:ext uri="{FF2B5EF4-FFF2-40B4-BE49-F238E27FC236}">
                <a16:creationId xmlns:a16="http://schemas.microsoft.com/office/drawing/2014/main" id="{0B960CA7-7704-48E9-9FD7-1C4451BDEC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0850" y="5408325"/>
            <a:ext cx="11100186" cy="11434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8" name="Blank Chart">
            <a:extLst>
              <a:ext uri="{FF2B5EF4-FFF2-40B4-BE49-F238E27FC236}">
                <a16:creationId xmlns:a16="http://schemas.microsoft.com/office/drawing/2014/main" id="{21BEAFF0-2640-4554-A3C9-6C558945FD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4180323625"/>
              </p:ext>
            </p:extLst>
          </p:nvPr>
        </p:nvGraphicFramePr>
        <p:xfrm>
          <a:off x="3325461" y="2238024"/>
          <a:ext cx="5375978" cy="35839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9" name="Shape">
            <a:extLst>
              <a:ext uri="{FF2B5EF4-FFF2-40B4-BE49-F238E27FC236}">
                <a16:creationId xmlns:a16="http://schemas.microsoft.com/office/drawing/2014/main" id="{66DCF2BF-3D3A-471F-9814-C185AE3B52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137939" y="3156130"/>
            <a:ext cx="1773563" cy="1773563"/>
          </a:xfrm>
          <a:prstGeom prst="ellipse">
            <a:avLst/>
          </a:prstGeom>
          <a:solidFill>
            <a:schemeClr val="bg1"/>
          </a:solidFill>
          <a:ln w="762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Image">
            <a:extLst>
              <a:ext uri="{FF2B5EF4-FFF2-40B4-BE49-F238E27FC236}">
                <a16:creationId xmlns:a16="http://schemas.microsoft.com/office/drawing/2014/main" id="{DA378D46-594A-40D6-B958-FF22C4FB11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20" hasCustomPrompt="1"/>
          </p:nvPr>
        </p:nvSpPr>
        <p:spPr>
          <a:xfrm>
            <a:off x="4750838" y="2825876"/>
            <a:ext cx="1219562" cy="78964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ICON. Then recolor &amp; resize</a:t>
            </a:r>
          </a:p>
        </p:txBody>
      </p:sp>
      <p:sp>
        <p:nvSpPr>
          <p:cNvPr id="111" name="Image">
            <a:extLst>
              <a:ext uri="{FF2B5EF4-FFF2-40B4-BE49-F238E27FC236}">
                <a16:creationId xmlns:a16="http://schemas.microsoft.com/office/drawing/2014/main" id="{89451B62-219A-4B02-A812-0BF4A8507E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35" hasCustomPrompt="1"/>
          </p:nvPr>
        </p:nvSpPr>
        <p:spPr>
          <a:xfrm>
            <a:off x="6096000" y="2821011"/>
            <a:ext cx="1219562" cy="78964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ICON. Then recolor &amp; resize</a:t>
            </a:r>
          </a:p>
        </p:txBody>
      </p:sp>
      <p:sp>
        <p:nvSpPr>
          <p:cNvPr id="112" name="Image">
            <a:extLst>
              <a:ext uri="{FF2B5EF4-FFF2-40B4-BE49-F238E27FC236}">
                <a16:creationId xmlns:a16="http://schemas.microsoft.com/office/drawing/2014/main" id="{6ECBB0B4-E599-4CD8-A754-674F38B6F4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36" hasCustomPrompt="1"/>
          </p:nvPr>
        </p:nvSpPr>
        <p:spPr>
          <a:xfrm>
            <a:off x="4336975" y="3972327"/>
            <a:ext cx="918124" cy="11496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ICON. Then recolor &amp; resize</a:t>
            </a:r>
          </a:p>
        </p:txBody>
      </p:sp>
      <p:sp>
        <p:nvSpPr>
          <p:cNvPr id="113" name="Image">
            <a:extLst>
              <a:ext uri="{FF2B5EF4-FFF2-40B4-BE49-F238E27FC236}">
                <a16:creationId xmlns:a16="http://schemas.microsoft.com/office/drawing/2014/main" id="{E3BAED70-35DD-4939-A795-AC6B9924D4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37" hasCustomPrompt="1"/>
          </p:nvPr>
        </p:nvSpPr>
        <p:spPr>
          <a:xfrm>
            <a:off x="6818943" y="3953947"/>
            <a:ext cx="918124" cy="11496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ICON. Then recolor &amp; resize</a:t>
            </a:r>
          </a:p>
        </p:txBody>
      </p:sp>
      <p:sp>
        <p:nvSpPr>
          <p:cNvPr id="114" name="Image">
            <a:extLst>
              <a:ext uri="{FF2B5EF4-FFF2-40B4-BE49-F238E27FC236}">
                <a16:creationId xmlns:a16="http://schemas.microsoft.com/office/drawing/2014/main" id="{CA44B04F-93E4-4D5D-A6C3-1786F3DB17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38" hasCustomPrompt="1"/>
          </p:nvPr>
        </p:nvSpPr>
        <p:spPr>
          <a:xfrm>
            <a:off x="5424117" y="4962454"/>
            <a:ext cx="1213059" cy="8853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ICON. Then recolor &amp; resize</a:t>
            </a:r>
          </a:p>
        </p:txBody>
      </p:sp>
      <p:sp>
        <p:nvSpPr>
          <p:cNvPr id="8" name="Heading">
            <a:extLst>
              <a:ext uri="{FF2B5EF4-FFF2-40B4-BE49-F238E27FC236}">
                <a16:creationId xmlns:a16="http://schemas.microsoft.com/office/drawing/2014/main" id="{EB6F9634-F4A4-4DF6-B718-53BA1ADF2A2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41350" y="1927225"/>
            <a:ext cx="5104195" cy="400050"/>
          </a:xfrm>
          <a:prstGeom prst="rect">
            <a:avLst/>
          </a:prstGeom>
        </p:spPr>
        <p:txBody>
          <a:bodyPr/>
          <a:lstStyle>
            <a:lvl1pPr marL="0" indent="0" algn="l" defTabSz="914400" rtl="0" eaLnBrk="1" fontAlgn="ctr" latinLnBrk="0" hangingPunct="1">
              <a:spcAft>
                <a:spcPts val="600"/>
              </a:spcAft>
              <a:buNone/>
              <a:defRPr lang="en-US" sz="2000" b="1" kern="0" dirty="0" smtClean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1" name="Text">
            <a:extLst>
              <a:ext uri="{FF2B5EF4-FFF2-40B4-BE49-F238E27FC236}">
                <a16:creationId xmlns:a16="http://schemas.microsoft.com/office/drawing/2014/main" id="{48D7CE27-9514-4426-8757-289C61454B3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41350" y="2316162"/>
            <a:ext cx="3768593" cy="98110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8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Description of this portion of the wheel.</a:t>
            </a:r>
          </a:p>
        </p:txBody>
      </p:sp>
      <p:sp>
        <p:nvSpPr>
          <p:cNvPr id="100" name="Heading">
            <a:extLst>
              <a:ext uri="{FF2B5EF4-FFF2-40B4-BE49-F238E27FC236}">
                <a16:creationId xmlns:a16="http://schemas.microsoft.com/office/drawing/2014/main" id="{9BCED84C-A85B-4E12-BDE6-FBF5D4AD353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41350" y="3756902"/>
            <a:ext cx="3692813" cy="400050"/>
          </a:xfrm>
          <a:prstGeom prst="rect">
            <a:avLst/>
          </a:prstGeom>
        </p:spPr>
        <p:txBody>
          <a:bodyPr/>
          <a:lstStyle>
            <a:lvl1pPr marL="0" indent="0" algn="l" defTabSz="914400" rtl="0" eaLnBrk="1" fontAlgn="ctr" latinLnBrk="0" hangingPunct="1">
              <a:spcAft>
                <a:spcPts val="600"/>
              </a:spcAft>
              <a:buNone/>
              <a:defRPr lang="en-US" sz="2000" b="1" kern="0" dirty="0" smtClean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01" name="Text">
            <a:extLst>
              <a:ext uri="{FF2B5EF4-FFF2-40B4-BE49-F238E27FC236}">
                <a16:creationId xmlns:a16="http://schemas.microsoft.com/office/drawing/2014/main" id="{4633D2B4-4C6D-4F2A-BAAA-9AFA4947F19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41350" y="4145839"/>
            <a:ext cx="3692813" cy="98110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8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Description of this portion of the wheel.</a:t>
            </a:r>
          </a:p>
        </p:txBody>
      </p:sp>
      <p:sp>
        <p:nvSpPr>
          <p:cNvPr id="102" name="Heading">
            <a:extLst>
              <a:ext uri="{FF2B5EF4-FFF2-40B4-BE49-F238E27FC236}">
                <a16:creationId xmlns:a16="http://schemas.microsoft.com/office/drawing/2014/main" id="{134BFEC6-EB3D-4AEB-9058-16D58425A11B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41350" y="5557759"/>
            <a:ext cx="4403651" cy="400050"/>
          </a:xfrm>
          <a:prstGeom prst="rect">
            <a:avLst/>
          </a:prstGeom>
        </p:spPr>
        <p:txBody>
          <a:bodyPr/>
          <a:lstStyle>
            <a:lvl1pPr marL="0" indent="0" algn="l" defTabSz="914400" rtl="0" eaLnBrk="1" fontAlgn="ctr" latinLnBrk="0" hangingPunct="1">
              <a:spcAft>
                <a:spcPts val="600"/>
              </a:spcAft>
              <a:buNone/>
              <a:defRPr lang="en-US" sz="2000" b="1" kern="0" dirty="0" smtClean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03" name="Text">
            <a:extLst>
              <a:ext uri="{FF2B5EF4-FFF2-40B4-BE49-F238E27FC236}">
                <a16:creationId xmlns:a16="http://schemas.microsoft.com/office/drawing/2014/main" id="{6CCF9615-DE1E-4109-BAF9-D14D5FD1693C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41350" y="5946697"/>
            <a:ext cx="10565337" cy="44192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8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Description of this portion of the wheel.</a:t>
            </a:r>
          </a:p>
        </p:txBody>
      </p:sp>
      <p:sp>
        <p:nvSpPr>
          <p:cNvPr id="104" name="Heading">
            <a:extLst>
              <a:ext uri="{FF2B5EF4-FFF2-40B4-BE49-F238E27FC236}">
                <a16:creationId xmlns:a16="http://schemas.microsoft.com/office/drawing/2014/main" id="{881BCFFA-D01F-4F20-9E73-9E037650D77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259937" y="1927225"/>
            <a:ext cx="5104195" cy="400050"/>
          </a:xfrm>
          <a:prstGeom prst="rect">
            <a:avLst/>
          </a:prstGeom>
        </p:spPr>
        <p:txBody>
          <a:bodyPr/>
          <a:lstStyle>
            <a:lvl1pPr marL="0" indent="0" algn="r" defTabSz="914400" rtl="0" eaLnBrk="1" fontAlgn="ctr" latinLnBrk="0" hangingPunct="1">
              <a:spcAft>
                <a:spcPts val="600"/>
              </a:spcAft>
              <a:buNone/>
              <a:defRPr lang="en-US" sz="2000" b="1" kern="0" dirty="0" smtClean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05" name="Text">
            <a:extLst>
              <a:ext uri="{FF2B5EF4-FFF2-40B4-BE49-F238E27FC236}">
                <a16:creationId xmlns:a16="http://schemas.microsoft.com/office/drawing/2014/main" id="{F2BC0B3A-BCC1-4A19-B8CF-E4EA66B107E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595539" y="2316162"/>
            <a:ext cx="3768593" cy="981107"/>
          </a:xfrm>
          <a:prstGeom prst="rect">
            <a:avLst/>
          </a:prstGeom>
        </p:spPr>
        <p:txBody>
          <a:bodyPr/>
          <a:lstStyle>
            <a:lvl1pPr marL="0" indent="0" algn="r" defTabSz="914400" rtl="0" eaLnBrk="1" latinLnBrk="0" hangingPunct="1">
              <a:lnSpc>
                <a:spcPct val="8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Description of this portion of the wheel.</a:t>
            </a:r>
          </a:p>
        </p:txBody>
      </p:sp>
      <p:sp>
        <p:nvSpPr>
          <p:cNvPr id="106" name="Heading">
            <a:extLst>
              <a:ext uri="{FF2B5EF4-FFF2-40B4-BE49-F238E27FC236}">
                <a16:creationId xmlns:a16="http://schemas.microsoft.com/office/drawing/2014/main" id="{5A5EDCE8-DBD3-4CB5-AD07-DC35BCBB06B9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671319" y="3756902"/>
            <a:ext cx="3692813" cy="400050"/>
          </a:xfrm>
          <a:prstGeom prst="rect">
            <a:avLst/>
          </a:prstGeom>
        </p:spPr>
        <p:txBody>
          <a:bodyPr/>
          <a:lstStyle>
            <a:lvl1pPr marL="0" indent="0" algn="r" defTabSz="914400" rtl="0" eaLnBrk="1" fontAlgn="ctr" latinLnBrk="0" hangingPunct="1">
              <a:spcAft>
                <a:spcPts val="600"/>
              </a:spcAft>
              <a:buNone/>
              <a:defRPr lang="en-US" sz="2000" b="1" kern="0" dirty="0" smtClean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07" name="Text">
            <a:extLst>
              <a:ext uri="{FF2B5EF4-FFF2-40B4-BE49-F238E27FC236}">
                <a16:creationId xmlns:a16="http://schemas.microsoft.com/office/drawing/2014/main" id="{A192022C-3884-4AD1-B1F3-761EB25D7E62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671319" y="4145839"/>
            <a:ext cx="3692813" cy="981107"/>
          </a:xfrm>
          <a:prstGeom prst="rect">
            <a:avLst/>
          </a:prstGeom>
        </p:spPr>
        <p:txBody>
          <a:bodyPr/>
          <a:lstStyle>
            <a:lvl1pPr marL="0" indent="0" algn="r" defTabSz="914400" rtl="0" eaLnBrk="1" latinLnBrk="0" hangingPunct="1">
              <a:lnSpc>
                <a:spcPct val="8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Description of this portion of the wheel.</a:t>
            </a:r>
          </a:p>
        </p:txBody>
      </p:sp>
      <p:sp>
        <p:nvSpPr>
          <p:cNvPr id="28" name="Slide Number">
            <a:extLst>
              <a:ext uri="{FF2B5EF4-FFF2-40B4-BE49-F238E27FC236}">
                <a16:creationId xmlns:a16="http://schemas.microsoft.com/office/drawing/2014/main" id="{16E5FB9E-8E62-4177-9AD9-93463ECF46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z="1200" kern="1200" smtClean="0">
                <a:solidFill>
                  <a:srgbClr val="7F7F7F"/>
                </a:solidFill>
                <a:latin typeface="+mn-lt"/>
                <a:ea typeface="+mn-ea"/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 sz="1200" kern="1200">
              <a:solidFill>
                <a:srgbClr val="7F7F7F"/>
              </a:solidFill>
              <a:latin typeface="+mn-lt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157721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s of a Whole - Six Par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eck Title">
            <a:extLst>
              <a:ext uri="{FF2B5EF4-FFF2-40B4-BE49-F238E27FC236}">
                <a16:creationId xmlns:a16="http://schemas.microsoft.com/office/drawing/2014/main" id="{57B50BDD-782F-465E-B2ED-14F47ADA0A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29" name="Title">
            <a:extLst>
              <a:ext uri="{FF2B5EF4-FFF2-40B4-BE49-F238E27FC236}">
                <a16:creationId xmlns:a16="http://schemas.microsoft.com/office/drawing/2014/main" id="{9B9C9E68-6833-47BE-AE49-D9C8237531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27" name="Subtitle">
            <a:extLst>
              <a:ext uri="{FF2B5EF4-FFF2-40B4-BE49-F238E27FC236}">
                <a16:creationId xmlns:a16="http://schemas.microsoft.com/office/drawing/2014/main" id="{89E7E264-7102-4515-9A0F-238604A13FC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3" name="Shape">
            <a:extLst>
              <a:ext uri="{FF2B5EF4-FFF2-40B4-BE49-F238E27FC236}">
                <a16:creationId xmlns:a16="http://schemas.microsoft.com/office/drawing/2014/main" id="{EF889391-E6DC-40F4-8CE9-B23DE1AF9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0850" y="1757533"/>
            <a:ext cx="5503024" cy="14303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hape">
            <a:extLst>
              <a:ext uri="{FF2B5EF4-FFF2-40B4-BE49-F238E27FC236}">
                <a16:creationId xmlns:a16="http://schemas.microsoft.com/office/drawing/2014/main" id="{6906B8D5-C7D7-48DD-A6D5-978FC31FC0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0850" y="3262506"/>
            <a:ext cx="4777630" cy="153076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hape">
            <a:extLst>
              <a:ext uri="{FF2B5EF4-FFF2-40B4-BE49-F238E27FC236}">
                <a16:creationId xmlns:a16="http://schemas.microsoft.com/office/drawing/2014/main" id="{85B1BE4C-3C75-476F-A932-5943EA17A0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48012" y="1762671"/>
            <a:ext cx="5503024" cy="14303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hape">
            <a:extLst>
              <a:ext uri="{FF2B5EF4-FFF2-40B4-BE49-F238E27FC236}">
                <a16:creationId xmlns:a16="http://schemas.microsoft.com/office/drawing/2014/main" id="{65D7C10B-5EDC-40B2-A4B2-2986E98712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48012" y="3262506"/>
            <a:ext cx="5503024" cy="152811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hape">
            <a:extLst>
              <a:ext uri="{FF2B5EF4-FFF2-40B4-BE49-F238E27FC236}">
                <a16:creationId xmlns:a16="http://schemas.microsoft.com/office/drawing/2014/main" id="{218499B6-B4C0-459F-B6AB-BCB055E3FF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0850" y="4872861"/>
            <a:ext cx="5503024" cy="14303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hape">
            <a:extLst>
              <a:ext uri="{FF2B5EF4-FFF2-40B4-BE49-F238E27FC236}">
                <a16:creationId xmlns:a16="http://schemas.microsoft.com/office/drawing/2014/main" id="{CF0882B7-4240-404E-A0E0-75A47E09DC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48012" y="4877999"/>
            <a:ext cx="5503024" cy="14303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8" name="Blank Chart">
            <a:extLst>
              <a:ext uri="{FF2B5EF4-FFF2-40B4-BE49-F238E27FC236}">
                <a16:creationId xmlns:a16="http://schemas.microsoft.com/office/drawing/2014/main" id="{21BEAFF0-2640-4554-A3C9-6C558945FD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333705177"/>
              </p:ext>
            </p:extLst>
          </p:nvPr>
        </p:nvGraphicFramePr>
        <p:xfrm>
          <a:off x="3325461" y="2238024"/>
          <a:ext cx="5375978" cy="35839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9" name="Shape">
            <a:extLst>
              <a:ext uri="{FF2B5EF4-FFF2-40B4-BE49-F238E27FC236}">
                <a16:creationId xmlns:a16="http://schemas.microsoft.com/office/drawing/2014/main" id="{66DCF2BF-3D3A-471F-9814-C185AE3B52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137939" y="3136570"/>
            <a:ext cx="1773563" cy="1773563"/>
          </a:xfrm>
          <a:prstGeom prst="ellipse">
            <a:avLst/>
          </a:prstGeom>
          <a:solidFill>
            <a:schemeClr val="bg1"/>
          </a:solidFill>
          <a:ln w="762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Image">
            <a:extLst>
              <a:ext uri="{FF2B5EF4-FFF2-40B4-BE49-F238E27FC236}">
                <a16:creationId xmlns:a16="http://schemas.microsoft.com/office/drawing/2014/main" id="{DA378D46-594A-40D6-B958-FF22C4FB11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20" hasCustomPrompt="1"/>
          </p:nvPr>
        </p:nvSpPr>
        <p:spPr>
          <a:xfrm>
            <a:off x="4750838" y="2825876"/>
            <a:ext cx="1219562" cy="78964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ICON. Then recolor &amp; resize</a:t>
            </a:r>
          </a:p>
        </p:txBody>
      </p:sp>
      <p:sp>
        <p:nvSpPr>
          <p:cNvPr id="111" name="Image">
            <a:extLst>
              <a:ext uri="{FF2B5EF4-FFF2-40B4-BE49-F238E27FC236}">
                <a16:creationId xmlns:a16="http://schemas.microsoft.com/office/drawing/2014/main" id="{89451B62-219A-4B02-A812-0BF4A8507E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35" hasCustomPrompt="1"/>
          </p:nvPr>
        </p:nvSpPr>
        <p:spPr>
          <a:xfrm>
            <a:off x="6096000" y="2821011"/>
            <a:ext cx="1219562" cy="78964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ICON. Then recolor &amp; resize</a:t>
            </a:r>
          </a:p>
        </p:txBody>
      </p:sp>
      <p:sp>
        <p:nvSpPr>
          <p:cNvPr id="112" name="Image">
            <a:extLst>
              <a:ext uri="{FF2B5EF4-FFF2-40B4-BE49-F238E27FC236}">
                <a16:creationId xmlns:a16="http://schemas.microsoft.com/office/drawing/2014/main" id="{6ECBB0B4-E599-4CD8-A754-674F38B6F4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36" hasCustomPrompt="1"/>
          </p:nvPr>
        </p:nvSpPr>
        <p:spPr>
          <a:xfrm>
            <a:off x="4336975" y="3659378"/>
            <a:ext cx="918124" cy="11496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ICON. Then recolor &amp; resize</a:t>
            </a:r>
          </a:p>
        </p:txBody>
      </p:sp>
      <p:sp>
        <p:nvSpPr>
          <p:cNvPr id="113" name="Image">
            <a:extLst>
              <a:ext uri="{FF2B5EF4-FFF2-40B4-BE49-F238E27FC236}">
                <a16:creationId xmlns:a16="http://schemas.microsoft.com/office/drawing/2014/main" id="{E3BAED70-35DD-4939-A795-AC6B9924D4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37" hasCustomPrompt="1"/>
          </p:nvPr>
        </p:nvSpPr>
        <p:spPr>
          <a:xfrm>
            <a:off x="6818943" y="3640998"/>
            <a:ext cx="918124" cy="11496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ICON. Then recolor &amp; resize</a:t>
            </a:r>
          </a:p>
        </p:txBody>
      </p:sp>
      <p:sp>
        <p:nvSpPr>
          <p:cNvPr id="36" name="Image">
            <a:extLst>
              <a:ext uri="{FF2B5EF4-FFF2-40B4-BE49-F238E27FC236}">
                <a16:creationId xmlns:a16="http://schemas.microsoft.com/office/drawing/2014/main" id="{303DBC2A-36B8-46B9-8CB0-2B26920E24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43" hasCustomPrompt="1"/>
          </p:nvPr>
        </p:nvSpPr>
        <p:spPr>
          <a:xfrm>
            <a:off x="4745942" y="4875738"/>
            <a:ext cx="1219562" cy="78964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ICON. Then recolor &amp; resize</a:t>
            </a:r>
          </a:p>
        </p:txBody>
      </p:sp>
      <p:sp>
        <p:nvSpPr>
          <p:cNvPr id="37" name="Image">
            <a:extLst>
              <a:ext uri="{FF2B5EF4-FFF2-40B4-BE49-F238E27FC236}">
                <a16:creationId xmlns:a16="http://schemas.microsoft.com/office/drawing/2014/main" id="{DD08DF60-E583-4454-8235-F8383C8590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44" hasCustomPrompt="1"/>
          </p:nvPr>
        </p:nvSpPr>
        <p:spPr>
          <a:xfrm>
            <a:off x="6091104" y="4870873"/>
            <a:ext cx="1219562" cy="78964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ICON. Then recolor &amp; resize</a:t>
            </a:r>
          </a:p>
        </p:txBody>
      </p:sp>
      <p:sp>
        <p:nvSpPr>
          <p:cNvPr id="8" name="Heading">
            <a:extLst>
              <a:ext uri="{FF2B5EF4-FFF2-40B4-BE49-F238E27FC236}">
                <a16:creationId xmlns:a16="http://schemas.microsoft.com/office/drawing/2014/main" id="{EB6F9634-F4A4-4DF6-B718-53BA1ADF2A2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41350" y="1927225"/>
            <a:ext cx="5104195" cy="400050"/>
          </a:xfrm>
          <a:prstGeom prst="rect">
            <a:avLst/>
          </a:prstGeom>
        </p:spPr>
        <p:txBody>
          <a:bodyPr/>
          <a:lstStyle>
            <a:lvl1pPr marL="0" indent="0" algn="l" defTabSz="914400" rtl="0" eaLnBrk="1" fontAlgn="ctr" latinLnBrk="0" hangingPunct="1">
              <a:spcAft>
                <a:spcPts val="600"/>
              </a:spcAft>
              <a:buNone/>
              <a:defRPr lang="en-US" sz="2000" b="1" kern="0" dirty="0" smtClean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1" name="Text">
            <a:extLst>
              <a:ext uri="{FF2B5EF4-FFF2-40B4-BE49-F238E27FC236}">
                <a16:creationId xmlns:a16="http://schemas.microsoft.com/office/drawing/2014/main" id="{48D7CE27-9514-4426-8757-289C61454B3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41350" y="2316162"/>
            <a:ext cx="3768593" cy="74742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8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Description of this portion of the wheel.</a:t>
            </a:r>
          </a:p>
        </p:txBody>
      </p:sp>
      <p:sp>
        <p:nvSpPr>
          <p:cNvPr id="100" name="Heading">
            <a:extLst>
              <a:ext uri="{FF2B5EF4-FFF2-40B4-BE49-F238E27FC236}">
                <a16:creationId xmlns:a16="http://schemas.microsoft.com/office/drawing/2014/main" id="{9BCED84C-A85B-4E12-BDE6-FBF5D4AD353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41350" y="3443953"/>
            <a:ext cx="3692813" cy="400050"/>
          </a:xfrm>
          <a:prstGeom prst="rect">
            <a:avLst/>
          </a:prstGeom>
        </p:spPr>
        <p:txBody>
          <a:bodyPr/>
          <a:lstStyle>
            <a:lvl1pPr marL="0" indent="0" algn="l" defTabSz="914400" rtl="0" eaLnBrk="1" fontAlgn="ctr" latinLnBrk="0" hangingPunct="1">
              <a:spcAft>
                <a:spcPts val="600"/>
              </a:spcAft>
              <a:buNone/>
              <a:defRPr lang="en-US" sz="2000" b="1" kern="0" dirty="0" smtClean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01" name="Text">
            <a:extLst>
              <a:ext uri="{FF2B5EF4-FFF2-40B4-BE49-F238E27FC236}">
                <a16:creationId xmlns:a16="http://schemas.microsoft.com/office/drawing/2014/main" id="{4633D2B4-4C6D-4F2A-BAAA-9AFA4947F19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41350" y="3832891"/>
            <a:ext cx="3692813" cy="81536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8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Description of this portion of the wheel.</a:t>
            </a:r>
          </a:p>
        </p:txBody>
      </p:sp>
      <p:sp>
        <p:nvSpPr>
          <p:cNvPr id="32" name="Heading">
            <a:extLst>
              <a:ext uri="{FF2B5EF4-FFF2-40B4-BE49-F238E27FC236}">
                <a16:creationId xmlns:a16="http://schemas.microsoft.com/office/drawing/2014/main" id="{B631B4B8-0406-4A93-95EB-C1BE26E43F3F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641350" y="5042553"/>
            <a:ext cx="5104195" cy="400050"/>
          </a:xfrm>
          <a:prstGeom prst="rect">
            <a:avLst/>
          </a:prstGeom>
        </p:spPr>
        <p:txBody>
          <a:bodyPr/>
          <a:lstStyle>
            <a:lvl1pPr marL="0" indent="0" algn="l" defTabSz="914400" rtl="0" eaLnBrk="1" fontAlgn="ctr" latinLnBrk="0" hangingPunct="1">
              <a:spcAft>
                <a:spcPts val="600"/>
              </a:spcAft>
              <a:buNone/>
              <a:defRPr lang="en-US" sz="2000" b="1" kern="0" dirty="0" smtClean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33" name="Text">
            <a:extLst>
              <a:ext uri="{FF2B5EF4-FFF2-40B4-BE49-F238E27FC236}">
                <a16:creationId xmlns:a16="http://schemas.microsoft.com/office/drawing/2014/main" id="{229352C6-F852-402D-804C-278B1117DCD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41350" y="5431490"/>
            <a:ext cx="3768593" cy="74742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8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Description of this portion of the wheel.</a:t>
            </a:r>
          </a:p>
        </p:txBody>
      </p:sp>
      <p:sp>
        <p:nvSpPr>
          <p:cNvPr id="104" name="Heading">
            <a:extLst>
              <a:ext uri="{FF2B5EF4-FFF2-40B4-BE49-F238E27FC236}">
                <a16:creationId xmlns:a16="http://schemas.microsoft.com/office/drawing/2014/main" id="{881BCFFA-D01F-4F20-9E73-9E037650D77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259937" y="1927225"/>
            <a:ext cx="5104195" cy="400050"/>
          </a:xfrm>
          <a:prstGeom prst="rect">
            <a:avLst/>
          </a:prstGeom>
        </p:spPr>
        <p:txBody>
          <a:bodyPr/>
          <a:lstStyle>
            <a:lvl1pPr marL="0" indent="0" algn="r" defTabSz="914400" rtl="0" eaLnBrk="1" fontAlgn="ctr" latinLnBrk="0" hangingPunct="1">
              <a:spcAft>
                <a:spcPts val="600"/>
              </a:spcAft>
              <a:buNone/>
              <a:defRPr lang="en-US" sz="2000" b="1" kern="0" dirty="0" smtClean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05" name="Text">
            <a:extLst>
              <a:ext uri="{FF2B5EF4-FFF2-40B4-BE49-F238E27FC236}">
                <a16:creationId xmlns:a16="http://schemas.microsoft.com/office/drawing/2014/main" id="{F2BC0B3A-BCC1-4A19-B8CF-E4EA66B107E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595539" y="2316162"/>
            <a:ext cx="3768593" cy="737097"/>
          </a:xfrm>
          <a:prstGeom prst="rect">
            <a:avLst/>
          </a:prstGeom>
        </p:spPr>
        <p:txBody>
          <a:bodyPr/>
          <a:lstStyle>
            <a:lvl1pPr marL="0" indent="0" algn="r" defTabSz="914400" rtl="0" eaLnBrk="1" latinLnBrk="0" hangingPunct="1">
              <a:lnSpc>
                <a:spcPct val="8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Description of this portion of the wheel.</a:t>
            </a:r>
          </a:p>
        </p:txBody>
      </p:sp>
      <p:sp>
        <p:nvSpPr>
          <p:cNvPr id="106" name="Heading">
            <a:extLst>
              <a:ext uri="{FF2B5EF4-FFF2-40B4-BE49-F238E27FC236}">
                <a16:creationId xmlns:a16="http://schemas.microsoft.com/office/drawing/2014/main" id="{5A5EDCE8-DBD3-4CB5-AD07-DC35BCBB06B9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671319" y="3443953"/>
            <a:ext cx="3692813" cy="400050"/>
          </a:xfrm>
          <a:prstGeom prst="rect">
            <a:avLst/>
          </a:prstGeom>
        </p:spPr>
        <p:txBody>
          <a:bodyPr/>
          <a:lstStyle>
            <a:lvl1pPr marL="0" indent="0" algn="r" defTabSz="914400" rtl="0" eaLnBrk="1" fontAlgn="ctr" latinLnBrk="0" hangingPunct="1">
              <a:spcAft>
                <a:spcPts val="600"/>
              </a:spcAft>
              <a:buNone/>
              <a:defRPr lang="en-US" sz="2000" b="1" kern="0" dirty="0" smtClean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07" name="Text">
            <a:extLst>
              <a:ext uri="{FF2B5EF4-FFF2-40B4-BE49-F238E27FC236}">
                <a16:creationId xmlns:a16="http://schemas.microsoft.com/office/drawing/2014/main" id="{A192022C-3884-4AD1-B1F3-761EB25D7E62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671319" y="3832891"/>
            <a:ext cx="3692813" cy="815360"/>
          </a:xfrm>
          <a:prstGeom prst="rect">
            <a:avLst/>
          </a:prstGeom>
        </p:spPr>
        <p:txBody>
          <a:bodyPr/>
          <a:lstStyle>
            <a:lvl1pPr marL="0" indent="0" algn="r" defTabSz="914400" rtl="0" eaLnBrk="1" latinLnBrk="0" hangingPunct="1">
              <a:lnSpc>
                <a:spcPct val="8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Description of this portion of the wheel.</a:t>
            </a:r>
          </a:p>
        </p:txBody>
      </p:sp>
      <p:sp>
        <p:nvSpPr>
          <p:cNvPr id="34" name="Heading">
            <a:extLst>
              <a:ext uri="{FF2B5EF4-FFF2-40B4-BE49-F238E27FC236}">
                <a16:creationId xmlns:a16="http://schemas.microsoft.com/office/drawing/2014/main" id="{8A405C0B-F987-4310-A1E6-D8EED39B6E96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259937" y="5042553"/>
            <a:ext cx="5104195" cy="400050"/>
          </a:xfrm>
          <a:prstGeom prst="rect">
            <a:avLst/>
          </a:prstGeom>
        </p:spPr>
        <p:txBody>
          <a:bodyPr/>
          <a:lstStyle>
            <a:lvl1pPr marL="0" indent="0" algn="r" defTabSz="914400" rtl="0" eaLnBrk="1" fontAlgn="ctr" latinLnBrk="0" hangingPunct="1">
              <a:spcAft>
                <a:spcPts val="600"/>
              </a:spcAft>
              <a:buNone/>
              <a:defRPr lang="en-US" sz="2000" b="1" kern="0" dirty="0" smtClean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35" name="Text">
            <a:extLst>
              <a:ext uri="{FF2B5EF4-FFF2-40B4-BE49-F238E27FC236}">
                <a16:creationId xmlns:a16="http://schemas.microsoft.com/office/drawing/2014/main" id="{9FCBA9CF-BB61-44AD-AB6A-76CE117EB87C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595539" y="5431490"/>
            <a:ext cx="3768593" cy="737097"/>
          </a:xfrm>
          <a:prstGeom prst="rect">
            <a:avLst/>
          </a:prstGeom>
        </p:spPr>
        <p:txBody>
          <a:bodyPr/>
          <a:lstStyle>
            <a:lvl1pPr marL="0" indent="0" algn="r" defTabSz="914400" rtl="0" eaLnBrk="1" latinLnBrk="0" hangingPunct="1">
              <a:lnSpc>
                <a:spcPct val="8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Description of this portion of the wheel.</a:t>
            </a:r>
          </a:p>
        </p:txBody>
      </p:sp>
      <p:sp>
        <p:nvSpPr>
          <p:cNvPr id="28" name="Slide Number">
            <a:extLst>
              <a:ext uri="{FF2B5EF4-FFF2-40B4-BE49-F238E27FC236}">
                <a16:creationId xmlns:a16="http://schemas.microsoft.com/office/drawing/2014/main" id="{16E5FB9E-8E62-4177-9AD9-93463ECF46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z="1200" kern="1200" smtClean="0">
                <a:solidFill>
                  <a:srgbClr val="7F7F7F"/>
                </a:solidFill>
                <a:latin typeface="+mn-lt"/>
                <a:ea typeface="+mn-ea"/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 sz="1200" kern="1200">
              <a:solidFill>
                <a:srgbClr val="7F7F7F"/>
              </a:solidFill>
              <a:latin typeface="+mn-lt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744336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rrent State vs Future Sta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eck Title">
            <a:extLst>
              <a:ext uri="{FF2B5EF4-FFF2-40B4-BE49-F238E27FC236}">
                <a16:creationId xmlns:a16="http://schemas.microsoft.com/office/drawing/2014/main" id="{57B50BDD-782F-465E-B2ED-14F47ADA0A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29" name="Title">
            <a:extLst>
              <a:ext uri="{FF2B5EF4-FFF2-40B4-BE49-F238E27FC236}">
                <a16:creationId xmlns:a16="http://schemas.microsoft.com/office/drawing/2014/main" id="{9B9C9E68-6833-47BE-AE49-D9C8237531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27" name="Subtitle">
            <a:extLst>
              <a:ext uri="{FF2B5EF4-FFF2-40B4-BE49-F238E27FC236}">
                <a16:creationId xmlns:a16="http://schemas.microsoft.com/office/drawing/2014/main" id="{89E7E264-7102-4515-9A0F-238604A13FC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59" name="Shape">
            <a:extLst>
              <a:ext uri="{FF2B5EF4-FFF2-40B4-BE49-F238E27FC236}">
                <a16:creationId xmlns:a16="http://schemas.microsoft.com/office/drawing/2014/main" id="{8B45AFE3-E792-4064-B1AD-ADFDE23B37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473122" y="1686996"/>
            <a:ext cx="6634211" cy="5012254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1" name="Shape">
            <a:extLst>
              <a:ext uri="{FF2B5EF4-FFF2-40B4-BE49-F238E27FC236}">
                <a16:creationId xmlns:a16="http://schemas.microsoft.com/office/drawing/2014/main" id="{7BDFF9E8-D578-4AAF-A79E-E7E60928EC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667" y="1686996"/>
            <a:ext cx="6268452" cy="5012254"/>
          </a:xfrm>
          <a:custGeom>
            <a:avLst/>
            <a:gdLst>
              <a:gd name="connsiteX0" fmla="*/ 0 w 6358299"/>
              <a:gd name="connsiteY0" fmla="*/ 0 h 5075516"/>
              <a:gd name="connsiteX1" fmla="*/ 5493271 w 6358299"/>
              <a:gd name="connsiteY1" fmla="*/ 0 h 5075516"/>
              <a:gd name="connsiteX2" fmla="*/ 6358299 w 6358299"/>
              <a:gd name="connsiteY2" fmla="*/ 2537758 h 5075516"/>
              <a:gd name="connsiteX3" fmla="*/ 5493271 w 6358299"/>
              <a:gd name="connsiteY3" fmla="*/ 5075516 h 5075516"/>
              <a:gd name="connsiteX4" fmla="*/ 0 w 6358299"/>
              <a:gd name="connsiteY4" fmla="*/ 5075516 h 5075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58299" h="5075516">
                <a:moveTo>
                  <a:pt x="0" y="0"/>
                </a:moveTo>
                <a:lnTo>
                  <a:pt x="5493271" y="0"/>
                </a:lnTo>
                <a:lnTo>
                  <a:pt x="6358299" y="2537758"/>
                </a:lnTo>
                <a:lnTo>
                  <a:pt x="5493271" y="5075516"/>
                </a:lnTo>
                <a:lnTo>
                  <a:pt x="0" y="5075516"/>
                </a:lnTo>
                <a:close/>
              </a:path>
            </a:pathLst>
          </a:custGeom>
          <a:solidFill>
            <a:schemeClr val="bg1"/>
          </a:solidFill>
          <a:ln w="762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4" name="Icon">
            <a:extLst>
              <a:ext uri="{FF2B5EF4-FFF2-40B4-BE49-F238E27FC236}">
                <a16:creationId xmlns:a16="http://schemas.microsoft.com/office/drawing/2014/main" id="{BE746DCF-77FB-4000-9014-32450600B1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4461399" y="1938995"/>
            <a:ext cx="608918" cy="880192"/>
            <a:chOff x="4461399" y="1938995"/>
            <a:chExt cx="608918" cy="880192"/>
          </a:xfrm>
        </p:grpSpPr>
        <p:sp>
          <p:nvSpPr>
            <p:cNvPr id="35" name="Shape">
              <a:extLst>
                <a:ext uri="{FF2B5EF4-FFF2-40B4-BE49-F238E27FC236}">
                  <a16:creationId xmlns:a16="http://schemas.microsoft.com/office/drawing/2014/main" id="{0D2F504F-C29C-42DB-95D1-E4ADD69B8444}"/>
                </a:ext>
              </a:extLst>
            </p:cNvPr>
            <p:cNvSpPr/>
            <p:nvPr/>
          </p:nvSpPr>
          <p:spPr>
            <a:xfrm>
              <a:off x="4510460" y="2589925"/>
              <a:ext cx="510798" cy="219543"/>
            </a:xfrm>
            <a:prstGeom prst="trapezoid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" name="Shape">
              <a:extLst>
                <a:ext uri="{FF2B5EF4-FFF2-40B4-BE49-F238E27FC236}">
                  <a16:creationId xmlns:a16="http://schemas.microsoft.com/office/drawing/2014/main" id="{07954D32-584C-46B7-B62C-AF5CD55B4EE0}"/>
                </a:ext>
              </a:extLst>
            </p:cNvPr>
            <p:cNvSpPr/>
            <p:nvPr/>
          </p:nvSpPr>
          <p:spPr>
            <a:xfrm>
              <a:off x="4683432" y="2097733"/>
              <a:ext cx="173110" cy="173110"/>
            </a:xfrm>
            <a:prstGeom prst="ellipse">
              <a:avLst/>
            </a:pr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" name="Shape">
              <a:extLst>
                <a:ext uri="{FF2B5EF4-FFF2-40B4-BE49-F238E27FC236}">
                  <a16:creationId xmlns:a16="http://schemas.microsoft.com/office/drawing/2014/main" id="{E1E8835E-D970-41B4-BB8B-90ECA8445C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1399" y="2562343"/>
              <a:ext cx="608918" cy="256844"/>
            </a:xfrm>
            <a:custGeom>
              <a:avLst/>
              <a:gdLst>
                <a:gd name="T0" fmla="*/ 158 w 159"/>
                <a:gd name="T1" fmla="*/ 60 h 67"/>
                <a:gd name="T2" fmla="*/ 136 w 159"/>
                <a:gd name="T3" fmla="*/ 3 h 67"/>
                <a:gd name="T4" fmla="*/ 132 w 159"/>
                <a:gd name="T5" fmla="*/ 0 h 67"/>
                <a:gd name="T6" fmla="*/ 118 w 159"/>
                <a:gd name="T7" fmla="*/ 0 h 67"/>
                <a:gd name="T8" fmla="*/ 113 w 159"/>
                <a:gd name="T9" fmla="*/ 5 h 67"/>
                <a:gd name="T10" fmla="*/ 118 w 159"/>
                <a:gd name="T11" fmla="*/ 10 h 67"/>
                <a:gd name="T12" fmla="*/ 128 w 159"/>
                <a:gd name="T13" fmla="*/ 10 h 67"/>
                <a:gd name="T14" fmla="*/ 147 w 159"/>
                <a:gd name="T15" fmla="*/ 57 h 67"/>
                <a:gd name="T16" fmla="*/ 12 w 159"/>
                <a:gd name="T17" fmla="*/ 57 h 67"/>
                <a:gd name="T18" fmla="*/ 31 w 159"/>
                <a:gd name="T19" fmla="*/ 10 h 67"/>
                <a:gd name="T20" fmla="*/ 42 w 159"/>
                <a:gd name="T21" fmla="*/ 10 h 67"/>
                <a:gd name="T22" fmla="*/ 46 w 159"/>
                <a:gd name="T23" fmla="*/ 5 h 67"/>
                <a:gd name="T24" fmla="*/ 42 w 159"/>
                <a:gd name="T25" fmla="*/ 0 h 67"/>
                <a:gd name="T26" fmla="*/ 28 w 159"/>
                <a:gd name="T27" fmla="*/ 0 h 67"/>
                <a:gd name="T28" fmla="*/ 24 w 159"/>
                <a:gd name="T29" fmla="*/ 3 h 67"/>
                <a:gd name="T30" fmla="*/ 1 w 159"/>
                <a:gd name="T31" fmla="*/ 60 h 67"/>
                <a:gd name="T32" fmla="*/ 2 w 159"/>
                <a:gd name="T33" fmla="*/ 65 h 67"/>
                <a:gd name="T34" fmla="*/ 5 w 159"/>
                <a:gd name="T35" fmla="*/ 67 h 67"/>
                <a:gd name="T36" fmla="*/ 154 w 159"/>
                <a:gd name="T37" fmla="*/ 67 h 67"/>
                <a:gd name="T38" fmla="*/ 158 w 159"/>
                <a:gd name="T39" fmla="*/ 65 h 67"/>
                <a:gd name="T40" fmla="*/ 158 w 159"/>
                <a:gd name="T41" fmla="*/ 6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9" h="67">
                  <a:moveTo>
                    <a:pt x="158" y="60"/>
                  </a:moveTo>
                  <a:cubicBezTo>
                    <a:pt x="136" y="3"/>
                    <a:pt x="136" y="3"/>
                    <a:pt x="136" y="3"/>
                  </a:cubicBezTo>
                  <a:cubicBezTo>
                    <a:pt x="135" y="2"/>
                    <a:pt x="133" y="0"/>
                    <a:pt x="132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5" y="0"/>
                    <a:pt x="113" y="3"/>
                    <a:pt x="113" y="5"/>
                  </a:cubicBezTo>
                  <a:cubicBezTo>
                    <a:pt x="113" y="8"/>
                    <a:pt x="115" y="10"/>
                    <a:pt x="118" y="10"/>
                  </a:cubicBezTo>
                  <a:cubicBezTo>
                    <a:pt x="128" y="10"/>
                    <a:pt x="128" y="10"/>
                    <a:pt x="128" y="10"/>
                  </a:cubicBezTo>
                  <a:cubicBezTo>
                    <a:pt x="147" y="57"/>
                    <a:pt x="147" y="57"/>
                    <a:pt x="147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4" y="10"/>
                    <a:pt x="46" y="8"/>
                    <a:pt x="46" y="5"/>
                  </a:cubicBezTo>
                  <a:cubicBezTo>
                    <a:pt x="46" y="3"/>
                    <a:pt x="44" y="0"/>
                    <a:pt x="4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6" y="0"/>
                    <a:pt x="24" y="2"/>
                    <a:pt x="24" y="3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62"/>
                    <a:pt x="1" y="63"/>
                    <a:pt x="2" y="65"/>
                  </a:cubicBezTo>
                  <a:cubicBezTo>
                    <a:pt x="2" y="66"/>
                    <a:pt x="4" y="67"/>
                    <a:pt x="5" y="67"/>
                  </a:cubicBezTo>
                  <a:cubicBezTo>
                    <a:pt x="154" y="67"/>
                    <a:pt x="154" y="67"/>
                    <a:pt x="154" y="67"/>
                  </a:cubicBezTo>
                  <a:cubicBezTo>
                    <a:pt x="156" y="67"/>
                    <a:pt x="157" y="66"/>
                    <a:pt x="158" y="65"/>
                  </a:cubicBezTo>
                  <a:cubicBezTo>
                    <a:pt x="159" y="63"/>
                    <a:pt x="159" y="62"/>
                    <a:pt x="158" y="6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charset="0"/>
              </a:endParaRPr>
            </a:p>
          </p:txBody>
        </p:sp>
        <p:sp>
          <p:nvSpPr>
            <p:cNvPr id="40" name="Shape">
              <a:extLst>
                <a:ext uri="{FF2B5EF4-FFF2-40B4-BE49-F238E27FC236}">
                  <a16:creationId xmlns:a16="http://schemas.microsoft.com/office/drawing/2014/main" id="{A49E4C6B-616D-4A00-9F83-121A604A4B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63410" y="2080402"/>
              <a:ext cx="207783" cy="207783"/>
            </a:xfrm>
            <a:custGeom>
              <a:avLst/>
              <a:gdLst>
                <a:gd name="T0" fmla="*/ 54 w 54"/>
                <a:gd name="T1" fmla="*/ 27 h 54"/>
                <a:gd name="T2" fmla="*/ 27 w 54"/>
                <a:gd name="T3" fmla="*/ 0 h 54"/>
                <a:gd name="T4" fmla="*/ 0 w 54"/>
                <a:gd name="T5" fmla="*/ 27 h 54"/>
                <a:gd name="T6" fmla="*/ 27 w 54"/>
                <a:gd name="T7" fmla="*/ 54 h 54"/>
                <a:gd name="T8" fmla="*/ 54 w 54"/>
                <a:gd name="T9" fmla="*/ 27 h 54"/>
                <a:gd name="T10" fmla="*/ 27 w 54"/>
                <a:gd name="T11" fmla="*/ 44 h 54"/>
                <a:gd name="T12" fmla="*/ 9 w 54"/>
                <a:gd name="T13" fmla="*/ 27 h 54"/>
                <a:gd name="T14" fmla="*/ 27 w 54"/>
                <a:gd name="T15" fmla="*/ 9 h 54"/>
                <a:gd name="T16" fmla="*/ 44 w 54"/>
                <a:gd name="T17" fmla="*/ 27 h 54"/>
                <a:gd name="T18" fmla="*/ 27 w 54"/>
                <a:gd name="T19" fmla="*/ 4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54">
                  <a:moveTo>
                    <a:pt x="54" y="27"/>
                  </a:moveTo>
                  <a:cubicBezTo>
                    <a:pt x="54" y="12"/>
                    <a:pt x="42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42"/>
                    <a:pt x="12" y="54"/>
                    <a:pt x="27" y="54"/>
                  </a:cubicBezTo>
                  <a:cubicBezTo>
                    <a:pt x="42" y="54"/>
                    <a:pt x="54" y="42"/>
                    <a:pt x="54" y="27"/>
                  </a:cubicBezTo>
                  <a:close/>
                  <a:moveTo>
                    <a:pt x="27" y="44"/>
                  </a:moveTo>
                  <a:cubicBezTo>
                    <a:pt x="17" y="44"/>
                    <a:pt x="9" y="36"/>
                    <a:pt x="9" y="27"/>
                  </a:cubicBezTo>
                  <a:cubicBezTo>
                    <a:pt x="9" y="17"/>
                    <a:pt x="17" y="9"/>
                    <a:pt x="27" y="9"/>
                  </a:cubicBezTo>
                  <a:cubicBezTo>
                    <a:pt x="36" y="9"/>
                    <a:pt x="44" y="17"/>
                    <a:pt x="44" y="27"/>
                  </a:cubicBezTo>
                  <a:cubicBezTo>
                    <a:pt x="44" y="36"/>
                    <a:pt x="36" y="44"/>
                    <a:pt x="27" y="44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charset="0"/>
              </a:endParaRPr>
            </a:p>
          </p:txBody>
        </p:sp>
        <p:sp>
          <p:nvSpPr>
            <p:cNvPr id="41" name="Shape">
              <a:extLst>
                <a:ext uri="{FF2B5EF4-FFF2-40B4-BE49-F238E27FC236}">
                  <a16:creationId xmlns:a16="http://schemas.microsoft.com/office/drawing/2014/main" id="{FA666BC8-DBDB-4C0D-9839-393BFE78CE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10460" y="1938995"/>
              <a:ext cx="510798" cy="764757"/>
            </a:xfrm>
            <a:custGeom>
              <a:avLst/>
              <a:gdLst>
                <a:gd name="T0" fmla="*/ 67 w 133"/>
                <a:gd name="T1" fmla="*/ 200 h 200"/>
                <a:gd name="T2" fmla="*/ 71 w 133"/>
                <a:gd name="T3" fmla="*/ 198 h 200"/>
                <a:gd name="T4" fmla="*/ 133 w 133"/>
                <a:gd name="T5" fmla="*/ 67 h 200"/>
                <a:gd name="T6" fmla="*/ 67 w 133"/>
                <a:gd name="T7" fmla="*/ 0 h 200"/>
                <a:gd name="T8" fmla="*/ 0 w 133"/>
                <a:gd name="T9" fmla="*/ 67 h 200"/>
                <a:gd name="T10" fmla="*/ 63 w 133"/>
                <a:gd name="T11" fmla="*/ 198 h 200"/>
                <a:gd name="T12" fmla="*/ 67 w 133"/>
                <a:gd name="T13" fmla="*/ 200 h 200"/>
                <a:gd name="T14" fmla="*/ 67 w 133"/>
                <a:gd name="T15" fmla="*/ 10 h 200"/>
                <a:gd name="T16" fmla="*/ 124 w 133"/>
                <a:gd name="T17" fmla="*/ 67 h 200"/>
                <a:gd name="T18" fmla="*/ 67 w 133"/>
                <a:gd name="T19" fmla="*/ 186 h 200"/>
                <a:gd name="T20" fmla="*/ 10 w 133"/>
                <a:gd name="T21" fmla="*/ 67 h 200"/>
                <a:gd name="T22" fmla="*/ 67 w 133"/>
                <a:gd name="T23" fmla="*/ 1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3" h="200">
                  <a:moveTo>
                    <a:pt x="67" y="200"/>
                  </a:moveTo>
                  <a:cubicBezTo>
                    <a:pt x="68" y="200"/>
                    <a:pt x="70" y="199"/>
                    <a:pt x="71" y="198"/>
                  </a:cubicBezTo>
                  <a:cubicBezTo>
                    <a:pt x="73" y="194"/>
                    <a:pt x="133" y="102"/>
                    <a:pt x="133" y="67"/>
                  </a:cubicBezTo>
                  <a:cubicBezTo>
                    <a:pt x="133" y="30"/>
                    <a:pt x="103" y="0"/>
                    <a:pt x="67" y="0"/>
                  </a:cubicBezTo>
                  <a:cubicBezTo>
                    <a:pt x="30" y="0"/>
                    <a:pt x="0" y="30"/>
                    <a:pt x="0" y="67"/>
                  </a:cubicBezTo>
                  <a:cubicBezTo>
                    <a:pt x="0" y="102"/>
                    <a:pt x="60" y="194"/>
                    <a:pt x="63" y="198"/>
                  </a:cubicBezTo>
                  <a:cubicBezTo>
                    <a:pt x="64" y="199"/>
                    <a:pt x="65" y="200"/>
                    <a:pt x="67" y="200"/>
                  </a:cubicBezTo>
                  <a:close/>
                  <a:moveTo>
                    <a:pt x="67" y="10"/>
                  </a:moveTo>
                  <a:cubicBezTo>
                    <a:pt x="98" y="10"/>
                    <a:pt x="124" y="35"/>
                    <a:pt x="124" y="67"/>
                  </a:cubicBezTo>
                  <a:cubicBezTo>
                    <a:pt x="124" y="94"/>
                    <a:pt x="80" y="165"/>
                    <a:pt x="67" y="186"/>
                  </a:cubicBezTo>
                  <a:cubicBezTo>
                    <a:pt x="53" y="165"/>
                    <a:pt x="10" y="94"/>
                    <a:pt x="10" y="67"/>
                  </a:cubicBezTo>
                  <a:cubicBezTo>
                    <a:pt x="10" y="35"/>
                    <a:pt x="35" y="10"/>
                    <a:pt x="67" y="1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charset="0"/>
              </a:endParaRPr>
            </a:p>
          </p:txBody>
        </p:sp>
      </p:grpSp>
      <p:grpSp>
        <p:nvGrpSpPr>
          <p:cNvPr id="13" name="Icon">
            <a:extLst>
              <a:ext uri="{FF2B5EF4-FFF2-40B4-BE49-F238E27FC236}">
                <a16:creationId xmlns:a16="http://schemas.microsoft.com/office/drawing/2014/main" id="{618B776B-516B-4629-B30A-D3EDFB542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397151" y="2086363"/>
            <a:ext cx="804834" cy="850691"/>
            <a:chOff x="10397151" y="2086363"/>
            <a:chExt cx="804834" cy="850691"/>
          </a:xfrm>
        </p:grpSpPr>
        <p:sp>
          <p:nvSpPr>
            <p:cNvPr id="4" name="Shape">
              <a:extLst>
                <a:ext uri="{FF2B5EF4-FFF2-40B4-BE49-F238E27FC236}">
                  <a16:creationId xmlns:a16="http://schemas.microsoft.com/office/drawing/2014/main" id="{9C68B180-52FA-4E29-B518-12A242E4BFB6}"/>
                </a:ext>
              </a:extLst>
            </p:cNvPr>
            <p:cNvSpPr/>
            <p:nvPr userDrawn="1"/>
          </p:nvSpPr>
          <p:spPr>
            <a:xfrm flipV="1">
              <a:off x="10839488" y="2653784"/>
              <a:ext cx="271275" cy="256844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Shape">
              <a:extLst>
                <a:ext uri="{FF2B5EF4-FFF2-40B4-BE49-F238E27FC236}">
                  <a16:creationId xmlns:a16="http://schemas.microsoft.com/office/drawing/2014/main" id="{C2670812-2B9A-46DB-AC03-633EAB657FF7}"/>
                </a:ext>
              </a:extLst>
            </p:cNvPr>
            <p:cNvSpPr/>
            <p:nvPr userDrawn="1"/>
          </p:nvSpPr>
          <p:spPr>
            <a:xfrm>
              <a:off x="10841075" y="2443513"/>
              <a:ext cx="271275" cy="32114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hape">
              <a:extLst>
                <a:ext uri="{FF2B5EF4-FFF2-40B4-BE49-F238E27FC236}">
                  <a16:creationId xmlns:a16="http://schemas.microsoft.com/office/drawing/2014/main" id="{02FF9026-8B55-46F7-80C9-D3C18E741F3A}"/>
                </a:ext>
              </a:extLst>
            </p:cNvPr>
            <p:cNvSpPr/>
            <p:nvPr/>
          </p:nvSpPr>
          <p:spPr>
            <a:xfrm>
              <a:off x="10905003" y="2526612"/>
              <a:ext cx="116942" cy="116942"/>
            </a:xfrm>
            <a:prstGeom prst="ellipse">
              <a:avLst/>
            </a:pr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Shape">
              <a:extLst>
                <a:ext uri="{FF2B5EF4-FFF2-40B4-BE49-F238E27FC236}">
                  <a16:creationId xmlns:a16="http://schemas.microsoft.com/office/drawing/2014/main" id="{5D97C3E3-C8E9-436F-86B3-B70C8F5A4E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97151" y="2086363"/>
              <a:ext cx="804834" cy="850691"/>
            </a:xfrm>
            <a:custGeom>
              <a:avLst/>
              <a:gdLst>
                <a:gd name="T0" fmla="*/ 222 w 225"/>
                <a:gd name="T1" fmla="*/ 12 h 238"/>
                <a:gd name="T2" fmla="*/ 174 w 225"/>
                <a:gd name="T3" fmla="*/ 1 h 238"/>
                <a:gd name="T4" fmla="*/ 171 w 225"/>
                <a:gd name="T5" fmla="*/ 1 h 238"/>
                <a:gd name="T6" fmla="*/ 114 w 225"/>
                <a:gd name="T7" fmla="*/ 27 h 238"/>
                <a:gd name="T8" fmla="*/ 61 w 225"/>
                <a:gd name="T9" fmla="*/ 5 h 238"/>
                <a:gd name="T10" fmla="*/ 58 w 225"/>
                <a:gd name="T11" fmla="*/ 5 h 238"/>
                <a:gd name="T12" fmla="*/ 3 w 225"/>
                <a:gd name="T13" fmla="*/ 27 h 238"/>
                <a:gd name="T14" fmla="*/ 0 w 225"/>
                <a:gd name="T15" fmla="*/ 31 h 238"/>
                <a:gd name="T16" fmla="*/ 0 w 225"/>
                <a:gd name="T17" fmla="*/ 182 h 238"/>
                <a:gd name="T18" fmla="*/ 2 w 225"/>
                <a:gd name="T19" fmla="*/ 186 h 238"/>
                <a:gd name="T20" fmla="*/ 6 w 225"/>
                <a:gd name="T21" fmla="*/ 187 h 238"/>
                <a:gd name="T22" fmla="*/ 60 w 225"/>
                <a:gd name="T23" fmla="*/ 166 h 238"/>
                <a:gd name="T24" fmla="*/ 112 w 225"/>
                <a:gd name="T25" fmla="*/ 188 h 238"/>
                <a:gd name="T26" fmla="*/ 114 w 225"/>
                <a:gd name="T27" fmla="*/ 188 h 238"/>
                <a:gd name="T28" fmla="*/ 116 w 225"/>
                <a:gd name="T29" fmla="*/ 188 h 238"/>
                <a:gd name="T30" fmla="*/ 124 w 225"/>
                <a:gd name="T31" fmla="*/ 184 h 238"/>
                <a:gd name="T32" fmla="*/ 154 w 225"/>
                <a:gd name="T33" fmla="*/ 236 h 238"/>
                <a:gd name="T34" fmla="*/ 158 w 225"/>
                <a:gd name="T35" fmla="*/ 238 h 238"/>
                <a:gd name="T36" fmla="*/ 162 w 225"/>
                <a:gd name="T37" fmla="*/ 236 h 238"/>
                <a:gd name="T38" fmla="*/ 199 w 225"/>
                <a:gd name="T39" fmla="*/ 168 h 238"/>
                <a:gd name="T40" fmla="*/ 220 w 225"/>
                <a:gd name="T41" fmla="*/ 172 h 238"/>
                <a:gd name="T42" fmla="*/ 224 w 225"/>
                <a:gd name="T43" fmla="*/ 171 h 238"/>
                <a:gd name="T44" fmla="*/ 225 w 225"/>
                <a:gd name="T45" fmla="*/ 168 h 238"/>
                <a:gd name="T46" fmla="*/ 225 w 225"/>
                <a:gd name="T47" fmla="*/ 16 h 238"/>
                <a:gd name="T48" fmla="*/ 222 w 225"/>
                <a:gd name="T49" fmla="*/ 12 h 238"/>
                <a:gd name="T50" fmla="*/ 158 w 225"/>
                <a:gd name="T51" fmla="*/ 224 h 238"/>
                <a:gd name="T52" fmla="*/ 119 w 225"/>
                <a:gd name="T53" fmla="*/ 144 h 238"/>
                <a:gd name="T54" fmla="*/ 158 w 225"/>
                <a:gd name="T55" fmla="*/ 106 h 238"/>
                <a:gd name="T56" fmla="*/ 196 w 225"/>
                <a:gd name="T57" fmla="*/ 144 h 238"/>
                <a:gd name="T58" fmla="*/ 158 w 225"/>
                <a:gd name="T59" fmla="*/ 224 h 238"/>
                <a:gd name="T60" fmla="*/ 216 w 225"/>
                <a:gd name="T61" fmla="*/ 162 h 238"/>
                <a:gd name="T62" fmla="*/ 202 w 225"/>
                <a:gd name="T63" fmla="*/ 159 h 238"/>
                <a:gd name="T64" fmla="*/ 205 w 225"/>
                <a:gd name="T65" fmla="*/ 144 h 238"/>
                <a:gd name="T66" fmla="*/ 158 w 225"/>
                <a:gd name="T67" fmla="*/ 96 h 238"/>
                <a:gd name="T68" fmla="*/ 110 w 225"/>
                <a:gd name="T69" fmla="*/ 144 h 238"/>
                <a:gd name="T70" fmla="*/ 120 w 225"/>
                <a:gd name="T71" fmla="*/ 176 h 238"/>
                <a:gd name="T72" fmla="*/ 114 w 225"/>
                <a:gd name="T73" fmla="*/ 178 h 238"/>
                <a:gd name="T74" fmla="*/ 61 w 225"/>
                <a:gd name="T75" fmla="*/ 157 h 238"/>
                <a:gd name="T76" fmla="*/ 60 w 225"/>
                <a:gd name="T77" fmla="*/ 156 h 238"/>
                <a:gd name="T78" fmla="*/ 58 w 225"/>
                <a:gd name="T79" fmla="*/ 156 h 238"/>
                <a:gd name="T80" fmla="*/ 9 w 225"/>
                <a:gd name="T81" fmla="*/ 175 h 238"/>
                <a:gd name="T82" fmla="*/ 9 w 225"/>
                <a:gd name="T83" fmla="*/ 34 h 238"/>
                <a:gd name="T84" fmla="*/ 60 w 225"/>
                <a:gd name="T85" fmla="*/ 15 h 238"/>
                <a:gd name="T86" fmla="*/ 112 w 225"/>
                <a:gd name="T87" fmla="*/ 37 h 238"/>
                <a:gd name="T88" fmla="*/ 116 w 225"/>
                <a:gd name="T89" fmla="*/ 37 h 238"/>
                <a:gd name="T90" fmla="*/ 174 w 225"/>
                <a:gd name="T91" fmla="*/ 10 h 238"/>
                <a:gd name="T92" fmla="*/ 216 w 225"/>
                <a:gd name="T93" fmla="*/ 20 h 238"/>
                <a:gd name="T94" fmla="*/ 216 w 225"/>
                <a:gd name="T95" fmla="*/ 162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5" h="238">
                  <a:moveTo>
                    <a:pt x="222" y="12"/>
                  </a:moveTo>
                  <a:cubicBezTo>
                    <a:pt x="174" y="1"/>
                    <a:pt x="174" y="1"/>
                    <a:pt x="174" y="1"/>
                  </a:cubicBezTo>
                  <a:cubicBezTo>
                    <a:pt x="173" y="0"/>
                    <a:pt x="172" y="0"/>
                    <a:pt x="171" y="1"/>
                  </a:cubicBezTo>
                  <a:cubicBezTo>
                    <a:pt x="114" y="27"/>
                    <a:pt x="114" y="27"/>
                    <a:pt x="114" y="27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0" y="5"/>
                    <a:pt x="59" y="5"/>
                    <a:pt x="58" y="5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1" y="27"/>
                    <a:pt x="0" y="29"/>
                    <a:pt x="0" y="31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84"/>
                    <a:pt x="0" y="185"/>
                    <a:pt x="2" y="186"/>
                  </a:cubicBezTo>
                  <a:cubicBezTo>
                    <a:pt x="3" y="187"/>
                    <a:pt x="5" y="187"/>
                    <a:pt x="6" y="187"/>
                  </a:cubicBezTo>
                  <a:cubicBezTo>
                    <a:pt x="60" y="166"/>
                    <a:pt x="60" y="166"/>
                    <a:pt x="60" y="166"/>
                  </a:cubicBezTo>
                  <a:cubicBezTo>
                    <a:pt x="112" y="188"/>
                    <a:pt x="112" y="188"/>
                    <a:pt x="112" y="188"/>
                  </a:cubicBezTo>
                  <a:cubicBezTo>
                    <a:pt x="113" y="188"/>
                    <a:pt x="113" y="188"/>
                    <a:pt x="114" y="188"/>
                  </a:cubicBezTo>
                  <a:cubicBezTo>
                    <a:pt x="115" y="188"/>
                    <a:pt x="115" y="188"/>
                    <a:pt x="116" y="188"/>
                  </a:cubicBezTo>
                  <a:cubicBezTo>
                    <a:pt x="124" y="184"/>
                    <a:pt x="124" y="184"/>
                    <a:pt x="124" y="184"/>
                  </a:cubicBezTo>
                  <a:cubicBezTo>
                    <a:pt x="136" y="208"/>
                    <a:pt x="151" y="232"/>
                    <a:pt x="154" y="236"/>
                  </a:cubicBezTo>
                  <a:cubicBezTo>
                    <a:pt x="154" y="237"/>
                    <a:pt x="156" y="238"/>
                    <a:pt x="158" y="238"/>
                  </a:cubicBezTo>
                  <a:cubicBezTo>
                    <a:pt x="159" y="238"/>
                    <a:pt x="161" y="237"/>
                    <a:pt x="162" y="236"/>
                  </a:cubicBezTo>
                  <a:cubicBezTo>
                    <a:pt x="165" y="231"/>
                    <a:pt x="188" y="195"/>
                    <a:pt x="199" y="168"/>
                  </a:cubicBezTo>
                  <a:cubicBezTo>
                    <a:pt x="220" y="172"/>
                    <a:pt x="220" y="172"/>
                    <a:pt x="220" y="172"/>
                  </a:cubicBezTo>
                  <a:cubicBezTo>
                    <a:pt x="221" y="173"/>
                    <a:pt x="222" y="172"/>
                    <a:pt x="224" y="171"/>
                  </a:cubicBezTo>
                  <a:cubicBezTo>
                    <a:pt x="225" y="170"/>
                    <a:pt x="225" y="169"/>
                    <a:pt x="225" y="168"/>
                  </a:cubicBezTo>
                  <a:cubicBezTo>
                    <a:pt x="225" y="16"/>
                    <a:pt x="225" y="16"/>
                    <a:pt x="225" y="16"/>
                  </a:cubicBezTo>
                  <a:cubicBezTo>
                    <a:pt x="225" y="14"/>
                    <a:pt x="224" y="12"/>
                    <a:pt x="222" y="12"/>
                  </a:cubicBezTo>
                  <a:close/>
                  <a:moveTo>
                    <a:pt x="158" y="224"/>
                  </a:moveTo>
                  <a:cubicBezTo>
                    <a:pt x="144" y="203"/>
                    <a:pt x="119" y="160"/>
                    <a:pt x="119" y="144"/>
                  </a:cubicBezTo>
                  <a:cubicBezTo>
                    <a:pt x="119" y="123"/>
                    <a:pt x="136" y="106"/>
                    <a:pt x="158" y="106"/>
                  </a:cubicBezTo>
                  <a:cubicBezTo>
                    <a:pt x="179" y="106"/>
                    <a:pt x="196" y="123"/>
                    <a:pt x="196" y="144"/>
                  </a:cubicBezTo>
                  <a:cubicBezTo>
                    <a:pt x="196" y="160"/>
                    <a:pt x="171" y="203"/>
                    <a:pt x="158" y="224"/>
                  </a:cubicBezTo>
                  <a:close/>
                  <a:moveTo>
                    <a:pt x="216" y="162"/>
                  </a:moveTo>
                  <a:cubicBezTo>
                    <a:pt x="202" y="159"/>
                    <a:pt x="202" y="159"/>
                    <a:pt x="202" y="159"/>
                  </a:cubicBezTo>
                  <a:cubicBezTo>
                    <a:pt x="204" y="153"/>
                    <a:pt x="205" y="148"/>
                    <a:pt x="205" y="144"/>
                  </a:cubicBezTo>
                  <a:cubicBezTo>
                    <a:pt x="205" y="117"/>
                    <a:pt x="184" y="96"/>
                    <a:pt x="158" y="96"/>
                  </a:cubicBezTo>
                  <a:cubicBezTo>
                    <a:pt x="131" y="96"/>
                    <a:pt x="110" y="117"/>
                    <a:pt x="110" y="144"/>
                  </a:cubicBezTo>
                  <a:cubicBezTo>
                    <a:pt x="110" y="152"/>
                    <a:pt x="114" y="163"/>
                    <a:pt x="120" y="176"/>
                  </a:cubicBezTo>
                  <a:cubicBezTo>
                    <a:pt x="114" y="178"/>
                    <a:pt x="114" y="178"/>
                    <a:pt x="114" y="178"/>
                  </a:cubicBezTo>
                  <a:cubicBezTo>
                    <a:pt x="61" y="157"/>
                    <a:pt x="61" y="157"/>
                    <a:pt x="61" y="157"/>
                  </a:cubicBezTo>
                  <a:cubicBezTo>
                    <a:pt x="61" y="156"/>
                    <a:pt x="60" y="156"/>
                    <a:pt x="60" y="156"/>
                  </a:cubicBezTo>
                  <a:cubicBezTo>
                    <a:pt x="59" y="156"/>
                    <a:pt x="58" y="156"/>
                    <a:pt x="58" y="156"/>
                  </a:cubicBezTo>
                  <a:cubicBezTo>
                    <a:pt x="9" y="175"/>
                    <a:pt x="9" y="175"/>
                    <a:pt x="9" y="175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60" y="15"/>
                    <a:pt x="60" y="15"/>
                    <a:pt x="60" y="15"/>
                  </a:cubicBezTo>
                  <a:cubicBezTo>
                    <a:pt x="112" y="37"/>
                    <a:pt x="112" y="37"/>
                    <a:pt x="112" y="37"/>
                  </a:cubicBezTo>
                  <a:cubicBezTo>
                    <a:pt x="113" y="37"/>
                    <a:pt x="115" y="37"/>
                    <a:pt x="116" y="37"/>
                  </a:cubicBezTo>
                  <a:cubicBezTo>
                    <a:pt x="174" y="10"/>
                    <a:pt x="174" y="10"/>
                    <a:pt x="174" y="10"/>
                  </a:cubicBezTo>
                  <a:cubicBezTo>
                    <a:pt x="216" y="20"/>
                    <a:pt x="216" y="20"/>
                    <a:pt x="216" y="20"/>
                  </a:cubicBezTo>
                  <a:lnTo>
                    <a:pt x="216" y="16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Arial" charset="0"/>
              </a:endParaRPr>
            </a:p>
          </p:txBody>
        </p:sp>
        <p:sp>
          <p:nvSpPr>
            <p:cNvPr id="50" name="Shape">
              <a:extLst>
                <a:ext uri="{FF2B5EF4-FFF2-40B4-BE49-F238E27FC236}">
                  <a16:creationId xmlns:a16="http://schemas.microsoft.com/office/drawing/2014/main" id="{ACAD3740-3473-4B49-9AC4-CF60BDD5A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4331" y="2207891"/>
              <a:ext cx="32102" cy="376046"/>
            </a:xfrm>
            <a:custGeom>
              <a:avLst/>
              <a:gdLst>
                <a:gd name="T0" fmla="*/ 5 w 9"/>
                <a:gd name="T1" fmla="*/ 0 h 105"/>
                <a:gd name="T2" fmla="*/ 0 w 9"/>
                <a:gd name="T3" fmla="*/ 5 h 105"/>
                <a:gd name="T4" fmla="*/ 0 w 9"/>
                <a:gd name="T5" fmla="*/ 101 h 105"/>
                <a:gd name="T6" fmla="*/ 5 w 9"/>
                <a:gd name="T7" fmla="*/ 105 h 105"/>
                <a:gd name="T8" fmla="*/ 9 w 9"/>
                <a:gd name="T9" fmla="*/ 101 h 105"/>
                <a:gd name="T10" fmla="*/ 9 w 9"/>
                <a:gd name="T11" fmla="*/ 5 h 105"/>
                <a:gd name="T12" fmla="*/ 5 w 9"/>
                <a:gd name="T1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5">
                  <a:moveTo>
                    <a:pt x="5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3"/>
                    <a:pt x="2" y="105"/>
                    <a:pt x="5" y="105"/>
                  </a:cubicBezTo>
                  <a:cubicBezTo>
                    <a:pt x="7" y="105"/>
                    <a:pt x="9" y="103"/>
                    <a:pt x="9" y="101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Arial" charset="0"/>
              </a:endParaRPr>
            </a:p>
          </p:txBody>
        </p:sp>
        <p:sp>
          <p:nvSpPr>
            <p:cNvPr id="51" name="Shape">
              <a:extLst>
                <a:ext uri="{FF2B5EF4-FFF2-40B4-BE49-F238E27FC236}">
                  <a16:creationId xmlns:a16="http://schemas.microsoft.com/office/drawing/2014/main" id="{C219E1A0-FFBD-40FB-BDDB-D129C61393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6916" y="2272094"/>
              <a:ext cx="36688" cy="167386"/>
            </a:xfrm>
            <a:custGeom>
              <a:avLst/>
              <a:gdLst>
                <a:gd name="T0" fmla="*/ 5 w 10"/>
                <a:gd name="T1" fmla="*/ 0 h 47"/>
                <a:gd name="T2" fmla="*/ 0 w 10"/>
                <a:gd name="T3" fmla="*/ 5 h 47"/>
                <a:gd name="T4" fmla="*/ 0 w 10"/>
                <a:gd name="T5" fmla="*/ 42 h 47"/>
                <a:gd name="T6" fmla="*/ 5 w 10"/>
                <a:gd name="T7" fmla="*/ 47 h 47"/>
                <a:gd name="T8" fmla="*/ 10 w 10"/>
                <a:gd name="T9" fmla="*/ 42 h 47"/>
                <a:gd name="T10" fmla="*/ 10 w 10"/>
                <a:gd name="T11" fmla="*/ 5 h 47"/>
                <a:gd name="T12" fmla="*/ 5 w 10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7">
                  <a:moveTo>
                    <a:pt x="5" y="0"/>
                  </a:moveTo>
                  <a:cubicBezTo>
                    <a:pt x="2" y="0"/>
                    <a:pt x="0" y="3"/>
                    <a:pt x="0" y="5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4"/>
                    <a:pt x="2" y="47"/>
                    <a:pt x="5" y="47"/>
                  </a:cubicBezTo>
                  <a:cubicBezTo>
                    <a:pt x="8" y="47"/>
                    <a:pt x="10" y="44"/>
                    <a:pt x="10" y="42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3"/>
                    <a:pt x="8" y="0"/>
                    <a:pt x="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Arial" charset="0"/>
              </a:endParaRPr>
            </a:p>
          </p:txBody>
        </p:sp>
        <p:sp>
          <p:nvSpPr>
            <p:cNvPr id="52" name="Shape">
              <a:extLst>
                <a:ext uri="{FF2B5EF4-FFF2-40B4-BE49-F238E27FC236}">
                  <a16:creationId xmlns:a16="http://schemas.microsoft.com/office/drawing/2014/main" id="{90BBAAC6-4BC3-412F-A617-EFCDDBEE41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2438" y="2182673"/>
              <a:ext cx="36688" cy="206367"/>
            </a:xfrm>
            <a:custGeom>
              <a:avLst/>
              <a:gdLst>
                <a:gd name="T0" fmla="*/ 0 w 10"/>
                <a:gd name="T1" fmla="*/ 5 h 58"/>
                <a:gd name="T2" fmla="*/ 0 w 10"/>
                <a:gd name="T3" fmla="*/ 53 h 58"/>
                <a:gd name="T4" fmla="*/ 5 w 10"/>
                <a:gd name="T5" fmla="*/ 58 h 58"/>
                <a:gd name="T6" fmla="*/ 10 w 10"/>
                <a:gd name="T7" fmla="*/ 53 h 58"/>
                <a:gd name="T8" fmla="*/ 10 w 10"/>
                <a:gd name="T9" fmla="*/ 5 h 58"/>
                <a:gd name="T10" fmla="*/ 5 w 10"/>
                <a:gd name="T11" fmla="*/ 0 h 58"/>
                <a:gd name="T12" fmla="*/ 0 w 10"/>
                <a:gd name="T13" fmla="*/ 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58">
                  <a:moveTo>
                    <a:pt x="0" y="5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56"/>
                    <a:pt x="2" y="58"/>
                    <a:pt x="5" y="58"/>
                  </a:cubicBezTo>
                  <a:cubicBezTo>
                    <a:pt x="8" y="58"/>
                    <a:pt x="10" y="56"/>
                    <a:pt x="10" y="53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8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Arial" charset="0"/>
              </a:endParaRPr>
            </a:p>
          </p:txBody>
        </p:sp>
        <p:sp>
          <p:nvSpPr>
            <p:cNvPr id="53" name="Shape">
              <a:extLst>
                <a:ext uri="{FF2B5EF4-FFF2-40B4-BE49-F238E27FC236}">
                  <a16:creationId xmlns:a16="http://schemas.microsoft.com/office/drawing/2014/main" id="{C4BC9350-DD02-4490-9920-CF0A33BAEC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99320" y="2515141"/>
              <a:ext cx="123821" cy="128406"/>
            </a:xfrm>
            <a:custGeom>
              <a:avLst/>
              <a:gdLst>
                <a:gd name="T0" fmla="*/ 18 w 35"/>
                <a:gd name="T1" fmla="*/ 0 h 36"/>
                <a:gd name="T2" fmla="*/ 0 w 35"/>
                <a:gd name="T3" fmla="*/ 18 h 36"/>
                <a:gd name="T4" fmla="*/ 18 w 35"/>
                <a:gd name="T5" fmla="*/ 36 h 36"/>
                <a:gd name="T6" fmla="*/ 35 w 35"/>
                <a:gd name="T7" fmla="*/ 18 h 36"/>
                <a:gd name="T8" fmla="*/ 18 w 35"/>
                <a:gd name="T9" fmla="*/ 0 h 36"/>
                <a:gd name="T10" fmla="*/ 18 w 35"/>
                <a:gd name="T11" fmla="*/ 27 h 36"/>
                <a:gd name="T12" fmla="*/ 9 w 35"/>
                <a:gd name="T13" fmla="*/ 18 h 36"/>
                <a:gd name="T14" fmla="*/ 18 w 35"/>
                <a:gd name="T15" fmla="*/ 10 h 36"/>
                <a:gd name="T16" fmla="*/ 26 w 35"/>
                <a:gd name="T17" fmla="*/ 18 h 36"/>
                <a:gd name="T18" fmla="*/ 18 w 35"/>
                <a:gd name="T19" fmla="*/ 2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6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8"/>
                    <a:pt x="8" y="36"/>
                    <a:pt x="18" y="36"/>
                  </a:cubicBezTo>
                  <a:cubicBezTo>
                    <a:pt x="27" y="36"/>
                    <a:pt x="35" y="28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  <a:moveTo>
                    <a:pt x="18" y="27"/>
                  </a:moveTo>
                  <a:cubicBezTo>
                    <a:pt x="13" y="27"/>
                    <a:pt x="9" y="23"/>
                    <a:pt x="9" y="18"/>
                  </a:cubicBezTo>
                  <a:cubicBezTo>
                    <a:pt x="9" y="14"/>
                    <a:pt x="13" y="10"/>
                    <a:pt x="18" y="10"/>
                  </a:cubicBezTo>
                  <a:cubicBezTo>
                    <a:pt x="22" y="10"/>
                    <a:pt x="26" y="14"/>
                    <a:pt x="26" y="18"/>
                  </a:cubicBezTo>
                  <a:cubicBezTo>
                    <a:pt x="26" y="23"/>
                    <a:pt x="22" y="27"/>
                    <a:pt x="18" y="2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Arial" charset="0"/>
              </a:endParaRPr>
            </a:p>
          </p:txBody>
        </p:sp>
      </p:grpSp>
      <p:sp>
        <p:nvSpPr>
          <p:cNvPr id="7" name="Heading">
            <a:extLst>
              <a:ext uri="{FF2B5EF4-FFF2-40B4-BE49-F238E27FC236}">
                <a16:creationId xmlns:a16="http://schemas.microsoft.com/office/drawing/2014/main" id="{B3EAF1F9-F55F-4CA5-B3AE-B7BF5D4D882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3894" y="1957603"/>
            <a:ext cx="2065956" cy="83185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Aft>
                <a:spcPts val="1200"/>
              </a:spcAft>
              <a:buNone/>
              <a:defRPr lang="en-US" sz="3200" b="0" kern="1200" spc="300" dirty="0" smtClean="0">
                <a:solidFill>
                  <a:schemeClr val="tx1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en-US"/>
              <a:t>CURRENT STATE</a:t>
            </a:r>
          </a:p>
        </p:txBody>
      </p:sp>
      <p:sp>
        <p:nvSpPr>
          <p:cNvPr id="10" name="Text">
            <a:extLst>
              <a:ext uri="{FF2B5EF4-FFF2-40B4-BE49-F238E27FC236}">
                <a16:creationId xmlns:a16="http://schemas.microsoft.com/office/drawing/2014/main" id="{50397486-9B97-49AF-BD1F-A8D44770592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14400" y="3203575"/>
            <a:ext cx="4562374" cy="1270000"/>
          </a:xfrm>
          <a:prstGeom prst="rect">
            <a:avLst/>
          </a:prstGeom>
        </p:spPr>
        <p:txBody>
          <a:bodyPr/>
          <a:lstStyle>
            <a:lvl1pPr marL="285750" indent="-285750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defRPr sz="1400"/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Bulleted list where the first few words of each bullet are bolded</a:t>
            </a:r>
          </a:p>
        </p:txBody>
      </p:sp>
      <p:sp>
        <p:nvSpPr>
          <p:cNvPr id="55" name="Heading">
            <a:extLst>
              <a:ext uri="{FF2B5EF4-FFF2-40B4-BE49-F238E27FC236}">
                <a16:creationId xmlns:a16="http://schemas.microsoft.com/office/drawing/2014/main" id="{3031ED24-928E-4BB5-88B6-E2A2DC126DB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353590" y="2013763"/>
            <a:ext cx="3342860" cy="83185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Aft>
                <a:spcPts val="1200"/>
              </a:spcAft>
              <a:buNone/>
              <a:defRPr lang="en-US" sz="3200" b="0" kern="1200" spc="300" dirty="0" smtClean="0">
                <a:solidFill>
                  <a:schemeClr val="tx1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en-US"/>
              <a:t>PROPOSED FUTURE STATE</a:t>
            </a:r>
          </a:p>
        </p:txBody>
      </p:sp>
      <p:sp>
        <p:nvSpPr>
          <p:cNvPr id="58" name="Text">
            <a:extLst>
              <a:ext uri="{FF2B5EF4-FFF2-40B4-BE49-F238E27FC236}">
                <a16:creationId xmlns:a16="http://schemas.microsoft.com/office/drawing/2014/main" id="{7FCE15D1-6562-4AA4-9092-B7ECA43782E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99183" y="3203575"/>
            <a:ext cx="4872104" cy="1270000"/>
          </a:xfrm>
          <a:prstGeom prst="rect">
            <a:avLst/>
          </a:prstGeom>
        </p:spPr>
        <p:txBody>
          <a:bodyPr/>
          <a:lstStyle>
            <a:lvl1pPr marL="285750" indent="-285750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defRPr sz="1400"/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Bulleted list where the first few words of each bullet are bolded</a:t>
            </a:r>
          </a:p>
        </p:txBody>
      </p:sp>
      <p:sp>
        <p:nvSpPr>
          <p:cNvPr id="60" name="Slide Number">
            <a:extLst>
              <a:ext uri="{FF2B5EF4-FFF2-40B4-BE49-F238E27FC236}">
                <a16:creationId xmlns:a16="http://schemas.microsoft.com/office/drawing/2014/main" id="{73A1A494-853C-4B87-A6C9-FBF025F188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621787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eck Title">
            <a:extLst>
              <a:ext uri="{FF2B5EF4-FFF2-40B4-BE49-F238E27FC236}">
                <a16:creationId xmlns:a16="http://schemas.microsoft.com/office/drawing/2014/main" id="{89CBB367-C9FE-46C3-90B9-8F0F2C05B5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15" name="Title">
            <a:extLst>
              <a:ext uri="{FF2B5EF4-FFF2-40B4-BE49-F238E27FC236}">
                <a16:creationId xmlns:a16="http://schemas.microsoft.com/office/drawing/2014/main" id="{D8E3563E-D89A-45B4-9A47-4851FE97D02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4" name="Subtitle">
            <a:extLst>
              <a:ext uri="{FF2B5EF4-FFF2-40B4-BE49-F238E27FC236}">
                <a16:creationId xmlns:a16="http://schemas.microsoft.com/office/drawing/2014/main" id="{F09E3BF6-A98D-418D-9B86-DFCE36D53C4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29" name="Chart">
            <a:extLst>
              <a:ext uri="{FF2B5EF4-FFF2-40B4-BE49-F238E27FC236}">
                <a16:creationId xmlns:a16="http://schemas.microsoft.com/office/drawing/2014/main" id="{6B9F0F0B-35B3-44CF-8D72-8E14DFB08C32}"/>
              </a:ext>
            </a:extLst>
          </p:cNvPr>
          <p:cNvSpPr>
            <a:spLocks noGrp="1"/>
          </p:cNvSpPr>
          <p:nvPr>
            <p:ph type="chart" sz="quarter" idx="48" hasCustomPrompt="1"/>
          </p:nvPr>
        </p:nvSpPr>
        <p:spPr>
          <a:xfrm>
            <a:off x="452277" y="1828800"/>
            <a:ext cx="11151015" cy="414347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the icon below to insert a chart</a:t>
            </a:r>
          </a:p>
        </p:txBody>
      </p:sp>
      <p:sp>
        <p:nvSpPr>
          <p:cNvPr id="12" name="Text">
            <a:extLst>
              <a:ext uri="{FF2B5EF4-FFF2-40B4-BE49-F238E27FC236}">
                <a16:creationId xmlns:a16="http://schemas.microsoft.com/office/drawing/2014/main" id="{C5729119-218F-4B6B-8794-962762AAD70C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450850" y="6175375"/>
            <a:ext cx="11151015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Key takeaway that is one line of text</a:t>
            </a:r>
          </a:p>
        </p:txBody>
      </p:sp>
      <p:sp>
        <p:nvSpPr>
          <p:cNvPr id="10" name="Slide Number">
            <a:extLst>
              <a:ext uri="{FF2B5EF4-FFF2-40B4-BE49-F238E27FC236}">
                <a16:creationId xmlns:a16="http://schemas.microsoft.com/office/drawing/2014/main" id="{DCA03167-15F3-4EE5-AE70-695D9C5276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0442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Bulleted Li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eck Title">
            <a:extLst>
              <a:ext uri="{FF2B5EF4-FFF2-40B4-BE49-F238E27FC236}">
                <a16:creationId xmlns:a16="http://schemas.microsoft.com/office/drawing/2014/main" id="{7A4357C8-6386-4B36-A2EC-426BDD1218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 smtClean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19" name="Title">
            <a:extLst>
              <a:ext uri="{FF2B5EF4-FFF2-40B4-BE49-F238E27FC236}">
                <a16:creationId xmlns:a16="http://schemas.microsoft.com/office/drawing/2014/main" id="{6654D8D0-1FD3-4E7D-AD34-4CC7FC02C25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7" name="Subtitle">
            <a:extLst>
              <a:ext uri="{FF2B5EF4-FFF2-40B4-BE49-F238E27FC236}">
                <a16:creationId xmlns:a16="http://schemas.microsoft.com/office/drawing/2014/main" id="{A27A6A25-8474-492A-B7DC-023C91824AD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34" name="Shape">
            <a:extLst>
              <a:ext uri="{FF2B5EF4-FFF2-40B4-BE49-F238E27FC236}">
                <a16:creationId xmlns:a16="http://schemas.microsoft.com/office/drawing/2014/main" id="{CAE092BC-1D7E-403B-B3EC-FFA497B33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34827" y="1857768"/>
            <a:ext cx="3657600" cy="4606532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6" name="Heading">
            <a:extLst>
              <a:ext uri="{FF2B5EF4-FFF2-40B4-BE49-F238E27FC236}">
                <a16:creationId xmlns:a16="http://schemas.microsoft.com/office/drawing/2014/main" id="{AB3A5235-C18D-4A51-968D-22BB77BD47C9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9464" y="1969110"/>
            <a:ext cx="3426555" cy="26065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buNone/>
              <a:defRPr lang="en-US" sz="16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Section Title</a:t>
            </a:r>
          </a:p>
        </p:txBody>
      </p:sp>
      <p:sp>
        <p:nvSpPr>
          <p:cNvPr id="37" name="Text">
            <a:extLst>
              <a:ext uri="{FF2B5EF4-FFF2-40B4-BE49-F238E27FC236}">
                <a16:creationId xmlns:a16="http://schemas.microsoft.com/office/drawing/2014/main" id="{01ECAAD3-36D4-4CD8-8BAC-A1762CE5EE7B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9464" y="2284841"/>
            <a:ext cx="3421771" cy="53035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Introduction to this section, which can be one to two lines</a:t>
            </a:r>
          </a:p>
        </p:txBody>
      </p:sp>
      <p:sp>
        <p:nvSpPr>
          <p:cNvPr id="38" name="Text">
            <a:extLst>
              <a:ext uri="{FF2B5EF4-FFF2-40B4-BE49-F238E27FC236}">
                <a16:creationId xmlns:a16="http://schemas.microsoft.com/office/drawing/2014/main" id="{53A8B516-ABBB-4895-9D29-2C0C280749B8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629464" y="2971800"/>
            <a:ext cx="3428119" cy="3333750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>
                <a:solidFill>
                  <a:srgbClr val="000000"/>
                </a:solidFill>
              </a:defRPr>
            </a:lvl1pPr>
            <a:lvl2pPr marL="628650" indent="-171450">
              <a:buFont typeface="Courier New" panose="02070309020205020404" pitchFamily="49" charset="0"/>
              <a:buChar char="o"/>
              <a:defRPr sz="1200"/>
            </a:lvl2pPr>
          </a:lstStyle>
          <a:p>
            <a:pPr lvl="0"/>
            <a:r>
              <a:rPr lang="en-US"/>
              <a:t>Bulleted list where the first few words of each bullet are bolded and in blue</a:t>
            </a:r>
          </a:p>
          <a:p>
            <a:pPr lvl="1"/>
            <a:endParaRPr lang="en-US"/>
          </a:p>
        </p:txBody>
      </p:sp>
      <p:cxnSp>
        <p:nvCxnSpPr>
          <p:cNvPr id="5" name="Line">
            <a:extLst>
              <a:ext uri="{FF2B5EF4-FFF2-40B4-BE49-F238E27FC236}">
                <a16:creationId xmlns:a16="http://schemas.microsoft.com/office/drawing/2014/main" id="{661B7776-714D-4479-8651-BCF7EF9364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4940300" y="2126704"/>
            <a:ext cx="6662991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Heading">
            <a:extLst>
              <a:ext uri="{FF2B5EF4-FFF2-40B4-BE49-F238E27FC236}">
                <a16:creationId xmlns:a16="http://schemas.microsoft.com/office/drawing/2014/main" id="{82EC4FA8-A6A1-4ADB-9B95-B32FBAA04FC8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4479092" y="1968569"/>
            <a:ext cx="2651760" cy="31627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 algn="l" defTabSz="914400" rtl="0" eaLnBrk="1" latinLnBrk="0" hangingPunct="1">
              <a:buNone/>
              <a:defRPr lang="en-US" sz="16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Section Title</a:t>
            </a:r>
          </a:p>
        </p:txBody>
      </p:sp>
      <p:sp>
        <p:nvSpPr>
          <p:cNvPr id="9" name="Text">
            <a:extLst>
              <a:ext uri="{FF2B5EF4-FFF2-40B4-BE49-F238E27FC236}">
                <a16:creationId xmlns:a16="http://schemas.microsoft.com/office/drawing/2014/main" id="{53A73D80-A587-4562-9A98-F86452171A9E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4479093" y="2284841"/>
            <a:ext cx="7124200" cy="48755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1400">
                <a:solidFill>
                  <a:srgbClr val="000000"/>
                </a:solidFill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>
                <a:solidFill>
                  <a:srgbClr val="000000"/>
                </a:solidFill>
              </a:defRPr>
            </a:lvl2pPr>
            <a:lvl3pPr marL="1143000" indent="-2286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 sz="1400">
                <a:solidFill>
                  <a:srgbClr val="000000"/>
                </a:solidFill>
              </a:defRPr>
            </a:lvl3pPr>
          </a:lstStyle>
          <a:p>
            <a:pPr lvl="0"/>
            <a:r>
              <a:rPr lang="en-US"/>
              <a:t>Introduction to this section, which can be one to two lines</a:t>
            </a:r>
          </a:p>
        </p:txBody>
      </p:sp>
      <p:sp>
        <p:nvSpPr>
          <p:cNvPr id="12" name="Text">
            <a:extLst>
              <a:ext uri="{FF2B5EF4-FFF2-40B4-BE49-F238E27FC236}">
                <a16:creationId xmlns:a16="http://schemas.microsoft.com/office/drawing/2014/main" id="{35AEA76E-BF4A-4AB7-9700-7FB2389640C2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479091" y="2968199"/>
            <a:ext cx="7124200" cy="3491279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>
                <a:solidFill>
                  <a:srgbClr val="000000"/>
                </a:solidFill>
              </a:defRPr>
            </a:lvl1pPr>
            <a:lvl2pPr marL="742950" indent="-285750">
              <a:buFont typeface="Courier New" panose="02070309020205020404" pitchFamily="49" charset="0"/>
              <a:buChar char="o"/>
              <a:defRPr sz="1400"/>
            </a:lvl2pPr>
          </a:lstStyle>
          <a:p>
            <a:pPr lvl="0"/>
            <a:r>
              <a:rPr lang="en-US"/>
              <a:t>Bulleted list where the first few words of each bullet are bolded and in blue</a:t>
            </a:r>
          </a:p>
          <a:p>
            <a:pPr lvl="1"/>
            <a:endParaRPr lang="en-US"/>
          </a:p>
        </p:txBody>
      </p:sp>
      <p:sp>
        <p:nvSpPr>
          <p:cNvPr id="16" name="Slide Number">
            <a:extLst>
              <a:ext uri="{FF2B5EF4-FFF2-40B4-BE49-F238E27FC236}">
                <a16:creationId xmlns:a16="http://schemas.microsoft.com/office/drawing/2014/main" id="{B482DAE9-1BCD-4CE6-B874-1D2C33C639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155310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eck Title">
            <a:extLst>
              <a:ext uri="{FF2B5EF4-FFF2-40B4-BE49-F238E27FC236}">
                <a16:creationId xmlns:a16="http://schemas.microsoft.com/office/drawing/2014/main" id="{0F00879E-D1D2-4606-9F78-21A1E22E2A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18" name="Title">
            <a:extLst>
              <a:ext uri="{FF2B5EF4-FFF2-40B4-BE49-F238E27FC236}">
                <a16:creationId xmlns:a16="http://schemas.microsoft.com/office/drawing/2014/main" id="{F6CC9F7B-5927-4C47-9782-2B3367E02A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7" name="Subtitle">
            <a:extLst>
              <a:ext uri="{FF2B5EF4-FFF2-40B4-BE49-F238E27FC236}">
                <a16:creationId xmlns:a16="http://schemas.microsoft.com/office/drawing/2014/main" id="{466B0D44-200D-4155-BF19-7697CF61A11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28" name="Shape">
            <a:extLst>
              <a:ext uri="{FF2B5EF4-FFF2-40B4-BE49-F238E27FC236}">
                <a16:creationId xmlns:a16="http://schemas.microsoft.com/office/drawing/2014/main" id="{E5799B26-0D26-4AA0-842B-E13F3624E5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2277" y="1898482"/>
            <a:ext cx="7404308" cy="4444753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9" name="Chart">
            <a:extLst>
              <a:ext uri="{FF2B5EF4-FFF2-40B4-BE49-F238E27FC236}">
                <a16:creationId xmlns:a16="http://schemas.microsoft.com/office/drawing/2014/main" id="{6B9F0F0B-35B3-44CF-8D72-8E14DFB08C32}"/>
              </a:ext>
            </a:extLst>
          </p:cNvPr>
          <p:cNvSpPr>
            <a:spLocks noGrp="1"/>
          </p:cNvSpPr>
          <p:nvPr>
            <p:ph type="chart" sz="quarter" idx="48" hasCustomPrompt="1"/>
          </p:nvPr>
        </p:nvSpPr>
        <p:spPr>
          <a:xfrm>
            <a:off x="630789" y="2067366"/>
            <a:ext cx="7052060" cy="410698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the icon below to insert a chart</a:t>
            </a:r>
          </a:p>
        </p:txBody>
      </p:sp>
      <p:sp>
        <p:nvSpPr>
          <p:cNvPr id="15" name="Shape">
            <a:extLst>
              <a:ext uri="{FF2B5EF4-FFF2-40B4-BE49-F238E27FC236}">
                <a16:creationId xmlns:a16="http://schemas.microsoft.com/office/drawing/2014/main" id="{748C2AF2-91E8-4D0B-80B1-22C901736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945693" y="1898481"/>
            <a:ext cx="3657600" cy="4444753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6" name="Chart">
            <a:extLst>
              <a:ext uri="{FF2B5EF4-FFF2-40B4-BE49-F238E27FC236}">
                <a16:creationId xmlns:a16="http://schemas.microsoft.com/office/drawing/2014/main" id="{0A063F25-1ADB-43B5-A4FF-476FAE6567AA}"/>
              </a:ext>
            </a:extLst>
          </p:cNvPr>
          <p:cNvSpPr>
            <a:spLocks noGrp="1"/>
          </p:cNvSpPr>
          <p:nvPr>
            <p:ph type="chart" sz="quarter" idx="51" hasCustomPrompt="1"/>
          </p:nvPr>
        </p:nvSpPr>
        <p:spPr>
          <a:xfrm>
            <a:off x="8119429" y="2067365"/>
            <a:ext cx="3310128" cy="410698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the icon below to insert a chart</a:t>
            </a:r>
          </a:p>
        </p:txBody>
      </p:sp>
      <p:sp>
        <p:nvSpPr>
          <p:cNvPr id="12" name="Slide Number">
            <a:extLst>
              <a:ext uri="{FF2B5EF4-FFF2-40B4-BE49-F238E27FC236}">
                <a16:creationId xmlns:a16="http://schemas.microsoft.com/office/drawing/2014/main" id="{ED8A5876-8E3D-42AA-965C-4E1FDA7CEF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518804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harts with Key Takeawa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eck Title">
            <a:extLst>
              <a:ext uri="{FF2B5EF4-FFF2-40B4-BE49-F238E27FC236}">
                <a16:creationId xmlns:a16="http://schemas.microsoft.com/office/drawing/2014/main" id="{15BA1B44-977C-4702-89C5-BFD0CDDD37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22" name="Title">
            <a:extLst>
              <a:ext uri="{FF2B5EF4-FFF2-40B4-BE49-F238E27FC236}">
                <a16:creationId xmlns:a16="http://schemas.microsoft.com/office/drawing/2014/main" id="{437D9F27-8A0C-42E6-8224-2D4F5FB089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7B5BFD57-3D72-4570-B43A-DCD7C7A978E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30" name="Shape">
            <a:extLst>
              <a:ext uri="{FF2B5EF4-FFF2-40B4-BE49-F238E27FC236}">
                <a16:creationId xmlns:a16="http://schemas.microsoft.com/office/drawing/2014/main" id="{7C53571F-3BA4-4C18-885C-8C342DA29C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2277" y="1878273"/>
            <a:ext cx="3657600" cy="4444753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3" name="Heading">
            <a:extLst>
              <a:ext uri="{FF2B5EF4-FFF2-40B4-BE49-F238E27FC236}">
                <a16:creationId xmlns:a16="http://schemas.microsoft.com/office/drawing/2014/main" id="{C24B576C-7205-4D94-B177-3ACA137B3B4B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27864" y="1989615"/>
            <a:ext cx="3502275" cy="26065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buNone/>
              <a:defRPr lang="en-US" sz="16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Key Takeaways Title</a:t>
            </a:r>
          </a:p>
        </p:txBody>
      </p:sp>
      <p:sp>
        <p:nvSpPr>
          <p:cNvPr id="34" name="Text">
            <a:extLst>
              <a:ext uri="{FF2B5EF4-FFF2-40B4-BE49-F238E27FC236}">
                <a16:creationId xmlns:a16="http://schemas.microsoft.com/office/drawing/2014/main" id="{F776DB62-6A46-4963-9FAB-8A7AE2E42696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27864" y="2305346"/>
            <a:ext cx="3497385" cy="53035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Introduction to this section, which can be one to two lines</a:t>
            </a:r>
          </a:p>
        </p:txBody>
      </p:sp>
      <p:sp>
        <p:nvSpPr>
          <p:cNvPr id="38" name="Text">
            <a:extLst>
              <a:ext uri="{FF2B5EF4-FFF2-40B4-BE49-F238E27FC236}">
                <a16:creationId xmlns:a16="http://schemas.microsoft.com/office/drawing/2014/main" id="{2C0FDF08-317F-4F80-A895-960ECABEF2AE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821493" y="2966449"/>
            <a:ext cx="3203756" cy="3187694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Bulleted list of key takeaways – recommend bolding the first few words of each bullet</a:t>
            </a:r>
          </a:p>
        </p:txBody>
      </p:sp>
      <p:sp>
        <p:nvSpPr>
          <p:cNvPr id="28" name="Shape">
            <a:extLst>
              <a:ext uri="{FF2B5EF4-FFF2-40B4-BE49-F238E27FC236}">
                <a16:creationId xmlns:a16="http://schemas.microsoft.com/office/drawing/2014/main" id="{E5799B26-0D26-4AA0-842B-E13F3624E5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198985" y="1878274"/>
            <a:ext cx="3657600" cy="4444753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9" name="Chart">
            <a:extLst>
              <a:ext uri="{FF2B5EF4-FFF2-40B4-BE49-F238E27FC236}">
                <a16:creationId xmlns:a16="http://schemas.microsoft.com/office/drawing/2014/main" id="{6B9F0F0B-35B3-44CF-8D72-8E14DFB08C32}"/>
              </a:ext>
            </a:extLst>
          </p:cNvPr>
          <p:cNvSpPr>
            <a:spLocks noGrp="1"/>
          </p:cNvSpPr>
          <p:nvPr>
            <p:ph type="chart" sz="quarter" idx="48" hasCustomPrompt="1"/>
          </p:nvPr>
        </p:nvSpPr>
        <p:spPr>
          <a:xfrm>
            <a:off x="4372721" y="2047158"/>
            <a:ext cx="3310128" cy="410698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the icon below to insert a chart</a:t>
            </a:r>
          </a:p>
        </p:txBody>
      </p:sp>
      <p:sp>
        <p:nvSpPr>
          <p:cNvPr id="15" name="Shape">
            <a:extLst>
              <a:ext uri="{FF2B5EF4-FFF2-40B4-BE49-F238E27FC236}">
                <a16:creationId xmlns:a16="http://schemas.microsoft.com/office/drawing/2014/main" id="{748C2AF2-91E8-4D0B-80B1-22C901736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945693" y="1878273"/>
            <a:ext cx="3657600" cy="4444753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6" name="Chart">
            <a:extLst>
              <a:ext uri="{FF2B5EF4-FFF2-40B4-BE49-F238E27FC236}">
                <a16:creationId xmlns:a16="http://schemas.microsoft.com/office/drawing/2014/main" id="{0A063F25-1ADB-43B5-A4FF-476FAE6567AA}"/>
              </a:ext>
            </a:extLst>
          </p:cNvPr>
          <p:cNvSpPr>
            <a:spLocks noGrp="1"/>
          </p:cNvSpPr>
          <p:nvPr>
            <p:ph type="chart" sz="quarter" idx="51" hasCustomPrompt="1"/>
          </p:nvPr>
        </p:nvSpPr>
        <p:spPr>
          <a:xfrm>
            <a:off x="8119429" y="2047157"/>
            <a:ext cx="3310128" cy="410698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the icon below to insert a chart</a:t>
            </a:r>
          </a:p>
        </p:txBody>
      </p:sp>
      <p:sp>
        <p:nvSpPr>
          <p:cNvPr id="19" name="Slide Number">
            <a:extLst>
              <a:ext uri="{FF2B5EF4-FFF2-40B4-BE49-F238E27FC236}">
                <a16:creationId xmlns:a16="http://schemas.microsoft.com/office/drawing/2014/main" id="{89EEFFA7-1B4D-4490-B487-1177F23905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55897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eck Title">
            <a:extLst>
              <a:ext uri="{FF2B5EF4-FFF2-40B4-BE49-F238E27FC236}">
                <a16:creationId xmlns:a16="http://schemas.microsoft.com/office/drawing/2014/main" id="{89267FE9-EC23-4E3A-8739-6DCF52A3CC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18" name="Title">
            <a:extLst>
              <a:ext uri="{FF2B5EF4-FFF2-40B4-BE49-F238E27FC236}">
                <a16:creationId xmlns:a16="http://schemas.microsoft.com/office/drawing/2014/main" id="{2E50B212-8AB9-485E-81E1-D165E990920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7" name="Subtitle">
            <a:extLst>
              <a:ext uri="{FF2B5EF4-FFF2-40B4-BE49-F238E27FC236}">
                <a16:creationId xmlns:a16="http://schemas.microsoft.com/office/drawing/2014/main" id="{E16070C8-D910-4217-9B30-72F8AE046D2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28" name="Shape">
            <a:extLst>
              <a:ext uri="{FF2B5EF4-FFF2-40B4-BE49-F238E27FC236}">
                <a16:creationId xmlns:a16="http://schemas.microsoft.com/office/drawing/2014/main" id="{E5799B26-0D26-4AA0-842B-E13F3624E5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2277" y="1918690"/>
            <a:ext cx="7404308" cy="4444753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9" name="Chart">
            <a:extLst>
              <a:ext uri="{FF2B5EF4-FFF2-40B4-BE49-F238E27FC236}">
                <a16:creationId xmlns:a16="http://schemas.microsoft.com/office/drawing/2014/main" id="{6B9F0F0B-35B3-44CF-8D72-8E14DFB08C32}"/>
              </a:ext>
            </a:extLst>
          </p:cNvPr>
          <p:cNvSpPr>
            <a:spLocks noGrp="1"/>
          </p:cNvSpPr>
          <p:nvPr>
            <p:ph type="chart" sz="quarter" idx="48" hasCustomPrompt="1"/>
          </p:nvPr>
        </p:nvSpPr>
        <p:spPr>
          <a:xfrm>
            <a:off x="630789" y="2087574"/>
            <a:ext cx="7052060" cy="410698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the icon below to insert a chart</a:t>
            </a:r>
          </a:p>
        </p:txBody>
      </p:sp>
      <p:sp>
        <p:nvSpPr>
          <p:cNvPr id="3" name="Shape">
            <a:extLst>
              <a:ext uri="{FF2B5EF4-FFF2-40B4-BE49-F238E27FC236}">
                <a16:creationId xmlns:a16="http://schemas.microsoft.com/office/drawing/2014/main" id="{FDEA488B-E127-466B-95B7-1D231887D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945693" y="1918691"/>
            <a:ext cx="3657600" cy="2176348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2" name="Chart">
            <a:extLst>
              <a:ext uri="{FF2B5EF4-FFF2-40B4-BE49-F238E27FC236}">
                <a16:creationId xmlns:a16="http://schemas.microsoft.com/office/drawing/2014/main" id="{BCDAB732-3AC3-4730-84A2-54AA69690DA1}"/>
              </a:ext>
            </a:extLst>
          </p:cNvPr>
          <p:cNvSpPr>
            <a:spLocks noGrp="1"/>
          </p:cNvSpPr>
          <p:nvPr>
            <p:ph type="chart" sz="quarter" idx="46" hasCustomPrompt="1"/>
          </p:nvPr>
        </p:nvSpPr>
        <p:spPr>
          <a:xfrm>
            <a:off x="8119283" y="2087575"/>
            <a:ext cx="3310421" cy="183858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the icon below to insert a chart</a:t>
            </a:r>
          </a:p>
        </p:txBody>
      </p:sp>
      <p:sp>
        <p:nvSpPr>
          <p:cNvPr id="31" name="Shape">
            <a:extLst>
              <a:ext uri="{FF2B5EF4-FFF2-40B4-BE49-F238E27FC236}">
                <a16:creationId xmlns:a16="http://schemas.microsoft.com/office/drawing/2014/main" id="{0F72C422-8F03-4874-A801-4CF3B22948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945693" y="4187095"/>
            <a:ext cx="3657600" cy="2176348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2" name="Chart">
            <a:extLst>
              <a:ext uri="{FF2B5EF4-FFF2-40B4-BE49-F238E27FC236}">
                <a16:creationId xmlns:a16="http://schemas.microsoft.com/office/drawing/2014/main" id="{02216773-3EF6-437D-81B4-79AB19D3B6A8}"/>
              </a:ext>
            </a:extLst>
          </p:cNvPr>
          <p:cNvSpPr>
            <a:spLocks noGrp="1"/>
          </p:cNvSpPr>
          <p:nvPr>
            <p:ph type="chart" sz="quarter" idx="49" hasCustomPrompt="1"/>
          </p:nvPr>
        </p:nvSpPr>
        <p:spPr>
          <a:xfrm>
            <a:off x="8119283" y="4355979"/>
            <a:ext cx="3310421" cy="183858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the icon below to insert a chart</a:t>
            </a:r>
          </a:p>
        </p:txBody>
      </p:sp>
      <p:sp>
        <p:nvSpPr>
          <p:cNvPr id="14" name="Slide Number">
            <a:extLst>
              <a:ext uri="{FF2B5EF4-FFF2-40B4-BE49-F238E27FC236}">
                <a16:creationId xmlns:a16="http://schemas.microsoft.com/office/drawing/2014/main" id="{C82DD3D8-7A7B-4543-8ECB-5CB0F43DDE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914033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harts with Key Takeawa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eck Title">
            <a:extLst>
              <a:ext uri="{FF2B5EF4-FFF2-40B4-BE49-F238E27FC236}">
                <a16:creationId xmlns:a16="http://schemas.microsoft.com/office/drawing/2014/main" id="{9887A802-A727-427A-9614-96649A0EAE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23" name="Title">
            <a:extLst>
              <a:ext uri="{FF2B5EF4-FFF2-40B4-BE49-F238E27FC236}">
                <a16:creationId xmlns:a16="http://schemas.microsoft.com/office/drawing/2014/main" id="{CDA188E8-F1F6-4067-9267-B99A76E426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15C82274-3622-41E6-BA73-BB80CB0AF08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30" name="Shape">
            <a:extLst>
              <a:ext uri="{FF2B5EF4-FFF2-40B4-BE49-F238E27FC236}">
                <a16:creationId xmlns:a16="http://schemas.microsoft.com/office/drawing/2014/main" id="{7C53571F-3BA4-4C18-885C-8C342DA29C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2277" y="1898481"/>
            <a:ext cx="3657600" cy="4444753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3" name="Heading">
            <a:extLst>
              <a:ext uri="{FF2B5EF4-FFF2-40B4-BE49-F238E27FC236}">
                <a16:creationId xmlns:a16="http://schemas.microsoft.com/office/drawing/2014/main" id="{C24B576C-7205-4D94-B177-3ACA137B3B4B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27864" y="2009823"/>
            <a:ext cx="3502275" cy="26065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buNone/>
              <a:defRPr lang="en-US" sz="16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Key Takeaways Title</a:t>
            </a:r>
          </a:p>
        </p:txBody>
      </p:sp>
      <p:sp>
        <p:nvSpPr>
          <p:cNvPr id="34" name="Text">
            <a:extLst>
              <a:ext uri="{FF2B5EF4-FFF2-40B4-BE49-F238E27FC236}">
                <a16:creationId xmlns:a16="http://schemas.microsoft.com/office/drawing/2014/main" id="{F776DB62-6A46-4963-9FAB-8A7AE2E42696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27864" y="2325554"/>
            <a:ext cx="3497385" cy="53035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Introduction to this section, which can be one to two lines</a:t>
            </a:r>
          </a:p>
        </p:txBody>
      </p:sp>
      <p:sp>
        <p:nvSpPr>
          <p:cNvPr id="38" name="Text">
            <a:extLst>
              <a:ext uri="{FF2B5EF4-FFF2-40B4-BE49-F238E27FC236}">
                <a16:creationId xmlns:a16="http://schemas.microsoft.com/office/drawing/2014/main" id="{2C0FDF08-317F-4F80-A895-960ECABEF2AE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821493" y="2986657"/>
            <a:ext cx="3203756" cy="31876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Bulleted list of key takeaways – recommend bolding the first few words of each bullet</a:t>
            </a:r>
          </a:p>
        </p:txBody>
      </p:sp>
      <p:sp>
        <p:nvSpPr>
          <p:cNvPr id="28" name="Shape">
            <a:extLst>
              <a:ext uri="{FF2B5EF4-FFF2-40B4-BE49-F238E27FC236}">
                <a16:creationId xmlns:a16="http://schemas.microsoft.com/office/drawing/2014/main" id="{E5799B26-0D26-4AA0-842B-E13F3624E5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198985" y="1898482"/>
            <a:ext cx="3657600" cy="4444753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9" name="Chart">
            <a:extLst>
              <a:ext uri="{FF2B5EF4-FFF2-40B4-BE49-F238E27FC236}">
                <a16:creationId xmlns:a16="http://schemas.microsoft.com/office/drawing/2014/main" id="{6B9F0F0B-35B3-44CF-8D72-8E14DFB08C32}"/>
              </a:ext>
            </a:extLst>
          </p:cNvPr>
          <p:cNvSpPr>
            <a:spLocks noGrp="1"/>
          </p:cNvSpPr>
          <p:nvPr>
            <p:ph type="chart" sz="quarter" idx="48" hasCustomPrompt="1"/>
          </p:nvPr>
        </p:nvSpPr>
        <p:spPr>
          <a:xfrm>
            <a:off x="4372721" y="2067366"/>
            <a:ext cx="3310128" cy="410698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the icon below to insert a chart</a:t>
            </a:r>
          </a:p>
        </p:txBody>
      </p:sp>
      <p:sp>
        <p:nvSpPr>
          <p:cNvPr id="3" name="Shape">
            <a:extLst>
              <a:ext uri="{FF2B5EF4-FFF2-40B4-BE49-F238E27FC236}">
                <a16:creationId xmlns:a16="http://schemas.microsoft.com/office/drawing/2014/main" id="{FDEA488B-E127-466B-95B7-1D231887D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945693" y="1898483"/>
            <a:ext cx="3657600" cy="2176348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2" name="Chart">
            <a:extLst>
              <a:ext uri="{FF2B5EF4-FFF2-40B4-BE49-F238E27FC236}">
                <a16:creationId xmlns:a16="http://schemas.microsoft.com/office/drawing/2014/main" id="{BCDAB732-3AC3-4730-84A2-54AA69690DA1}"/>
              </a:ext>
            </a:extLst>
          </p:cNvPr>
          <p:cNvSpPr>
            <a:spLocks noGrp="1"/>
          </p:cNvSpPr>
          <p:nvPr>
            <p:ph type="chart" sz="quarter" idx="46" hasCustomPrompt="1"/>
          </p:nvPr>
        </p:nvSpPr>
        <p:spPr>
          <a:xfrm>
            <a:off x="8119283" y="2067367"/>
            <a:ext cx="3310421" cy="183858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the icon below to insert a chart</a:t>
            </a:r>
          </a:p>
        </p:txBody>
      </p:sp>
      <p:sp>
        <p:nvSpPr>
          <p:cNvPr id="31" name="Shape">
            <a:extLst>
              <a:ext uri="{FF2B5EF4-FFF2-40B4-BE49-F238E27FC236}">
                <a16:creationId xmlns:a16="http://schemas.microsoft.com/office/drawing/2014/main" id="{0F72C422-8F03-4874-A801-4CF3B22948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945693" y="4166887"/>
            <a:ext cx="3657600" cy="2176348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2" name="Chart">
            <a:extLst>
              <a:ext uri="{FF2B5EF4-FFF2-40B4-BE49-F238E27FC236}">
                <a16:creationId xmlns:a16="http://schemas.microsoft.com/office/drawing/2014/main" id="{02216773-3EF6-437D-81B4-79AB19D3B6A8}"/>
              </a:ext>
            </a:extLst>
          </p:cNvPr>
          <p:cNvSpPr>
            <a:spLocks noGrp="1"/>
          </p:cNvSpPr>
          <p:nvPr>
            <p:ph type="chart" sz="quarter" idx="49" hasCustomPrompt="1"/>
          </p:nvPr>
        </p:nvSpPr>
        <p:spPr>
          <a:xfrm>
            <a:off x="8119283" y="4335771"/>
            <a:ext cx="3310421" cy="183858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the icon below to insert a chart</a:t>
            </a:r>
          </a:p>
        </p:txBody>
      </p:sp>
      <p:sp>
        <p:nvSpPr>
          <p:cNvPr id="19" name="Slide Number">
            <a:extLst>
              <a:ext uri="{FF2B5EF4-FFF2-40B4-BE49-F238E27FC236}">
                <a16:creationId xmlns:a16="http://schemas.microsoft.com/office/drawing/2014/main" id="{C8A2B535-E572-4771-9DBC-1CF84FDC79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326780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eck Title">
            <a:extLst>
              <a:ext uri="{FF2B5EF4-FFF2-40B4-BE49-F238E27FC236}">
                <a16:creationId xmlns:a16="http://schemas.microsoft.com/office/drawing/2014/main" id="{0B9187C0-5B58-4057-A782-B7780E6431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23" name="Title">
            <a:extLst>
              <a:ext uri="{FF2B5EF4-FFF2-40B4-BE49-F238E27FC236}">
                <a16:creationId xmlns:a16="http://schemas.microsoft.com/office/drawing/2014/main" id="{B9A6720C-1C75-4B09-9CA1-6C26577A590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3C98FA7D-5635-471A-B3BF-AE0CD2B0A02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15" name="Shape">
            <a:extLst>
              <a:ext uri="{FF2B5EF4-FFF2-40B4-BE49-F238E27FC236}">
                <a16:creationId xmlns:a16="http://schemas.microsoft.com/office/drawing/2014/main" id="{49E2F68D-DDF1-4C4B-A7C6-DCF767C519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2277" y="1905640"/>
            <a:ext cx="3657600" cy="4444753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6" name="Chart">
            <a:extLst>
              <a:ext uri="{FF2B5EF4-FFF2-40B4-BE49-F238E27FC236}">
                <a16:creationId xmlns:a16="http://schemas.microsoft.com/office/drawing/2014/main" id="{28F99FAF-686C-4CE5-9B4E-E64E75FFB215}"/>
              </a:ext>
            </a:extLst>
          </p:cNvPr>
          <p:cNvSpPr>
            <a:spLocks noGrp="1"/>
          </p:cNvSpPr>
          <p:nvPr>
            <p:ph type="chart" sz="quarter" idx="50" hasCustomPrompt="1"/>
          </p:nvPr>
        </p:nvSpPr>
        <p:spPr>
          <a:xfrm>
            <a:off x="626013" y="2074524"/>
            <a:ext cx="3310128" cy="410698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the icon below to insert a chart</a:t>
            </a:r>
          </a:p>
        </p:txBody>
      </p:sp>
      <p:sp>
        <p:nvSpPr>
          <p:cNvPr id="28" name="Shape">
            <a:extLst>
              <a:ext uri="{FF2B5EF4-FFF2-40B4-BE49-F238E27FC236}">
                <a16:creationId xmlns:a16="http://schemas.microsoft.com/office/drawing/2014/main" id="{E5799B26-0D26-4AA0-842B-E13F3624E5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198985" y="1905640"/>
            <a:ext cx="3657600" cy="4444753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9" name="Chart">
            <a:extLst>
              <a:ext uri="{FF2B5EF4-FFF2-40B4-BE49-F238E27FC236}">
                <a16:creationId xmlns:a16="http://schemas.microsoft.com/office/drawing/2014/main" id="{6B9F0F0B-35B3-44CF-8D72-8E14DFB08C32}"/>
              </a:ext>
            </a:extLst>
          </p:cNvPr>
          <p:cNvSpPr>
            <a:spLocks noGrp="1"/>
          </p:cNvSpPr>
          <p:nvPr>
            <p:ph type="chart" sz="quarter" idx="48" hasCustomPrompt="1"/>
          </p:nvPr>
        </p:nvSpPr>
        <p:spPr>
          <a:xfrm>
            <a:off x="4372721" y="2074524"/>
            <a:ext cx="3310128" cy="410698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the icon below to insert a chart</a:t>
            </a:r>
          </a:p>
        </p:txBody>
      </p:sp>
      <p:sp>
        <p:nvSpPr>
          <p:cNvPr id="3" name="Shape">
            <a:extLst>
              <a:ext uri="{FF2B5EF4-FFF2-40B4-BE49-F238E27FC236}">
                <a16:creationId xmlns:a16="http://schemas.microsoft.com/office/drawing/2014/main" id="{FDEA488B-E127-466B-95B7-1D231887D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945693" y="1905641"/>
            <a:ext cx="3657600" cy="2176348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2" name="Chart">
            <a:extLst>
              <a:ext uri="{FF2B5EF4-FFF2-40B4-BE49-F238E27FC236}">
                <a16:creationId xmlns:a16="http://schemas.microsoft.com/office/drawing/2014/main" id="{BCDAB732-3AC3-4730-84A2-54AA69690DA1}"/>
              </a:ext>
            </a:extLst>
          </p:cNvPr>
          <p:cNvSpPr>
            <a:spLocks noGrp="1"/>
          </p:cNvSpPr>
          <p:nvPr>
            <p:ph type="chart" sz="quarter" idx="46" hasCustomPrompt="1"/>
          </p:nvPr>
        </p:nvSpPr>
        <p:spPr>
          <a:xfrm>
            <a:off x="8119283" y="2074525"/>
            <a:ext cx="3310421" cy="183858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the icon below to insert a chart</a:t>
            </a:r>
          </a:p>
        </p:txBody>
      </p:sp>
      <p:sp>
        <p:nvSpPr>
          <p:cNvPr id="31" name="Shape">
            <a:extLst>
              <a:ext uri="{FF2B5EF4-FFF2-40B4-BE49-F238E27FC236}">
                <a16:creationId xmlns:a16="http://schemas.microsoft.com/office/drawing/2014/main" id="{0F72C422-8F03-4874-A801-4CF3B22948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945693" y="4174045"/>
            <a:ext cx="3657600" cy="2176348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2" name="Chart">
            <a:extLst>
              <a:ext uri="{FF2B5EF4-FFF2-40B4-BE49-F238E27FC236}">
                <a16:creationId xmlns:a16="http://schemas.microsoft.com/office/drawing/2014/main" id="{02216773-3EF6-437D-81B4-79AB19D3B6A8}"/>
              </a:ext>
            </a:extLst>
          </p:cNvPr>
          <p:cNvSpPr>
            <a:spLocks noGrp="1"/>
          </p:cNvSpPr>
          <p:nvPr>
            <p:ph type="chart" sz="quarter" idx="49" hasCustomPrompt="1"/>
          </p:nvPr>
        </p:nvSpPr>
        <p:spPr>
          <a:xfrm>
            <a:off x="8119283" y="4342929"/>
            <a:ext cx="3310421" cy="183858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the icon below to insert a chart</a:t>
            </a:r>
          </a:p>
        </p:txBody>
      </p:sp>
      <p:sp>
        <p:nvSpPr>
          <p:cNvPr id="19" name="Slide Number">
            <a:extLst>
              <a:ext uri="{FF2B5EF4-FFF2-40B4-BE49-F238E27FC236}">
                <a16:creationId xmlns:a16="http://schemas.microsoft.com/office/drawing/2014/main" id="{8CD47FA9-0487-4B89-A339-602503AA8B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319423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harts with Key Takeawa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Deck Title">
            <a:extLst>
              <a:ext uri="{FF2B5EF4-FFF2-40B4-BE49-F238E27FC236}">
                <a16:creationId xmlns:a16="http://schemas.microsoft.com/office/drawing/2014/main" id="{952CB6CF-0BC1-413C-8496-AB85F7D928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33" name="Title">
            <a:extLst>
              <a:ext uri="{FF2B5EF4-FFF2-40B4-BE49-F238E27FC236}">
                <a16:creationId xmlns:a16="http://schemas.microsoft.com/office/drawing/2014/main" id="{B1EBBA14-0785-4C20-A518-3E7100A34C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30" name="Subtitle">
            <a:extLst>
              <a:ext uri="{FF2B5EF4-FFF2-40B4-BE49-F238E27FC236}">
                <a16:creationId xmlns:a16="http://schemas.microsoft.com/office/drawing/2014/main" id="{8AC9B00F-F3F4-4E36-9BC9-FAA160094C6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34" name="Shape">
            <a:extLst>
              <a:ext uri="{FF2B5EF4-FFF2-40B4-BE49-F238E27FC236}">
                <a16:creationId xmlns:a16="http://schemas.microsoft.com/office/drawing/2014/main" id="{783D0576-5160-47BC-92E2-EC51D0E16E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2277" y="1898481"/>
            <a:ext cx="3657600" cy="4444753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5" name="Heading">
            <a:extLst>
              <a:ext uri="{FF2B5EF4-FFF2-40B4-BE49-F238E27FC236}">
                <a16:creationId xmlns:a16="http://schemas.microsoft.com/office/drawing/2014/main" id="{F645FA5D-1A1E-4FE9-8D2B-F5B8E0F6DDB3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27864" y="2009823"/>
            <a:ext cx="3502275" cy="26065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buNone/>
              <a:defRPr lang="en-US" sz="16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Key Takeaways Title</a:t>
            </a:r>
          </a:p>
        </p:txBody>
      </p:sp>
      <p:sp>
        <p:nvSpPr>
          <p:cNvPr id="36" name="Text">
            <a:extLst>
              <a:ext uri="{FF2B5EF4-FFF2-40B4-BE49-F238E27FC236}">
                <a16:creationId xmlns:a16="http://schemas.microsoft.com/office/drawing/2014/main" id="{11E0499E-10EB-4887-AAD4-DC8D047F55D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27864" y="2325554"/>
            <a:ext cx="3497385" cy="53035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Introduction to this section, which can be one to two lines</a:t>
            </a:r>
          </a:p>
        </p:txBody>
      </p:sp>
      <p:sp>
        <p:nvSpPr>
          <p:cNvPr id="37" name="Text">
            <a:extLst>
              <a:ext uri="{FF2B5EF4-FFF2-40B4-BE49-F238E27FC236}">
                <a16:creationId xmlns:a16="http://schemas.microsoft.com/office/drawing/2014/main" id="{0420768A-C31C-427D-B2BF-FCFBA470991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821493" y="2986657"/>
            <a:ext cx="3203756" cy="31876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Bulleted list of key takeaways – recommend bolding the first few words of each bullet</a:t>
            </a:r>
          </a:p>
        </p:txBody>
      </p:sp>
      <p:sp>
        <p:nvSpPr>
          <p:cNvPr id="13" name="Shape">
            <a:extLst>
              <a:ext uri="{FF2B5EF4-FFF2-40B4-BE49-F238E27FC236}">
                <a16:creationId xmlns:a16="http://schemas.microsoft.com/office/drawing/2014/main" id="{C118740A-8798-4CB4-9922-800C23A639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201298" y="1910693"/>
            <a:ext cx="3657600" cy="2176348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4" name="Chart">
            <a:extLst>
              <a:ext uri="{FF2B5EF4-FFF2-40B4-BE49-F238E27FC236}">
                <a16:creationId xmlns:a16="http://schemas.microsoft.com/office/drawing/2014/main" id="{B397A503-C60A-4E5B-BDB3-8EE136AA8FD3}"/>
              </a:ext>
            </a:extLst>
          </p:cNvPr>
          <p:cNvSpPr>
            <a:spLocks noGrp="1"/>
          </p:cNvSpPr>
          <p:nvPr>
            <p:ph type="chart" sz="quarter" idx="50" hasCustomPrompt="1"/>
          </p:nvPr>
        </p:nvSpPr>
        <p:spPr>
          <a:xfrm>
            <a:off x="4374888" y="2079577"/>
            <a:ext cx="3310421" cy="183858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the icon below to insert a chart</a:t>
            </a:r>
          </a:p>
        </p:txBody>
      </p:sp>
      <p:sp>
        <p:nvSpPr>
          <p:cNvPr id="18" name="Shape">
            <a:extLst>
              <a:ext uri="{FF2B5EF4-FFF2-40B4-BE49-F238E27FC236}">
                <a16:creationId xmlns:a16="http://schemas.microsoft.com/office/drawing/2014/main" id="{CCD4F1D2-22BE-4A6D-80F9-97D3A92547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201298" y="4179097"/>
            <a:ext cx="3657600" cy="2176348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9" name="Chart">
            <a:extLst>
              <a:ext uri="{FF2B5EF4-FFF2-40B4-BE49-F238E27FC236}">
                <a16:creationId xmlns:a16="http://schemas.microsoft.com/office/drawing/2014/main" id="{7B4355AA-3D22-4959-886F-A5DBE1D1502D}"/>
              </a:ext>
            </a:extLst>
          </p:cNvPr>
          <p:cNvSpPr>
            <a:spLocks noGrp="1"/>
          </p:cNvSpPr>
          <p:nvPr>
            <p:ph type="chart" sz="quarter" idx="51" hasCustomPrompt="1"/>
          </p:nvPr>
        </p:nvSpPr>
        <p:spPr>
          <a:xfrm>
            <a:off x="4374888" y="4347981"/>
            <a:ext cx="3310421" cy="183858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the icon below to insert a chart</a:t>
            </a:r>
          </a:p>
        </p:txBody>
      </p:sp>
      <p:sp>
        <p:nvSpPr>
          <p:cNvPr id="3" name="Shape">
            <a:extLst>
              <a:ext uri="{FF2B5EF4-FFF2-40B4-BE49-F238E27FC236}">
                <a16:creationId xmlns:a16="http://schemas.microsoft.com/office/drawing/2014/main" id="{FDEA488B-E127-466B-95B7-1D231887D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945693" y="1910693"/>
            <a:ext cx="3657600" cy="2176348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2" name="Chart">
            <a:extLst>
              <a:ext uri="{FF2B5EF4-FFF2-40B4-BE49-F238E27FC236}">
                <a16:creationId xmlns:a16="http://schemas.microsoft.com/office/drawing/2014/main" id="{BCDAB732-3AC3-4730-84A2-54AA69690DA1}"/>
              </a:ext>
            </a:extLst>
          </p:cNvPr>
          <p:cNvSpPr>
            <a:spLocks noGrp="1"/>
          </p:cNvSpPr>
          <p:nvPr>
            <p:ph type="chart" sz="quarter" idx="46" hasCustomPrompt="1"/>
          </p:nvPr>
        </p:nvSpPr>
        <p:spPr>
          <a:xfrm>
            <a:off x="8119283" y="2079577"/>
            <a:ext cx="3310421" cy="183858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the icon below to insert a chart</a:t>
            </a:r>
          </a:p>
        </p:txBody>
      </p:sp>
      <p:sp>
        <p:nvSpPr>
          <p:cNvPr id="31" name="Shape">
            <a:extLst>
              <a:ext uri="{FF2B5EF4-FFF2-40B4-BE49-F238E27FC236}">
                <a16:creationId xmlns:a16="http://schemas.microsoft.com/office/drawing/2014/main" id="{0F72C422-8F03-4874-A801-4CF3B22948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945693" y="4179097"/>
            <a:ext cx="3657600" cy="2176348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2" name="Chart">
            <a:extLst>
              <a:ext uri="{FF2B5EF4-FFF2-40B4-BE49-F238E27FC236}">
                <a16:creationId xmlns:a16="http://schemas.microsoft.com/office/drawing/2014/main" id="{02216773-3EF6-437D-81B4-79AB19D3B6A8}"/>
              </a:ext>
            </a:extLst>
          </p:cNvPr>
          <p:cNvSpPr>
            <a:spLocks noGrp="1"/>
          </p:cNvSpPr>
          <p:nvPr>
            <p:ph type="chart" sz="quarter" idx="49" hasCustomPrompt="1"/>
          </p:nvPr>
        </p:nvSpPr>
        <p:spPr>
          <a:xfrm>
            <a:off x="8119283" y="4347981"/>
            <a:ext cx="3310421" cy="183858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the icon below to insert a chart</a:t>
            </a:r>
          </a:p>
        </p:txBody>
      </p:sp>
      <p:sp>
        <p:nvSpPr>
          <p:cNvPr id="28" name="Slide Number">
            <a:extLst>
              <a:ext uri="{FF2B5EF4-FFF2-40B4-BE49-F238E27FC236}">
                <a16:creationId xmlns:a16="http://schemas.microsoft.com/office/drawing/2014/main" id="{16E5FB9E-8E62-4177-9AD9-93463ECF46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391449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- Three Mileston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eck Title">
            <a:extLst>
              <a:ext uri="{FF2B5EF4-FFF2-40B4-BE49-F238E27FC236}">
                <a16:creationId xmlns:a16="http://schemas.microsoft.com/office/drawing/2014/main" id="{57B50BDD-782F-465E-B2ED-14F47ADA0A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29" name="Title">
            <a:extLst>
              <a:ext uri="{FF2B5EF4-FFF2-40B4-BE49-F238E27FC236}">
                <a16:creationId xmlns:a16="http://schemas.microsoft.com/office/drawing/2014/main" id="{9B9C9E68-6833-47BE-AE49-D9C8237531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27" name="Subtitle">
            <a:extLst>
              <a:ext uri="{FF2B5EF4-FFF2-40B4-BE49-F238E27FC236}">
                <a16:creationId xmlns:a16="http://schemas.microsoft.com/office/drawing/2014/main" id="{89E7E264-7102-4515-9A0F-238604A13FC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7" name="Heading">
            <a:extLst>
              <a:ext uri="{FF2B5EF4-FFF2-40B4-BE49-F238E27FC236}">
                <a16:creationId xmlns:a16="http://schemas.microsoft.com/office/drawing/2014/main" id="{9744AE91-067B-4843-AC8F-DF41B2E3644C}"/>
              </a:ext>
            </a:extLst>
          </p:cNvPr>
          <p:cNvSpPr>
            <a:spLocks noGrp="1"/>
          </p:cNvSpPr>
          <p:nvPr userDrawn="1">
            <p:ph type="body" sz="quarter" idx="20" hasCustomPrompt="1"/>
          </p:nvPr>
        </p:nvSpPr>
        <p:spPr>
          <a:xfrm>
            <a:off x="430456" y="25987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9" name="Subheading">
            <a:extLst>
              <a:ext uri="{FF2B5EF4-FFF2-40B4-BE49-F238E27FC236}">
                <a16:creationId xmlns:a16="http://schemas.microsoft.com/office/drawing/2014/main" id="{2DE2FDF8-A161-436C-9009-5BA53D58AAAA}"/>
              </a:ext>
            </a:extLst>
          </p:cNvPr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430456" y="28915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35" name="Text">
            <a:extLst>
              <a:ext uri="{FF2B5EF4-FFF2-40B4-BE49-F238E27FC236}">
                <a16:creationId xmlns:a16="http://schemas.microsoft.com/office/drawing/2014/main" id="{E73CA940-8F38-4A4A-9A20-22668E64F0AC}"/>
              </a:ext>
            </a:extLst>
          </p:cNvPr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430456" y="3101333"/>
            <a:ext cx="310896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Description of what this milestone is with two lines of text</a:t>
            </a:r>
          </a:p>
        </p:txBody>
      </p:sp>
      <p:sp>
        <p:nvSpPr>
          <p:cNvPr id="36" name="Heading">
            <a:extLst>
              <a:ext uri="{FF2B5EF4-FFF2-40B4-BE49-F238E27FC236}">
                <a16:creationId xmlns:a16="http://schemas.microsoft.com/office/drawing/2014/main" id="{071277FF-120E-4638-87AD-9E20C66C7A9D}"/>
              </a:ext>
            </a:extLst>
          </p:cNvPr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4505561" y="25987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37" name="Subheading">
            <a:extLst>
              <a:ext uri="{FF2B5EF4-FFF2-40B4-BE49-F238E27FC236}">
                <a16:creationId xmlns:a16="http://schemas.microsoft.com/office/drawing/2014/main" id="{4C08DE17-7432-40E5-9304-0EE5C5E8410F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4505561" y="28915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38" name="Text">
            <a:extLst>
              <a:ext uri="{FF2B5EF4-FFF2-40B4-BE49-F238E27FC236}">
                <a16:creationId xmlns:a16="http://schemas.microsoft.com/office/drawing/2014/main" id="{27BD4E38-821B-4135-8B02-C398A38E77BF}"/>
              </a:ext>
            </a:extLst>
          </p:cNvPr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4505561" y="3101333"/>
            <a:ext cx="310896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Description of what this milestone is with two lines of text</a:t>
            </a:r>
          </a:p>
        </p:txBody>
      </p:sp>
      <p:sp>
        <p:nvSpPr>
          <p:cNvPr id="39" name="Heading">
            <a:extLst>
              <a:ext uri="{FF2B5EF4-FFF2-40B4-BE49-F238E27FC236}">
                <a16:creationId xmlns:a16="http://schemas.microsoft.com/office/drawing/2014/main" id="{F56FE500-5193-48B0-A3B9-4E191FBB5C1B}"/>
              </a:ext>
            </a:extLst>
          </p:cNvPr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8654879" y="25987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42" name="Subheading">
            <a:extLst>
              <a:ext uri="{FF2B5EF4-FFF2-40B4-BE49-F238E27FC236}">
                <a16:creationId xmlns:a16="http://schemas.microsoft.com/office/drawing/2014/main" id="{FA9AE827-FA7A-4EC1-BAAD-50850090D115}"/>
              </a:ext>
            </a:extLst>
          </p:cNvPr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8654879" y="28915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43" name="Text">
            <a:extLst>
              <a:ext uri="{FF2B5EF4-FFF2-40B4-BE49-F238E27FC236}">
                <a16:creationId xmlns:a16="http://schemas.microsoft.com/office/drawing/2014/main" id="{CEE6FC40-D082-4663-BF74-9653694EA72F}"/>
              </a:ext>
            </a:extLst>
          </p:cNvPr>
          <p:cNvSpPr>
            <a:spLocks noGrp="1"/>
          </p:cNvSpPr>
          <p:nvPr userDrawn="1">
            <p:ph type="body" sz="quarter" idx="28" hasCustomPrompt="1"/>
          </p:nvPr>
        </p:nvSpPr>
        <p:spPr>
          <a:xfrm>
            <a:off x="8654879" y="3101333"/>
            <a:ext cx="310896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Description of what this milestone is with two lines of text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C0F4C5E-F154-44E4-A1D8-BFA48B8FC4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428486" y="3657722"/>
            <a:ext cx="11212134" cy="404833"/>
            <a:chOff x="428486" y="3657722"/>
            <a:chExt cx="11212134" cy="404833"/>
          </a:xfrm>
        </p:grpSpPr>
        <p:cxnSp>
          <p:nvCxnSpPr>
            <p:cNvPr id="82" name="Line">
              <a:extLst>
                <a:ext uri="{FF2B5EF4-FFF2-40B4-BE49-F238E27FC236}">
                  <a16:creationId xmlns:a16="http://schemas.microsoft.com/office/drawing/2014/main" id="{39A908F4-8845-47E9-8108-853EB6802A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595901" y="3954605"/>
              <a:ext cx="11044719" cy="0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grpSp>
          <p:nvGrpSpPr>
            <p:cNvPr id="61" name="Icon">
              <a:extLst>
                <a:ext uri="{FF2B5EF4-FFF2-40B4-BE49-F238E27FC236}">
                  <a16:creationId xmlns:a16="http://schemas.microsoft.com/office/drawing/2014/main" id="{08D7ABED-42AF-43B8-8A5B-FC16E0203D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428486" y="3657722"/>
              <a:ext cx="215900" cy="404833"/>
              <a:chOff x="481826" y="3657722"/>
              <a:chExt cx="215900" cy="404833"/>
            </a:xfrm>
          </p:grpSpPr>
          <p:cxnSp>
            <p:nvCxnSpPr>
              <p:cNvPr id="85" name="Shape">
                <a:extLst>
                  <a:ext uri="{FF2B5EF4-FFF2-40B4-BE49-F238E27FC236}">
                    <a16:creationId xmlns:a16="http://schemas.microsoft.com/office/drawing/2014/main" id="{648AB730-91F4-44EE-8262-134F76FB8D3E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589776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87" name="Shape">
                <a:extLst>
                  <a:ext uri="{FF2B5EF4-FFF2-40B4-BE49-F238E27FC236}">
                    <a16:creationId xmlns:a16="http://schemas.microsoft.com/office/drawing/2014/main" id="{4B8E099B-3273-4695-8803-6C78734E5D42}"/>
                  </a:ext>
                </a:extLst>
              </p:cNvPr>
              <p:cNvSpPr/>
              <p:nvPr userDrawn="1"/>
            </p:nvSpPr>
            <p:spPr>
              <a:xfrm>
                <a:off x="481826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8" name="Shape">
                <a:extLst>
                  <a:ext uri="{FF2B5EF4-FFF2-40B4-BE49-F238E27FC236}">
                    <a16:creationId xmlns:a16="http://schemas.microsoft.com/office/drawing/2014/main" id="{817BFD5E-FA37-4FC0-B3B2-9F95DA373522}"/>
                  </a:ext>
                </a:extLst>
              </p:cNvPr>
              <p:cNvSpPr/>
              <p:nvPr userDrawn="1"/>
            </p:nvSpPr>
            <p:spPr>
              <a:xfrm>
                <a:off x="521196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62" name="Icon">
              <a:extLst>
                <a:ext uri="{FF2B5EF4-FFF2-40B4-BE49-F238E27FC236}">
                  <a16:creationId xmlns:a16="http://schemas.microsoft.com/office/drawing/2014/main" id="{A6A09231-6599-4E2F-8E29-47E42E84FB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4505561" y="3657722"/>
              <a:ext cx="215900" cy="404833"/>
              <a:chOff x="4505561" y="3657722"/>
              <a:chExt cx="215900" cy="404833"/>
            </a:xfrm>
          </p:grpSpPr>
          <p:cxnSp>
            <p:nvCxnSpPr>
              <p:cNvPr id="91" name="Shape">
                <a:extLst>
                  <a:ext uri="{FF2B5EF4-FFF2-40B4-BE49-F238E27FC236}">
                    <a16:creationId xmlns:a16="http://schemas.microsoft.com/office/drawing/2014/main" id="{91F65D04-29B9-4003-8E28-B33E8DBD834A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4613511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95" name="Shape">
                <a:extLst>
                  <a:ext uri="{FF2B5EF4-FFF2-40B4-BE49-F238E27FC236}">
                    <a16:creationId xmlns:a16="http://schemas.microsoft.com/office/drawing/2014/main" id="{E85C679B-EE5C-4028-835D-73930B6BCEF2}"/>
                  </a:ext>
                </a:extLst>
              </p:cNvPr>
              <p:cNvSpPr/>
              <p:nvPr userDrawn="1"/>
            </p:nvSpPr>
            <p:spPr>
              <a:xfrm>
                <a:off x="4505561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0" name="Shape">
                <a:extLst>
                  <a:ext uri="{FF2B5EF4-FFF2-40B4-BE49-F238E27FC236}">
                    <a16:creationId xmlns:a16="http://schemas.microsoft.com/office/drawing/2014/main" id="{8E6F0679-F5DA-40FB-881A-DFC2C2577D5E}"/>
                  </a:ext>
                </a:extLst>
              </p:cNvPr>
              <p:cNvSpPr/>
              <p:nvPr userDrawn="1"/>
            </p:nvSpPr>
            <p:spPr>
              <a:xfrm>
                <a:off x="4544931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63" name="Icon">
              <a:extLst>
                <a:ext uri="{FF2B5EF4-FFF2-40B4-BE49-F238E27FC236}">
                  <a16:creationId xmlns:a16="http://schemas.microsoft.com/office/drawing/2014/main" id="{3F0F00D3-B248-4FC6-A191-86BA457ACE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8655750" y="3657722"/>
              <a:ext cx="215900" cy="404833"/>
              <a:chOff x="8640510" y="3657722"/>
              <a:chExt cx="215900" cy="404833"/>
            </a:xfrm>
          </p:grpSpPr>
          <p:cxnSp>
            <p:nvCxnSpPr>
              <p:cNvPr id="102" name="Shape">
                <a:extLst>
                  <a:ext uri="{FF2B5EF4-FFF2-40B4-BE49-F238E27FC236}">
                    <a16:creationId xmlns:a16="http://schemas.microsoft.com/office/drawing/2014/main" id="{D3A2D5C2-EB30-4375-8E96-2BB28B0F8F25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8748460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103" name="Shape">
                <a:extLst>
                  <a:ext uri="{FF2B5EF4-FFF2-40B4-BE49-F238E27FC236}">
                    <a16:creationId xmlns:a16="http://schemas.microsoft.com/office/drawing/2014/main" id="{81B3FB96-AE5C-4936-942B-D7FA83A00974}"/>
                  </a:ext>
                </a:extLst>
              </p:cNvPr>
              <p:cNvSpPr/>
              <p:nvPr userDrawn="1"/>
            </p:nvSpPr>
            <p:spPr>
              <a:xfrm>
                <a:off x="8640510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4" name="Shape">
                <a:extLst>
                  <a:ext uri="{FF2B5EF4-FFF2-40B4-BE49-F238E27FC236}">
                    <a16:creationId xmlns:a16="http://schemas.microsoft.com/office/drawing/2014/main" id="{380E90CA-7EC1-4BBD-8548-915C674CC04A}"/>
                  </a:ext>
                </a:extLst>
              </p:cNvPr>
              <p:cNvSpPr/>
              <p:nvPr userDrawn="1"/>
            </p:nvSpPr>
            <p:spPr>
              <a:xfrm>
                <a:off x="8679880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8" name="Slide Number">
            <a:extLst>
              <a:ext uri="{FF2B5EF4-FFF2-40B4-BE49-F238E27FC236}">
                <a16:creationId xmlns:a16="http://schemas.microsoft.com/office/drawing/2014/main" id="{16E5FB9E-8E62-4177-9AD9-93463ECF46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z="1200" kern="1200" smtClean="0">
                <a:solidFill>
                  <a:srgbClr val="7F7F7F"/>
                </a:solidFill>
                <a:latin typeface="+mn-lt"/>
                <a:ea typeface="+mn-ea"/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 sz="1200" kern="1200">
              <a:solidFill>
                <a:srgbClr val="7F7F7F"/>
              </a:solidFill>
              <a:latin typeface="+mn-lt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671132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- Four Mileston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eck Title">
            <a:extLst>
              <a:ext uri="{FF2B5EF4-FFF2-40B4-BE49-F238E27FC236}">
                <a16:creationId xmlns:a16="http://schemas.microsoft.com/office/drawing/2014/main" id="{57B50BDD-782F-465E-B2ED-14F47ADA0A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29" name="Title">
            <a:extLst>
              <a:ext uri="{FF2B5EF4-FFF2-40B4-BE49-F238E27FC236}">
                <a16:creationId xmlns:a16="http://schemas.microsoft.com/office/drawing/2014/main" id="{9B9C9E68-6833-47BE-AE49-D9C8237531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27" name="Subtitle">
            <a:extLst>
              <a:ext uri="{FF2B5EF4-FFF2-40B4-BE49-F238E27FC236}">
                <a16:creationId xmlns:a16="http://schemas.microsoft.com/office/drawing/2014/main" id="{89E7E264-7102-4515-9A0F-238604A13FC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31" name="Heading">
            <a:extLst>
              <a:ext uri="{FF2B5EF4-FFF2-40B4-BE49-F238E27FC236}">
                <a16:creationId xmlns:a16="http://schemas.microsoft.com/office/drawing/2014/main" id="{AE40CB9C-2231-48BC-ABA8-30EA27CABCF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0456" y="25987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32" name="Subheading">
            <a:extLst>
              <a:ext uri="{FF2B5EF4-FFF2-40B4-BE49-F238E27FC236}">
                <a16:creationId xmlns:a16="http://schemas.microsoft.com/office/drawing/2014/main" id="{31212E90-B031-414F-8B59-15FB9A41FDE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0456" y="28915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33" name="Text">
            <a:extLst>
              <a:ext uri="{FF2B5EF4-FFF2-40B4-BE49-F238E27FC236}">
                <a16:creationId xmlns:a16="http://schemas.microsoft.com/office/drawing/2014/main" id="{49E0F28B-1524-4D2C-8BE7-D6B5CFA6C43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0456" y="3101333"/>
            <a:ext cx="23774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Description of what this milestone is with two lines of text</a:t>
            </a:r>
          </a:p>
        </p:txBody>
      </p:sp>
      <p:sp>
        <p:nvSpPr>
          <p:cNvPr id="34" name="Heading">
            <a:extLst>
              <a:ext uri="{FF2B5EF4-FFF2-40B4-BE49-F238E27FC236}">
                <a16:creationId xmlns:a16="http://schemas.microsoft.com/office/drawing/2014/main" id="{B087D3C3-94B1-48D1-86B4-C69168AB6E1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368911" y="44148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35" name="Subheading">
            <a:extLst>
              <a:ext uri="{FF2B5EF4-FFF2-40B4-BE49-F238E27FC236}">
                <a16:creationId xmlns:a16="http://schemas.microsoft.com/office/drawing/2014/main" id="{A26E7B18-D947-4C91-9C64-370D17B1CC4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368911" y="47076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36" name="Text">
            <a:extLst>
              <a:ext uri="{FF2B5EF4-FFF2-40B4-BE49-F238E27FC236}">
                <a16:creationId xmlns:a16="http://schemas.microsoft.com/office/drawing/2014/main" id="{DC49F747-E88E-4A42-8D0C-C5CB89A9390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368911" y="4917433"/>
            <a:ext cx="23774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Description of what this milestone is with two lines of text</a:t>
            </a:r>
          </a:p>
        </p:txBody>
      </p:sp>
      <p:sp>
        <p:nvSpPr>
          <p:cNvPr id="37" name="Heading">
            <a:extLst>
              <a:ext uri="{FF2B5EF4-FFF2-40B4-BE49-F238E27FC236}">
                <a16:creationId xmlns:a16="http://schemas.microsoft.com/office/drawing/2014/main" id="{48F0B9C6-835E-4F70-8525-A3D72196A37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362529" y="25987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38" name="Subheading">
            <a:extLst>
              <a:ext uri="{FF2B5EF4-FFF2-40B4-BE49-F238E27FC236}">
                <a16:creationId xmlns:a16="http://schemas.microsoft.com/office/drawing/2014/main" id="{AEFC40F1-3E9E-4577-A0F5-CCEB0656F7F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362529" y="28915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39" name="Text">
            <a:extLst>
              <a:ext uri="{FF2B5EF4-FFF2-40B4-BE49-F238E27FC236}">
                <a16:creationId xmlns:a16="http://schemas.microsoft.com/office/drawing/2014/main" id="{1D6FB7EF-1143-454A-AE60-9769E5B69ED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362529" y="3101333"/>
            <a:ext cx="23774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Description of what this milestone is with two lines of text</a:t>
            </a:r>
          </a:p>
        </p:txBody>
      </p:sp>
      <p:sp>
        <p:nvSpPr>
          <p:cNvPr id="58" name="Heading">
            <a:extLst>
              <a:ext uri="{FF2B5EF4-FFF2-40B4-BE49-F238E27FC236}">
                <a16:creationId xmlns:a16="http://schemas.microsoft.com/office/drawing/2014/main" id="{DF3645CB-3D2B-4F22-920D-08ED80F9908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281860" y="44148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59" name="Subheading">
            <a:extLst>
              <a:ext uri="{FF2B5EF4-FFF2-40B4-BE49-F238E27FC236}">
                <a16:creationId xmlns:a16="http://schemas.microsoft.com/office/drawing/2014/main" id="{E6FCF61B-B253-401D-89F7-0C22762011D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281860" y="47076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60" name="Text">
            <a:extLst>
              <a:ext uri="{FF2B5EF4-FFF2-40B4-BE49-F238E27FC236}">
                <a16:creationId xmlns:a16="http://schemas.microsoft.com/office/drawing/2014/main" id="{7C8D2D24-AEA7-42F5-8AB4-69A4E024153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281860" y="4917433"/>
            <a:ext cx="23774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Description of what this milestone is with two lines of text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4B1078B-F6CB-4224-AEA8-FE6E682846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428486" y="3657722"/>
            <a:ext cx="11212134" cy="588983"/>
            <a:chOff x="428486" y="3657722"/>
            <a:chExt cx="11212134" cy="588983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96346AA-1EC7-46F9-BD0F-E81DEE0F295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595901" y="3954605"/>
              <a:ext cx="11044719" cy="0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0E0CB018-B0D5-4B44-860A-F8AB9CB7B6B5}"/>
                </a:ext>
              </a:extLst>
            </p:cNvPr>
            <p:cNvGrpSpPr/>
            <p:nvPr userDrawn="1"/>
          </p:nvGrpSpPr>
          <p:grpSpPr>
            <a:xfrm>
              <a:off x="428486" y="3657722"/>
              <a:ext cx="215900" cy="404833"/>
              <a:chOff x="481826" y="3657722"/>
              <a:chExt cx="215900" cy="404833"/>
            </a:xfrm>
          </p:grpSpPr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FCDDED10-C14B-4D21-AD7B-A2740627C5E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589776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4554DD85-90A9-4C43-8170-6809719D7D4E}"/>
                  </a:ext>
                </a:extLst>
              </p:cNvPr>
              <p:cNvSpPr/>
              <p:nvPr userDrawn="1"/>
            </p:nvSpPr>
            <p:spPr>
              <a:xfrm>
                <a:off x="481826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F4683367-6AAA-4886-ACB8-5F2AA64B34F6}"/>
                  </a:ext>
                </a:extLst>
              </p:cNvPr>
              <p:cNvSpPr/>
              <p:nvPr userDrawn="1"/>
            </p:nvSpPr>
            <p:spPr>
              <a:xfrm>
                <a:off x="521196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382AE1FD-4C76-4B5F-A801-7D8245407209}"/>
                </a:ext>
              </a:extLst>
            </p:cNvPr>
            <p:cNvGrpSpPr/>
            <p:nvPr userDrawn="1"/>
          </p:nvGrpSpPr>
          <p:grpSpPr>
            <a:xfrm flipV="1">
              <a:off x="3388077" y="3841872"/>
              <a:ext cx="215900" cy="404833"/>
              <a:chOff x="4505561" y="3657722"/>
              <a:chExt cx="215900" cy="404833"/>
            </a:xfrm>
          </p:grpSpPr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A01E9F24-05C3-43C4-8E08-8DACE36F580D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4613511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1BC9D1D2-71DD-467A-9EE9-297AECB584E3}"/>
                  </a:ext>
                </a:extLst>
              </p:cNvPr>
              <p:cNvSpPr/>
              <p:nvPr userDrawn="1"/>
            </p:nvSpPr>
            <p:spPr>
              <a:xfrm>
                <a:off x="4505561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51A260FB-FE28-4092-B3A3-AA9CF2451901}"/>
                  </a:ext>
                </a:extLst>
              </p:cNvPr>
              <p:cNvSpPr/>
              <p:nvPr userDrawn="1"/>
            </p:nvSpPr>
            <p:spPr>
              <a:xfrm>
                <a:off x="4544931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27D2679-E95E-4F8A-A4D8-D61DDB89289E}"/>
                </a:ext>
              </a:extLst>
            </p:cNvPr>
            <p:cNvGrpSpPr/>
            <p:nvPr userDrawn="1"/>
          </p:nvGrpSpPr>
          <p:grpSpPr>
            <a:xfrm>
              <a:off x="6347668" y="3657722"/>
              <a:ext cx="215900" cy="404833"/>
              <a:chOff x="8640510" y="3657722"/>
              <a:chExt cx="215900" cy="404833"/>
            </a:xfrm>
          </p:grpSpPr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EB6075AB-C46D-4C12-9B46-8720BB098B40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8748460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27DE3503-7CA1-4479-B2C1-463A8C8D1281}"/>
                  </a:ext>
                </a:extLst>
              </p:cNvPr>
              <p:cNvSpPr/>
              <p:nvPr userDrawn="1"/>
            </p:nvSpPr>
            <p:spPr>
              <a:xfrm>
                <a:off x="8640510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D86EA661-78C4-4006-B60E-99392E32F394}"/>
                  </a:ext>
                </a:extLst>
              </p:cNvPr>
              <p:cNvSpPr/>
              <p:nvPr userDrawn="1"/>
            </p:nvSpPr>
            <p:spPr>
              <a:xfrm>
                <a:off x="8679880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983429CB-BF93-483C-B402-5DD34500B55F}"/>
                </a:ext>
              </a:extLst>
            </p:cNvPr>
            <p:cNvGrpSpPr/>
            <p:nvPr userDrawn="1"/>
          </p:nvGrpSpPr>
          <p:grpSpPr>
            <a:xfrm flipV="1">
              <a:off x="9307260" y="3841872"/>
              <a:ext cx="215900" cy="404833"/>
              <a:chOff x="4505561" y="3657722"/>
              <a:chExt cx="215900" cy="404833"/>
            </a:xfrm>
          </p:grpSpPr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FE42DB84-DC5F-49E5-83A1-F843912D1593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4613511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4E614E47-8017-4403-B9E4-4F086A127DCB}"/>
                  </a:ext>
                </a:extLst>
              </p:cNvPr>
              <p:cNvSpPr/>
              <p:nvPr userDrawn="1"/>
            </p:nvSpPr>
            <p:spPr>
              <a:xfrm>
                <a:off x="4505561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D36F5778-BC8C-41D9-B57D-0A69E900B2D1}"/>
                  </a:ext>
                </a:extLst>
              </p:cNvPr>
              <p:cNvSpPr/>
              <p:nvPr userDrawn="1"/>
            </p:nvSpPr>
            <p:spPr>
              <a:xfrm>
                <a:off x="4544931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8" name="Slide Number">
            <a:extLst>
              <a:ext uri="{FF2B5EF4-FFF2-40B4-BE49-F238E27FC236}">
                <a16:creationId xmlns:a16="http://schemas.microsoft.com/office/drawing/2014/main" id="{16E5FB9E-8E62-4177-9AD9-93463ECF46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z="1200" kern="1200" smtClean="0">
                <a:solidFill>
                  <a:srgbClr val="7F7F7F"/>
                </a:solidFill>
                <a:latin typeface="+mn-lt"/>
                <a:ea typeface="+mn-ea"/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 sz="1200" kern="1200">
              <a:solidFill>
                <a:srgbClr val="7F7F7F"/>
              </a:solidFill>
              <a:latin typeface="+mn-lt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509037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- Five Mileston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eck Title">
            <a:extLst>
              <a:ext uri="{FF2B5EF4-FFF2-40B4-BE49-F238E27FC236}">
                <a16:creationId xmlns:a16="http://schemas.microsoft.com/office/drawing/2014/main" id="{57B50BDD-782F-465E-B2ED-14F47ADA0A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29" name="Title">
            <a:extLst>
              <a:ext uri="{FF2B5EF4-FFF2-40B4-BE49-F238E27FC236}">
                <a16:creationId xmlns:a16="http://schemas.microsoft.com/office/drawing/2014/main" id="{9B9C9E68-6833-47BE-AE49-D9C8237531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27" name="Subtitle">
            <a:extLst>
              <a:ext uri="{FF2B5EF4-FFF2-40B4-BE49-F238E27FC236}">
                <a16:creationId xmlns:a16="http://schemas.microsoft.com/office/drawing/2014/main" id="{89E7E264-7102-4515-9A0F-238604A13FC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31" name="Heading">
            <a:extLst>
              <a:ext uri="{FF2B5EF4-FFF2-40B4-BE49-F238E27FC236}">
                <a16:creationId xmlns:a16="http://schemas.microsoft.com/office/drawing/2014/main" id="{AE40CB9C-2231-48BC-ABA8-30EA27CABCF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0456" y="25987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32" name="Subheading">
            <a:extLst>
              <a:ext uri="{FF2B5EF4-FFF2-40B4-BE49-F238E27FC236}">
                <a16:creationId xmlns:a16="http://schemas.microsoft.com/office/drawing/2014/main" id="{31212E90-B031-414F-8B59-15FB9A41FDE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0456" y="28915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33" name="Text">
            <a:extLst>
              <a:ext uri="{FF2B5EF4-FFF2-40B4-BE49-F238E27FC236}">
                <a16:creationId xmlns:a16="http://schemas.microsoft.com/office/drawing/2014/main" id="{49E0F28B-1524-4D2C-8BE7-D6B5CFA6C43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0456" y="3101333"/>
            <a:ext cx="23774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Description of what this milestone is with two lines of text</a:t>
            </a:r>
          </a:p>
        </p:txBody>
      </p:sp>
      <p:sp>
        <p:nvSpPr>
          <p:cNvPr id="34" name="Heading">
            <a:extLst>
              <a:ext uri="{FF2B5EF4-FFF2-40B4-BE49-F238E27FC236}">
                <a16:creationId xmlns:a16="http://schemas.microsoft.com/office/drawing/2014/main" id="{B087D3C3-94B1-48D1-86B4-C69168AB6E1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619611" y="44148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35" name="Subheading">
            <a:extLst>
              <a:ext uri="{FF2B5EF4-FFF2-40B4-BE49-F238E27FC236}">
                <a16:creationId xmlns:a16="http://schemas.microsoft.com/office/drawing/2014/main" id="{A26E7B18-D947-4C91-9C64-370D17B1CC4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619611" y="47076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36" name="Text">
            <a:extLst>
              <a:ext uri="{FF2B5EF4-FFF2-40B4-BE49-F238E27FC236}">
                <a16:creationId xmlns:a16="http://schemas.microsoft.com/office/drawing/2014/main" id="{DC49F747-E88E-4A42-8D0C-C5CB89A9390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619611" y="4917433"/>
            <a:ext cx="23774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Description of what this milestone is with two lines of text</a:t>
            </a:r>
          </a:p>
        </p:txBody>
      </p:sp>
      <p:sp>
        <p:nvSpPr>
          <p:cNvPr id="37" name="Heading">
            <a:extLst>
              <a:ext uri="{FF2B5EF4-FFF2-40B4-BE49-F238E27FC236}">
                <a16:creationId xmlns:a16="http://schemas.microsoft.com/office/drawing/2014/main" id="{48F0B9C6-835E-4F70-8525-A3D72196A37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844879" y="25987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38" name="Subheading">
            <a:extLst>
              <a:ext uri="{FF2B5EF4-FFF2-40B4-BE49-F238E27FC236}">
                <a16:creationId xmlns:a16="http://schemas.microsoft.com/office/drawing/2014/main" id="{AEFC40F1-3E9E-4577-A0F5-CCEB0656F7F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844879" y="28915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39" name="Text">
            <a:extLst>
              <a:ext uri="{FF2B5EF4-FFF2-40B4-BE49-F238E27FC236}">
                <a16:creationId xmlns:a16="http://schemas.microsoft.com/office/drawing/2014/main" id="{1D6FB7EF-1143-454A-AE60-9769E5B69ED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844879" y="3101333"/>
            <a:ext cx="23774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Description of what this milestone is with two lines of text</a:t>
            </a:r>
          </a:p>
        </p:txBody>
      </p:sp>
      <p:sp>
        <p:nvSpPr>
          <p:cNvPr id="58" name="Heading">
            <a:extLst>
              <a:ext uri="{FF2B5EF4-FFF2-40B4-BE49-F238E27FC236}">
                <a16:creationId xmlns:a16="http://schemas.microsoft.com/office/drawing/2014/main" id="{DF3645CB-3D2B-4F22-920D-08ED80F9908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027610" y="44148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59" name="Subheading">
            <a:extLst>
              <a:ext uri="{FF2B5EF4-FFF2-40B4-BE49-F238E27FC236}">
                <a16:creationId xmlns:a16="http://schemas.microsoft.com/office/drawing/2014/main" id="{E6FCF61B-B253-401D-89F7-0C22762011D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027610" y="47076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60" name="Text">
            <a:extLst>
              <a:ext uri="{FF2B5EF4-FFF2-40B4-BE49-F238E27FC236}">
                <a16:creationId xmlns:a16="http://schemas.microsoft.com/office/drawing/2014/main" id="{7C8D2D24-AEA7-42F5-8AB4-69A4E024153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027610" y="4917433"/>
            <a:ext cx="23774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Description of what this milestone is with two lines of text</a:t>
            </a:r>
          </a:p>
        </p:txBody>
      </p:sp>
      <p:sp>
        <p:nvSpPr>
          <p:cNvPr id="40" name="Heading">
            <a:extLst>
              <a:ext uri="{FF2B5EF4-FFF2-40B4-BE49-F238E27FC236}">
                <a16:creationId xmlns:a16="http://schemas.microsoft.com/office/drawing/2014/main" id="{4D4DFF4E-8F81-44C8-91BC-5D6F024E1FA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260572" y="25987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41" name="Subheading">
            <a:extLst>
              <a:ext uri="{FF2B5EF4-FFF2-40B4-BE49-F238E27FC236}">
                <a16:creationId xmlns:a16="http://schemas.microsoft.com/office/drawing/2014/main" id="{99EFC654-3E28-419C-858A-D39D2D3B67F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260572" y="28915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46" name="Text">
            <a:extLst>
              <a:ext uri="{FF2B5EF4-FFF2-40B4-BE49-F238E27FC236}">
                <a16:creationId xmlns:a16="http://schemas.microsoft.com/office/drawing/2014/main" id="{425F7AED-9F77-4867-9BCC-4EB21942A95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9260572" y="3101333"/>
            <a:ext cx="23774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Description of what this milestone is with two lines of text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B0EC06D-786B-4C6A-A21D-E228B28C0D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428486" y="3657722"/>
            <a:ext cx="11212134" cy="588983"/>
            <a:chOff x="428486" y="3657722"/>
            <a:chExt cx="11212134" cy="588983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96346AA-1EC7-46F9-BD0F-E81DEE0F295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595901" y="3954605"/>
              <a:ext cx="11044719" cy="0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0E0CB018-B0D5-4B44-860A-F8AB9CB7B6B5}"/>
                </a:ext>
              </a:extLst>
            </p:cNvPr>
            <p:cNvGrpSpPr/>
            <p:nvPr userDrawn="1"/>
          </p:nvGrpSpPr>
          <p:grpSpPr>
            <a:xfrm>
              <a:off x="428486" y="3657722"/>
              <a:ext cx="215900" cy="404833"/>
              <a:chOff x="481826" y="3657722"/>
              <a:chExt cx="215900" cy="404833"/>
            </a:xfrm>
          </p:grpSpPr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FCDDED10-C14B-4D21-AD7B-A2740627C5E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589776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4554DD85-90A9-4C43-8170-6809719D7D4E}"/>
                  </a:ext>
                </a:extLst>
              </p:cNvPr>
              <p:cNvSpPr/>
              <p:nvPr userDrawn="1"/>
            </p:nvSpPr>
            <p:spPr>
              <a:xfrm>
                <a:off x="481826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F4683367-6AAA-4886-ACB8-5F2AA64B34F6}"/>
                  </a:ext>
                </a:extLst>
              </p:cNvPr>
              <p:cNvSpPr/>
              <p:nvPr userDrawn="1"/>
            </p:nvSpPr>
            <p:spPr>
              <a:xfrm>
                <a:off x="521196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382AE1FD-4C76-4B5F-A801-7D8245407209}"/>
                </a:ext>
              </a:extLst>
            </p:cNvPr>
            <p:cNvGrpSpPr/>
            <p:nvPr userDrawn="1"/>
          </p:nvGrpSpPr>
          <p:grpSpPr>
            <a:xfrm flipV="1">
              <a:off x="2632792" y="3841872"/>
              <a:ext cx="215900" cy="404833"/>
              <a:chOff x="4505561" y="3657722"/>
              <a:chExt cx="215900" cy="404833"/>
            </a:xfrm>
          </p:grpSpPr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A01E9F24-05C3-43C4-8E08-8DACE36F580D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4613511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1BC9D1D2-71DD-467A-9EE9-297AECB584E3}"/>
                  </a:ext>
                </a:extLst>
              </p:cNvPr>
              <p:cNvSpPr/>
              <p:nvPr userDrawn="1"/>
            </p:nvSpPr>
            <p:spPr>
              <a:xfrm>
                <a:off x="4505561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51A260FB-FE28-4092-B3A3-AA9CF2451901}"/>
                  </a:ext>
                </a:extLst>
              </p:cNvPr>
              <p:cNvSpPr/>
              <p:nvPr userDrawn="1"/>
            </p:nvSpPr>
            <p:spPr>
              <a:xfrm>
                <a:off x="4544931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27D2679-E95E-4F8A-A4D8-D61DDB89289E}"/>
                </a:ext>
              </a:extLst>
            </p:cNvPr>
            <p:cNvGrpSpPr/>
            <p:nvPr userDrawn="1"/>
          </p:nvGrpSpPr>
          <p:grpSpPr>
            <a:xfrm>
              <a:off x="4837098" y="3657722"/>
              <a:ext cx="215900" cy="404833"/>
              <a:chOff x="8640510" y="3657722"/>
              <a:chExt cx="215900" cy="404833"/>
            </a:xfrm>
          </p:grpSpPr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EB6075AB-C46D-4C12-9B46-8720BB098B40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8748460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27DE3503-7CA1-4479-B2C1-463A8C8D1281}"/>
                  </a:ext>
                </a:extLst>
              </p:cNvPr>
              <p:cNvSpPr/>
              <p:nvPr userDrawn="1"/>
            </p:nvSpPr>
            <p:spPr>
              <a:xfrm>
                <a:off x="8640510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D86EA661-78C4-4006-B60E-99392E32F394}"/>
                  </a:ext>
                </a:extLst>
              </p:cNvPr>
              <p:cNvSpPr/>
              <p:nvPr userDrawn="1"/>
            </p:nvSpPr>
            <p:spPr>
              <a:xfrm>
                <a:off x="8679880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983429CB-BF93-483C-B402-5DD34500B55F}"/>
                </a:ext>
              </a:extLst>
            </p:cNvPr>
            <p:cNvGrpSpPr/>
            <p:nvPr userDrawn="1"/>
          </p:nvGrpSpPr>
          <p:grpSpPr>
            <a:xfrm flipV="1">
              <a:off x="7041404" y="3841872"/>
              <a:ext cx="215900" cy="404833"/>
              <a:chOff x="4505561" y="3657722"/>
              <a:chExt cx="215900" cy="404833"/>
            </a:xfrm>
          </p:grpSpPr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FE42DB84-DC5F-49E5-83A1-F843912D1593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4613511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4E614E47-8017-4403-B9E4-4F086A127DCB}"/>
                  </a:ext>
                </a:extLst>
              </p:cNvPr>
              <p:cNvSpPr/>
              <p:nvPr userDrawn="1"/>
            </p:nvSpPr>
            <p:spPr>
              <a:xfrm>
                <a:off x="4505561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D36F5778-BC8C-41D9-B57D-0A69E900B2D1}"/>
                  </a:ext>
                </a:extLst>
              </p:cNvPr>
              <p:cNvSpPr/>
              <p:nvPr userDrawn="1"/>
            </p:nvSpPr>
            <p:spPr>
              <a:xfrm>
                <a:off x="4544931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28D1E63-ED1E-4BE7-AB0D-B56F070D936F}"/>
                </a:ext>
              </a:extLst>
            </p:cNvPr>
            <p:cNvGrpSpPr/>
            <p:nvPr userDrawn="1"/>
          </p:nvGrpSpPr>
          <p:grpSpPr>
            <a:xfrm>
              <a:off x="9245711" y="3657722"/>
              <a:ext cx="215900" cy="404833"/>
              <a:chOff x="8640510" y="3657722"/>
              <a:chExt cx="215900" cy="404833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7B04986E-9B1A-4D21-9D72-0EDE365580D8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8748460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30A2D109-C8A1-4C3B-B88F-6EFA740DFB8A}"/>
                  </a:ext>
                </a:extLst>
              </p:cNvPr>
              <p:cNvSpPr/>
              <p:nvPr userDrawn="1"/>
            </p:nvSpPr>
            <p:spPr>
              <a:xfrm>
                <a:off x="8640510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2D48CD71-7E14-45C7-B844-44C014FF3D65}"/>
                  </a:ext>
                </a:extLst>
              </p:cNvPr>
              <p:cNvSpPr/>
              <p:nvPr userDrawn="1"/>
            </p:nvSpPr>
            <p:spPr>
              <a:xfrm>
                <a:off x="8679880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8" name="Slide Number">
            <a:extLst>
              <a:ext uri="{FF2B5EF4-FFF2-40B4-BE49-F238E27FC236}">
                <a16:creationId xmlns:a16="http://schemas.microsoft.com/office/drawing/2014/main" id="{16E5FB9E-8E62-4177-9AD9-93463ECF46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z="1200" kern="1200" smtClean="0">
                <a:solidFill>
                  <a:srgbClr val="7F7F7F"/>
                </a:solidFill>
                <a:latin typeface="+mn-lt"/>
                <a:ea typeface="+mn-ea"/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 sz="1200" kern="1200">
              <a:solidFill>
                <a:srgbClr val="7F7F7F"/>
              </a:solidFill>
              <a:latin typeface="+mn-lt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412067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- Six Mileston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eck Title">
            <a:extLst>
              <a:ext uri="{FF2B5EF4-FFF2-40B4-BE49-F238E27FC236}">
                <a16:creationId xmlns:a16="http://schemas.microsoft.com/office/drawing/2014/main" id="{57B50BDD-782F-465E-B2ED-14F47ADA0A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29" name="Title">
            <a:extLst>
              <a:ext uri="{FF2B5EF4-FFF2-40B4-BE49-F238E27FC236}">
                <a16:creationId xmlns:a16="http://schemas.microsoft.com/office/drawing/2014/main" id="{9B9C9E68-6833-47BE-AE49-D9C8237531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27" name="Subtitle">
            <a:extLst>
              <a:ext uri="{FF2B5EF4-FFF2-40B4-BE49-F238E27FC236}">
                <a16:creationId xmlns:a16="http://schemas.microsoft.com/office/drawing/2014/main" id="{89E7E264-7102-4515-9A0F-238604A13FC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31" name="Heading">
            <a:extLst>
              <a:ext uri="{FF2B5EF4-FFF2-40B4-BE49-F238E27FC236}">
                <a16:creationId xmlns:a16="http://schemas.microsoft.com/office/drawing/2014/main" id="{AE40CB9C-2231-48BC-ABA8-30EA27CABCF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0456" y="25987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32" name="Subheading">
            <a:extLst>
              <a:ext uri="{FF2B5EF4-FFF2-40B4-BE49-F238E27FC236}">
                <a16:creationId xmlns:a16="http://schemas.microsoft.com/office/drawing/2014/main" id="{31212E90-B031-414F-8B59-15FB9A41FDE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0456" y="28915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33" name="Text">
            <a:extLst>
              <a:ext uri="{FF2B5EF4-FFF2-40B4-BE49-F238E27FC236}">
                <a16:creationId xmlns:a16="http://schemas.microsoft.com/office/drawing/2014/main" id="{49E0F28B-1524-4D2C-8BE7-D6B5CFA6C43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0456" y="3101333"/>
            <a:ext cx="21488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34" name="Heading">
            <a:extLst>
              <a:ext uri="{FF2B5EF4-FFF2-40B4-BE49-F238E27FC236}">
                <a16:creationId xmlns:a16="http://schemas.microsoft.com/office/drawing/2014/main" id="{B087D3C3-94B1-48D1-86B4-C69168AB6E1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276711" y="44148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35" name="Subheading">
            <a:extLst>
              <a:ext uri="{FF2B5EF4-FFF2-40B4-BE49-F238E27FC236}">
                <a16:creationId xmlns:a16="http://schemas.microsoft.com/office/drawing/2014/main" id="{A26E7B18-D947-4C91-9C64-370D17B1CC4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276711" y="47076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36" name="Text">
            <a:extLst>
              <a:ext uri="{FF2B5EF4-FFF2-40B4-BE49-F238E27FC236}">
                <a16:creationId xmlns:a16="http://schemas.microsoft.com/office/drawing/2014/main" id="{DC49F747-E88E-4A42-8D0C-C5CB89A9390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276711" y="4917433"/>
            <a:ext cx="21488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37" name="Heading">
            <a:extLst>
              <a:ext uri="{FF2B5EF4-FFF2-40B4-BE49-F238E27FC236}">
                <a16:creationId xmlns:a16="http://schemas.microsoft.com/office/drawing/2014/main" id="{48F0B9C6-835E-4F70-8525-A3D72196A37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120979" y="25987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38" name="Subheading">
            <a:extLst>
              <a:ext uri="{FF2B5EF4-FFF2-40B4-BE49-F238E27FC236}">
                <a16:creationId xmlns:a16="http://schemas.microsoft.com/office/drawing/2014/main" id="{AEFC40F1-3E9E-4577-A0F5-CCEB0656F7F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120979" y="28915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39" name="Text">
            <a:extLst>
              <a:ext uri="{FF2B5EF4-FFF2-40B4-BE49-F238E27FC236}">
                <a16:creationId xmlns:a16="http://schemas.microsoft.com/office/drawing/2014/main" id="{1D6FB7EF-1143-454A-AE60-9769E5B69ED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120979" y="3101333"/>
            <a:ext cx="21488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58" name="Heading">
            <a:extLst>
              <a:ext uri="{FF2B5EF4-FFF2-40B4-BE49-F238E27FC236}">
                <a16:creationId xmlns:a16="http://schemas.microsoft.com/office/drawing/2014/main" id="{DF3645CB-3D2B-4F22-920D-08ED80F9908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992560" y="44148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59" name="Subheading">
            <a:extLst>
              <a:ext uri="{FF2B5EF4-FFF2-40B4-BE49-F238E27FC236}">
                <a16:creationId xmlns:a16="http://schemas.microsoft.com/office/drawing/2014/main" id="{E6FCF61B-B253-401D-89F7-0C22762011D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992560" y="47076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60" name="Text">
            <a:extLst>
              <a:ext uri="{FF2B5EF4-FFF2-40B4-BE49-F238E27FC236}">
                <a16:creationId xmlns:a16="http://schemas.microsoft.com/office/drawing/2014/main" id="{7C8D2D24-AEA7-42F5-8AB4-69A4E024153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992560" y="4917433"/>
            <a:ext cx="21488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40" name="Heading">
            <a:extLst>
              <a:ext uri="{FF2B5EF4-FFF2-40B4-BE49-F238E27FC236}">
                <a16:creationId xmlns:a16="http://schemas.microsoft.com/office/drawing/2014/main" id="{4D4DFF4E-8F81-44C8-91BC-5D6F024E1FA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857222" y="25987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41" name="Subheading">
            <a:extLst>
              <a:ext uri="{FF2B5EF4-FFF2-40B4-BE49-F238E27FC236}">
                <a16:creationId xmlns:a16="http://schemas.microsoft.com/office/drawing/2014/main" id="{99EFC654-3E28-419C-858A-D39D2D3B67F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857222" y="28915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46" name="Text">
            <a:extLst>
              <a:ext uri="{FF2B5EF4-FFF2-40B4-BE49-F238E27FC236}">
                <a16:creationId xmlns:a16="http://schemas.microsoft.com/office/drawing/2014/main" id="{425F7AED-9F77-4867-9BCC-4EB21942A95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857222" y="3101333"/>
            <a:ext cx="21488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67" name="Heading">
            <a:extLst>
              <a:ext uri="{FF2B5EF4-FFF2-40B4-BE49-F238E27FC236}">
                <a16:creationId xmlns:a16="http://schemas.microsoft.com/office/drawing/2014/main" id="{1AE10689-E934-41C0-AD7A-CB89FAAA0977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9718585" y="44148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68" name="Subheading">
            <a:extLst>
              <a:ext uri="{FF2B5EF4-FFF2-40B4-BE49-F238E27FC236}">
                <a16:creationId xmlns:a16="http://schemas.microsoft.com/office/drawing/2014/main" id="{4D33B8C4-4002-4F0C-8640-02234C3EED89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9718585" y="47076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69" name="Text">
            <a:extLst>
              <a:ext uri="{FF2B5EF4-FFF2-40B4-BE49-F238E27FC236}">
                <a16:creationId xmlns:a16="http://schemas.microsoft.com/office/drawing/2014/main" id="{E6B7EA05-A88D-4A2A-AA52-7D7A95F0BE8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718586" y="4917433"/>
            <a:ext cx="2148840" cy="40255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5FC3F19-E83C-4447-A18A-49D530E58A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428486" y="3657722"/>
            <a:ext cx="11212134" cy="588983"/>
            <a:chOff x="428486" y="3657722"/>
            <a:chExt cx="11212134" cy="588983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96346AA-1EC7-46F9-BD0F-E81DEE0F295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595901" y="3954605"/>
              <a:ext cx="11044719" cy="0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0E0CB018-B0D5-4B44-860A-F8AB9CB7B6B5}"/>
                </a:ext>
              </a:extLst>
            </p:cNvPr>
            <p:cNvGrpSpPr/>
            <p:nvPr userDrawn="1"/>
          </p:nvGrpSpPr>
          <p:grpSpPr>
            <a:xfrm>
              <a:off x="428486" y="3657722"/>
              <a:ext cx="215900" cy="404833"/>
              <a:chOff x="481826" y="3657722"/>
              <a:chExt cx="215900" cy="404833"/>
            </a:xfrm>
          </p:grpSpPr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FCDDED10-C14B-4D21-AD7B-A2740627C5E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589776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4554DD85-90A9-4C43-8170-6809719D7D4E}"/>
                  </a:ext>
                </a:extLst>
              </p:cNvPr>
              <p:cNvSpPr/>
              <p:nvPr userDrawn="1"/>
            </p:nvSpPr>
            <p:spPr>
              <a:xfrm>
                <a:off x="481826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F4683367-6AAA-4886-ACB8-5F2AA64B34F6}"/>
                  </a:ext>
                </a:extLst>
              </p:cNvPr>
              <p:cNvSpPr/>
              <p:nvPr userDrawn="1"/>
            </p:nvSpPr>
            <p:spPr>
              <a:xfrm>
                <a:off x="521196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382AE1FD-4C76-4B5F-A801-7D8245407209}"/>
                </a:ext>
              </a:extLst>
            </p:cNvPr>
            <p:cNvGrpSpPr/>
            <p:nvPr userDrawn="1"/>
          </p:nvGrpSpPr>
          <p:grpSpPr>
            <a:xfrm flipV="1">
              <a:off x="2291805" y="3841872"/>
              <a:ext cx="215900" cy="404833"/>
              <a:chOff x="4505561" y="3657722"/>
              <a:chExt cx="215900" cy="404833"/>
            </a:xfrm>
          </p:grpSpPr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A01E9F24-05C3-43C4-8E08-8DACE36F580D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4613511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1BC9D1D2-71DD-467A-9EE9-297AECB584E3}"/>
                  </a:ext>
                </a:extLst>
              </p:cNvPr>
              <p:cNvSpPr/>
              <p:nvPr userDrawn="1"/>
            </p:nvSpPr>
            <p:spPr>
              <a:xfrm>
                <a:off x="4505561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51A260FB-FE28-4092-B3A3-AA9CF2451901}"/>
                  </a:ext>
                </a:extLst>
              </p:cNvPr>
              <p:cNvSpPr/>
              <p:nvPr userDrawn="1"/>
            </p:nvSpPr>
            <p:spPr>
              <a:xfrm>
                <a:off x="4544931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27D2679-E95E-4F8A-A4D8-D61DDB89289E}"/>
                </a:ext>
              </a:extLst>
            </p:cNvPr>
            <p:cNvGrpSpPr/>
            <p:nvPr userDrawn="1"/>
          </p:nvGrpSpPr>
          <p:grpSpPr>
            <a:xfrm>
              <a:off x="4155124" y="3657722"/>
              <a:ext cx="215900" cy="404833"/>
              <a:chOff x="8640510" y="3657722"/>
              <a:chExt cx="215900" cy="404833"/>
            </a:xfrm>
          </p:grpSpPr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EB6075AB-C46D-4C12-9B46-8720BB098B40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8748460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27DE3503-7CA1-4479-B2C1-463A8C8D1281}"/>
                  </a:ext>
                </a:extLst>
              </p:cNvPr>
              <p:cNvSpPr/>
              <p:nvPr userDrawn="1"/>
            </p:nvSpPr>
            <p:spPr>
              <a:xfrm>
                <a:off x="8640510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D86EA661-78C4-4006-B60E-99392E32F394}"/>
                  </a:ext>
                </a:extLst>
              </p:cNvPr>
              <p:cNvSpPr/>
              <p:nvPr userDrawn="1"/>
            </p:nvSpPr>
            <p:spPr>
              <a:xfrm>
                <a:off x="8679880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983429CB-BF93-483C-B402-5DD34500B55F}"/>
                </a:ext>
              </a:extLst>
            </p:cNvPr>
            <p:cNvGrpSpPr/>
            <p:nvPr userDrawn="1"/>
          </p:nvGrpSpPr>
          <p:grpSpPr>
            <a:xfrm flipV="1">
              <a:off x="6018443" y="3841872"/>
              <a:ext cx="215900" cy="404833"/>
              <a:chOff x="4505561" y="3657722"/>
              <a:chExt cx="215900" cy="404833"/>
            </a:xfrm>
          </p:grpSpPr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FE42DB84-DC5F-49E5-83A1-F843912D1593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4613511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4E614E47-8017-4403-B9E4-4F086A127DCB}"/>
                  </a:ext>
                </a:extLst>
              </p:cNvPr>
              <p:cNvSpPr/>
              <p:nvPr userDrawn="1"/>
            </p:nvSpPr>
            <p:spPr>
              <a:xfrm>
                <a:off x="4505561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D36F5778-BC8C-41D9-B57D-0A69E900B2D1}"/>
                  </a:ext>
                </a:extLst>
              </p:cNvPr>
              <p:cNvSpPr/>
              <p:nvPr userDrawn="1"/>
            </p:nvSpPr>
            <p:spPr>
              <a:xfrm>
                <a:off x="4544931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28D1E63-ED1E-4BE7-AB0D-B56F070D936F}"/>
                </a:ext>
              </a:extLst>
            </p:cNvPr>
            <p:cNvGrpSpPr/>
            <p:nvPr userDrawn="1"/>
          </p:nvGrpSpPr>
          <p:grpSpPr>
            <a:xfrm>
              <a:off x="7881762" y="3657722"/>
              <a:ext cx="215900" cy="404833"/>
              <a:chOff x="8640510" y="3657722"/>
              <a:chExt cx="215900" cy="404833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7B04986E-9B1A-4D21-9D72-0EDE365580D8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8748460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30A2D109-C8A1-4C3B-B88F-6EFA740DFB8A}"/>
                  </a:ext>
                </a:extLst>
              </p:cNvPr>
              <p:cNvSpPr/>
              <p:nvPr userDrawn="1"/>
            </p:nvSpPr>
            <p:spPr>
              <a:xfrm>
                <a:off x="8640510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2D48CD71-7E14-45C7-B844-44C014FF3D65}"/>
                  </a:ext>
                </a:extLst>
              </p:cNvPr>
              <p:cNvSpPr/>
              <p:nvPr userDrawn="1"/>
            </p:nvSpPr>
            <p:spPr>
              <a:xfrm>
                <a:off x="8679880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DD1F4DCB-463D-4AD9-8602-B234C7589668}"/>
                </a:ext>
              </a:extLst>
            </p:cNvPr>
            <p:cNvGrpSpPr/>
            <p:nvPr userDrawn="1"/>
          </p:nvGrpSpPr>
          <p:grpSpPr>
            <a:xfrm flipV="1">
              <a:off x="9745079" y="3841872"/>
              <a:ext cx="215900" cy="404833"/>
              <a:chOff x="4505561" y="3657722"/>
              <a:chExt cx="215900" cy="404833"/>
            </a:xfrm>
          </p:grpSpPr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B08F0FA2-4954-497A-A035-8744E41E242E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4613511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0882451F-BA86-46FA-90C5-424015655FA9}"/>
                  </a:ext>
                </a:extLst>
              </p:cNvPr>
              <p:cNvSpPr/>
              <p:nvPr userDrawn="1"/>
            </p:nvSpPr>
            <p:spPr>
              <a:xfrm>
                <a:off x="4505561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146A650E-6DCD-4796-B14C-7B62401C5199}"/>
                  </a:ext>
                </a:extLst>
              </p:cNvPr>
              <p:cNvSpPr/>
              <p:nvPr userDrawn="1"/>
            </p:nvSpPr>
            <p:spPr>
              <a:xfrm>
                <a:off x="4544931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8" name="Slide Number">
            <a:extLst>
              <a:ext uri="{FF2B5EF4-FFF2-40B4-BE49-F238E27FC236}">
                <a16:creationId xmlns:a16="http://schemas.microsoft.com/office/drawing/2014/main" id="{16E5FB9E-8E62-4177-9AD9-93463ECF46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z="1200" kern="1200" smtClean="0">
                <a:solidFill>
                  <a:srgbClr val="7F7F7F"/>
                </a:solidFill>
                <a:latin typeface="+mn-lt"/>
                <a:ea typeface="+mn-ea"/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 sz="1200" kern="1200">
              <a:solidFill>
                <a:srgbClr val="7F7F7F"/>
              </a:solidFill>
              <a:latin typeface="+mn-lt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476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shot or Image with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eck Title">
            <a:extLst>
              <a:ext uri="{FF2B5EF4-FFF2-40B4-BE49-F238E27FC236}">
                <a16:creationId xmlns:a16="http://schemas.microsoft.com/office/drawing/2014/main" id="{2C777CAC-D197-434F-B733-647A796AAA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18" name="Title">
            <a:extLst>
              <a:ext uri="{FF2B5EF4-FFF2-40B4-BE49-F238E27FC236}">
                <a16:creationId xmlns:a16="http://schemas.microsoft.com/office/drawing/2014/main" id="{040CCC43-F27D-4846-B9AF-DF02CFD370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7" name="Subtitle">
            <a:extLst>
              <a:ext uri="{FF2B5EF4-FFF2-40B4-BE49-F238E27FC236}">
                <a16:creationId xmlns:a16="http://schemas.microsoft.com/office/drawing/2014/main" id="{4761E260-C5FB-41B7-A451-CCD40755FCA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4" name="Image">
            <a:extLst>
              <a:ext uri="{FF2B5EF4-FFF2-40B4-BE49-F238E27FC236}">
                <a16:creationId xmlns:a16="http://schemas.microsoft.com/office/drawing/2014/main" id="{C3098E84-38C6-4C6E-AFCA-906B1EC1329B}"/>
              </a:ext>
            </a:extLst>
          </p:cNvPr>
          <p:cNvSpPr>
            <a:spLocks noGrp="1"/>
          </p:cNvSpPr>
          <p:nvPr>
            <p:ph type="pic" sz="quarter" idx="53" hasCustomPrompt="1"/>
          </p:nvPr>
        </p:nvSpPr>
        <p:spPr>
          <a:xfrm>
            <a:off x="452438" y="1807201"/>
            <a:ext cx="5765800" cy="4758641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/>
          <a:lstStyle>
            <a:lvl1pPr marL="0" indent="0" algn="ctr">
              <a:buNone/>
              <a:defRPr sz="1400" b="1"/>
            </a:lvl1pPr>
          </a:lstStyle>
          <a:p>
            <a:r>
              <a:rPr lang="en-US"/>
              <a:t>Click the icon below to insert an image from your computer.</a:t>
            </a:r>
          </a:p>
        </p:txBody>
      </p:sp>
      <p:sp>
        <p:nvSpPr>
          <p:cNvPr id="39" name="Heading">
            <a:extLst>
              <a:ext uri="{FF2B5EF4-FFF2-40B4-BE49-F238E27FC236}">
                <a16:creationId xmlns:a16="http://schemas.microsoft.com/office/drawing/2014/main" id="{82EC4FA8-A6A1-4ADB-9B95-B32FBAA04FC8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6442647" y="1807202"/>
            <a:ext cx="2103120" cy="260659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 algn="l" defTabSz="914400" rtl="0" eaLnBrk="1" latinLnBrk="0" hangingPunct="1">
              <a:buNone/>
              <a:defRPr lang="en-US" sz="18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Image Title</a:t>
            </a:r>
          </a:p>
        </p:txBody>
      </p:sp>
      <p:sp>
        <p:nvSpPr>
          <p:cNvPr id="9" name="Text">
            <a:extLst>
              <a:ext uri="{FF2B5EF4-FFF2-40B4-BE49-F238E27FC236}">
                <a16:creationId xmlns:a16="http://schemas.microsoft.com/office/drawing/2014/main" id="{53A73D80-A587-4562-9A98-F86452171A9E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6442649" y="2166269"/>
            <a:ext cx="5160644" cy="60233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1400">
                <a:solidFill>
                  <a:srgbClr val="000000"/>
                </a:solidFill>
              </a:defRPr>
            </a:lvl1pPr>
            <a:lvl2pPr marL="685800" indent="-2286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 sz="1400">
                <a:solidFill>
                  <a:srgbClr val="000000"/>
                </a:solidFill>
              </a:defRPr>
            </a:lvl2pPr>
            <a:lvl3pPr marL="1143000" indent="-2286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 sz="1400">
                <a:solidFill>
                  <a:srgbClr val="000000"/>
                </a:solidFill>
              </a:defRPr>
            </a:lvl3pPr>
          </a:lstStyle>
          <a:p>
            <a:pPr lvl="0"/>
            <a:r>
              <a:rPr lang="en-US"/>
              <a:t>Description of image which can be one or two lines</a:t>
            </a:r>
          </a:p>
        </p:txBody>
      </p:sp>
      <p:sp>
        <p:nvSpPr>
          <p:cNvPr id="21" name="Text">
            <a:extLst>
              <a:ext uri="{FF2B5EF4-FFF2-40B4-BE49-F238E27FC236}">
                <a16:creationId xmlns:a16="http://schemas.microsoft.com/office/drawing/2014/main" id="{BD4B6826-5397-4134-B6CF-D573F3979AA3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6442645" y="2904699"/>
            <a:ext cx="5160645" cy="3661143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>
                <a:solidFill>
                  <a:srgbClr val="000000"/>
                </a:solidFill>
              </a:defRPr>
            </a:lvl1pPr>
            <a:lvl2pPr marL="742950" indent="-285750">
              <a:buFont typeface="Courier New" panose="02070309020205020404" pitchFamily="49" charset="0"/>
              <a:buChar char="o"/>
              <a:defRPr sz="1400"/>
            </a:lvl2pPr>
          </a:lstStyle>
          <a:p>
            <a:pPr lvl="0"/>
            <a:r>
              <a:rPr lang="en-US"/>
              <a:t>Bulleted list where the first few words of each bullet are bolded and in blue</a:t>
            </a:r>
          </a:p>
          <a:p>
            <a:pPr lvl="1"/>
            <a:endParaRPr lang="en-US"/>
          </a:p>
        </p:txBody>
      </p:sp>
      <p:sp>
        <p:nvSpPr>
          <p:cNvPr id="13" name="Slide Number">
            <a:extLst>
              <a:ext uri="{FF2B5EF4-FFF2-40B4-BE49-F238E27FC236}">
                <a16:creationId xmlns:a16="http://schemas.microsoft.com/office/drawing/2014/main" id="{2A08A184-117B-4561-889E-5398073423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677182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- Seven Mileston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eck Title">
            <a:extLst>
              <a:ext uri="{FF2B5EF4-FFF2-40B4-BE49-F238E27FC236}">
                <a16:creationId xmlns:a16="http://schemas.microsoft.com/office/drawing/2014/main" id="{57B50BDD-782F-465E-B2ED-14F47ADA0A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29" name="Title">
            <a:extLst>
              <a:ext uri="{FF2B5EF4-FFF2-40B4-BE49-F238E27FC236}">
                <a16:creationId xmlns:a16="http://schemas.microsoft.com/office/drawing/2014/main" id="{9B9C9E68-6833-47BE-AE49-D9C8237531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27" name="Subtitle">
            <a:extLst>
              <a:ext uri="{FF2B5EF4-FFF2-40B4-BE49-F238E27FC236}">
                <a16:creationId xmlns:a16="http://schemas.microsoft.com/office/drawing/2014/main" id="{89E7E264-7102-4515-9A0F-238604A13FC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31" name="Heading">
            <a:extLst>
              <a:ext uri="{FF2B5EF4-FFF2-40B4-BE49-F238E27FC236}">
                <a16:creationId xmlns:a16="http://schemas.microsoft.com/office/drawing/2014/main" id="{AE40CB9C-2231-48BC-ABA8-30EA27CABCF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0456" y="25987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32" name="Subheading">
            <a:extLst>
              <a:ext uri="{FF2B5EF4-FFF2-40B4-BE49-F238E27FC236}">
                <a16:creationId xmlns:a16="http://schemas.microsoft.com/office/drawing/2014/main" id="{31212E90-B031-414F-8B59-15FB9A41FDE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0456" y="28915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33" name="Text">
            <a:extLst>
              <a:ext uri="{FF2B5EF4-FFF2-40B4-BE49-F238E27FC236}">
                <a16:creationId xmlns:a16="http://schemas.microsoft.com/office/drawing/2014/main" id="{49E0F28B-1524-4D2C-8BE7-D6B5CFA6C43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0456" y="3101333"/>
            <a:ext cx="21488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34" name="Heading">
            <a:extLst>
              <a:ext uri="{FF2B5EF4-FFF2-40B4-BE49-F238E27FC236}">
                <a16:creationId xmlns:a16="http://schemas.microsoft.com/office/drawing/2014/main" id="{B087D3C3-94B1-48D1-86B4-C69168AB6E1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901142" y="44148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35" name="Subheading">
            <a:extLst>
              <a:ext uri="{FF2B5EF4-FFF2-40B4-BE49-F238E27FC236}">
                <a16:creationId xmlns:a16="http://schemas.microsoft.com/office/drawing/2014/main" id="{A26E7B18-D947-4C91-9C64-370D17B1CC4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901142" y="47076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36" name="Text">
            <a:extLst>
              <a:ext uri="{FF2B5EF4-FFF2-40B4-BE49-F238E27FC236}">
                <a16:creationId xmlns:a16="http://schemas.microsoft.com/office/drawing/2014/main" id="{DC49F747-E88E-4A42-8D0C-C5CB89A9390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901142" y="4917433"/>
            <a:ext cx="21488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37" name="Heading">
            <a:extLst>
              <a:ext uri="{FF2B5EF4-FFF2-40B4-BE49-F238E27FC236}">
                <a16:creationId xmlns:a16="http://schemas.microsoft.com/office/drawing/2014/main" id="{48F0B9C6-835E-4F70-8525-A3D72196A37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436329" y="25987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38" name="Subheading">
            <a:extLst>
              <a:ext uri="{FF2B5EF4-FFF2-40B4-BE49-F238E27FC236}">
                <a16:creationId xmlns:a16="http://schemas.microsoft.com/office/drawing/2014/main" id="{AEFC40F1-3E9E-4577-A0F5-CCEB0656F7F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436329" y="28915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39" name="Text">
            <a:extLst>
              <a:ext uri="{FF2B5EF4-FFF2-40B4-BE49-F238E27FC236}">
                <a16:creationId xmlns:a16="http://schemas.microsoft.com/office/drawing/2014/main" id="{1D6FB7EF-1143-454A-AE60-9769E5B69ED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36329" y="3101333"/>
            <a:ext cx="21488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58" name="Heading">
            <a:extLst>
              <a:ext uri="{FF2B5EF4-FFF2-40B4-BE49-F238E27FC236}">
                <a16:creationId xmlns:a16="http://schemas.microsoft.com/office/drawing/2014/main" id="{DF3645CB-3D2B-4F22-920D-08ED80F9908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956858" y="44148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59" name="Subheading">
            <a:extLst>
              <a:ext uri="{FF2B5EF4-FFF2-40B4-BE49-F238E27FC236}">
                <a16:creationId xmlns:a16="http://schemas.microsoft.com/office/drawing/2014/main" id="{E6FCF61B-B253-401D-89F7-0C22762011D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956858" y="47076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60" name="Text">
            <a:extLst>
              <a:ext uri="{FF2B5EF4-FFF2-40B4-BE49-F238E27FC236}">
                <a16:creationId xmlns:a16="http://schemas.microsoft.com/office/drawing/2014/main" id="{7C8D2D24-AEA7-42F5-8AB4-69A4E024153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956858" y="4917433"/>
            <a:ext cx="21488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40" name="Heading">
            <a:extLst>
              <a:ext uri="{FF2B5EF4-FFF2-40B4-BE49-F238E27FC236}">
                <a16:creationId xmlns:a16="http://schemas.microsoft.com/office/drawing/2014/main" id="{4D4DFF4E-8F81-44C8-91BC-5D6F024E1FA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497333" y="25987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41" name="Subheading">
            <a:extLst>
              <a:ext uri="{FF2B5EF4-FFF2-40B4-BE49-F238E27FC236}">
                <a16:creationId xmlns:a16="http://schemas.microsoft.com/office/drawing/2014/main" id="{99EFC654-3E28-419C-858A-D39D2D3B67F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497333" y="28915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46" name="Text">
            <a:extLst>
              <a:ext uri="{FF2B5EF4-FFF2-40B4-BE49-F238E27FC236}">
                <a16:creationId xmlns:a16="http://schemas.microsoft.com/office/drawing/2014/main" id="{425F7AED-9F77-4867-9BCC-4EB21942A95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497333" y="3101333"/>
            <a:ext cx="21488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67" name="Heading">
            <a:extLst>
              <a:ext uri="{FF2B5EF4-FFF2-40B4-BE49-F238E27FC236}">
                <a16:creationId xmlns:a16="http://schemas.microsoft.com/office/drawing/2014/main" id="{1AE10689-E934-41C0-AD7A-CB89FAAA0977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985613" y="44148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68" name="Subheading">
            <a:extLst>
              <a:ext uri="{FF2B5EF4-FFF2-40B4-BE49-F238E27FC236}">
                <a16:creationId xmlns:a16="http://schemas.microsoft.com/office/drawing/2014/main" id="{4D33B8C4-4002-4F0C-8640-02234C3EED89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985613" y="47076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69" name="Text">
            <a:extLst>
              <a:ext uri="{FF2B5EF4-FFF2-40B4-BE49-F238E27FC236}">
                <a16:creationId xmlns:a16="http://schemas.microsoft.com/office/drawing/2014/main" id="{E6B7EA05-A88D-4A2A-AA52-7D7A95F0BE8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985614" y="4917433"/>
            <a:ext cx="2148840" cy="40255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74" name="Heading">
            <a:extLst>
              <a:ext uri="{FF2B5EF4-FFF2-40B4-BE49-F238E27FC236}">
                <a16:creationId xmlns:a16="http://schemas.microsoft.com/office/drawing/2014/main" id="{8D1F5C23-99DB-4570-9BDE-DC5922A8FE08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490000" y="2593955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75" name="Subheading">
            <a:extLst>
              <a:ext uri="{FF2B5EF4-FFF2-40B4-BE49-F238E27FC236}">
                <a16:creationId xmlns:a16="http://schemas.microsoft.com/office/drawing/2014/main" id="{1970CCB8-08EC-4E95-8047-A6BE304376D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490000" y="2886804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76" name="Text">
            <a:extLst>
              <a:ext uri="{FF2B5EF4-FFF2-40B4-BE49-F238E27FC236}">
                <a16:creationId xmlns:a16="http://schemas.microsoft.com/office/drawing/2014/main" id="{610984CC-D73A-40C6-B355-573236E8FAA1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9490000" y="3096550"/>
            <a:ext cx="21488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59A8FF3-C4C0-4A6F-A944-E1BFD80FD7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428486" y="3652939"/>
            <a:ext cx="11212134" cy="593766"/>
            <a:chOff x="428486" y="3652939"/>
            <a:chExt cx="11212134" cy="593766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96346AA-1EC7-46F9-BD0F-E81DEE0F295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595901" y="3954605"/>
              <a:ext cx="11044719" cy="0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0E0CB018-B0D5-4B44-860A-F8AB9CB7B6B5}"/>
                </a:ext>
              </a:extLst>
            </p:cNvPr>
            <p:cNvGrpSpPr/>
            <p:nvPr userDrawn="1"/>
          </p:nvGrpSpPr>
          <p:grpSpPr>
            <a:xfrm>
              <a:off x="428486" y="3657722"/>
              <a:ext cx="215900" cy="404833"/>
              <a:chOff x="481826" y="3657722"/>
              <a:chExt cx="215900" cy="404833"/>
            </a:xfrm>
          </p:grpSpPr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FCDDED10-C14B-4D21-AD7B-A2740627C5E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589776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4554DD85-90A9-4C43-8170-6809719D7D4E}"/>
                  </a:ext>
                </a:extLst>
              </p:cNvPr>
              <p:cNvSpPr/>
              <p:nvPr userDrawn="1"/>
            </p:nvSpPr>
            <p:spPr>
              <a:xfrm>
                <a:off x="481826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F4683367-6AAA-4886-ACB8-5F2AA64B34F6}"/>
                  </a:ext>
                </a:extLst>
              </p:cNvPr>
              <p:cNvSpPr/>
              <p:nvPr userDrawn="1"/>
            </p:nvSpPr>
            <p:spPr>
              <a:xfrm>
                <a:off x="521196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382AE1FD-4C76-4B5F-A801-7D8245407209}"/>
                </a:ext>
              </a:extLst>
            </p:cNvPr>
            <p:cNvGrpSpPr/>
            <p:nvPr userDrawn="1"/>
          </p:nvGrpSpPr>
          <p:grpSpPr>
            <a:xfrm flipV="1">
              <a:off x="1942913" y="3841872"/>
              <a:ext cx="215900" cy="404833"/>
              <a:chOff x="4505561" y="3657722"/>
              <a:chExt cx="215900" cy="404833"/>
            </a:xfrm>
          </p:grpSpPr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A01E9F24-05C3-43C4-8E08-8DACE36F580D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4613511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1BC9D1D2-71DD-467A-9EE9-297AECB584E3}"/>
                  </a:ext>
                </a:extLst>
              </p:cNvPr>
              <p:cNvSpPr/>
              <p:nvPr userDrawn="1"/>
            </p:nvSpPr>
            <p:spPr>
              <a:xfrm>
                <a:off x="4505561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51A260FB-FE28-4092-B3A3-AA9CF2451901}"/>
                  </a:ext>
                </a:extLst>
              </p:cNvPr>
              <p:cNvSpPr/>
              <p:nvPr userDrawn="1"/>
            </p:nvSpPr>
            <p:spPr>
              <a:xfrm>
                <a:off x="4544931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27D2679-E95E-4F8A-A4D8-D61DDB89289E}"/>
                </a:ext>
              </a:extLst>
            </p:cNvPr>
            <p:cNvGrpSpPr/>
            <p:nvPr userDrawn="1"/>
          </p:nvGrpSpPr>
          <p:grpSpPr>
            <a:xfrm>
              <a:off x="3457340" y="3657722"/>
              <a:ext cx="215900" cy="404833"/>
              <a:chOff x="8640510" y="3657722"/>
              <a:chExt cx="215900" cy="404833"/>
            </a:xfrm>
          </p:grpSpPr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EB6075AB-C46D-4C12-9B46-8720BB098B40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8748460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27DE3503-7CA1-4479-B2C1-463A8C8D1281}"/>
                  </a:ext>
                </a:extLst>
              </p:cNvPr>
              <p:cNvSpPr/>
              <p:nvPr userDrawn="1"/>
            </p:nvSpPr>
            <p:spPr>
              <a:xfrm>
                <a:off x="8640510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D86EA661-78C4-4006-B60E-99392E32F394}"/>
                  </a:ext>
                </a:extLst>
              </p:cNvPr>
              <p:cNvSpPr/>
              <p:nvPr userDrawn="1"/>
            </p:nvSpPr>
            <p:spPr>
              <a:xfrm>
                <a:off x="8679880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983429CB-BF93-483C-B402-5DD34500B55F}"/>
                </a:ext>
              </a:extLst>
            </p:cNvPr>
            <p:cNvGrpSpPr/>
            <p:nvPr userDrawn="1"/>
          </p:nvGrpSpPr>
          <p:grpSpPr>
            <a:xfrm flipV="1">
              <a:off x="4971767" y="3841872"/>
              <a:ext cx="215900" cy="404833"/>
              <a:chOff x="4505561" y="3657722"/>
              <a:chExt cx="215900" cy="404833"/>
            </a:xfrm>
          </p:grpSpPr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FE42DB84-DC5F-49E5-83A1-F843912D1593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4613511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4E614E47-8017-4403-B9E4-4F086A127DCB}"/>
                  </a:ext>
                </a:extLst>
              </p:cNvPr>
              <p:cNvSpPr/>
              <p:nvPr userDrawn="1"/>
            </p:nvSpPr>
            <p:spPr>
              <a:xfrm>
                <a:off x="4505561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D36F5778-BC8C-41D9-B57D-0A69E900B2D1}"/>
                  </a:ext>
                </a:extLst>
              </p:cNvPr>
              <p:cNvSpPr/>
              <p:nvPr userDrawn="1"/>
            </p:nvSpPr>
            <p:spPr>
              <a:xfrm>
                <a:off x="4544931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28D1E63-ED1E-4BE7-AB0D-B56F070D936F}"/>
                </a:ext>
              </a:extLst>
            </p:cNvPr>
            <p:cNvGrpSpPr/>
            <p:nvPr userDrawn="1"/>
          </p:nvGrpSpPr>
          <p:grpSpPr>
            <a:xfrm>
              <a:off x="6486194" y="3657722"/>
              <a:ext cx="215900" cy="404833"/>
              <a:chOff x="8640510" y="3657722"/>
              <a:chExt cx="215900" cy="404833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7B04986E-9B1A-4D21-9D72-0EDE365580D8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8748460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30A2D109-C8A1-4C3B-B88F-6EFA740DFB8A}"/>
                  </a:ext>
                </a:extLst>
              </p:cNvPr>
              <p:cNvSpPr/>
              <p:nvPr userDrawn="1"/>
            </p:nvSpPr>
            <p:spPr>
              <a:xfrm>
                <a:off x="8640510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2D48CD71-7E14-45C7-B844-44C014FF3D65}"/>
                  </a:ext>
                </a:extLst>
              </p:cNvPr>
              <p:cNvSpPr/>
              <p:nvPr userDrawn="1"/>
            </p:nvSpPr>
            <p:spPr>
              <a:xfrm>
                <a:off x="8679880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DD1F4DCB-463D-4AD9-8602-B234C7589668}"/>
                </a:ext>
              </a:extLst>
            </p:cNvPr>
            <p:cNvGrpSpPr/>
            <p:nvPr userDrawn="1"/>
          </p:nvGrpSpPr>
          <p:grpSpPr>
            <a:xfrm flipV="1">
              <a:off x="8000621" y="3841872"/>
              <a:ext cx="215900" cy="404833"/>
              <a:chOff x="4505561" y="3657722"/>
              <a:chExt cx="215900" cy="404833"/>
            </a:xfrm>
          </p:grpSpPr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B08F0FA2-4954-497A-A035-8744E41E242E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4613511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0882451F-BA86-46FA-90C5-424015655FA9}"/>
                  </a:ext>
                </a:extLst>
              </p:cNvPr>
              <p:cNvSpPr/>
              <p:nvPr userDrawn="1"/>
            </p:nvSpPr>
            <p:spPr>
              <a:xfrm>
                <a:off x="4505561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146A650E-6DCD-4796-B14C-7B62401C5199}"/>
                  </a:ext>
                </a:extLst>
              </p:cNvPr>
              <p:cNvSpPr/>
              <p:nvPr userDrawn="1"/>
            </p:nvSpPr>
            <p:spPr>
              <a:xfrm>
                <a:off x="4544931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17F2FFEE-BD7E-4CBD-8012-CCEA4E1F4661}"/>
                </a:ext>
              </a:extLst>
            </p:cNvPr>
            <p:cNvGrpSpPr/>
            <p:nvPr userDrawn="1"/>
          </p:nvGrpSpPr>
          <p:grpSpPr>
            <a:xfrm>
              <a:off x="9515050" y="3652939"/>
              <a:ext cx="215900" cy="404833"/>
              <a:chOff x="8640510" y="3657722"/>
              <a:chExt cx="215900" cy="404833"/>
            </a:xfrm>
          </p:grpSpPr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890BEE05-B9D0-4E9D-809E-878F056EB0D6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8748460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C651012A-1D22-460E-B0ED-8486BADDBB45}"/>
                  </a:ext>
                </a:extLst>
              </p:cNvPr>
              <p:cNvSpPr/>
              <p:nvPr userDrawn="1"/>
            </p:nvSpPr>
            <p:spPr>
              <a:xfrm>
                <a:off x="8640510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C0D03194-37FB-4FF0-AC57-1DFA8D94CDD3}"/>
                  </a:ext>
                </a:extLst>
              </p:cNvPr>
              <p:cNvSpPr/>
              <p:nvPr userDrawn="1"/>
            </p:nvSpPr>
            <p:spPr>
              <a:xfrm>
                <a:off x="8679880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8" name="Slide Number">
            <a:extLst>
              <a:ext uri="{FF2B5EF4-FFF2-40B4-BE49-F238E27FC236}">
                <a16:creationId xmlns:a16="http://schemas.microsoft.com/office/drawing/2014/main" id="{16E5FB9E-8E62-4177-9AD9-93463ECF46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z="1200" kern="1200" smtClean="0">
                <a:solidFill>
                  <a:srgbClr val="7F7F7F"/>
                </a:solidFill>
                <a:latin typeface="+mn-lt"/>
                <a:ea typeface="+mn-ea"/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 sz="1200" kern="1200">
              <a:solidFill>
                <a:srgbClr val="7F7F7F"/>
              </a:solidFill>
              <a:latin typeface="+mn-lt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059003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- Eight Mileston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eck Title">
            <a:extLst>
              <a:ext uri="{FF2B5EF4-FFF2-40B4-BE49-F238E27FC236}">
                <a16:creationId xmlns:a16="http://schemas.microsoft.com/office/drawing/2014/main" id="{57B50BDD-782F-465E-B2ED-14F47ADA0A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29" name="Title">
            <a:extLst>
              <a:ext uri="{FF2B5EF4-FFF2-40B4-BE49-F238E27FC236}">
                <a16:creationId xmlns:a16="http://schemas.microsoft.com/office/drawing/2014/main" id="{9B9C9E68-6833-47BE-AE49-D9C8237531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27" name="Subtitle">
            <a:extLst>
              <a:ext uri="{FF2B5EF4-FFF2-40B4-BE49-F238E27FC236}">
                <a16:creationId xmlns:a16="http://schemas.microsoft.com/office/drawing/2014/main" id="{89E7E264-7102-4515-9A0F-238604A13FC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31" name="Heading">
            <a:extLst>
              <a:ext uri="{FF2B5EF4-FFF2-40B4-BE49-F238E27FC236}">
                <a16:creationId xmlns:a16="http://schemas.microsoft.com/office/drawing/2014/main" id="{AE40CB9C-2231-48BC-ABA8-30EA27CABCF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0456" y="25987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32" name="Subheading">
            <a:extLst>
              <a:ext uri="{FF2B5EF4-FFF2-40B4-BE49-F238E27FC236}">
                <a16:creationId xmlns:a16="http://schemas.microsoft.com/office/drawing/2014/main" id="{31212E90-B031-414F-8B59-15FB9A41FDE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0456" y="28915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33" name="Title">
            <a:extLst>
              <a:ext uri="{FF2B5EF4-FFF2-40B4-BE49-F238E27FC236}">
                <a16:creationId xmlns:a16="http://schemas.microsoft.com/office/drawing/2014/main" id="{49E0F28B-1524-4D2C-8BE7-D6B5CFA6C43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0456" y="3101333"/>
            <a:ext cx="21488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34" name="Heading">
            <a:extLst>
              <a:ext uri="{FF2B5EF4-FFF2-40B4-BE49-F238E27FC236}">
                <a16:creationId xmlns:a16="http://schemas.microsoft.com/office/drawing/2014/main" id="{B087D3C3-94B1-48D1-86B4-C69168AB6E1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725103" y="44148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35" name="Subheading">
            <a:extLst>
              <a:ext uri="{FF2B5EF4-FFF2-40B4-BE49-F238E27FC236}">
                <a16:creationId xmlns:a16="http://schemas.microsoft.com/office/drawing/2014/main" id="{A26E7B18-D947-4C91-9C64-370D17B1CC4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725103" y="47076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36" name="Text">
            <a:extLst>
              <a:ext uri="{FF2B5EF4-FFF2-40B4-BE49-F238E27FC236}">
                <a16:creationId xmlns:a16="http://schemas.microsoft.com/office/drawing/2014/main" id="{DC49F747-E88E-4A42-8D0C-C5CB89A9390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725103" y="4917433"/>
            <a:ext cx="21488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37" name="Heading">
            <a:extLst>
              <a:ext uri="{FF2B5EF4-FFF2-40B4-BE49-F238E27FC236}">
                <a16:creationId xmlns:a16="http://schemas.microsoft.com/office/drawing/2014/main" id="{48F0B9C6-835E-4F70-8525-A3D72196A37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020689" y="25987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38" name="Subheading">
            <a:extLst>
              <a:ext uri="{FF2B5EF4-FFF2-40B4-BE49-F238E27FC236}">
                <a16:creationId xmlns:a16="http://schemas.microsoft.com/office/drawing/2014/main" id="{AEFC40F1-3E9E-4577-A0F5-CCEB0656F7F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020689" y="28915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39" name="Text">
            <a:extLst>
              <a:ext uri="{FF2B5EF4-FFF2-40B4-BE49-F238E27FC236}">
                <a16:creationId xmlns:a16="http://schemas.microsoft.com/office/drawing/2014/main" id="{1D6FB7EF-1143-454A-AE60-9769E5B69ED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020689" y="3101333"/>
            <a:ext cx="21488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58" name="Heading">
            <a:extLst>
              <a:ext uri="{FF2B5EF4-FFF2-40B4-BE49-F238E27FC236}">
                <a16:creationId xmlns:a16="http://schemas.microsoft.com/office/drawing/2014/main" id="{DF3645CB-3D2B-4F22-920D-08ED80F9908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345623" y="44148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59" name="Subheading">
            <a:extLst>
              <a:ext uri="{FF2B5EF4-FFF2-40B4-BE49-F238E27FC236}">
                <a16:creationId xmlns:a16="http://schemas.microsoft.com/office/drawing/2014/main" id="{E6FCF61B-B253-401D-89F7-0C22762011D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345623" y="47076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60" name="Text">
            <a:extLst>
              <a:ext uri="{FF2B5EF4-FFF2-40B4-BE49-F238E27FC236}">
                <a16:creationId xmlns:a16="http://schemas.microsoft.com/office/drawing/2014/main" id="{7C8D2D24-AEA7-42F5-8AB4-69A4E024153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345623" y="4917433"/>
            <a:ext cx="21488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40" name="Heading">
            <a:extLst>
              <a:ext uri="{FF2B5EF4-FFF2-40B4-BE49-F238E27FC236}">
                <a16:creationId xmlns:a16="http://schemas.microsoft.com/office/drawing/2014/main" id="{4D4DFF4E-8F81-44C8-91BC-5D6F024E1FA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5617159" y="2593955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41" name="Subheading">
            <a:extLst>
              <a:ext uri="{FF2B5EF4-FFF2-40B4-BE49-F238E27FC236}">
                <a16:creationId xmlns:a16="http://schemas.microsoft.com/office/drawing/2014/main" id="{99EFC654-3E28-419C-858A-D39D2D3B67F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617159" y="28915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46" name="Text">
            <a:extLst>
              <a:ext uri="{FF2B5EF4-FFF2-40B4-BE49-F238E27FC236}">
                <a16:creationId xmlns:a16="http://schemas.microsoft.com/office/drawing/2014/main" id="{425F7AED-9F77-4867-9BCC-4EB21942A95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617159" y="3101333"/>
            <a:ext cx="21488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67" name="Heading">
            <a:extLst>
              <a:ext uri="{FF2B5EF4-FFF2-40B4-BE49-F238E27FC236}">
                <a16:creationId xmlns:a16="http://schemas.microsoft.com/office/drawing/2014/main" id="{1AE10689-E934-41C0-AD7A-CB89FAAA0977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885397" y="44148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68" name="Subheading">
            <a:extLst>
              <a:ext uri="{FF2B5EF4-FFF2-40B4-BE49-F238E27FC236}">
                <a16:creationId xmlns:a16="http://schemas.microsoft.com/office/drawing/2014/main" id="{4D33B8C4-4002-4F0C-8640-02234C3EED89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885397" y="47076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69" name="Text">
            <a:extLst>
              <a:ext uri="{FF2B5EF4-FFF2-40B4-BE49-F238E27FC236}">
                <a16:creationId xmlns:a16="http://schemas.microsoft.com/office/drawing/2014/main" id="{E6B7EA05-A88D-4A2A-AA52-7D7A95F0BE8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885398" y="4917433"/>
            <a:ext cx="2148840" cy="40255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74" name="Heading">
            <a:extLst>
              <a:ext uri="{FF2B5EF4-FFF2-40B4-BE49-F238E27FC236}">
                <a16:creationId xmlns:a16="http://schemas.microsoft.com/office/drawing/2014/main" id="{8D1F5C23-99DB-4570-9BDE-DC5922A8FE08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8194190" y="2593955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75" name="Subheading">
            <a:extLst>
              <a:ext uri="{FF2B5EF4-FFF2-40B4-BE49-F238E27FC236}">
                <a16:creationId xmlns:a16="http://schemas.microsoft.com/office/drawing/2014/main" id="{1970CCB8-08EC-4E95-8047-A6BE304376D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8194190" y="2886804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76" name="Text">
            <a:extLst>
              <a:ext uri="{FF2B5EF4-FFF2-40B4-BE49-F238E27FC236}">
                <a16:creationId xmlns:a16="http://schemas.microsoft.com/office/drawing/2014/main" id="{610984CC-D73A-40C6-B355-573236E8FAA1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8194190" y="3096550"/>
            <a:ext cx="21488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81" name="Heading">
            <a:extLst>
              <a:ext uri="{FF2B5EF4-FFF2-40B4-BE49-F238E27FC236}">
                <a16:creationId xmlns:a16="http://schemas.microsoft.com/office/drawing/2014/main" id="{AA8564AF-8FC4-4AEB-A4E3-4E08318BB5AE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9486190" y="44148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82" name="Subheading">
            <a:extLst>
              <a:ext uri="{FF2B5EF4-FFF2-40B4-BE49-F238E27FC236}">
                <a16:creationId xmlns:a16="http://schemas.microsoft.com/office/drawing/2014/main" id="{F68CAE13-74F8-4F5D-8D15-76FF187300F2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9486190" y="47076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83" name="Text">
            <a:extLst>
              <a:ext uri="{FF2B5EF4-FFF2-40B4-BE49-F238E27FC236}">
                <a16:creationId xmlns:a16="http://schemas.microsoft.com/office/drawing/2014/main" id="{BE019058-2DF7-4618-B961-24A7B63E564D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486191" y="4917433"/>
            <a:ext cx="2148840" cy="40255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85D039A-F765-46BC-9363-ABC5DC2CDE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428486" y="3652939"/>
            <a:ext cx="11212134" cy="593766"/>
            <a:chOff x="428486" y="3652939"/>
            <a:chExt cx="11212134" cy="593766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96346AA-1EC7-46F9-BD0F-E81DEE0F295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595901" y="3954605"/>
              <a:ext cx="11044719" cy="0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0E0CB018-B0D5-4B44-860A-F8AB9CB7B6B5}"/>
                </a:ext>
              </a:extLst>
            </p:cNvPr>
            <p:cNvGrpSpPr/>
            <p:nvPr userDrawn="1"/>
          </p:nvGrpSpPr>
          <p:grpSpPr>
            <a:xfrm>
              <a:off x="428486" y="3657722"/>
              <a:ext cx="215900" cy="404833"/>
              <a:chOff x="481826" y="3657722"/>
              <a:chExt cx="215900" cy="404833"/>
            </a:xfrm>
          </p:grpSpPr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FCDDED10-C14B-4D21-AD7B-A2740627C5E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589776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4554DD85-90A9-4C43-8170-6809719D7D4E}"/>
                  </a:ext>
                </a:extLst>
              </p:cNvPr>
              <p:cNvSpPr/>
              <p:nvPr userDrawn="1"/>
            </p:nvSpPr>
            <p:spPr>
              <a:xfrm>
                <a:off x="481826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F4683367-6AAA-4886-ACB8-5F2AA64B34F6}"/>
                  </a:ext>
                </a:extLst>
              </p:cNvPr>
              <p:cNvSpPr/>
              <p:nvPr userDrawn="1"/>
            </p:nvSpPr>
            <p:spPr>
              <a:xfrm>
                <a:off x="521196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382AE1FD-4C76-4B5F-A801-7D8245407209}"/>
                </a:ext>
              </a:extLst>
            </p:cNvPr>
            <p:cNvGrpSpPr/>
            <p:nvPr userDrawn="1"/>
          </p:nvGrpSpPr>
          <p:grpSpPr>
            <a:xfrm flipV="1">
              <a:off x="1725985" y="3841872"/>
              <a:ext cx="215900" cy="404833"/>
              <a:chOff x="4505561" y="3657722"/>
              <a:chExt cx="215900" cy="404833"/>
            </a:xfrm>
          </p:grpSpPr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A01E9F24-05C3-43C4-8E08-8DACE36F580D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4613511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1BC9D1D2-71DD-467A-9EE9-297AECB584E3}"/>
                  </a:ext>
                </a:extLst>
              </p:cNvPr>
              <p:cNvSpPr/>
              <p:nvPr userDrawn="1"/>
            </p:nvSpPr>
            <p:spPr>
              <a:xfrm>
                <a:off x="4505561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51A260FB-FE28-4092-B3A3-AA9CF2451901}"/>
                  </a:ext>
                </a:extLst>
              </p:cNvPr>
              <p:cNvSpPr/>
              <p:nvPr userDrawn="1"/>
            </p:nvSpPr>
            <p:spPr>
              <a:xfrm>
                <a:off x="4544931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27D2679-E95E-4F8A-A4D8-D61DDB89289E}"/>
                </a:ext>
              </a:extLst>
            </p:cNvPr>
            <p:cNvGrpSpPr/>
            <p:nvPr userDrawn="1"/>
          </p:nvGrpSpPr>
          <p:grpSpPr>
            <a:xfrm>
              <a:off x="3023484" y="3657722"/>
              <a:ext cx="215900" cy="404833"/>
              <a:chOff x="8640510" y="3657722"/>
              <a:chExt cx="215900" cy="404833"/>
            </a:xfrm>
          </p:grpSpPr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EB6075AB-C46D-4C12-9B46-8720BB098B40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8748460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27DE3503-7CA1-4479-B2C1-463A8C8D1281}"/>
                  </a:ext>
                </a:extLst>
              </p:cNvPr>
              <p:cNvSpPr/>
              <p:nvPr userDrawn="1"/>
            </p:nvSpPr>
            <p:spPr>
              <a:xfrm>
                <a:off x="8640510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D86EA661-78C4-4006-B60E-99392E32F394}"/>
                  </a:ext>
                </a:extLst>
              </p:cNvPr>
              <p:cNvSpPr/>
              <p:nvPr userDrawn="1"/>
            </p:nvSpPr>
            <p:spPr>
              <a:xfrm>
                <a:off x="8679880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983429CB-BF93-483C-B402-5DD34500B55F}"/>
                </a:ext>
              </a:extLst>
            </p:cNvPr>
            <p:cNvGrpSpPr/>
            <p:nvPr userDrawn="1"/>
          </p:nvGrpSpPr>
          <p:grpSpPr>
            <a:xfrm flipV="1">
              <a:off x="4320983" y="3841872"/>
              <a:ext cx="215900" cy="404833"/>
              <a:chOff x="4505561" y="3657722"/>
              <a:chExt cx="215900" cy="404833"/>
            </a:xfrm>
          </p:grpSpPr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FE42DB84-DC5F-49E5-83A1-F843912D1593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4613511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4E614E47-8017-4403-B9E4-4F086A127DCB}"/>
                  </a:ext>
                </a:extLst>
              </p:cNvPr>
              <p:cNvSpPr/>
              <p:nvPr userDrawn="1"/>
            </p:nvSpPr>
            <p:spPr>
              <a:xfrm>
                <a:off x="4505561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D36F5778-BC8C-41D9-B57D-0A69E900B2D1}"/>
                  </a:ext>
                </a:extLst>
              </p:cNvPr>
              <p:cNvSpPr/>
              <p:nvPr userDrawn="1"/>
            </p:nvSpPr>
            <p:spPr>
              <a:xfrm>
                <a:off x="4544931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28D1E63-ED1E-4BE7-AB0D-B56F070D936F}"/>
                </a:ext>
              </a:extLst>
            </p:cNvPr>
            <p:cNvGrpSpPr/>
            <p:nvPr userDrawn="1"/>
          </p:nvGrpSpPr>
          <p:grpSpPr>
            <a:xfrm>
              <a:off x="5618482" y="3657722"/>
              <a:ext cx="215900" cy="404833"/>
              <a:chOff x="8640510" y="3657722"/>
              <a:chExt cx="215900" cy="404833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7B04986E-9B1A-4D21-9D72-0EDE365580D8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8748460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30A2D109-C8A1-4C3B-B88F-6EFA740DFB8A}"/>
                  </a:ext>
                </a:extLst>
              </p:cNvPr>
              <p:cNvSpPr/>
              <p:nvPr userDrawn="1"/>
            </p:nvSpPr>
            <p:spPr>
              <a:xfrm>
                <a:off x="8640510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2D48CD71-7E14-45C7-B844-44C014FF3D65}"/>
                  </a:ext>
                </a:extLst>
              </p:cNvPr>
              <p:cNvSpPr/>
              <p:nvPr userDrawn="1"/>
            </p:nvSpPr>
            <p:spPr>
              <a:xfrm>
                <a:off x="8679880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DD1F4DCB-463D-4AD9-8602-B234C7589668}"/>
                </a:ext>
              </a:extLst>
            </p:cNvPr>
            <p:cNvGrpSpPr/>
            <p:nvPr userDrawn="1"/>
          </p:nvGrpSpPr>
          <p:grpSpPr>
            <a:xfrm flipV="1">
              <a:off x="6915981" y="3841872"/>
              <a:ext cx="215900" cy="404833"/>
              <a:chOff x="4505561" y="3657722"/>
              <a:chExt cx="215900" cy="404833"/>
            </a:xfrm>
          </p:grpSpPr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B08F0FA2-4954-497A-A035-8744E41E242E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4613511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0882451F-BA86-46FA-90C5-424015655FA9}"/>
                  </a:ext>
                </a:extLst>
              </p:cNvPr>
              <p:cNvSpPr/>
              <p:nvPr userDrawn="1"/>
            </p:nvSpPr>
            <p:spPr>
              <a:xfrm>
                <a:off x="4505561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146A650E-6DCD-4796-B14C-7B62401C5199}"/>
                  </a:ext>
                </a:extLst>
              </p:cNvPr>
              <p:cNvSpPr/>
              <p:nvPr userDrawn="1"/>
            </p:nvSpPr>
            <p:spPr>
              <a:xfrm>
                <a:off x="4544931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17F2FFEE-BD7E-4CBD-8012-CCEA4E1F4661}"/>
                </a:ext>
              </a:extLst>
            </p:cNvPr>
            <p:cNvGrpSpPr/>
            <p:nvPr userDrawn="1"/>
          </p:nvGrpSpPr>
          <p:grpSpPr>
            <a:xfrm>
              <a:off x="8213480" y="3652939"/>
              <a:ext cx="215900" cy="404833"/>
              <a:chOff x="8640510" y="3657722"/>
              <a:chExt cx="215900" cy="404833"/>
            </a:xfrm>
          </p:grpSpPr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890BEE05-B9D0-4E9D-809E-878F056EB0D6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8748460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C651012A-1D22-460E-B0ED-8486BADDBB45}"/>
                  </a:ext>
                </a:extLst>
              </p:cNvPr>
              <p:cNvSpPr/>
              <p:nvPr userDrawn="1"/>
            </p:nvSpPr>
            <p:spPr>
              <a:xfrm>
                <a:off x="8640510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C0D03194-37FB-4FF0-AC57-1DFA8D94CDD3}"/>
                  </a:ext>
                </a:extLst>
              </p:cNvPr>
              <p:cNvSpPr/>
              <p:nvPr userDrawn="1"/>
            </p:nvSpPr>
            <p:spPr>
              <a:xfrm>
                <a:off x="8679880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56B47EAE-5D53-4F5F-BD64-99EA7E9A3FBF}"/>
                </a:ext>
              </a:extLst>
            </p:cNvPr>
            <p:cNvGrpSpPr/>
            <p:nvPr userDrawn="1"/>
          </p:nvGrpSpPr>
          <p:grpSpPr>
            <a:xfrm flipV="1">
              <a:off x="9510976" y="3841872"/>
              <a:ext cx="215900" cy="404833"/>
              <a:chOff x="4505561" y="3657722"/>
              <a:chExt cx="215900" cy="404833"/>
            </a:xfrm>
          </p:grpSpPr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00CD3595-41DA-47EF-A0EE-4009E3F9F30F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4613511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481FECEA-0E63-484F-92CC-F47BF77649EA}"/>
                  </a:ext>
                </a:extLst>
              </p:cNvPr>
              <p:cNvSpPr/>
              <p:nvPr userDrawn="1"/>
            </p:nvSpPr>
            <p:spPr>
              <a:xfrm>
                <a:off x="4505561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7C80A0B0-1792-458F-AE31-08D1C0FC2EAA}"/>
                  </a:ext>
                </a:extLst>
              </p:cNvPr>
              <p:cNvSpPr/>
              <p:nvPr userDrawn="1"/>
            </p:nvSpPr>
            <p:spPr>
              <a:xfrm>
                <a:off x="4544931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8" name="Slide Number">
            <a:extLst>
              <a:ext uri="{FF2B5EF4-FFF2-40B4-BE49-F238E27FC236}">
                <a16:creationId xmlns:a16="http://schemas.microsoft.com/office/drawing/2014/main" id="{16E5FB9E-8E62-4177-9AD9-93463ECF46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z="1200" kern="1200" smtClean="0">
                <a:solidFill>
                  <a:srgbClr val="7F7F7F"/>
                </a:solidFill>
                <a:latin typeface="+mn-lt"/>
                <a:ea typeface="+mn-ea"/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 sz="1200" kern="1200">
              <a:solidFill>
                <a:srgbClr val="7F7F7F"/>
              </a:solidFill>
              <a:latin typeface="+mn-lt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247361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0643" cy="931925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2" name="CIT Logo">
            <a:extLst>
              <a:ext uri="{FF2B5EF4-FFF2-40B4-BE49-F238E27FC236}">
                <a16:creationId xmlns:a16="http://schemas.microsoft.com/office/drawing/2014/main" id="{6F0553D6-B6F5-4F07-AC12-9265B78578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7427" y="483375"/>
            <a:ext cx="1392265" cy="445694"/>
          </a:xfrm>
          <a:prstGeom prst="rect">
            <a:avLst/>
          </a:prstGeom>
        </p:spPr>
      </p:pic>
      <p:sp>
        <p:nvSpPr>
          <p:cNvPr id="14" name="Deck Title">
            <a:extLst>
              <a:ext uri="{FF2B5EF4-FFF2-40B4-BE49-F238E27FC236}">
                <a16:creationId xmlns:a16="http://schemas.microsoft.com/office/drawing/2014/main" id="{61A0323D-0169-442C-9B3C-C9C7632665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49" y="2227764"/>
            <a:ext cx="4236653" cy="22207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lang="en-US" sz="900" b="0" kern="1200" spc="300" dirty="0" smtClean="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2" name="Title"/>
          <p:cNvSpPr>
            <a:spLocks noGrp="1"/>
          </p:cNvSpPr>
          <p:nvPr>
            <p:ph type="ctrTitle" hasCustomPrompt="1"/>
          </p:nvPr>
        </p:nvSpPr>
        <p:spPr>
          <a:xfrm>
            <a:off x="455878" y="1913153"/>
            <a:ext cx="11277532" cy="1408496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3600" b="1" i="0" baseline="0">
                <a:solidFill>
                  <a:schemeClr val="bg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r>
              <a:rPr lang="en-US"/>
              <a:t>Questions?</a:t>
            </a:r>
          </a:p>
        </p:txBody>
      </p:sp>
      <p:cxnSp>
        <p:nvCxnSpPr>
          <p:cNvPr id="4" name="Line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455878" y="3429000"/>
            <a:ext cx="11277532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"/>
          <p:cNvSpPr>
            <a:spLocks noGrp="1"/>
          </p:cNvSpPr>
          <p:nvPr>
            <p:ph type="subTitle" idx="1" hasCustomPrompt="1"/>
          </p:nvPr>
        </p:nvSpPr>
        <p:spPr>
          <a:xfrm>
            <a:off x="455878" y="3657601"/>
            <a:ext cx="11277532" cy="365126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buNone/>
              <a:defRPr sz="1800" baseline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Contact information for any additional questions</a:t>
            </a:r>
          </a:p>
        </p:txBody>
      </p:sp>
      <p:sp>
        <p:nvSpPr>
          <p:cNvPr id="13" name="Slide Number">
            <a:extLst>
              <a:ext uri="{FF2B5EF4-FFF2-40B4-BE49-F238E27FC236}">
                <a16:creationId xmlns:a16="http://schemas.microsoft.com/office/drawing/2014/main" id="{71CB9674-4F5E-4B86-98EE-26326F447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solidFill>
                  <a:schemeClr val="bg1"/>
                </a:solidFill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587194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">
            <a:extLst>
              <a:ext uri="{FF2B5EF4-FFF2-40B4-BE49-F238E27FC236}">
                <a16:creationId xmlns:a16="http://schemas.microsoft.com/office/drawing/2014/main" id="{00AE4DA4-7AA1-469C-BA00-A4FB3204168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1180" y="1849890"/>
            <a:ext cx="10515600" cy="1325563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3600" b="1" i="0" kern="1200" baseline="0" dirty="0">
                <a:solidFill>
                  <a:srgbClr val="20558A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r>
              <a:rPr lang="en-US"/>
              <a:t>Presentation Title</a:t>
            </a:r>
          </a:p>
        </p:txBody>
      </p:sp>
      <p:cxnSp>
        <p:nvCxnSpPr>
          <p:cNvPr id="3" name="Line">
            <a:extLst>
              <a:ext uri="{FF2B5EF4-FFF2-40B4-BE49-F238E27FC236}">
                <a16:creationId xmlns:a16="http://schemas.microsoft.com/office/drawing/2014/main" id="{A4851BDC-EAA4-49C4-BBB5-85AD4B9FAD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601180" y="3429000"/>
            <a:ext cx="11073839" cy="0"/>
          </a:xfrm>
          <a:prstGeom prst="line">
            <a:avLst/>
          </a:prstGeom>
          <a:ln w="19050">
            <a:solidFill>
              <a:srgbClr val="2055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">
            <a:extLst>
              <a:ext uri="{FF2B5EF4-FFF2-40B4-BE49-F238E27FC236}">
                <a16:creationId xmlns:a16="http://schemas.microsoft.com/office/drawing/2014/main" id="{D39219F0-BE15-452D-9098-D5A7EA17213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1180" y="3703068"/>
            <a:ext cx="11123154" cy="4445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2800" b="1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/>
              <a:t>Presenter Name</a:t>
            </a:r>
          </a:p>
        </p:txBody>
      </p:sp>
      <p:sp>
        <p:nvSpPr>
          <p:cNvPr id="17" name="Text">
            <a:extLst>
              <a:ext uri="{FF2B5EF4-FFF2-40B4-BE49-F238E27FC236}">
                <a16:creationId xmlns:a16="http://schemas.microsoft.com/office/drawing/2014/main" id="{FD6D587C-649B-4604-B15A-601FB137A30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1180" y="4192254"/>
            <a:ext cx="11123154" cy="444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Presenter Title</a:t>
            </a:r>
          </a:p>
        </p:txBody>
      </p:sp>
      <p:sp>
        <p:nvSpPr>
          <p:cNvPr id="22" name="Text">
            <a:extLst>
              <a:ext uri="{FF2B5EF4-FFF2-40B4-BE49-F238E27FC236}">
                <a16:creationId xmlns:a16="http://schemas.microsoft.com/office/drawing/2014/main" id="{87B61E2A-3EC6-4004-B404-7124A13F85A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51865" y="6172201"/>
            <a:ext cx="11123154" cy="4445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>
                <a:solidFill>
                  <a:schemeClr val="accent3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Month Year</a:t>
            </a:r>
          </a:p>
        </p:txBody>
      </p:sp>
    </p:spTree>
    <p:extLst>
      <p:ext uri="{BB962C8B-B14F-4D97-AF65-F5344CB8AC3E}">
        <p14:creationId xmlns:p14="http://schemas.microsoft.com/office/powerpoint/2010/main" val="352448971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eck Title">
            <a:extLst>
              <a:ext uri="{FF2B5EF4-FFF2-40B4-BE49-F238E27FC236}">
                <a16:creationId xmlns:a16="http://schemas.microsoft.com/office/drawing/2014/main" id="{CE200A55-16AF-44AB-B768-D3460BFBF6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7699" y="1566782"/>
            <a:ext cx="4236653" cy="22207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 smtClean="0">
                <a:solidFill>
                  <a:schemeClr val="accent3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11" name="Title">
            <a:extLst>
              <a:ext uri="{FF2B5EF4-FFF2-40B4-BE49-F238E27FC236}">
                <a16:creationId xmlns:a16="http://schemas.microsoft.com/office/drawing/2014/main" id="{1C1626E9-E194-4EF0-83CD-DA1CE8F1E3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7834" y="1925256"/>
            <a:ext cx="10515600" cy="505266"/>
          </a:xfrm>
          <a:prstGeom prst="rect">
            <a:avLst/>
          </a:prstGeom>
        </p:spPr>
        <p:txBody>
          <a:bodyPr anchor="ctr"/>
          <a:lstStyle>
            <a:lvl1pPr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3" name="Text">
            <a:extLst>
              <a:ext uri="{FF2B5EF4-FFF2-40B4-BE49-F238E27FC236}">
                <a16:creationId xmlns:a16="http://schemas.microsoft.com/office/drawing/2014/main" id="{3C8A3CA2-E55A-41C2-BFAD-45B3CDBE006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6294" y="2651091"/>
            <a:ext cx="10834356" cy="3432311"/>
          </a:xfrm>
          <a:prstGeom prst="rect">
            <a:avLst/>
          </a:prstGeom>
        </p:spPr>
        <p:txBody>
          <a:bodyPr/>
          <a:lstStyle>
            <a:lvl1pPr marL="457200" indent="-457200" algn="l" defTabSz="4572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+mj-lt"/>
              <a:buAutoNum type="arabicPeriod"/>
              <a:defRPr lang="en-US" sz="1800" b="0" kern="1200" dirty="0" smtClean="0">
                <a:solidFill>
                  <a:schemeClr val="tx1"/>
                </a:solidFill>
                <a:latin typeface="+mn-lt"/>
                <a:ea typeface="Arial" charset="0"/>
                <a:cs typeface="Calibri" panose="020F0502020204030204" pitchFamily="34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Title of Section 1</a:t>
            </a:r>
          </a:p>
          <a:p>
            <a:pPr lvl="0"/>
            <a:endParaRPr lang="en-US"/>
          </a:p>
        </p:txBody>
      </p:sp>
      <p:sp>
        <p:nvSpPr>
          <p:cNvPr id="4" name="Slide Number">
            <a:extLst>
              <a:ext uri="{FF2B5EF4-FFF2-40B4-BE49-F238E27FC236}">
                <a16:creationId xmlns:a16="http://schemas.microsoft.com/office/drawing/2014/main" id="{2D63E412-C8C2-4803-A644-0245E2433D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354500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0643" cy="931925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2" name="CIT Logo">
            <a:extLst>
              <a:ext uri="{FF2B5EF4-FFF2-40B4-BE49-F238E27FC236}">
                <a16:creationId xmlns:a16="http://schemas.microsoft.com/office/drawing/2014/main" id="{6F0553D6-B6F5-4F07-AC12-9265B78578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7427" y="483375"/>
            <a:ext cx="1392265" cy="445694"/>
          </a:xfrm>
          <a:prstGeom prst="rect">
            <a:avLst/>
          </a:prstGeom>
        </p:spPr>
      </p:pic>
      <p:sp>
        <p:nvSpPr>
          <p:cNvPr id="14" name="Deck Title">
            <a:extLst>
              <a:ext uri="{FF2B5EF4-FFF2-40B4-BE49-F238E27FC236}">
                <a16:creationId xmlns:a16="http://schemas.microsoft.com/office/drawing/2014/main" id="{61A0323D-0169-442C-9B3C-C9C7632665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49" y="2227764"/>
            <a:ext cx="4236653" cy="22207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lang="en-US" sz="900" b="0" kern="1200" spc="300" dirty="0" smtClean="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2" name="Title"/>
          <p:cNvSpPr>
            <a:spLocks noGrp="1"/>
          </p:cNvSpPr>
          <p:nvPr>
            <p:ph type="ctrTitle" hasCustomPrompt="1"/>
          </p:nvPr>
        </p:nvSpPr>
        <p:spPr>
          <a:xfrm>
            <a:off x="455878" y="1913153"/>
            <a:ext cx="11277532" cy="1408496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3600" b="1" i="0" baseline="0">
                <a:solidFill>
                  <a:schemeClr val="bg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r>
              <a:rPr lang="en-US"/>
              <a:t>Section Title</a:t>
            </a:r>
          </a:p>
        </p:txBody>
      </p:sp>
      <p:cxnSp>
        <p:nvCxnSpPr>
          <p:cNvPr id="4" name="Line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455878" y="3429000"/>
            <a:ext cx="11277532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"/>
          <p:cNvSpPr>
            <a:spLocks noGrp="1"/>
          </p:cNvSpPr>
          <p:nvPr>
            <p:ph type="subTitle" idx="1" hasCustomPrompt="1"/>
          </p:nvPr>
        </p:nvSpPr>
        <p:spPr>
          <a:xfrm>
            <a:off x="455878" y="3657601"/>
            <a:ext cx="11277532" cy="365126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buNone/>
              <a:defRPr sz="1800" baseline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Short subtitle – delete if not needed</a:t>
            </a:r>
          </a:p>
        </p:txBody>
      </p:sp>
      <p:sp>
        <p:nvSpPr>
          <p:cNvPr id="13" name="Slide Number">
            <a:extLst>
              <a:ext uri="{FF2B5EF4-FFF2-40B4-BE49-F238E27FC236}">
                <a16:creationId xmlns:a16="http://schemas.microsoft.com/office/drawing/2014/main" id="{71CB9674-4F5E-4B86-98EE-26326F447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solidFill>
                  <a:schemeClr val="bg1"/>
                </a:solidFill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315546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eck Title">
            <a:extLst>
              <a:ext uri="{FF2B5EF4-FFF2-40B4-BE49-F238E27FC236}">
                <a16:creationId xmlns:a16="http://schemas.microsoft.com/office/drawing/2014/main" id="{F81BBA38-F575-4110-91FC-AA1141E7E0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 smtClean="0">
                <a:solidFill>
                  <a:schemeClr val="accent3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8" name="Title">
            <a:extLst>
              <a:ext uri="{FF2B5EF4-FFF2-40B4-BE49-F238E27FC236}">
                <a16:creationId xmlns:a16="http://schemas.microsoft.com/office/drawing/2014/main" id="{256FD277-D9E7-4978-98E7-47FC246F57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7" name="Subtitle">
            <a:extLst>
              <a:ext uri="{FF2B5EF4-FFF2-40B4-BE49-F238E27FC236}">
                <a16:creationId xmlns:a16="http://schemas.microsoft.com/office/drawing/2014/main" id="{10A1DA17-EFDE-4826-AB97-4DF767A6547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12" name="Text">
            <a:extLst>
              <a:ext uri="{FF2B5EF4-FFF2-40B4-BE49-F238E27FC236}">
                <a16:creationId xmlns:a16="http://schemas.microsoft.com/office/drawing/2014/main" id="{35AEA76E-BF4A-4AB7-9700-7FB2389640C2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47611" y="1970604"/>
            <a:ext cx="11323109" cy="4415007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 b="0">
                <a:solidFill>
                  <a:srgbClr val="000000"/>
                </a:solidFill>
              </a:defRPr>
            </a:lvl1pPr>
            <a:lvl2pPr marL="8001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  <a:defRPr sz="1400"/>
            </a:lvl2pPr>
          </a:lstStyle>
          <a:p>
            <a:pPr lvl="0"/>
            <a:r>
              <a:rPr lang="en-US"/>
              <a:t>Bulleted list –first few words of each bullet should be bolded in NIH blue and the rest should be un-bolded in black</a:t>
            </a:r>
          </a:p>
          <a:p>
            <a:pPr lvl="1"/>
            <a:r>
              <a:rPr lang="en-US"/>
              <a:t>Sub-bullet</a:t>
            </a:r>
          </a:p>
        </p:txBody>
      </p:sp>
      <p:sp>
        <p:nvSpPr>
          <p:cNvPr id="13" name="Slide Number">
            <a:extLst>
              <a:ext uri="{FF2B5EF4-FFF2-40B4-BE49-F238E27FC236}">
                <a16:creationId xmlns:a16="http://schemas.microsoft.com/office/drawing/2014/main" id="{D36B9703-E8CD-4820-92D1-3A3A1F0483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47585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Bulleted Li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eck Title">
            <a:extLst>
              <a:ext uri="{FF2B5EF4-FFF2-40B4-BE49-F238E27FC236}">
                <a16:creationId xmlns:a16="http://schemas.microsoft.com/office/drawing/2014/main" id="{7A4357C8-6386-4B36-A2EC-426BDD1218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 smtClean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19" name="Title">
            <a:extLst>
              <a:ext uri="{FF2B5EF4-FFF2-40B4-BE49-F238E27FC236}">
                <a16:creationId xmlns:a16="http://schemas.microsoft.com/office/drawing/2014/main" id="{6654D8D0-1FD3-4E7D-AD34-4CC7FC02C25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7" name="Subtitle">
            <a:extLst>
              <a:ext uri="{FF2B5EF4-FFF2-40B4-BE49-F238E27FC236}">
                <a16:creationId xmlns:a16="http://schemas.microsoft.com/office/drawing/2014/main" id="{A27A6A25-8474-492A-B7DC-023C91824AD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34" name="Shape">
            <a:extLst>
              <a:ext uri="{FF2B5EF4-FFF2-40B4-BE49-F238E27FC236}">
                <a16:creationId xmlns:a16="http://schemas.microsoft.com/office/drawing/2014/main" id="{CAE092BC-1D7E-403B-B3EC-FFA497B33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34827" y="1857768"/>
            <a:ext cx="3657600" cy="4606532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6" name="Heading">
            <a:extLst>
              <a:ext uri="{FF2B5EF4-FFF2-40B4-BE49-F238E27FC236}">
                <a16:creationId xmlns:a16="http://schemas.microsoft.com/office/drawing/2014/main" id="{AB3A5235-C18D-4A51-968D-22BB77BD47C9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9464" y="1969110"/>
            <a:ext cx="3426555" cy="26065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buNone/>
              <a:defRPr lang="en-US" sz="16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Section Title</a:t>
            </a:r>
          </a:p>
        </p:txBody>
      </p:sp>
      <p:sp>
        <p:nvSpPr>
          <p:cNvPr id="37" name="Text">
            <a:extLst>
              <a:ext uri="{FF2B5EF4-FFF2-40B4-BE49-F238E27FC236}">
                <a16:creationId xmlns:a16="http://schemas.microsoft.com/office/drawing/2014/main" id="{01ECAAD3-36D4-4CD8-8BAC-A1762CE5EE7B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9464" y="2284841"/>
            <a:ext cx="3421771" cy="53035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Introduction to this section, which can be one to two lines</a:t>
            </a:r>
          </a:p>
        </p:txBody>
      </p:sp>
      <p:sp>
        <p:nvSpPr>
          <p:cNvPr id="38" name="Text">
            <a:extLst>
              <a:ext uri="{FF2B5EF4-FFF2-40B4-BE49-F238E27FC236}">
                <a16:creationId xmlns:a16="http://schemas.microsoft.com/office/drawing/2014/main" id="{53A8B516-ABBB-4895-9D29-2C0C280749B8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629464" y="2971800"/>
            <a:ext cx="3428119" cy="3333750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>
                <a:solidFill>
                  <a:srgbClr val="000000"/>
                </a:solidFill>
              </a:defRPr>
            </a:lvl1pPr>
            <a:lvl2pPr marL="628650" indent="-171450">
              <a:buFont typeface="Courier New" panose="02070309020205020404" pitchFamily="49" charset="0"/>
              <a:buChar char="o"/>
              <a:defRPr sz="1200"/>
            </a:lvl2pPr>
          </a:lstStyle>
          <a:p>
            <a:pPr lvl="0"/>
            <a:r>
              <a:rPr lang="en-US"/>
              <a:t>Bulleted list where the first few words of each bullet are bolded and in blue</a:t>
            </a:r>
          </a:p>
          <a:p>
            <a:pPr lvl="1"/>
            <a:endParaRPr lang="en-US"/>
          </a:p>
        </p:txBody>
      </p:sp>
      <p:cxnSp>
        <p:nvCxnSpPr>
          <p:cNvPr id="5" name="Line">
            <a:extLst>
              <a:ext uri="{FF2B5EF4-FFF2-40B4-BE49-F238E27FC236}">
                <a16:creationId xmlns:a16="http://schemas.microsoft.com/office/drawing/2014/main" id="{661B7776-714D-4479-8651-BCF7EF9364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4940300" y="2126704"/>
            <a:ext cx="6662991" cy="0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Heading">
            <a:extLst>
              <a:ext uri="{FF2B5EF4-FFF2-40B4-BE49-F238E27FC236}">
                <a16:creationId xmlns:a16="http://schemas.microsoft.com/office/drawing/2014/main" id="{82EC4FA8-A6A1-4ADB-9B95-B32FBAA04FC8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4479092" y="1968569"/>
            <a:ext cx="2651760" cy="31627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 algn="l" defTabSz="914400" rtl="0" eaLnBrk="1" latinLnBrk="0" hangingPunct="1">
              <a:buNone/>
              <a:defRPr lang="en-US" sz="16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Section Title</a:t>
            </a:r>
          </a:p>
        </p:txBody>
      </p:sp>
      <p:sp>
        <p:nvSpPr>
          <p:cNvPr id="9" name="Text">
            <a:extLst>
              <a:ext uri="{FF2B5EF4-FFF2-40B4-BE49-F238E27FC236}">
                <a16:creationId xmlns:a16="http://schemas.microsoft.com/office/drawing/2014/main" id="{53A73D80-A587-4562-9A98-F86452171A9E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4479093" y="2284841"/>
            <a:ext cx="7124200" cy="48755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1400">
                <a:solidFill>
                  <a:srgbClr val="000000"/>
                </a:solidFill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>
                <a:solidFill>
                  <a:srgbClr val="000000"/>
                </a:solidFill>
              </a:defRPr>
            </a:lvl2pPr>
            <a:lvl3pPr marL="1143000" indent="-2286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 sz="1400">
                <a:solidFill>
                  <a:srgbClr val="000000"/>
                </a:solidFill>
              </a:defRPr>
            </a:lvl3pPr>
          </a:lstStyle>
          <a:p>
            <a:pPr lvl="0"/>
            <a:r>
              <a:rPr lang="en-US"/>
              <a:t>Introduction to this section, which can be one to two lines</a:t>
            </a:r>
          </a:p>
        </p:txBody>
      </p:sp>
      <p:sp>
        <p:nvSpPr>
          <p:cNvPr id="12" name="Text">
            <a:extLst>
              <a:ext uri="{FF2B5EF4-FFF2-40B4-BE49-F238E27FC236}">
                <a16:creationId xmlns:a16="http://schemas.microsoft.com/office/drawing/2014/main" id="{35AEA76E-BF4A-4AB7-9700-7FB2389640C2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479091" y="2968199"/>
            <a:ext cx="7124200" cy="3491279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>
                <a:solidFill>
                  <a:srgbClr val="000000"/>
                </a:solidFill>
              </a:defRPr>
            </a:lvl1pPr>
            <a:lvl2pPr marL="742950" indent="-285750">
              <a:buFont typeface="Courier New" panose="02070309020205020404" pitchFamily="49" charset="0"/>
              <a:buChar char="o"/>
              <a:defRPr sz="1400"/>
            </a:lvl2pPr>
          </a:lstStyle>
          <a:p>
            <a:pPr lvl="0"/>
            <a:r>
              <a:rPr lang="en-US"/>
              <a:t>Bulleted list where the first few words of each bullet are bolded and in blue</a:t>
            </a:r>
          </a:p>
          <a:p>
            <a:pPr lvl="1"/>
            <a:endParaRPr lang="en-US"/>
          </a:p>
        </p:txBody>
      </p:sp>
      <p:sp>
        <p:nvSpPr>
          <p:cNvPr id="16" name="Slide Number">
            <a:extLst>
              <a:ext uri="{FF2B5EF4-FFF2-40B4-BE49-F238E27FC236}">
                <a16:creationId xmlns:a16="http://schemas.microsoft.com/office/drawing/2014/main" id="{B482DAE9-1BCD-4CE6-B874-1D2C33C639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639502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reenshot or Image with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eck Title">
            <a:extLst>
              <a:ext uri="{FF2B5EF4-FFF2-40B4-BE49-F238E27FC236}">
                <a16:creationId xmlns:a16="http://schemas.microsoft.com/office/drawing/2014/main" id="{2C777CAC-D197-434F-B733-647A796AAA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18" name="Title">
            <a:extLst>
              <a:ext uri="{FF2B5EF4-FFF2-40B4-BE49-F238E27FC236}">
                <a16:creationId xmlns:a16="http://schemas.microsoft.com/office/drawing/2014/main" id="{040CCC43-F27D-4846-B9AF-DF02CFD3707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7" name="Subtitle">
            <a:extLst>
              <a:ext uri="{FF2B5EF4-FFF2-40B4-BE49-F238E27FC236}">
                <a16:creationId xmlns:a16="http://schemas.microsoft.com/office/drawing/2014/main" id="{4761E260-C5FB-41B7-A451-CCD40755FCA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4" name="Image">
            <a:extLst>
              <a:ext uri="{FF2B5EF4-FFF2-40B4-BE49-F238E27FC236}">
                <a16:creationId xmlns:a16="http://schemas.microsoft.com/office/drawing/2014/main" id="{C3098E84-38C6-4C6E-AFCA-906B1EC1329B}"/>
              </a:ext>
            </a:extLst>
          </p:cNvPr>
          <p:cNvSpPr>
            <a:spLocks noGrp="1"/>
          </p:cNvSpPr>
          <p:nvPr>
            <p:ph type="pic" sz="quarter" idx="53" hasCustomPrompt="1"/>
          </p:nvPr>
        </p:nvSpPr>
        <p:spPr>
          <a:xfrm>
            <a:off x="452438" y="1807201"/>
            <a:ext cx="5765800" cy="4758641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/>
          <a:lstStyle>
            <a:lvl1pPr marL="0" indent="0" algn="ctr">
              <a:buNone/>
              <a:defRPr sz="1400" b="1"/>
            </a:lvl1pPr>
          </a:lstStyle>
          <a:p>
            <a:r>
              <a:rPr lang="en-US"/>
              <a:t>Click the icon below to insert an image from your computer.</a:t>
            </a:r>
          </a:p>
        </p:txBody>
      </p:sp>
      <p:sp>
        <p:nvSpPr>
          <p:cNvPr id="39" name="Heading">
            <a:extLst>
              <a:ext uri="{FF2B5EF4-FFF2-40B4-BE49-F238E27FC236}">
                <a16:creationId xmlns:a16="http://schemas.microsoft.com/office/drawing/2014/main" id="{82EC4FA8-A6A1-4ADB-9B95-B32FBAA04FC8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6442647" y="1807202"/>
            <a:ext cx="2103120" cy="260659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 algn="l" defTabSz="914400" rtl="0" eaLnBrk="1" latinLnBrk="0" hangingPunct="1">
              <a:buNone/>
              <a:defRPr lang="en-US" sz="18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Image Title</a:t>
            </a:r>
          </a:p>
        </p:txBody>
      </p:sp>
      <p:sp>
        <p:nvSpPr>
          <p:cNvPr id="9" name="Text">
            <a:extLst>
              <a:ext uri="{FF2B5EF4-FFF2-40B4-BE49-F238E27FC236}">
                <a16:creationId xmlns:a16="http://schemas.microsoft.com/office/drawing/2014/main" id="{53A73D80-A587-4562-9A98-F86452171A9E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6442649" y="2166269"/>
            <a:ext cx="5160644" cy="60233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 sz="1400">
                <a:solidFill>
                  <a:srgbClr val="000000"/>
                </a:solidFill>
              </a:defRPr>
            </a:lvl1pPr>
            <a:lvl2pPr marL="685800" indent="-2286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 sz="1400">
                <a:solidFill>
                  <a:srgbClr val="000000"/>
                </a:solidFill>
              </a:defRPr>
            </a:lvl2pPr>
            <a:lvl3pPr marL="1143000" indent="-2286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  <a:defRPr sz="1400">
                <a:solidFill>
                  <a:srgbClr val="000000"/>
                </a:solidFill>
              </a:defRPr>
            </a:lvl3pPr>
          </a:lstStyle>
          <a:p>
            <a:pPr lvl="0"/>
            <a:r>
              <a:rPr lang="en-US"/>
              <a:t>Description of image which can be one or two lines</a:t>
            </a:r>
          </a:p>
        </p:txBody>
      </p:sp>
      <p:sp>
        <p:nvSpPr>
          <p:cNvPr id="21" name="Text">
            <a:extLst>
              <a:ext uri="{FF2B5EF4-FFF2-40B4-BE49-F238E27FC236}">
                <a16:creationId xmlns:a16="http://schemas.microsoft.com/office/drawing/2014/main" id="{BD4B6826-5397-4134-B6CF-D573F3979AA3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6442645" y="2904699"/>
            <a:ext cx="5160645" cy="3661143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>
                <a:solidFill>
                  <a:srgbClr val="000000"/>
                </a:solidFill>
              </a:defRPr>
            </a:lvl1pPr>
            <a:lvl2pPr marL="742950" indent="-285750">
              <a:buFont typeface="Courier New" panose="02070309020205020404" pitchFamily="49" charset="0"/>
              <a:buChar char="o"/>
              <a:defRPr sz="1400"/>
            </a:lvl2pPr>
          </a:lstStyle>
          <a:p>
            <a:pPr lvl="0"/>
            <a:r>
              <a:rPr lang="en-US"/>
              <a:t>Bulleted list where the first few words of each bullet are bolded and in blue</a:t>
            </a:r>
          </a:p>
          <a:p>
            <a:pPr lvl="1"/>
            <a:endParaRPr lang="en-US"/>
          </a:p>
        </p:txBody>
      </p:sp>
      <p:sp>
        <p:nvSpPr>
          <p:cNvPr id="13" name="Slide Number">
            <a:extLst>
              <a:ext uri="{FF2B5EF4-FFF2-40B4-BE49-F238E27FC236}">
                <a16:creationId xmlns:a16="http://schemas.microsoft.com/office/drawing/2014/main" id="{2A08A184-117B-4561-889E-5398073423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182143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has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Deck Title">
            <a:extLst>
              <a:ext uri="{FF2B5EF4-FFF2-40B4-BE49-F238E27FC236}">
                <a16:creationId xmlns:a16="http://schemas.microsoft.com/office/drawing/2014/main" id="{7B7B7E58-EA38-4CB1-AC35-E783457AF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38" name="Title">
            <a:extLst>
              <a:ext uri="{FF2B5EF4-FFF2-40B4-BE49-F238E27FC236}">
                <a16:creationId xmlns:a16="http://schemas.microsoft.com/office/drawing/2014/main" id="{2BA7CD0E-3416-4445-B830-6A0575713D8D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36" name="Subtitle">
            <a:extLst>
              <a:ext uri="{FF2B5EF4-FFF2-40B4-BE49-F238E27FC236}">
                <a16:creationId xmlns:a16="http://schemas.microsoft.com/office/drawing/2014/main" id="{380CB404-9278-4289-BACA-FDB6FB37D32A}"/>
              </a:ext>
            </a:extLst>
          </p:cNvPr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grpSp>
        <p:nvGrpSpPr>
          <p:cNvPr id="5" name="Shapes">
            <a:extLst>
              <a:ext uri="{FF2B5EF4-FFF2-40B4-BE49-F238E27FC236}">
                <a16:creationId xmlns:a16="http://schemas.microsoft.com/office/drawing/2014/main" id="{328CFE08-629F-45F2-9E40-DF0C132FE1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743178" y="1780559"/>
            <a:ext cx="10705644" cy="4553934"/>
            <a:chOff x="743178" y="1780559"/>
            <a:chExt cx="10705644" cy="4553934"/>
          </a:xfrm>
        </p:grpSpPr>
        <p:sp>
          <p:nvSpPr>
            <p:cNvPr id="39" name="Shape">
              <a:extLst>
                <a:ext uri="{FF2B5EF4-FFF2-40B4-BE49-F238E27FC236}">
                  <a16:creationId xmlns:a16="http://schemas.microsoft.com/office/drawing/2014/main" id="{021B90B0-DB21-487C-9685-0CA4BB033A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4848874" y="6022642"/>
              <a:ext cx="2532888" cy="31185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5" name="Shape">
              <a:extLst>
                <a:ext uri="{FF2B5EF4-FFF2-40B4-BE49-F238E27FC236}">
                  <a16:creationId xmlns:a16="http://schemas.microsoft.com/office/drawing/2014/main" id="{0519B961-5F90-4839-8D83-4A70F5103D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 bwMode="gray">
            <a:xfrm rot="5400000">
              <a:off x="69731" y="2643294"/>
              <a:ext cx="4259119" cy="2533649"/>
            </a:xfrm>
            <a:custGeom>
              <a:avLst/>
              <a:gdLst>
                <a:gd name="connsiteX0" fmla="*/ 0 w 4333557"/>
                <a:gd name="connsiteY0" fmla="*/ 0 h 3201722"/>
                <a:gd name="connsiteX1" fmla="*/ 3896714 w 4333557"/>
                <a:gd name="connsiteY1" fmla="*/ 0 h 3201722"/>
                <a:gd name="connsiteX2" fmla="*/ 4333557 w 4333557"/>
                <a:gd name="connsiteY2" fmla="*/ 1600861 h 3201722"/>
                <a:gd name="connsiteX3" fmla="*/ 3896714 w 4333557"/>
                <a:gd name="connsiteY3" fmla="*/ 3201722 h 3201722"/>
                <a:gd name="connsiteX4" fmla="*/ 0 w 4333557"/>
                <a:gd name="connsiteY4" fmla="*/ 3201722 h 3201722"/>
                <a:gd name="connsiteX5" fmla="*/ 0 w 4333557"/>
                <a:gd name="connsiteY5" fmla="*/ 0 h 3201722"/>
                <a:gd name="connsiteX0" fmla="*/ 0 w 3910479"/>
                <a:gd name="connsiteY0" fmla="*/ 0 h 3201722"/>
                <a:gd name="connsiteX1" fmla="*/ 3896714 w 3910479"/>
                <a:gd name="connsiteY1" fmla="*/ 0 h 3201722"/>
                <a:gd name="connsiteX2" fmla="*/ 3910479 w 3910479"/>
                <a:gd name="connsiteY2" fmla="*/ 1546270 h 3201722"/>
                <a:gd name="connsiteX3" fmla="*/ 3896714 w 3910479"/>
                <a:gd name="connsiteY3" fmla="*/ 3201722 h 3201722"/>
                <a:gd name="connsiteX4" fmla="*/ 0 w 3910479"/>
                <a:gd name="connsiteY4" fmla="*/ 3201722 h 3201722"/>
                <a:gd name="connsiteX5" fmla="*/ 0 w 3910479"/>
                <a:gd name="connsiteY5" fmla="*/ 0 h 320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10479" h="3201722">
                  <a:moveTo>
                    <a:pt x="0" y="0"/>
                  </a:moveTo>
                  <a:lnTo>
                    <a:pt x="3896714" y="0"/>
                  </a:lnTo>
                  <a:lnTo>
                    <a:pt x="3910479" y="1546270"/>
                  </a:lnTo>
                  <a:lnTo>
                    <a:pt x="3896714" y="3201722"/>
                  </a:lnTo>
                  <a:lnTo>
                    <a:pt x="0" y="32017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 defTabSz="1219170">
                <a:lnSpc>
                  <a:spcPct val="106000"/>
                </a:lnSpc>
                <a:defRPr/>
              </a:pPr>
              <a:endParaRPr lang="en-GB" sz="1200" b="1" kern="0">
                <a:solidFill>
                  <a:prstClr val="white"/>
                </a:solidFill>
              </a:endParaRPr>
            </a:p>
          </p:txBody>
        </p:sp>
        <p:sp>
          <p:nvSpPr>
            <p:cNvPr id="29" name="Shape">
              <a:extLst>
                <a:ext uri="{FF2B5EF4-FFF2-40B4-BE49-F238E27FC236}">
                  <a16:creationId xmlns:a16="http://schemas.microsoft.com/office/drawing/2014/main" id="{148ADE09-FE51-426C-9811-0A1EE799CE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 bwMode="gray">
            <a:xfrm>
              <a:off x="746997" y="1842414"/>
              <a:ext cx="2870534" cy="661381"/>
            </a:xfrm>
            <a:prstGeom prst="rect">
              <a:avLst/>
            </a:prstGeom>
            <a:solidFill>
              <a:srgbClr val="178481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t"/>
            <a:lstStyle/>
            <a:p>
              <a:pPr defTabSz="1219170">
                <a:lnSpc>
                  <a:spcPct val="106000"/>
                </a:lnSpc>
              </a:pPr>
              <a:endParaRPr lang="en-GB" sz="1600" b="1">
                <a:solidFill>
                  <a:prstClr val="white"/>
                </a:solidFill>
              </a:endParaRPr>
            </a:p>
          </p:txBody>
        </p:sp>
        <p:sp>
          <p:nvSpPr>
            <p:cNvPr id="30" name="Shape">
              <a:extLst>
                <a:ext uri="{FF2B5EF4-FFF2-40B4-BE49-F238E27FC236}">
                  <a16:creationId xmlns:a16="http://schemas.microsoft.com/office/drawing/2014/main" id="{37C67775-FEB8-4497-875F-B3698D7935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 bwMode="gray">
            <a:xfrm flipV="1">
              <a:off x="3468484" y="2503182"/>
              <a:ext cx="149047" cy="210312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 defTabSz="1219170">
                <a:lnSpc>
                  <a:spcPct val="106000"/>
                </a:lnSpc>
                <a:defRPr/>
              </a:pPr>
              <a:endParaRPr lang="en-GB" sz="1600" b="1" kern="0">
                <a:solidFill>
                  <a:prstClr val="white"/>
                </a:solidFill>
              </a:endParaRPr>
            </a:p>
          </p:txBody>
        </p:sp>
        <p:sp>
          <p:nvSpPr>
            <p:cNvPr id="31" name="Shape">
              <a:extLst>
                <a:ext uri="{FF2B5EF4-FFF2-40B4-BE49-F238E27FC236}">
                  <a16:creationId xmlns:a16="http://schemas.microsoft.com/office/drawing/2014/main" id="{DBF0AB72-8FCA-4B44-8EC5-DF5B29D117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 bwMode="gray">
            <a:xfrm flipH="1" flipV="1">
              <a:off x="743178" y="2503182"/>
              <a:ext cx="166428" cy="210312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 defTabSz="1219170">
                <a:lnSpc>
                  <a:spcPct val="106000"/>
                </a:lnSpc>
                <a:defRPr/>
              </a:pPr>
              <a:endParaRPr lang="en-GB" sz="1600" b="1" kern="0">
                <a:solidFill>
                  <a:prstClr val="white"/>
                </a:solidFill>
              </a:endParaRPr>
            </a:p>
          </p:txBody>
        </p:sp>
        <p:sp>
          <p:nvSpPr>
            <p:cNvPr id="34" name="Shape">
              <a:extLst>
                <a:ext uri="{FF2B5EF4-FFF2-40B4-BE49-F238E27FC236}">
                  <a16:creationId xmlns:a16="http://schemas.microsoft.com/office/drawing/2014/main" id="{EA9EC692-A116-411A-A598-B9749B554B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 bwMode="gray">
            <a:xfrm rot="5400000">
              <a:off x="3989095" y="2646906"/>
              <a:ext cx="4251685" cy="2533648"/>
            </a:xfrm>
            <a:custGeom>
              <a:avLst/>
              <a:gdLst>
                <a:gd name="connsiteX0" fmla="*/ 0 w 4333557"/>
                <a:gd name="connsiteY0" fmla="*/ 0 h 3201722"/>
                <a:gd name="connsiteX1" fmla="*/ 3896714 w 4333557"/>
                <a:gd name="connsiteY1" fmla="*/ 0 h 3201722"/>
                <a:gd name="connsiteX2" fmla="*/ 4333557 w 4333557"/>
                <a:gd name="connsiteY2" fmla="*/ 1600861 h 3201722"/>
                <a:gd name="connsiteX3" fmla="*/ 3896714 w 4333557"/>
                <a:gd name="connsiteY3" fmla="*/ 3201722 h 3201722"/>
                <a:gd name="connsiteX4" fmla="*/ 0 w 4333557"/>
                <a:gd name="connsiteY4" fmla="*/ 3201722 h 3201722"/>
                <a:gd name="connsiteX5" fmla="*/ 0 w 4333557"/>
                <a:gd name="connsiteY5" fmla="*/ 0 h 3201722"/>
                <a:gd name="connsiteX0" fmla="*/ 0 w 3910479"/>
                <a:gd name="connsiteY0" fmla="*/ 0 h 3201722"/>
                <a:gd name="connsiteX1" fmla="*/ 3896714 w 3910479"/>
                <a:gd name="connsiteY1" fmla="*/ 0 h 3201722"/>
                <a:gd name="connsiteX2" fmla="*/ 3910479 w 3910479"/>
                <a:gd name="connsiteY2" fmla="*/ 1546270 h 3201722"/>
                <a:gd name="connsiteX3" fmla="*/ 3896714 w 3910479"/>
                <a:gd name="connsiteY3" fmla="*/ 3201722 h 3201722"/>
                <a:gd name="connsiteX4" fmla="*/ 0 w 3910479"/>
                <a:gd name="connsiteY4" fmla="*/ 3201722 h 3201722"/>
                <a:gd name="connsiteX5" fmla="*/ 0 w 3910479"/>
                <a:gd name="connsiteY5" fmla="*/ 0 h 320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10479" h="3201722">
                  <a:moveTo>
                    <a:pt x="0" y="0"/>
                  </a:moveTo>
                  <a:lnTo>
                    <a:pt x="3896714" y="0"/>
                  </a:lnTo>
                  <a:lnTo>
                    <a:pt x="3910479" y="1546270"/>
                  </a:lnTo>
                  <a:lnTo>
                    <a:pt x="3896714" y="3201722"/>
                  </a:lnTo>
                  <a:lnTo>
                    <a:pt x="0" y="32017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 defTabSz="1219170">
                <a:lnSpc>
                  <a:spcPct val="106000"/>
                </a:lnSpc>
                <a:defRPr/>
              </a:pPr>
              <a:endParaRPr lang="en-GB" sz="1200" b="1" kern="0">
                <a:solidFill>
                  <a:prstClr val="white"/>
                </a:solidFill>
              </a:endParaRPr>
            </a:p>
          </p:txBody>
        </p:sp>
        <p:sp>
          <p:nvSpPr>
            <p:cNvPr id="50" name="Shape">
              <a:extLst>
                <a:ext uri="{FF2B5EF4-FFF2-40B4-BE49-F238E27FC236}">
                  <a16:creationId xmlns:a16="http://schemas.microsoft.com/office/drawing/2014/main" id="{C6F304C1-439D-4C77-AD32-E2B96FFB76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 bwMode="gray">
            <a:xfrm>
              <a:off x="4662643" y="1846093"/>
              <a:ext cx="2870534" cy="661381"/>
            </a:xfrm>
            <a:prstGeom prst="rect">
              <a:avLst/>
            </a:prstGeom>
            <a:solidFill>
              <a:srgbClr val="20558A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t"/>
            <a:lstStyle/>
            <a:p>
              <a:pPr defTabSz="1219170">
                <a:lnSpc>
                  <a:spcPct val="106000"/>
                </a:lnSpc>
              </a:pPr>
              <a:endParaRPr lang="en-GB" sz="1600" b="1">
                <a:solidFill>
                  <a:prstClr val="white"/>
                </a:solidFill>
              </a:endParaRPr>
            </a:p>
          </p:txBody>
        </p:sp>
        <p:sp>
          <p:nvSpPr>
            <p:cNvPr id="51" name="Shape">
              <a:extLst>
                <a:ext uri="{FF2B5EF4-FFF2-40B4-BE49-F238E27FC236}">
                  <a16:creationId xmlns:a16="http://schemas.microsoft.com/office/drawing/2014/main" id="{66E6518B-4991-41C5-833F-BA49AF0F72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 bwMode="gray">
            <a:xfrm flipV="1">
              <a:off x="7384130" y="2507475"/>
              <a:ext cx="149047" cy="210312"/>
            </a:xfrm>
            <a:prstGeom prst="rtTriangle">
              <a:avLst/>
            </a:prstGeom>
            <a:solidFill>
              <a:schemeClr val="tx2">
                <a:lumMod val="50000"/>
              </a:schemeClr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 defTabSz="1219170">
                <a:lnSpc>
                  <a:spcPct val="106000"/>
                </a:lnSpc>
                <a:defRPr/>
              </a:pPr>
              <a:endParaRPr lang="en-GB" sz="1600" b="1" kern="0">
                <a:solidFill>
                  <a:prstClr val="white"/>
                </a:solidFill>
              </a:endParaRPr>
            </a:p>
          </p:txBody>
        </p:sp>
        <p:sp>
          <p:nvSpPr>
            <p:cNvPr id="52" name="Shape">
              <a:extLst>
                <a:ext uri="{FF2B5EF4-FFF2-40B4-BE49-F238E27FC236}">
                  <a16:creationId xmlns:a16="http://schemas.microsoft.com/office/drawing/2014/main" id="{878121D8-F5F5-4B1A-B728-53018E8118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 bwMode="gray">
            <a:xfrm flipH="1" flipV="1">
              <a:off x="4658824" y="2507475"/>
              <a:ext cx="166428" cy="210312"/>
            </a:xfrm>
            <a:prstGeom prst="rtTriangle">
              <a:avLst/>
            </a:prstGeom>
            <a:solidFill>
              <a:schemeClr val="tx2">
                <a:lumMod val="50000"/>
              </a:schemeClr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 defTabSz="1219170">
                <a:lnSpc>
                  <a:spcPct val="106000"/>
                </a:lnSpc>
                <a:defRPr/>
              </a:pPr>
              <a:endParaRPr lang="en-GB" sz="1600" b="1" kern="0">
                <a:solidFill>
                  <a:prstClr val="white"/>
                </a:solidFill>
              </a:endParaRPr>
            </a:p>
          </p:txBody>
        </p:sp>
        <p:sp>
          <p:nvSpPr>
            <p:cNvPr id="54" name="Shape">
              <a:extLst>
                <a:ext uri="{FF2B5EF4-FFF2-40B4-BE49-F238E27FC236}">
                  <a16:creationId xmlns:a16="http://schemas.microsoft.com/office/drawing/2014/main" id="{C1C9B2C6-49AA-4551-9406-A7026AD38E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 bwMode="gray">
            <a:xfrm rot="5400000">
              <a:off x="7894641" y="2653628"/>
              <a:ext cx="4237828" cy="2533648"/>
            </a:xfrm>
            <a:custGeom>
              <a:avLst/>
              <a:gdLst>
                <a:gd name="connsiteX0" fmla="*/ 0 w 4333557"/>
                <a:gd name="connsiteY0" fmla="*/ 0 h 3201722"/>
                <a:gd name="connsiteX1" fmla="*/ 3896714 w 4333557"/>
                <a:gd name="connsiteY1" fmla="*/ 0 h 3201722"/>
                <a:gd name="connsiteX2" fmla="*/ 4333557 w 4333557"/>
                <a:gd name="connsiteY2" fmla="*/ 1600861 h 3201722"/>
                <a:gd name="connsiteX3" fmla="*/ 3896714 w 4333557"/>
                <a:gd name="connsiteY3" fmla="*/ 3201722 h 3201722"/>
                <a:gd name="connsiteX4" fmla="*/ 0 w 4333557"/>
                <a:gd name="connsiteY4" fmla="*/ 3201722 h 3201722"/>
                <a:gd name="connsiteX5" fmla="*/ 0 w 4333557"/>
                <a:gd name="connsiteY5" fmla="*/ 0 h 3201722"/>
                <a:gd name="connsiteX0" fmla="*/ 0 w 3910479"/>
                <a:gd name="connsiteY0" fmla="*/ 0 h 3201722"/>
                <a:gd name="connsiteX1" fmla="*/ 3896714 w 3910479"/>
                <a:gd name="connsiteY1" fmla="*/ 0 h 3201722"/>
                <a:gd name="connsiteX2" fmla="*/ 3910479 w 3910479"/>
                <a:gd name="connsiteY2" fmla="*/ 1546270 h 3201722"/>
                <a:gd name="connsiteX3" fmla="*/ 3896714 w 3910479"/>
                <a:gd name="connsiteY3" fmla="*/ 3201722 h 3201722"/>
                <a:gd name="connsiteX4" fmla="*/ 0 w 3910479"/>
                <a:gd name="connsiteY4" fmla="*/ 3201722 h 3201722"/>
                <a:gd name="connsiteX5" fmla="*/ 0 w 3910479"/>
                <a:gd name="connsiteY5" fmla="*/ 0 h 320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10479" h="3201722">
                  <a:moveTo>
                    <a:pt x="0" y="0"/>
                  </a:moveTo>
                  <a:lnTo>
                    <a:pt x="3896714" y="0"/>
                  </a:lnTo>
                  <a:lnTo>
                    <a:pt x="3910479" y="1546270"/>
                  </a:lnTo>
                  <a:lnTo>
                    <a:pt x="3896714" y="3201722"/>
                  </a:lnTo>
                  <a:lnTo>
                    <a:pt x="0" y="32017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 defTabSz="1219170">
                <a:lnSpc>
                  <a:spcPct val="106000"/>
                </a:lnSpc>
                <a:defRPr/>
              </a:pPr>
              <a:endParaRPr lang="en-GB" sz="1200" b="1" kern="0">
                <a:solidFill>
                  <a:prstClr val="white"/>
                </a:solidFill>
              </a:endParaRPr>
            </a:p>
          </p:txBody>
        </p:sp>
        <p:sp>
          <p:nvSpPr>
            <p:cNvPr id="57" name="Shape">
              <a:extLst>
                <a:ext uri="{FF2B5EF4-FFF2-40B4-BE49-F238E27FC236}">
                  <a16:creationId xmlns:a16="http://schemas.microsoft.com/office/drawing/2014/main" id="{F35E3CDA-EECD-4D39-A7E1-2EE2275AD0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 bwMode="gray">
            <a:xfrm>
              <a:off x="8578288" y="1849830"/>
              <a:ext cx="2870534" cy="661381"/>
            </a:xfrm>
            <a:prstGeom prst="rect">
              <a:avLst/>
            </a:prstGeom>
            <a:solidFill>
              <a:schemeClr val="accent3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defTabSz="1219170">
                <a:lnSpc>
                  <a:spcPct val="106000"/>
                </a:lnSpc>
              </a:pPr>
              <a:endParaRPr lang="en-GB" sz="1600" b="1">
                <a:solidFill>
                  <a:prstClr val="white"/>
                </a:solidFill>
              </a:endParaRPr>
            </a:p>
          </p:txBody>
        </p:sp>
        <p:sp>
          <p:nvSpPr>
            <p:cNvPr id="58" name="Shape">
              <a:extLst>
                <a:ext uri="{FF2B5EF4-FFF2-40B4-BE49-F238E27FC236}">
                  <a16:creationId xmlns:a16="http://schemas.microsoft.com/office/drawing/2014/main" id="{BF1FDD28-1B2E-4A6D-B6D3-EBF08A3180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 bwMode="gray">
            <a:xfrm flipV="1">
              <a:off x="11299775" y="2507475"/>
              <a:ext cx="149047" cy="210312"/>
            </a:xfrm>
            <a:prstGeom prst="rtTriangle">
              <a:avLst/>
            </a:prstGeom>
            <a:solidFill>
              <a:srgbClr val="353537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 defTabSz="1219170">
                <a:lnSpc>
                  <a:spcPct val="106000"/>
                </a:lnSpc>
                <a:defRPr/>
              </a:pPr>
              <a:endParaRPr lang="en-GB" sz="1600" b="1" kern="0">
                <a:solidFill>
                  <a:prstClr val="white"/>
                </a:solidFill>
              </a:endParaRPr>
            </a:p>
          </p:txBody>
        </p:sp>
        <p:sp>
          <p:nvSpPr>
            <p:cNvPr id="59" name="Shape">
              <a:extLst>
                <a:ext uri="{FF2B5EF4-FFF2-40B4-BE49-F238E27FC236}">
                  <a16:creationId xmlns:a16="http://schemas.microsoft.com/office/drawing/2014/main" id="{E1DC30F6-A40B-480D-AF3B-543E38AAF5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 bwMode="gray">
            <a:xfrm flipH="1" flipV="1">
              <a:off x="8574469" y="2507475"/>
              <a:ext cx="166428" cy="210312"/>
            </a:xfrm>
            <a:prstGeom prst="rtTriangle">
              <a:avLst/>
            </a:prstGeom>
            <a:solidFill>
              <a:srgbClr val="353537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 defTabSz="1219170">
                <a:lnSpc>
                  <a:spcPct val="106000"/>
                </a:lnSpc>
                <a:defRPr/>
              </a:pPr>
              <a:endParaRPr lang="en-GB" sz="1600" b="1" kern="0">
                <a:solidFill>
                  <a:prstClr val="white"/>
                </a:solidFill>
              </a:endParaRPr>
            </a:p>
          </p:txBody>
        </p:sp>
        <p:sp>
          <p:nvSpPr>
            <p:cNvPr id="2" name="Shape">
              <a:extLst>
                <a:ext uri="{FF2B5EF4-FFF2-40B4-BE49-F238E27FC236}">
                  <a16:creationId xmlns:a16="http://schemas.microsoft.com/office/drawing/2014/main" id="{4382C8AE-3678-4F10-941F-4FC5C900D1A7}"/>
                </a:ext>
              </a:extLst>
            </p:cNvPr>
            <p:cNvSpPr/>
            <p:nvPr userDrawn="1"/>
          </p:nvSpPr>
          <p:spPr>
            <a:xfrm>
              <a:off x="932466" y="6022642"/>
              <a:ext cx="2532888" cy="311851"/>
            </a:xfrm>
            <a:prstGeom prst="rect">
              <a:avLst/>
            </a:prstGeom>
            <a:solidFill>
              <a:srgbClr val="1784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0" name="Shape">
              <a:extLst>
                <a:ext uri="{FF2B5EF4-FFF2-40B4-BE49-F238E27FC236}">
                  <a16:creationId xmlns:a16="http://schemas.microsoft.com/office/drawing/2014/main" id="{67911A1F-0E38-47E4-962C-8C9C3ACE7143}"/>
                </a:ext>
              </a:extLst>
            </p:cNvPr>
            <p:cNvSpPr/>
            <p:nvPr userDrawn="1"/>
          </p:nvSpPr>
          <p:spPr>
            <a:xfrm>
              <a:off x="8746731" y="6022642"/>
              <a:ext cx="2532888" cy="311851"/>
            </a:xfrm>
            <a:prstGeom prst="rect">
              <a:avLst/>
            </a:prstGeom>
            <a:solidFill>
              <a:srgbClr val="6162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11" name="Heading">
            <a:extLst>
              <a:ext uri="{FF2B5EF4-FFF2-40B4-BE49-F238E27FC236}">
                <a16:creationId xmlns:a16="http://schemas.microsoft.com/office/drawing/2014/main" id="{B474801C-BDB5-46DE-9DF1-70809F007EE1}"/>
              </a:ext>
            </a:extLst>
          </p:cNvPr>
          <p:cNvSpPr>
            <a:spLocks noGrp="1"/>
          </p:cNvSpPr>
          <p:nvPr userDrawn="1">
            <p:ph type="body" sz="quarter" idx="20" hasCustomPrompt="1"/>
          </p:nvPr>
        </p:nvSpPr>
        <p:spPr>
          <a:xfrm>
            <a:off x="865187" y="1909866"/>
            <a:ext cx="2606040" cy="20958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1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PHASE #</a:t>
            </a:r>
          </a:p>
        </p:txBody>
      </p:sp>
      <p:sp>
        <p:nvSpPr>
          <p:cNvPr id="60" name="Subheading">
            <a:extLst>
              <a:ext uri="{FF2B5EF4-FFF2-40B4-BE49-F238E27FC236}">
                <a16:creationId xmlns:a16="http://schemas.microsoft.com/office/drawing/2014/main" id="{DAE17325-F404-4903-8B7B-7B2769E2093D}"/>
              </a:ext>
            </a:extLst>
          </p:cNvPr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865188" y="2119452"/>
            <a:ext cx="2606762" cy="3373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Title of Phase</a:t>
            </a:r>
          </a:p>
        </p:txBody>
      </p:sp>
      <p:sp>
        <p:nvSpPr>
          <p:cNvPr id="15" name="Text">
            <a:extLst>
              <a:ext uri="{FF2B5EF4-FFF2-40B4-BE49-F238E27FC236}">
                <a16:creationId xmlns:a16="http://schemas.microsoft.com/office/drawing/2014/main" id="{AA3D024D-644D-4806-B348-799A4022488A}"/>
              </a:ext>
            </a:extLst>
          </p:cNvPr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1078149" y="2680730"/>
            <a:ext cx="2242289" cy="3224368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Bulleted list of activities</a:t>
            </a:r>
          </a:p>
        </p:txBody>
      </p:sp>
      <p:sp>
        <p:nvSpPr>
          <p:cNvPr id="13" name="Text">
            <a:extLst>
              <a:ext uri="{FF2B5EF4-FFF2-40B4-BE49-F238E27FC236}">
                <a16:creationId xmlns:a16="http://schemas.microsoft.com/office/drawing/2014/main" id="{49156C3B-E1C1-43E3-9529-B6475E12456C}"/>
              </a:ext>
            </a:extLst>
          </p:cNvPr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932466" y="6057942"/>
            <a:ext cx="2533650" cy="23302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Start Date – End Date</a:t>
            </a:r>
          </a:p>
        </p:txBody>
      </p:sp>
      <p:sp>
        <p:nvSpPr>
          <p:cNvPr id="92" name="Heading">
            <a:extLst>
              <a:ext uri="{FF2B5EF4-FFF2-40B4-BE49-F238E27FC236}">
                <a16:creationId xmlns:a16="http://schemas.microsoft.com/office/drawing/2014/main" id="{C0EE5748-EA4B-4CDE-8BC8-A31626184474}"/>
              </a:ext>
            </a:extLst>
          </p:cNvPr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4797619" y="1909866"/>
            <a:ext cx="2606040" cy="20958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1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PHASE #</a:t>
            </a:r>
          </a:p>
        </p:txBody>
      </p:sp>
      <p:sp>
        <p:nvSpPr>
          <p:cNvPr id="93" name="Subheading">
            <a:extLst>
              <a:ext uri="{FF2B5EF4-FFF2-40B4-BE49-F238E27FC236}">
                <a16:creationId xmlns:a16="http://schemas.microsoft.com/office/drawing/2014/main" id="{CB8CE32F-2B5E-4920-B3D7-3990F91CD102}"/>
              </a:ext>
            </a:extLst>
          </p:cNvPr>
          <p:cNvSpPr>
            <a:spLocks noGrp="1"/>
          </p:cNvSpPr>
          <p:nvPr userDrawn="1">
            <p:ph type="body" sz="quarter" idx="33" hasCustomPrompt="1"/>
          </p:nvPr>
        </p:nvSpPr>
        <p:spPr>
          <a:xfrm>
            <a:off x="4797619" y="2119452"/>
            <a:ext cx="2606040" cy="3373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Title of Phase</a:t>
            </a:r>
          </a:p>
        </p:txBody>
      </p:sp>
      <p:sp>
        <p:nvSpPr>
          <p:cNvPr id="87" name="Text">
            <a:extLst>
              <a:ext uri="{FF2B5EF4-FFF2-40B4-BE49-F238E27FC236}">
                <a16:creationId xmlns:a16="http://schemas.microsoft.com/office/drawing/2014/main" id="{426CEBAB-06B9-45D4-BEC5-37528949DC1B}"/>
              </a:ext>
            </a:extLst>
          </p:cNvPr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4981487" y="2680730"/>
            <a:ext cx="2242289" cy="3224369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Bulleted list of activities</a:t>
            </a:r>
          </a:p>
        </p:txBody>
      </p:sp>
      <p:sp>
        <p:nvSpPr>
          <p:cNvPr id="86" name="Text">
            <a:extLst>
              <a:ext uri="{FF2B5EF4-FFF2-40B4-BE49-F238E27FC236}">
                <a16:creationId xmlns:a16="http://schemas.microsoft.com/office/drawing/2014/main" id="{3F9D1B7E-9D1D-4D05-8133-5546DD7DBC6C}"/>
              </a:ext>
            </a:extLst>
          </p:cNvPr>
          <p:cNvSpPr>
            <a:spLocks noGrp="1"/>
          </p:cNvSpPr>
          <p:nvPr userDrawn="1">
            <p:ph type="body" sz="quarter" idx="28" hasCustomPrompt="1"/>
          </p:nvPr>
        </p:nvSpPr>
        <p:spPr>
          <a:xfrm>
            <a:off x="4848113" y="6057942"/>
            <a:ext cx="2532888" cy="23774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Start Date – End Date</a:t>
            </a:r>
          </a:p>
        </p:txBody>
      </p:sp>
      <p:sp>
        <p:nvSpPr>
          <p:cNvPr id="94" name="Heading">
            <a:extLst>
              <a:ext uri="{FF2B5EF4-FFF2-40B4-BE49-F238E27FC236}">
                <a16:creationId xmlns:a16="http://schemas.microsoft.com/office/drawing/2014/main" id="{0AC2958F-B210-46F2-A6AB-96BD4BFD4F2B}"/>
              </a:ext>
            </a:extLst>
          </p:cNvPr>
          <p:cNvSpPr>
            <a:spLocks noGrp="1"/>
          </p:cNvSpPr>
          <p:nvPr userDrawn="1">
            <p:ph type="body" sz="quarter" idx="34" hasCustomPrompt="1"/>
          </p:nvPr>
        </p:nvSpPr>
        <p:spPr>
          <a:xfrm>
            <a:off x="8706926" y="1909866"/>
            <a:ext cx="2606040" cy="20958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1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PHASE #</a:t>
            </a:r>
          </a:p>
        </p:txBody>
      </p:sp>
      <p:sp>
        <p:nvSpPr>
          <p:cNvPr id="95" name="Subheading">
            <a:extLst>
              <a:ext uri="{FF2B5EF4-FFF2-40B4-BE49-F238E27FC236}">
                <a16:creationId xmlns:a16="http://schemas.microsoft.com/office/drawing/2014/main" id="{DB5805E1-3B72-4229-80D8-D0831446C440}"/>
              </a:ext>
            </a:extLst>
          </p:cNvPr>
          <p:cNvSpPr>
            <a:spLocks noGrp="1"/>
          </p:cNvSpPr>
          <p:nvPr userDrawn="1">
            <p:ph type="body" sz="quarter" idx="35" hasCustomPrompt="1"/>
          </p:nvPr>
        </p:nvSpPr>
        <p:spPr>
          <a:xfrm>
            <a:off x="8706926" y="2119452"/>
            <a:ext cx="2606040" cy="3373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Title of Phase</a:t>
            </a:r>
          </a:p>
        </p:txBody>
      </p:sp>
      <p:sp>
        <p:nvSpPr>
          <p:cNvPr id="89" name="Text">
            <a:extLst>
              <a:ext uri="{FF2B5EF4-FFF2-40B4-BE49-F238E27FC236}">
                <a16:creationId xmlns:a16="http://schemas.microsoft.com/office/drawing/2014/main" id="{7D09A239-82FE-44EC-B173-E82CD4C773F2}"/>
              </a:ext>
            </a:extLst>
          </p:cNvPr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8871562" y="2680730"/>
            <a:ext cx="2242289" cy="3224369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Bulleted list of activities</a:t>
            </a:r>
          </a:p>
        </p:txBody>
      </p:sp>
      <p:sp>
        <p:nvSpPr>
          <p:cNvPr id="88" name="Text">
            <a:extLst>
              <a:ext uri="{FF2B5EF4-FFF2-40B4-BE49-F238E27FC236}">
                <a16:creationId xmlns:a16="http://schemas.microsoft.com/office/drawing/2014/main" id="{CA515810-E213-4E76-B120-326257B82FBE}"/>
              </a:ext>
            </a:extLst>
          </p:cNvPr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8746731" y="6057942"/>
            <a:ext cx="2532888" cy="23774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Start Date – End Date</a:t>
            </a:r>
          </a:p>
        </p:txBody>
      </p:sp>
      <p:sp>
        <p:nvSpPr>
          <p:cNvPr id="98" name="Slide Number">
            <a:extLst>
              <a:ext uri="{FF2B5EF4-FFF2-40B4-BE49-F238E27FC236}">
                <a16:creationId xmlns:a16="http://schemas.microsoft.com/office/drawing/2014/main" id="{5303E24E-6A24-4106-B3AE-6BEA81CD38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476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has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Deck Title">
            <a:extLst>
              <a:ext uri="{FF2B5EF4-FFF2-40B4-BE49-F238E27FC236}">
                <a16:creationId xmlns:a16="http://schemas.microsoft.com/office/drawing/2014/main" id="{7B7B7E58-EA38-4CB1-AC35-E783457AF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38" name="Title">
            <a:extLst>
              <a:ext uri="{FF2B5EF4-FFF2-40B4-BE49-F238E27FC236}">
                <a16:creationId xmlns:a16="http://schemas.microsoft.com/office/drawing/2014/main" id="{2BA7CD0E-3416-4445-B830-6A0575713D8D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36" name="Subtitle">
            <a:extLst>
              <a:ext uri="{FF2B5EF4-FFF2-40B4-BE49-F238E27FC236}">
                <a16:creationId xmlns:a16="http://schemas.microsoft.com/office/drawing/2014/main" id="{380CB404-9278-4289-BACA-FDB6FB37D32A}"/>
              </a:ext>
            </a:extLst>
          </p:cNvPr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grpSp>
        <p:nvGrpSpPr>
          <p:cNvPr id="5" name="Shapes">
            <a:extLst>
              <a:ext uri="{FF2B5EF4-FFF2-40B4-BE49-F238E27FC236}">
                <a16:creationId xmlns:a16="http://schemas.microsoft.com/office/drawing/2014/main" id="{328CFE08-629F-45F2-9E40-DF0C132FE1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743178" y="1780559"/>
            <a:ext cx="10705644" cy="4553934"/>
            <a:chOff x="743178" y="1780559"/>
            <a:chExt cx="10705644" cy="4553934"/>
          </a:xfrm>
        </p:grpSpPr>
        <p:sp>
          <p:nvSpPr>
            <p:cNvPr id="39" name="Shape">
              <a:extLst>
                <a:ext uri="{FF2B5EF4-FFF2-40B4-BE49-F238E27FC236}">
                  <a16:creationId xmlns:a16="http://schemas.microsoft.com/office/drawing/2014/main" id="{021B90B0-DB21-487C-9685-0CA4BB033A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>
            <a:xfrm>
              <a:off x="4848874" y="6022642"/>
              <a:ext cx="2532888" cy="31185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5" name="Shape">
              <a:extLst>
                <a:ext uri="{FF2B5EF4-FFF2-40B4-BE49-F238E27FC236}">
                  <a16:creationId xmlns:a16="http://schemas.microsoft.com/office/drawing/2014/main" id="{0519B961-5F90-4839-8D83-4A70F5103D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 bwMode="gray">
            <a:xfrm rot="5400000">
              <a:off x="69731" y="2643294"/>
              <a:ext cx="4259119" cy="2533649"/>
            </a:xfrm>
            <a:custGeom>
              <a:avLst/>
              <a:gdLst>
                <a:gd name="connsiteX0" fmla="*/ 0 w 4333557"/>
                <a:gd name="connsiteY0" fmla="*/ 0 h 3201722"/>
                <a:gd name="connsiteX1" fmla="*/ 3896714 w 4333557"/>
                <a:gd name="connsiteY1" fmla="*/ 0 h 3201722"/>
                <a:gd name="connsiteX2" fmla="*/ 4333557 w 4333557"/>
                <a:gd name="connsiteY2" fmla="*/ 1600861 h 3201722"/>
                <a:gd name="connsiteX3" fmla="*/ 3896714 w 4333557"/>
                <a:gd name="connsiteY3" fmla="*/ 3201722 h 3201722"/>
                <a:gd name="connsiteX4" fmla="*/ 0 w 4333557"/>
                <a:gd name="connsiteY4" fmla="*/ 3201722 h 3201722"/>
                <a:gd name="connsiteX5" fmla="*/ 0 w 4333557"/>
                <a:gd name="connsiteY5" fmla="*/ 0 h 3201722"/>
                <a:gd name="connsiteX0" fmla="*/ 0 w 3910479"/>
                <a:gd name="connsiteY0" fmla="*/ 0 h 3201722"/>
                <a:gd name="connsiteX1" fmla="*/ 3896714 w 3910479"/>
                <a:gd name="connsiteY1" fmla="*/ 0 h 3201722"/>
                <a:gd name="connsiteX2" fmla="*/ 3910479 w 3910479"/>
                <a:gd name="connsiteY2" fmla="*/ 1546270 h 3201722"/>
                <a:gd name="connsiteX3" fmla="*/ 3896714 w 3910479"/>
                <a:gd name="connsiteY3" fmla="*/ 3201722 h 3201722"/>
                <a:gd name="connsiteX4" fmla="*/ 0 w 3910479"/>
                <a:gd name="connsiteY4" fmla="*/ 3201722 h 3201722"/>
                <a:gd name="connsiteX5" fmla="*/ 0 w 3910479"/>
                <a:gd name="connsiteY5" fmla="*/ 0 h 320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10479" h="3201722">
                  <a:moveTo>
                    <a:pt x="0" y="0"/>
                  </a:moveTo>
                  <a:lnTo>
                    <a:pt x="3896714" y="0"/>
                  </a:lnTo>
                  <a:lnTo>
                    <a:pt x="3910479" y="1546270"/>
                  </a:lnTo>
                  <a:lnTo>
                    <a:pt x="3896714" y="3201722"/>
                  </a:lnTo>
                  <a:lnTo>
                    <a:pt x="0" y="32017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 defTabSz="1219170">
                <a:lnSpc>
                  <a:spcPct val="106000"/>
                </a:lnSpc>
                <a:defRPr/>
              </a:pPr>
              <a:endParaRPr lang="en-GB" sz="1200" b="1" kern="0">
                <a:solidFill>
                  <a:prstClr val="white"/>
                </a:solidFill>
              </a:endParaRPr>
            </a:p>
          </p:txBody>
        </p:sp>
        <p:sp>
          <p:nvSpPr>
            <p:cNvPr id="29" name="Shape">
              <a:extLst>
                <a:ext uri="{FF2B5EF4-FFF2-40B4-BE49-F238E27FC236}">
                  <a16:creationId xmlns:a16="http://schemas.microsoft.com/office/drawing/2014/main" id="{148ADE09-FE51-426C-9811-0A1EE799CE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 bwMode="gray">
            <a:xfrm>
              <a:off x="746997" y="1842414"/>
              <a:ext cx="2870534" cy="661381"/>
            </a:xfrm>
            <a:prstGeom prst="rect">
              <a:avLst/>
            </a:prstGeom>
            <a:solidFill>
              <a:srgbClr val="178481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t"/>
            <a:lstStyle/>
            <a:p>
              <a:pPr defTabSz="1219170">
                <a:lnSpc>
                  <a:spcPct val="106000"/>
                </a:lnSpc>
              </a:pPr>
              <a:endParaRPr lang="en-GB" sz="1600" b="1">
                <a:solidFill>
                  <a:prstClr val="white"/>
                </a:solidFill>
              </a:endParaRPr>
            </a:p>
          </p:txBody>
        </p:sp>
        <p:sp>
          <p:nvSpPr>
            <p:cNvPr id="30" name="Shape">
              <a:extLst>
                <a:ext uri="{FF2B5EF4-FFF2-40B4-BE49-F238E27FC236}">
                  <a16:creationId xmlns:a16="http://schemas.microsoft.com/office/drawing/2014/main" id="{37C67775-FEB8-4497-875F-B3698D7935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 bwMode="gray">
            <a:xfrm flipV="1">
              <a:off x="3468484" y="2503182"/>
              <a:ext cx="149047" cy="210312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 defTabSz="1219170">
                <a:lnSpc>
                  <a:spcPct val="106000"/>
                </a:lnSpc>
                <a:defRPr/>
              </a:pPr>
              <a:endParaRPr lang="en-GB" sz="1600" b="1" kern="0">
                <a:solidFill>
                  <a:prstClr val="white"/>
                </a:solidFill>
              </a:endParaRPr>
            </a:p>
          </p:txBody>
        </p:sp>
        <p:sp>
          <p:nvSpPr>
            <p:cNvPr id="31" name="Shape">
              <a:extLst>
                <a:ext uri="{FF2B5EF4-FFF2-40B4-BE49-F238E27FC236}">
                  <a16:creationId xmlns:a16="http://schemas.microsoft.com/office/drawing/2014/main" id="{DBF0AB72-8FCA-4B44-8EC5-DF5B29D117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 bwMode="gray">
            <a:xfrm flipH="1" flipV="1">
              <a:off x="743178" y="2503182"/>
              <a:ext cx="166428" cy="210312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 defTabSz="1219170">
                <a:lnSpc>
                  <a:spcPct val="106000"/>
                </a:lnSpc>
                <a:defRPr/>
              </a:pPr>
              <a:endParaRPr lang="en-GB" sz="1600" b="1" kern="0">
                <a:solidFill>
                  <a:prstClr val="white"/>
                </a:solidFill>
              </a:endParaRPr>
            </a:p>
          </p:txBody>
        </p:sp>
        <p:sp>
          <p:nvSpPr>
            <p:cNvPr id="34" name="Shape">
              <a:extLst>
                <a:ext uri="{FF2B5EF4-FFF2-40B4-BE49-F238E27FC236}">
                  <a16:creationId xmlns:a16="http://schemas.microsoft.com/office/drawing/2014/main" id="{EA9EC692-A116-411A-A598-B9749B554B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 bwMode="gray">
            <a:xfrm rot="5400000">
              <a:off x="3989095" y="2646906"/>
              <a:ext cx="4251685" cy="2533648"/>
            </a:xfrm>
            <a:custGeom>
              <a:avLst/>
              <a:gdLst>
                <a:gd name="connsiteX0" fmla="*/ 0 w 4333557"/>
                <a:gd name="connsiteY0" fmla="*/ 0 h 3201722"/>
                <a:gd name="connsiteX1" fmla="*/ 3896714 w 4333557"/>
                <a:gd name="connsiteY1" fmla="*/ 0 h 3201722"/>
                <a:gd name="connsiteX2" fmla="*/ 4333557 w 4333557"/>
                <a:gd name="connsiteY2" fmla="*/ 1600861 h 3201722"/>
                <a:gd name="connsiteX3" fmla="*/ 3896714 w 4333557"/>
                <a:gd name="connsiteY3" fmla="*/ 3201722 h 3201722"/>
                <a:gd name="connsiteX4" fmla="*/ 0 w 4333557"/>
                <a:gd name="connsiteY4" fmla="*/ 3201722 h 3201722"/>
                <a:gd name="connsiteX5" fmla="*/ 0 w 4333557"/>
                <a:gd name="connsiteY5" fmla="*/ 0 h 3201722"/>
                <a:gd name="connsiteX0" fmla="*/ 0 w 3910479"/>
                <a:gd name="connsiteY0" fmla="*/ 0 h 3201722"/>
                <a:gd name="connsiteX1" fmla="*/ 3896714 w 3910479"/>
                <a:gd name="connsiteY1" fmla="*/ 0 h 3201722"/>
                <a:gd name="connsiteX2" fmla="*/ 3910479 w 3910479"/>
                <a:gd name="connsiteY2" fmla="*/ 1546270 h 3201722"/>
                <a:gd name="connsiteX3" fmla="*/ 3896714 w 3910479"/>
                <a:gd name="connsiteY3" fmla="*/ 3201722 h 3201722"/>
                <a:gd name="connsiteX4" fmla="*/ 0 w 3910479"/>
                <a:gd name="connsiteY4" fmla="*/ 3201722 h 3201722"/>
                <a:gd name="connsiteX5" fmla="*/ 0 w 3910479"/>
                <a:gd name="connsiteY5" fmla="*/ 0 h 320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10479" h="3201722">
                  <a:moveTo>
                    <a:pt x="0" y="0"/>
                  </a:moveTo>
                  <a:lnTo>
                    <a:pt x="3896714" y="0"/>
                  </a:lnTo>
                  <a:lnTo>
                    <a:pt x="3910479" y="1546270"/>
                  </a:lnTo>
                  <a:lnTo>
                    <a:pt x="3896714" y="3201722"/>
                  </a:lnTo>
                  <a:lnTo>
                    <a:pt x="0" y="32017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 defTabSz="1219170">
                <a:lnSpc>
                  <a:spcPct val="106000"/>
                </a:lnSpc>
                <a:defRPr/>
              </a:pPr>
              <a:endParaRPr lang="en-GB" sz="1200" b="1" kern="0">
                <a:solidFill>
                  <a:prstClr val="white"/>
                </a:solidFill>
              </a:endParaRPr>
            </a:p>
          </p:txBody>
        </p:sp>
        <p:sp>
          <p:nvSpPr>
            <p:cNvPr id="50" name="Shape">
              <a:extLst>
                <a:ext uri="{FF2B5EF4-FFF2-40B4-BE49-F238E27FC236}">
                  <a16:creationId xmlns:a16="http://schemas.microsoft.com/office/drawing/2014/main" id="{C6F304C1-439D-4C77-AD32-E2B96FFB76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 bwMode="gray">
            <a:xfrm>
              <a:off x="4662643" y="1846093"/>
              <a:ext cx="2870534" cy="661381"/>
            </a:xfrm>
            <a:prstGeom prst="rect">
              <a:avLst/>
            </a:prstGeom>
            <a:solidFill>
              <a:srgbClr val="20558A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t"/>
            <a:lstStyle/>
            <a:p>
              <a:pPr defTabSz="1219170">
                <a:lnSpc>
                  <a:spcPct val="106000"/>
                </a:lnSpc>
              </a:pPr>
              <a:endParaRPr lang="en-GB" sz="1600" b="1">
                <a:solidFill>
                  <a:prstClr val="white"/>
                </a:solidFill>
              </a:endParaRPr>
            </a:p>
          </p:txBody>
        </p:sp>
        <p:sp>
          <p:nvSpPr>
            <p:cNvPr id="51" name="Shape">
              <a:extLst>
                <a:ext uri="{FF2B5EF4-FFF2-40B4-BE49-F238E27FC236}">
                  <a16:creationId xmlns:a16="http://schemas.microsoft.com/office/drawing/2014/main" id="{66E6518B-4991-41C5-833F-BA49AF0F72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 bwMode="gray">
            <a:xfrm flipV="1">
              <a:off x="7384130" y="2507475"/>
              <a:ext cx="149047" cy="210312"/>
            </a:xfrm>
            <a:prstGeom prst="rtTriangle">
              <a:avLst/>
            </a:prstGeom>
            <a:solidFill>
              <a:schemeClr val="tx2">
                <a:lumMod val="50000"/>
              </a:schemeClr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 defTabSz="1219170">
                <a:lnSpc>
                  <a:spcPct val="106000"/>
                </a:lnSpc>
                <a:defRPr/>
              </a:pPr>
              <a:endParaRPr lang="en-GB" sz="1600" b="1" kern="0">
                <a:solidFill>
                  <a:prstClr val="white"/>
                </a:solidFill>
              </a:endParaRPr>
            </a:p>
          </p:txBody>
        </p:sp>
        <p:sp>
          <p:nvSpPr>
            <p:cNvPr id="52" name="Shape">
              <a:extLst>
                <a:ext uri="{FF2B5EF4-FFF2-40B4-BE49-F238E27FC236}">
                  <a16:creationId xmlns:a16="http://schemas.microsoft.com/office/drawing/2014/main" id="{878121D8-F5F5-4B1A-B728-53018E8118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 bwMode="gray">
            <a:xfrm flipH="1" flipV="1">
              <a:off x="4658824" y="2507475"/>
              <a:ext cx="166428" cy="210312"/>
            </a:xfrm>
            <a:prstGeom prst="rtTriangle">
              <a:avLst/>
            </a:prstGeom>
            <a:solidFill>
              <a:schemeClr val="tx2">
                <a:lumMod val="50000"/>
              </a:schemeClr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 defTabSz="1219170">
                <a:lnSpc>
                  <a:spcPct val="106000"/>
                </a:lnSpc>
                <a:defRPr/>
              </a:pPr>
              <a:endParaRPr lang="en-GB" sz="1600" b="1" kern="0">
                <a:solidFill>
                  <a:prstClr val="white"/>
                </a:solidFill>
              </a:endParaRPr>
            </a:p>
          </p:txBody>
        </p:sp>
        <p:sp>
          <p:nvSpPr>
            <p:cNvPr id="54" name="Shape">
              <a:extLst>
                <a:ext uri="{FF2B5EF4-FFF2-40B4-BE49-F238E27FC236}">
                  <a16:creationId xmlns:a16="http://schemas.microsoft.com/office/drawing/2014/main" id="{C1C9B2C6-49AA-4551-9406-A7026AD38E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 bwMode="gray">
            <a:xfrm rot="5400000">
              <a:off x="7894641" y="2653628"/>
              <a:ext cx="4237828" cy="2533648"/>
            </a:xfrm>
            <a:custGeom>
              <a:avLst/>
              <a:gdLst>
                <a:gd name="connsiteX0" fmla="*/ 0 w 4333557"/>
                <a:gd name="connsiteY0" fmla="*/ 0 h 3201722"/>
                <a:gd name="connsiteX1" fmla="*/ 3896714 w 4333557"/>
                <a:gd name="connsiteY1" fmla="*/ 0 h 3201722"/>
                <a:gd name="connsiteX2" fmla="*/ 4333557 w 4333557"/>
                <a:gd name="connsiteY2" fmla="*/ 1600861 h 3201722"/>
                <a:gd name="connsiteX3" fmla="*/ 3896714 w 4333557"/>
                <a:gd name="connsiteY3" fmla="*/ 3201722 h 3201722"/>
                <a:gd name="connsiteX4" fmla="*/ 0 w 4333557"/>
                <a:gd name="connsiteY4" fmla="*/ 3201722 h 3201722"/>
                <a:gd name="connsiteX5" fmla="*/ 0 w 4333557"/>
                <a:gd name="connsiteY5" fmla="*/ 0 h 3201722"/>
                <a:gd name="connsiteX0" fmla="*/ 0 w 3910479"/>
                <a:gd name="connsiteY0" fmla="*/ 0 h 3201722"/>
                <a:gd name="connsiteX1" fmla="*/ 3896714 w 3910479"/>
                <a:gd name="connsiteY1" fmla="*/ 0 h 3201722"/>
                <a:gd name="connsiteX2" fmla="*/ 3910479 w 3910479"/>
                <a:gd name="connsiteY2" fmla="*/ 1546270 h 3201722"/>
                <a:gd name="connsiteX3" fmla="*/ 3896714 w 3910479"/>
                <a:gd name="connsiteY3" fmla="*/ 3201722 h 3201722"/>
                <a:gd name="connsiteX4" fmla="*/ 0 w 3910479"/>
                <a:gd name="connsiteY4" fmla="*/ 3201722 h 3201722"/>
                <a:gd name="connsiteX5" fmla="*/ 0 w 3910479"/>
                <a:gd name="connsiteY5" fmla="*/ 0 h 3201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10479" h="3201722">
                  <a:moveTo>
                    <a:pt x="0" y="0"/>
                  </a:moveTo>
                  <a:lnTo>
                    <a:pt x="3896714" y="0"/>
                  </a:lnTo>
                  <a:lnTo>
                    <a:pt x="3910479" y="1546270"/>
                  </a:lnTo>
                  <a:lnTo>
                    <a:pt x="3896714" y="3201722"/>
                  </a:lnTo>
                  <a:lnTo>
                    <a:pt x="0" y="32017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 defTabSz="1219170">
                <a:lnSpc>
                  <a:spcPct val="106000"/>
                </a:lnSpc>
                <a:defRPr/>
              </a:pPr>
              <a:endParaRPr lang="en-GB" sz="1200" b="1" kern="0">
                <a:solidFill>
                  <a:prstClr val="white"/>
                </a:solidFill>
              </a:endParaRPr>
            </a:p>
          </p:txBody>
        </p:sp>
        <p:sp>
          <p:nvSpPr>
            <p:cNvPr id="57" name="Shape">
              <a:extLst>
                <a:ext uri="{FF2B5EF4-FFF2-40B4-BE49-F238E27FC236}">
                  <a16:creationId xmlns:a16="http://schemas.microsoft.com/office/drawing/2014/main" id="{F35E3CDA-EECD-4D39-A7E1-2EE2275AD0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 userDrawn="1"/>
          </p:nvSpPr>
          <p:spPr bwMode="gray">
            <a:xfrm>
              <a:off x="8578288" y="1849830"/>
              <a:ext cx="2870534" cy="661381"/>
            </a:xfrm>
            <a:prstGeom prst="rect">
              <a:avLst/>
            </a:prstGeom>
            <a:solidFill>
              <a:schemeClr val="accent3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defTabSz="1219170">
                <a:lnSpc>
                  <a:spcPct val="106000"/>
                </a:lnSpc>
              </a:pPr>
              <a:endParaRPr lang="en-GB" sz="1600" b="1">
                <a:solidFill>
                  <a:prstClr val="white"/>
                </a:solidFill>
              </a:endParaRPr>
            </a:p>
          </p:txBody>
        </p:sp>
        <p:sp>
          <p:nvSpPr>
            <p:cNvPr id="58" name="Shape">
              <a:extLst>
                <a:ext uri="{FF2B5EF4-FFF2-40B4-BE49-F238E27FC236}">
                  <a16:creationId xmlns:a16="http://schemas.microsoft.com/office/drawing/2014/main" id="{BF1FDD28-1B2E-4A6D-B6D3-EBF08A3180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 bwMode="gray">
            <a:xfrm flipV="1">
              <a:off x="11299775" y="2507475"/>
              <a:ext cx="149047" cy="210312"/>
            </a:xfrm>
            <a:prstGeom prst="rtTriangle">
              <a:avLst/>
            </a:prstGeom>
            <a:solidFill>
              <a:srgbClr val="353537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 defTabSz="1219170">
                <a:lnSpc>
                  <a:spcPct val="106000"/>
                </a:lnSpc>
                <a:defRPr/>
              </a:pPr>
              <a:endParaRPr lang="en-GB" sz="1600" b="1" kern="0">
                <a:solidFill>
                  <a:prstClr val="white"/>
                </a:solidFill>
              </a:endParaRPr>
            </a:p>
          </p:txBody>
        </p:sp>
        <p:sp>
          <p:nvSpPr>
            <p:cNvPr id="59" name="Shape">
              <a:extLst>
                <a:ext uri="{FF2B5EF4-FFF2-40B4-BE49-F238E27FC236}">
                  <a16:creationId xmlns:a16="http://schemas.microsoft.com/office/drawing/2014/main" id="{E1DC30F6-A40B-480D-AF3B-543E38AAF5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 bwMode="gray">
            <a:xfrm flipH="1" flipV="1">
              <a:off x="8574469" y="2507475"/>
              <a:ext cx="166428" cy="210312"/>
            </a:xfrm>
            <a:prstGeom prst="rtTriangle">
              <a:avLst/>
            </a:prstGeom>
            <a:solidFill>
              <a:srgbClr val="353537"/>
            </a:solidFill>
            <a:ln w="19050" algn="ctr">
              <a:noFill/>
              <a:miter lim="800000"/>
              <a:headEnd/>
              <a:tailEnd/>
            </a:ln>
          </p:spPr>
          <p:txBody>
            <a:bodyPr wrap="square" lIns="88900" tIns="88900" rIns="88900" bIns="88900" rtlCol="0" anchor="ctr"/>
            <a:lstStyle/>
            <a:p>
              <a:pPr algn="ctr" defTabSz="1219170">
                <a:lnSpc>
                  <a:spcPct val="106000"/>
                </a:lnSpc>
                <a:defRPr/>
              </a:pPr>
              <a:endParaRPr lang="en-GB" sz="1600" b="1" kern="0">
                <a:solidFill>
                  <a:prstClr val="white"/>
                </a:solidFill>
              </a:endParaRPr>
            </a:p>
          </p:txBody>
        </p:sp>
        <p:sp>
          <p:nvSpPr>
            <p:cNvPr id="2" name="Shape">
              <a:extLst>
                <a:ext uri="{FF2B5EF4-FFF2-40B4-BE49-F238E27FC236}">
                  <a16:creationId xmlns:a16="http://schemas.microsoft.com/office/drawing/2014/main" id="{4382C8AE-3678-4F10-941F-4FC5C900D1A7}"/>
                </a:ext>
              </a:extLst>
            </p:cNvPr>
            <p:cNvSpPr/>
            <p:nvPr userDrawn="1"/>
          </p:nvSpPr>
          <p:spPr>
            <a:xfrm>
              <a:off x="932466" y="6022642"/>
              <a:ext cx="2532888" cy="311851"/>
            </a:xfrm>
            <a:prstGeom prst="rect">
              <a:avLst/>
            </a:prstGeom>
            <a:solidFill>
              <a:srgbClr val="1784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0" name="Shape">
              <a:extLst>
                <a:ext uri="{FF2B5EF4-FFF2-40B4-BE49-F238E27FC236}">
                  <a16:creationId xmlns:a16="http://schemas.microsoft.com/office/drawing/2014/main" id="{67911A1F-0E38-47E4-962C-8C9C3ACE7143}"/>
                </a:ext>
              </a:extLst>
            </p:cNvPr>
            <p:cNvSpPr/>
            <p:nvPr userDrawn="1"/>
          </p:nvSpPr>
          <p:spPr>
            <a:xfrm>
              <a:off x="8746731" y="6022642"/>
              <a:ext cx="2532888" cy="311851"/>
            </a:xfrm>
            <a:prstGeom prst="rect">
              <a:avLst/>
            </a:prstGeom>
            <a:solidFill>
              <a:srgbClr val="6162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11" name="Heading">
            <a:extLst>
              <a:ext uri="{FF2B5EF4-FFF2-40B4-BE49-F238E27FC236}">
                <a16:creationId xmlns:a16="http://schemas.microsoft.com/office/drawing/2014/main" id="{B474801C-BDB5-46DE-9DF1-70809F007EE1}"/>
              </a:ext>
            </a:extLst>
          </p:cNvPr>
          <p:cNvSpPr>
            <a:spLocks noGrp="1"/>
          </p:cNvSpPr>
          <p:nvPr userDrawn="1">
            <p:ph type="body" sz="quarter" idx="20" hasCustomPrompt="1"/>
          </p:nvPr>
        </p:nvSpPr>
        <p:spPr>
          <a:xfrm>
            <a:off x="865187" y="1909866"/>
            <a:ext cx="2606040" cy="20958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1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PHASE #</a:t>
            </a:r>
          </a:p>
        </p:txBody>
      </p:sp>
      <p:sp>
        <p:nvSpPr>
          <p:cNvPr id="60" name="Subheading">
            <a:extLst>
              <a:ext uri="{FF2B5EF4-FFF2-40B4-BE49-F238E27FC236}">
                <a16:creationId xmlns:a16="http://schemas.microsoft.com/office/drawing/2014/main" id="{DAE17325-F404-4903-8B7B-7B2769E2093D}"/>
              </a:ext>
            </a:extLst>
          </p:cNvPr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865188" y="2119452"/>
            <a:ext cx="2606762" cy="3373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Title of Phase</a:t>
            </a:r>
          </a:p>
        </p:txBody>
      </p:sp>
      <p:sp>
        <p:nvSpPr>
          <p:cNvPr id="15" name="Text">
            <a:extLst>
              <a:ext uri="{FF2B5EF4-FFF2-40B4-BE49-F238E27FC236}">
                <a16:creationId xmlns:a16="http://schemas.microsoft.com/office/drawing/2014/main" id="{AA3D024D-644D-4806-B348-799A4022488A}"/>
              </a:ext>
            </a:extLst>
          </p:cNvPr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1078149" y="2680730"/>
            <a:ext cx="2242289" cy="3224368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Bulleted list of activities</a:t>
            </a:r>
          </a:p>
        </p:txBody>
      </p:sp>
      <p:sp>
        <p:nvSpPr>
          <p:cNvPr id="13" name="Text">
            <a:extLst>
              <a:ext uri="{FF2B5EF4-FFF2-40B4-BE49-F238E27FC236}">
                <a16:creationId xmlns:a16="http://schemas.microsoft.com/office/drawing/2014/main" id="{49156C3B-E1C1-43E3-9529-B6475E12456C}"/>
              </a:ext>
            </a:extLst>
          </p:cNvPr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932466" y="6057942"/>
            <a:ext cx="2533650" cy="23302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Start Date – End Date</a:t>
            </a:r>
          </a:p>
        </p:txBody>
      </p:sp>
      <p:sp>
        <p:nvSpPr>
          <p:cNvPr id="92" name="Heading">
            <a:extLst>
              <a:ext uri="{FF2B5EF4-FFF2-40B4-BE49-F238E27FC236}">
                <a16:creationId xmlns:a16="http://schemas.microsoft.com/office/drawing/2014/main" id="{C0EE5748-EA4B-4CDE-8BC8-A31626184474}"/>
              </a:ext>
            </a:extLst>
          </p:cNvPr>
          <p:cNvSpPr>
            <a:spLocks noGrp="1"/>
          </p:cNvSpPr>
          <p:nvPr userDrawn="1">
            <p:ph type="body" sz="quarter" idx="32" hasCustomPrompt="1"/>
          </p:nvPr>
        </p:nvSpPr>
        <p:spPr>
          <a:xfrm>
            <a:off x="4797619" y="1909866"/>
            <a:ext cx="2606040" cy="20958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1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PHASE #</a:t>
            </a:r>
          </a:p>
        </p:txBody>
      </p:sp>
      <p:sp>
        <p:nvSpPr>
          <p:cNvPr id="93" name="Subheading">
            <a:extLst>
              <a:ext uri="{FF2B5EF4-FFF2-40B4-BE49-F238E27FC236}">
                <a16:creationId xmlns:a16="http://schemas.microsoft.com/office/drawing/2014/main" id="{CB8CE32F-2B5E-4920-B3D7-3990F91CD102}"/>
              </a:ext>
            </a:extLst>
          </p:cNvPr>
          <p:cNvSpPr>
            <a:spLocks noGrp="1"/>
          </p:cNvSpPr>
          <p:nvPr userDrawn="1">
            <p:ph type="body" sz="quarter" idx="33" hasCustomPrompt="1"/>
          </p:nvPr>
        </p:nvSpPr>
        <p:spPr>
          <a:xfrm>
            <a:off x="4797619" y="2119452"/>
            <a:ext cx="2606040" cy="3373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Title of Phase</a:t>
            </a:r>
          </a:p>
        </p:txBody>
      </p:sp>
      <p:sp>
        <p:nvSpPr>
          <p:cNvPr id="87" name="Text">
            <a:extLst>
              <a:ext uri="{FF2B5EF4-FFF2-40B4-BE49-F238E27FC236}">
                <a16:creationId xmlns:a16="http://schemas.microsoft.com/office/drawing/2014/main" id="{426CEBAB-06B9-45D4-BEC5-37528949DC1B}"/>
              </a:ext>
            </a:extLst>
          </p:cNvPr>
          <p:cNvSpPr>
            <a:spLocks noGrp="1"/>
          </p:cNvSpPr>
          <p:nvPr userDrawn="1">
            <p:ph type="body" sz="quarter" idx="29" hasCustomPrompt="1"/>
          </p:nvPr>
        </p:nvSpPr>
        <p:spPr>
          <a:xfrm>
            <a:off x="4981487" y="2680730"/>
            <a:ext cx="2242289" cy="3224369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Bulleted list of activities</a:t>
            </a:r>
          </a:p>
        </p:txBody>
      </p:sp>
      <p:sp>
        <p:nvSpPr>
          <p:cNvPr id="86" name="Text">
            <a:extLst>
              <a:ext uri="{FF2B5EF4-FFF2-40B4-BE49-F238E27FC236}">
                <a16:creationId xmlns:a16="http://schemas.microsoft.com/office/drawing/2014/main" id="{3F9D1B7E-9D1D-4D05-8133-5546DD7DBC6C}"/>
              </a:ext>
            </a:extLst>
          </p:cNvPr>
          <p:cNvSpPr>
            <a:spLocks noGrp="1"/>
          </p:cNvSpPr>
          <p:nvPr userDrawn="1">
            <p:ph type="body" sz="quarter" idx="28" hasCustomPrompt="1"/>
          </p:nvPr>
        </p:nvSpPr>
        <p:spPr>
          <a:xfrm>
            <a:off x="4848113" y="6057942"/>
            <a:ext cx="2532888" cy="23774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Start Date – End Date</a:t>
            </a:r>
          </a:p>
        </p:txBody>
      </p:sp>
      <p:sp>
        <p:nvSpPr>
          <p:cNvPr id="94" name="Heading">
            <a:extLst>
              <a:ext uri="{FF2B5EF4-FFF2-40B4-BE49-F238E27FC236}">
                <a16:creationId xmlns:a16="http://schemas.microsoft.com/office/drawing/2014/main" id="{0AC2958F-B210-46F2-A6AB-96BD4BFD4F2B}"/>
              </a:ext>
            </a:extLst>
          </p:cNvPr>
          <p:cNvSpPr>
            <a:spLocks noGrp="1"/>
          </p:cNvSpPr>
          <p:nvPr userDrawn="1">
            <p:ph type="body" sz="quarter" idx="34" hasCustomPrompt="1"/>
          </p:nvPr>
        </p:nvSpPr>
        <p:spPr>
          <a:xfrm>
            <a:off x="8706926" y="1909866"/>
            <a:ext cx="2606040" cy="20958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1" spc="3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PHASE #</a:t>
            </a:r>
          </a:p>
        </p:txBody>
      </p:sp>
      <p:sp>
        <p:nvSpPr>
          <p:cNvPr id="95" name="Subheading">
            <a:extLst>
              <a:ext uri="{FF2B5EF4-FFF2-40B4-BE49-F238E27FC236}">
                <a16:creationId xmlns:a16="http://schemas.microsoft.com/office/drawing/2014/main" id="{DB5805E1-3B72-4229-80D8-D0831446C440}"/>
              </a:ext>
            </a:extLst>
          </p:cNvPr>
          <p:cNvSpPr>
            <a:spLocks noGrp="1"/>
          </p:cNvSpPr>
          <p:nvPr userDrawn="1">
            <p:ph type="body" sz="quarter" idx="35" hasCustomPrompt="1"/>
          </p:nvPr>
        </p:nvSpPr>
        <p:spPr>
          <a:xfrm>
            <a:off x="8706926" y="2119452"/>
            <a:ext cx="2606040" cy="3373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Title of Phase</a:t>
            </a:r>
          </a:p>
        </p:txBody>
      </p:sp>
      <p:sp>
        <p:nvSpPr>
          <p:cNvPr id="89" name="Text">
            <a:extLst>
              <a:ext uri="{FF2B5EF4-FFF2-40B4-BE49-F238E27FC236}">
                <a16:creationId xmlns:a16="http://schemas.microsoft.com/office/drawing/2014/main" id="{7D09A239-82FE-44EC-B173-E82CD4C773F2}"/>
              </a:ext>
            </a:extLst>
          </p:cNvPr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8871562" y="2680730"/>
            <a:ext cx="2242289" cy="3224369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Bulleted list of activities</a:t>
            </a:r>
          </a:p>
        </p:txBody>
      </p:sp>
      <p:sp>
        <p:nvSpPr>
          <p:cNvPr id="88" name="Text">
            <a:extLst>
              <a:ext uri="{FF2B5EF4-FFF2-40B4-BE49-F238E27FC236}">
                <a16:creationId xmlns:a16="http://schemas.microsoft.com/office/drawing/2014/main" id="{CA515810-E213-4E76-B120-326257B82FBE}"/>
              </a:ext>
            </a:extLst>
          </p:cNvPr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8746731" y="6057942"/>
            <a:ext cx="2532888" cy="23774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Start Date – End Date</a:t>
            </a:r>
          </a:p>
        </p:txBody>
      </p:sp>
      <p:sp>
        <p:nvSpPr>
          <p:cNvPr id="98" name="Slide Number">
            <a:extLst>
              <a:ext uri="{FF2B5EF4-FFF2-40B4-BE49-F238E27FC236}">
                <a16:creationId xmlns:a16="http://schemas.microsoft.com/office/drawing/2014/main" id="{5303E24E-6A24-4106-B3AE-6BEA81CD38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77624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Bulleted Li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Deck Title">
            <a:extLst>
              <a:ext uri="{FF2B5EF4-FFF2-40B4-BE49-F238E27FC236}">
                <a16:creationId xmlns:a16="http://schemas.microsoft.com/office/drawing/2014/main" id="{3793F041-F5A3-4A18-9C44-9C10FBBDCA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30" name="Title">
            <a:extLst>
              <a:ext uri="{FF2B5EF4-FFF2-40B4-BE49-F238E27FC236}">
                <a16:creationId xmlns:a16="http://schemas.microsoft.com/office/drawing/2014/main" id="{3C7B1F83-3BF3-4AE5-9D85-FD9E5503A44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29" name="Subtitle">
            <a:extLst>
              <a:ext uri="{FF2B5EF4-FFF2-40B4-BE49-F238E27FC236}">
                <a16:creationId xmlns:a16="http://schemas.microsoft.com/office/drawing/2014/main" id="{CF80AA21-F1DD-4D4F-A5F3-B98BB684A03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28" name="Image">
            <a:extLst>
              <a:ext uri="{FF2B5EF4-FFF2-40B4-BE49-F238E27FC236}">
                <a16:creationId xmlns:a16="http://schemas.microsoft.com/office/drawing/2014/main" id="{8AC0D091-8382-4C38-8062-9A58EED521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14" hasCustomPrompt="1"/>
          </p:nvPr>
        </p:nvSpPr>
        <p:spPr>
          <a:xfrm>
            <a:off x="517954" y="2138543"/>
            <a:ext cx="742950" cy="654424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9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add icon or illustration</a:t>
            </a:r>
          </a:p>
        </p:txBody>
      </p:sp>
      <p:sp>
        <p:nvSpPr>
          <p:cNvPr id="33" name="Heading">
            <a:extLst>
              <a:ext uri="{FF2B5EF4-FFF2-40B4-BE49-F238E27FC236}">
                <a16:creationId xmlns:a16="http://schemas.microsoft.com/office/drawing/2014/main" id="{7AC422F8-EBE3-4F89-BA92-6BDF4A5D7A0F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601083" y="2917695"/>
            <a:ext cx="2743200" cy="23753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4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Category One</a:t>
            </a:r>
          </a:p>
        </p:txBody>
      </p:sp>
      <p:sp>
        <p:nvSpPr>
          <p:cNvPr id="36" name="Text">
            <a:extLst>
              <a:ext uri="{FF2B5EF4-FFF2-40B4-BE49-F238E27FC236}">
                <a16:creationId xmlns:a16="http://schemas.microsoft.com/office/drawing/2014/main" id="{60584F3B-1624-4481-A305-A94E911D41C7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601084" y="3161647"/>
            <a:ext cx="2743200" cy="74325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defRPr sz="1200" b="0" spc="-30" baseline="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You can use this space to include up to three lines of text. This could be a summary of the information in this section.</a:t>
            </a:r>
          </a:p>
        </p:txBody>
      </p:sp>
      <p:sp>
        <p:nvSpPr>
          <p:cNvPr id="38" name="Subheading">
            <a:extLst>
              <a:ext uri="{FF2B5EF4-FFF2-40B4-BE49-F238E27FC236}">
                <a16:creationId xmlns:a16="http://schemas.microsoft.com/office/drawing/2014/main" id="{2D96DC43-A62D-4728-B668-D3EDE6881FF2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601085" y="3968297"/>
            <a:ext cx="2743200" cy="2176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200" b="1" kern="1200" spc="-30" dirty="0" smtClean="0">
                <a:solidFill>
                  <a:schemeClr val="tx1"/>
                </a:solidFill>
                <a:latin typeface="+mn-lt"/>
                <a:ea typeface="Montserrat Light" charset="0"/>
                <a:cs typeface="Montserrat Light" charset="0"/>
              </a:defRPr>
            </a:lvl1pPr>
          </a:lstStyle>
          <a:p>
            <a:pPr lvl="0"/>
            <a:r>
              <a:rPr lang="en-US"/>
              <a:t>Introduce list:</a:t>
            </a:r>
          </a:p>
        </p:txBody>
      </p:sp>
      <p:sp>
        <p:nvSpPr>
          <p:cNvPr id="39" name="Text">
            <a:extLst>
              <a:ext uri="{FF2B5EF4-FFF2-40B4-BE49-F238E27FC236}">
                <a16:creationId xmlns:a16="http://schemas.microsoft.com/office/drawing/2014/main" id="{894DD192-96F6-4F78-8E29-B973BB85AD6F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01083" y="4247610"/>
            <a:ext cx="2743200" cy="1784376"/>
          </a:xfrm>
          <a:prstGeom prst="rect">
            <a:avLst/>
          </a:prstGeo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 lang="en-US" sz="1200" b="0" kern="1200" spc="-30" dirty="0" smtClean="0">
                <a:solidFill>
                  <a:prstClr val="black"/>
                </a:solidFill>
                <a:latin typeface="+mn-lt"/>
                <a:ea typeface="Montserrat Light" charset="0"/>
                <a:cs typeface="Montserrat Light" charset="0"/>
              </a:defRPr>
            </a:lvl1pPr>
          </a:lstStyle>
          <a:p>
            <a:pPr lvl="0"/>
            <a:r>
              <a:rPr lang="en-US"/>
              <a:t>Bullet one</a:t>
            </a:r>
          </a:p>
          <a:p>
            <a:pPr lvl="0"/>
            <a:r>
              <a:rPr lang="en-US"/>
              <a:t>Bullet two</a:t>
            </a:r>
          </a:p>
          <a:p>
            <a:pPr lvl="0"/>
            <a:r>
              <a:rPr lang="en-US"/>
              <a:t>Bullet three</a:t>
            </a:r>
          </a:p>
          <a:p>
            <a:pPr lvl="0"/>
            <a:r>
              <a:rPr lang="en-US"/>
              <a:t>Bullet four</a:t>
            </a:r>
          </a:p>
          <a:p>
            <a:pPr lvl="0"/>
            <a:r>
              <a:rPr lang="en-US"/>
              <a:t>Bullet five</a:t>
            </a:r>
          </a:p>
          <a:p>
            <a:pPr lvl="0"/>
            <a:r>
              <a:rPr lang="en-US"/>
              <a:t>Bullet six</a:t>
            </a:r>
          </a:p>
        </p:txBody>
      </p:sp>
      <p:sp>
        <p:nvSpPr>
          <p:cNvPr id="40" name="Image">
            <a:extLst>
              <a:ext uri="{FF2B5EF4-FFF2-40B4-BE49-F238E27FC236}">
                <a16:creationId xmlns:a16="http://schemas.microsoft.com/office/drawing/2014/main" id="{4B6C103C-EF3C-48BD-82A0-8F6B5BA45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49" hasCustomPrompt="1"/>
          </p:nvPr>
        </p:nvSpPr>
        <p:spPr>
          <a:xfrm>
            <a:off x="4680027" y="2138543"/>
            <a:ext cx="742950" cy="654424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9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add icon or illustration</a:t>
            </a:r>
          </a:p>
        </p:txBody>
      </p:sp>
      <p:sp>
        <p:nvSpPr>
          <p:cNvPr id="41" name="Heading">
            <a:extLst>
              <a:ext uri="{FF2B5EF4-FFF2-40B4-BE49-F238E27FC236}">
                <a16:creationId xmlns:a16="http://schemas.microsoft.com/office/drawing/2014/main" id="{BFF99631-30FA-458A-8F30-71F8392C3748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4763156" y="2917695"/>
            <a:ext cx="2743200" cy="23753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4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Category Two</a:t>
            </a:r>
          </a:p>
        </p:txBody>
      </p:sp>
      <p:sp>
        <p:nvSpPr>
          <p:cNvPr id="42" name="Text">
            <a:extLst>
              <a:ext uri="{FF2B5EF4-FFF2-40B4-BE49-F238E27FC236}">
                <a16:creationId xmlns:a16="http://schemas.microsoft.com/office/drawing/2014/main" id="{3D8B132E-695B-4932-A5CA-149CB7E4EDD8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4763157" y="3161647"/>
            <a:ext cx="2743200" cy="74325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defRPr sz="1200" b="0" spc="-30" baseline="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You can use this space to include up to three lines of text. This could be a summary of the information in this section.</a:t>
            </a:r>
          </a:p>
        </p:txBody>
      </p:sp>
      <p:sp>
        <p:nvSpPr>
          <p:cNvPr id="43" name="Subheading">
            <a:extLst>
              <a:ext uri="{FF2B5EF4-FFF2-40B4-BE49-F238E27FC236}">
                <a16:creationId xmlns:a16="http://schemas.microsoft.com/office/drawing/2014/main" id="{0ACC23F1-933E-47F7-A0BD-61287FF47CEB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4763158" y="3968297"/>
            <a:ext cx="2743200" cy="2176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200" b="1" kern="1200" spc="-30" dirty="0" smtClean="0">
                <a:solidFill>
                  <a:schemeClr val="tx1"/>
                </a:solidFill>
                <a:latin typeface="+mn-lt"/>
                <a:ea typeface="Montserrat Light" charset="0"/>
                <a:cs typeface="Montserrat Light" charset="0"/>
              </a:defRPr>
            </a:lvl1pPr>
          </a:lstStyle>
          <a:p>
            <a:pPr lvl="0"/>
            <a:r>
              <a:rPr lang="en-US"/>
              <a:t>Introduce list:</a:t>
            </a:r>
          </a:p>
        </p:txBody>
      </p:sp>
      <p:sp>
        <p:nvSpPr>
          <p:cNvPr id="44" name="Text">
            <a:extLst>
              <a:ext uri="{FF2B5EF4-FFF2-40B4-BE49-F238E27FC236}">
                <a16:creationId xmlns:a16="http://schemas.microsoft.com/office/drawing/2014/main" id="{4545289C-D1F7-45EC-8D12-D485A71F2288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763156" y="4247610"/>
            <a:ext cx="2743200" cy="1784376"/>
          </a:xfrm>
          <a:prstGeom prst="rect">
            <a:avLst/>
          </a:prstGeo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 lang="en-US" sz="1200" b="0" kern="1200" spc="-30" dirty="0" smtClean="0">
                <a:solidFill>
                  <a:prstClr val="black"/>
                </a:solidFill>
                <a:latin typeface="+mn-lt"/>
                <a:ea typeface="Montserrat Light" charset="0"/>
                <a:cs typeface="Montserrat Light" charset="0"/>
              </a:defRPr>
            </a:lvl1pPr>
          </a:lstStyle>
          <a:p>
            <a:pPr lvl="0"/>
            <a:r>
              <a:rPr lang="en-US"/>
              <a:t>Bullet one</a:t>
            </a:r>
          </a:p>
          <a:p>
            <a:pPr lvl="0"/>
            <a:r>
              <a:rPr lang="en-US"/>
              <a:t>Bullet two</a:t>
            </a:r>
          </a:p>
          <a:p>
            <a:pPr lvl="0"/>
            <a:r>
              <a:rPr lang="en-US"/>
              <a:t>Bullet three</a:t>
            </a:r>
          </a:p>
          <a:p>
            <a:pPr lvl="0"/>
            <a:r>
              <a:rPr lang="en-US"/>
              <a:t>Bullet four</a:t>
            </a:r>
          </a:p>
          <a:p>
            <a:pPr lvl="0"/>
            <a:r>
              <a:rPr lang="en-US"/>
              <a:t>Bullet five</a:t>
            </a:r>
          </a:p>
          <a:p>
            <a:pPr lvl="0"/>
            <a:r>
              <a:rPr lang="en-US"/>
              <a:t>Bullet six</a:t>
            </a:r>
          </a:p>
        </p:txBody>
      </p:sp>
      <p:sp>
        <p:nvSpPr>
          <p:cNvPr id="45" name="Image">
            <a:extLst>
              <a:ext uri="{FF2B5EF4-FFF2-40B4-BE49-F238E27FC236}">
                <a16:creationId xmlns:a16="http://schemas.microsoft.com/office/drawing/2014/main" id="{032CC6A5-E53A-482D-A176-A94A9C1D09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54" hasCustomPrompt="1"/>
          </p:nvPr>
        </p:nvSpPr>
        <p:spPr>
          <a:xfrm>
            <a:off x="8851369" y="2138543"/>
            <a:ext cx="742950" cy="654424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9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add icon or illustration</a:t>
            </a:r>
          </a:p>
        </p:txBody>
      </p:sp>
      <p:sp>
        <p:nvSpPr>
          <p:cNvPr id="46" name="Heading">
            <a:extLst>
              <a:ext uri="{FF2B5EF4-FFF2-40B4-BE49-F238E27FC236}">
                <a16:creationId xmlns:a16="http://schemas.microsoft.com/office/drawing/2014/main" id="{20657877-89DB-4BCB-8EA4-C0ECFB560DF6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8934498" y="2917695"/>
            <a:ext cx="2743200" cy="23753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4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Category Three</a:t>
            </a:r>
          </a:p>
        </p:txBody>
      </p:sp>
      <p:sp>
        <p:nvSpPr>
          <p:cNvPr id="47" name="Text">
            <a:extLst>
              <a:ext uri="{FF2B5EF4-FFF2-40B4-BE49-F238E27FC236}">
                <a16:creationId xmlns:a16="http://schemas.microsoft.com/office/drawing/2014/main" id="{44AF84C2-641F-43DF-8BD6-ABC07486F009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8934499" y="3161647"/>
            <a:ext cx="2743200" cy="74325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defRPr sz="1200" b="0" spc="-30" baseline="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You can use this space to include up to three lines of text. This could be a summary of the information in this section.</a:t>
            </a:r>
          </a:p>
        </p:txBody>
      </p:sp>
      <p:sp>
        <p:nvSpPr>
          <p:cNvPr id="48" name="Subheading">
            <a:extLst>
              <a:ext uri="{FF2B5EF4-FFF2-40B4-BE49-F238E27FC236}">
                <a16:creationId xmlns:a16="http://schemas.microsoft.com/office/drawing/2014/main" id="{45548E7C-C0C4-491F-BB5E-4112EABD0C41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8934500" y="3968297"/>
            <a:ext cx="2743200" cy="2176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200" b="1" kern="1200" spc="-30" dirty="0" smtClean="0">
                <a:solidFill>
                  <a:schemeClr val="tx1"/>
                </a:solidFill>
                <a:latin typeface="+mn-lt"/>
                <a:ea typeface="Montserrat Light" charset="0"/>
                <a:cs typeface="Montserrat Light" charset="0"/>
              </a:defRPr>
            </a:lvl1pPr>
          </a:lstStyle>
          <a:p>
            <a:pPr lvl="0"/>
            <a:r>
              <a:rPr lang="en-US"/>
              <a:t>Introduce list:</a:t>
            </a:r>
          </a:p>
        </p:txBody>
      </p:sp>
      <p:sp>
        <p:nvSpPr>
          <p:cNvPr id="49" name="Text">
            <a:extLst>
              <a:ext uri="{FF2B5EF4-FFF2-40B4-BE49-F238E27FC236}">
                <a16:creationId xmlns:a16="http://schemas.microsoft.com/office/drawing/2014/main" id="{01B26AD4-D3E1-4A99-898D-AB1E71772E41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8934498" y="4247610"/>
            <a:ext cx="2743200" cy="1784376"/>
          </a:xfrm>
          <a:prstGeom prst="rect">
            <a:avLst/>
          </a:prstGeo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 lang="en-US" sz="1200" b="0" kern="1200" spc="-30" dirty="0" smtClean="0">
                <a:solidFill>
                  <a:prstClr val="black"/>
                </a:solidFill>
                <a:latin typeface="+mn-lt"/>
                <a:ea typeface="Montserrat Light" charset="0"/>
                <a:cs typeface="Montserrat Light" charset="0"/>
              </a:defRPr>
            </a:lvl1pPr>
          </a:lstStyle>
          <a:p>
            <a:pPr lvl="0"/>
            <a:r>
              <a:rPr lang="en-US"/>
              <a:t>Bullet one</a:t>
            </a:r>
          </a:p>
          <a:p>
            <a:pPr lvl="0"/>
            <a:r>
              <a:rPr lang="en-US"/>
              <a:t>Bullet two</a:t>
            </a:r>
          </a:p>
          <a:p>
            <a:pPr lvl="0"/>
            <a:r>
              <a:rPr lang="en-US"/>
              <a:t>Bullet three</a:t>
            </a:r>
          </a:p>
          <a:p>
            <a:pPr lvl="0"/>
            <a:r>
              <a:rPr lang="en-US"/>
              <a:t>Bullet four</a:t>
            </a:r>
          </a:p>
          <a:p>
            <a:pPr lvl="0"/>
            <a:r>
              <a:rPr lang="en-US"/>
              <a:t>Bullet five</a:t>
            </a:r>
          </a:p>
          <a:p>
            <a:pPr lvl="0"/>
            <a:r>
              <a:rPr lang="en-US"/>
              <a:t>Bullet six</a:t>
            </a:r>
          </a:p>
        </p:txBody>
      </p:sp>
      <p:sp>
        <p:nvSpPr>
          <p:cNvPr id="25" name="Slide Number">
            <a:extLst>
              <a:ext uri="{FF2B5EF4-FFF2-40B4-BE49-F238E27FC236}">
                <a16:creationId xmlns:a16="http://schemas.microsoft.com/office/drawing/2014/main" id="{C984CA6F-C09D-4A34-A8C7-2D0822B790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0151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Bulleted Li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Deck Title">
            <a:extLst>
              <a:ext uri="{FF2B5EF4-FFF2-40B4-BE49-F238E27FC236}">
                <a16:creationId xmlns:a16="http://schemas.microsoft.com/office/drawing/2014/main" id="{07EE5BDB-0AF8-4AC1-BAB4-E37B66EDF5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37" name="Title">
            <a:extLst>
              <a:ext uri="{FF2B5EF4-FFF2-40B4-BE49-F238E27FC236}">
                <a16:creationId xmlns:a16="http://schemas.microsoft.com/office/drawing/2014/main" id="{CC4CD901-F4DA-4101-826E-F39C5CB2E0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35" name="Subtitle">
            <a:extLst>
              <a:ext uri="{FF2B5EF4-FFF2-40B4-BE49-F238E27FC236}">
                <a16:creationId xmlns:a16="http://schemas.microsoft.com/office/drawing/2014/main" id="{364653F5-6709-4CB4-BC63-DC8DD7B92EC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28" name="Image">
            <a:extLst>
              <a:ext uri="{FF2B5EF4-FFF2-40B4-BE49-F238E27FC236}">
                <a16:creationId xmlns:a16="http://schemas.microsoft.com/office/drawing/2014/main" id="{8AC0D091-8382-4C38-8062-9A58EED521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14" hasCustomPrompt="1"/>
          </p:nvPr>
        </p:nvSpPr>
        <p:spPr>
          <a:xfrm>
            <a:off x="684211" y="2158102"/>
            <a:ext cx="742950" cy="654424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9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add icon or illustration</a:t>
            </a:r>
          </a:p>
        </p:txBody>
      </p:sp>
      <p:sp>
        <p:nvSpPr>
          <p:cNvPr id="33" name="Heading">
            <a:extLst>
              <a:ext uri="{FF2B5EF4-FFF2-40B4-BE49-F238E27FC236}">
                <a16:creationId xmlns:a16="http://schemas.microsoft.com/office/drawing/2014/main" id="{7AC422F8-EBE3-4F89-BA92-6BDF4A5D7A0F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733111" y="2917694"/>
            <a:ext cx="2161675" cy="317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Category One</a:t>
            </a:r>
          </a:p>
        </p:txBody>
      </p:sp>
      <p:sp>
        <p:nvSpPr>
          <p:cNvPr id="36" name="Text">
            <a:extLst>
              <a:ext uri="{FF2B5EF4-FFF2-40B4-BE49-F238E27FC236}">
                <a16:creationId xmlns:a16="http://schemas.microsoft.com/office/drawing/2014/main" id="{60584F3B-1624-4481-A305-A94E911D41C7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733111" y="3234995"/>
            <a:ext cx="2161676" cy="74325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defRPr sz="1200" b="0" spc="-30" baseline="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You can use this space to include up to three lines of text. This could be a section summary.</a:t>
            </a:r>
          </a:p>
        </p:txBody>
      </p:sp>
      <p:sp>
        <p:nvSpPr>
          <p:cNvPr id="38" name="Subheading">
            <a:extLst>
              <a:ext uri="{FF2B5EF4-FFF2-40B4-BE49-F238E27FC236}">
                <a16:creationId xmlns:a16="http://schemas.microsoft.com/office/drawing/2014/main" id="{2D96DC43-A62D-4728-B668-D3EDE6881FF2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733113" y="4041645"/>
            <a:ext cx="2162175" cy="2176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200" b="1" kern="1200" spc="-30" dirty="0" smtClean="0">
                <a:solidFill>
                  <a:schemeClr val="tx1"/>
                </a:solidFill>
                <a:latin typeface="+mn-lt"/>
                <a:ea typeface="Montserrat Light" charset="0"/>
                <a:cs typeface="Montserrat Light" charset="0"/>
              </a:defRPr>
            </a:lvl1pPr>
          </a:lstStyle>
          <a:p>
            <a:pPr lvl="0"/>
            <a:r>
              <a:rPr lang="en-US"/>
              <a:t>Introduce list:</a:t>
            </a:r>
          </a:p>
        </p:txBody>
      </p:sp>
      <p:sp>
        <p:nvSpPr>
          <p:cNvPr id="39" name="Text">
            <a:extLst>
              <a:ext uri="{FF2B5EF4-FFF2-40B4-BE49-F238E27FC236}">
                <a16:creationId xmlns:a16="http://schemas.microsoft.com/office/drawing/2014/main" id="{894DD192-96F6-4F78-8E29-B973BB85AD6F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733111" y="4320958"/>
            <a:ext cx="2162175" cy="1784376"/>
          </a:xfrm>
          <a:prstGeom prst="rect">
            <a:avLst/>
          </a:prstGeo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 lang="en-US" sz="1200" b="0" kern="1200" spc="-30" dirty="0" smtClean="0">
                <a:solidFill>
                  <a:prstClr val="black"/>
                </a:solidFill>
                <a:latin typeface="+mn-lt"/>
                <a:ea typeface="Montserrat Light" charset="0"/>
                <a:cs typeface="Montserrat Light" charset="0"/>
              </a:defRPr>
            </a:lvl1pPr>
          </a:lstStyle>
          <a:p>
            <a:pPr lvl="0"/>
            <a:r>
              <a:rPr lang="en-US"/>
              <a:t>Bullet one</a:t>
            </a:r>
          </a:p>
          <a:p>
            <a:pPr lvl="0"/>
            <a:r>
              <a:rPr lang="en-US"/>
              <a:t>Bullet two</a:t>
            </a:r>
          </a:p>
          <a:p>
            <a:pPr lvl="0"/>
            <a:r>
              <a:rPr lang="en-US"/>
              <a:t>Bullet three</a:t>
            </a:r>
          </a:p>
          <a:p>
            <a:pPr lvl="0"/>
            <a:r>
              <a:rPr lang="en-US"/>
              <a:t>Bullet four</a:t>
            </a:r>
          </a:p>
          <a:p>
            <a:pPr lvl="0"/>
            <a:r>
              <a:rPr lang="en-US"/>
              <a:t>Bullet five</a:t>
            </a:r>
          </a:p>
          <a:p>
            <a:pPr lvl="0"/>
            <a:r>
              <a:rPr lang="en-US"/>
              <a:t>Bullet six</a:t>
            </a:r>
          </a:p>
        </p:txBody>
      </p:sp>
      <p:sp>
        <p:nvSpPr>
          <p:cNvPr id="40" name="Image">
            <a:extLst>
              <a:ext uri="{FF2B5EF4-FFF2-40B4-BE49-F238E27FC236}">
                <a16:creationId xmlns:a16="http://schemas.microsoft.com/office/drawing/2014/main" id="{4B6C103C-EF3C-48BD-82A0-8F6B5BA45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49" hasCustomPrompt="1"/>
          </p:nvPr>
        </p:nvSpPr>
        <p:spPr>
          <a:xfrm>
            <a:off x="3521133" y="2158102"/>
            <a:ext cx="742950" cy="654424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9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add icon or illustration</a:t>
            </a:r>
          </a:p>
        </p:txBody>
      </p:sp>
      <p:sp>
        <p:nvSpPr>
          <p:cNvPr id="41" name="Heading">
            <a:extLst>
              <a:ext uri="{FF2B5EF4-FFF2-40B4-BE49-F238E27FC236}">
                <a16:creationId xmlns:a16="http://schemas.microsoft.com/office/drawing/2014/main" id="{BFF99631-30FA-458A-8F30-71F8392C3748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3570033" y="2917694"/>
            <a:ext cx="2161675" cy="317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Category Two</a:t>
            </a:r>
          </a:p>
        </p:txBody>
      </p:sp>
      <p:sp>
        <p:nvSpPr>
          <p:cNvPr id="42" name="Text">
            <a:extLst>
              <a:ext uri="{FF2B5EF4-FFF2-40B4-BE49-F238E27FC236}">
                <a16:creationId xmlns:a16="http://schemas.microsoft.com/office/drawing/2014/main" id="{3D8B132E-695B-4932-A5CA-149CB7E4EDD8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3570033" y="3234995"/>
            <a:ext cx="2161676" cy="74325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defRPr sz="1200" b="0" spc="-30" baseline="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You can use this space to include up to three lines of text. This could be a section summary.</a:t>
            </a:r>
          </a:p>
        </p:txBody>
      </p:sp>
      <p:sp>
        <p:nvSpPr>
          <p:cNvPr id="43" name="Subheading">
            <a:extLst>
              <a:ext uri="{FF2B5EF4-FFF2-40B4-BE49-F238E27FC236}">
                <a16:creationId xmlns:a16="http://schemas.microsoft.com/office/drawing/2014/main" id="{0ACC23F1-933E-47F7-A0BD-61287FF47CEB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570035" y="4041645"/>
            <a:ext cx="2162175" cy="2176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200" b="1" kern="1200" spc="-30" dirty="0" smtClean="0">
                <a:solidFill>
                  <a:schemeClr val="tx1"/>
                </a:solidFill>
                <a:latin typeface="+mn-lt"/>
                <a:ea typeface="Montserrat Light" charset="0"/>
                <a:cs typeface="Montserrat Light" charset="0"/>
              </a:defRPr>
            </a:lvl1pPr>
          </a:lstStyle>
          <a:p>
            <a:pPr lvl="0"/>
            <a:r>
              <a:rPr lang="en-US"/>
              <a:t>Introduce list:</a:t>
            </a:r>
          </a:p>
        </p:txBody>
      </p:sp>
      <p:sp>
        <p:nvSpPr>
          <p:cNvPr id="44" name="Text">
            <a:extLst>
              <a:ext uri="{FF2B5EF4-FFF2-40B4-BE49-F238E27FC236}">
                <a16:creationId xmlns:a16="http://schemas.microsoft.com/office/drawing/2014/main" id="{4545289C-D1F7-45EC-8D12-D485A71F2288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3570033" y="4320958"/>
            <a:ext cx="2162175" cy="1784376"/>
          </a:xfrm>
          <a:prstGeom prst="rect">
            <a:avLst/>
          </a:prstGeo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 lang="en-US" sz="1200" b="0" kern="1200" spc="-30" dirty="0" smtClean="0">
                <a:solidFill>
                  <a:prstClr val="black"/>
                </a:solidFill>
                <a:latin typeface="+mn-lt"/>
                <a:ea typeface="Montserrat Light" charset="0"/>
                <a:cs typeface="Montserrat Light" charset="0"/>
              </a:defRPr>
            </a:lvl1pPr>
          </a:lstStyle>
          <a:p>
            <a:pPr lvl="0"/>
            <a:r>
              <a:rPr lang="en-US"/>
              <a:t>Bullet one</a:t>
            </a:r>
          </a:p>
          <a:p>
            <a:pPr lvl="0"/>
            <a:r>
              <a:rPr lang="en-US"/>
              <a:t>Bullet two</a:t>
            </a:r>
          </a:p>
          <a:p>
            <a:pPr lvl="0"/>
            <a:r>
              <a:rPr lang="en-US"/>
              <a:t>Bullet three</a:t>
            </a:r>
          </a:p>
          <a:p>
            <a:pPr lvl="0"/>
            <a:r>
              <a:rPr lang="en-US"/>
              <a:t>Bullet four</a:t>
            </a:r>
          </a:p>
          <a:p>
            <a:pPr lvl="0"/>
            <a:r>
              <a:rPr lang="en-US"/>
              <a:t>Bullet five</a:t>
            </a:r>
          </a:p>
          <a:p>
            <a:pPr lvl="0"/>
            <a:r>
              <a:rPr lang="en-US"/>
              <a:t>Bullet six</a:t>
            </a:r>
          </a:p>
        </p:txBody>
      </p:sp>
      <p:sp>
        <p:nvSpPr>
          <p:cNvPr id="45" name="Image">
            <a:extLst>
              <a:ext uri="{FF2B5EF4-FFF2-40B4-BE49-F238E27FC236}">
                <a16:creationId xmlns:a16="http://schemas.microsoft.com/office/drawing/2014/main" id="{032CC6A5-E53A-482D-A176-A94A9C1D09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54" hasCustomPrompt="1"/>
          </p:nvPr>
        </p:nvSpPr>
        <p:spPr>
          <a:xfrm>
            <a:off x="6357555" y="2158102"/>
            <a:ext cx="742950" cy="654424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9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add icon or illustration</a:t>
            </a:r>
          </a:p>
        </p:txBody>
      </p:sp>
      <p:sp>
        <p:nvSpPr>
          <p:cNvPr id="46" name="Heading">
            <a:extLst>
              <a:ext uri="{FF2B5EF4-FFF2-40B4-BE49-F238E27FC236}">
                <a16:creationId xmlns:a16="http://schemas.microsoft.com/office/drawing/2014/main" id="{20657877-89DB-4BCB-8EA4-C0ECFB560DF6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406455" y="2917694"/>
            <a:ext cx="2161675" cy="317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Category Three</a:t>
            </a:r>
          </a:p>
        </p:txBody>
      </p:sp>
      <p:sp>
        <p:nvSpPr>
          <p:cNvPr id="47" name="Text">
            <a:extLst>
              <a:ext uri="{FF2B5EF4-FFF2-40B4-BE49-F238E27FC236}">
                <a16:creationId xmlns:a16="http://schemas.microsoft.com/office/drawing/2014/main" id="{44AF84C2-641F-43DF-8BD6-ABC07486F009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6406455" y="3234995"/>
            <a:ext cx="2161676" cy="74325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defRPr sz="1200" b="0" spc="-30" baseline="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You can use this space to include up to three lines of text. This could be a section summary.</a:t>
            </a:r>
          </a:p>
        </p:txBody>
      </p:sp>
      <p:sp>
        <p:nvSpPr>
          <p:cNvPr id="48" name="Subheading">
            <a:extLst>
              <a:ext uri="{FF2B5EF4-FFF2-40B4-BE49-F238E27FC236}">
                <a16:creationId xmlns:a16="http://schemas.microsoft.com/office/drawing/2014/main" id="{45548E7C-C0C4-491F-BB5E-4112EABD0C41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6406457" y="4041645"/>
            <a:ext cx="2162175" cy="2176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200" b="1" kern="1200" spc="-30" dirty="0" smtClean="0">
                <a:solidFill>
                  <a:schemeClr val="tx1"/>
                </a:solidFill>
                <a:latin typeface="+mn-lt"/>
                <a:ea typeface="Montserrat Light" charset="0"/>
                <a:cs typeface="Montserrat Light" charset="0"/>
              </a:defRPr>
            </a:lvl1pPr>
          </a:lstStyle>
          <a:p>
            <a:pPr lvl="0"/>
            <a:r>
              <a:rPr lang="en-US"/>
              <a:t>Introduce list:</a:t>
            </a:r>
          </a:p>
        </p:txBody>
      </p:sp>
      <p:sp>
        <p:nvSpPr>
          <p:cNvPr id="49" name="Text">
            <a:extLst>
              <a:ext uri="{FF2B5EF4-FFF2-40B4-BE49-F238E27FC236}">
                <a16:creationId xmlns:a16="http://schemas.microsoft.com/office/drawing/2014/main" id="{01B26AD4-D3E1-4A99-898D-AB1E71772E41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6406455" y="4320958"/>
            <a:ext cx="2162175" cy="1784376"/>
          </a:xfrm>
          <a:prstGeom prst="rect">
            <a:avLst/>
          </a:prstGeo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 lang="en-US" sz="1200" b="0" kern="1200" spc="-30" dirty="0" smtClean="0">
                <a:solidFill>
                  <a:prstClr val="black"/>
                </a:solidFill>
                <a:latin typeface="+mn-lt"/>
                <a:ea typeface="Montserrat Light" charset="0"/>
                <a:cs typeface="Montserrat Light" charset="0"/>
              </a:defRPr>
            </a:lvl1pPr>
          </a:lstStyle>
          <a:p>
            <a:pPr lvl="0"/>
            <a:r>
              <a:rPr lang="en-US"/>
              <a:t>Bullet one</a:t>
            </a:r>
          </a:p>
          <a:p>
            <a:pPr lvl="0"/>
            <a:r>
              <a:rPr lang="en-US"/>
              <a:t>Bullet two</a:t>
            </a:r>
          </a:p>
          <a:p>
            <a:pPr lvl="0"/>
            <a:r>
              <a:rPr lang="en-US"/>
              <a:t>Bullet three</a:t>
            </a:r>
          </a:p>
          <a:p>
            <a:pPr lvl="0"/>
            <a:r>
              <a:rPr lang="en-US"/>
              <a:t>Bullet four</a:t>
            </a:r>
          </a:p>
          <a:p>
            <a:pPr lvl="0"/>
            <a:r>
              <a:rPr lang="en-US"/>
              <a:t>Bullet five</a:t>
            </a:r>
          </a:p>
          <a:p>
            <a:pPr lvl="0"/>
            <a:r>
              <a:rPr lang="en-US"/>
              <a:t>Bullet six</a:t>
            </a:r>
          </a:p>
        </p:txBody>
      </p:sp>
      <p:sp>
        <p:nvSpPr>
          <p:cNvPr id="50" name="Image">
            <a:extLst>
              <a:ext uri="{FF2B5EF4-FFF2-40B4-BE49-F238E27FC236}">
                <a16:creationId xmlns:a16="http://schemas.microsoft.com/office/drawing/2014/main" id="{D24D25A5-7A79-45CF-959F-6A560398E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59" hasCustomPrompt="1"/>
          </p:nvPr>
        </p:nvSpPr>
        <p:spPr>
          <a:xfrm>
            <a:off x="9194477" y="2158102"/>
            <a:ext cx="742950" cy="654424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9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add icon or illustration</a:t>
            </a:r>
          </a:p>
        </p:txBody>
      </p:sp>
      <p:sp>
        <p:nvSpPr>
          <p:cNvPr id="51" name="Heading">
            <a:extLst>
              <a:ext uri="{FF2B5EF4-FFF2-40B4-BE49-F238E27FC236}">
                <a16:creationId xmlns:a16="http://schemas.microsoft.com/office/drawing/2014/main" id="{62BD54AA-145D-4A2A-84E4-08EBAB31B59B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9243377" y="2917694"/>
            <a:ext cx="2161675" cy="317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Category Four</a:t>
            </a:r>
          </a:p>
        </p:txBody>
      </p:sp>
      <p:sp>
        <p:nvSpPr>
          <p:cNvPr id="52" name="Text">
            <a:extLst>
              <a:ext uri="{FF2B5EF4-FFF2-40B4-BE49-F238E27FC236}">
                <a16:creationId xmlns:a16="http://schemas.microsoft.com/office/drawing/2014/main" id="{9F76B0C7-DF7D-4C8D-84BC-26137BB93D27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9243377" y="3234995"/>
            <a:ext cx="2161676" cy="74325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defRPr sz="1200" b="0" spc="-30" baseline="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You can use this space to include up to three lines of text. This could be a section summary.</a:t>
            </a:r>
          </a:p>
        </p:txBody>
      </p:sp>
      <p:sp>
        <p:nvSpPr>
          <p:cNvPr id="53" name="Subheading">
            <a:extLst>
              <a:ext uri="{FF2B5EF4-FFF2-40B4-BE49-F238E27FC236}">
                <a16:creationId xmlns:a16="http://schemas.microsoft.com/office/drawing/2014/main" id="{DBD80E9D-8904-4EE8-98F7-A80EB94EC607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9243379" y="4041645"/>
            <a:ext cx="2162175" cy="2176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200" b="1" kern="1200" spc="-30" dirty="0" smtClean="0">
                <a:solidFill>
                  <a:schemeClr val="tx1"/>
                </a:solidFill>
                <a:latin typeface="+mn-lt"/>
                <a:ea typeface="Montserrat Light" charset="0"/>
                <a:cs typeface="Montserrat Light" charset="0"/>
              </a:defRPr>
            </a:lvl1pPr>
          </a:lstStyle>
          <a:p>
            <a:pPr lvl="0"/>
            <a:r>
              <a:rPr lang="en-US"/>
              <a:t>Introduce list:</a:t>
            </a:r>
          </a:p>
        </p:txBody>
      </p:sp>
      <p:sp>
        <p:nvSpPr>
          <p:cNvPr id="54" name="Text">
            <a:extLst>
              <a:ext uri="{FF2B5EF4-FFF2-40B4-BE49-F238E27FC236}">
                <a16:creationId xmlns:a16="http://schemas.microsoft.com/office/drawing/2014/main" id="{1B89B741-A56C-40C9-A007-0036C5D53191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9243377" y="4320958"/>
            <a:ext cx="2162175" cy="1784376"/>
          </a:xfrm>
          <a:prstGeom prst="rect">
            <a:avLst/>
          </a:prstGeo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 lang="en-US" sz="1200" b="0" kern="1200" spc="-30" dirty="0" smtClean="0">
                <a:solidFill>
                  <a:prstClr val="black"/>
                </a:solidFill>
                <a:latin typeface="+mn-lt"/>
                <a:ea typeface="Montserrat Light" charset="0"/>
                <a:cs typeface="Montserrat Light" charset="0"/>
              </a:defRPr>
            </a:lvl1pPr>
          </a:lstStyle>
          <a:p>
            <a:pPr lvl="0"/>
            <a:r>
              <a:rPr lang="en-US"/>
              <a:t>Bullet one</a:t>
            </a:r>
          </a:p>
          <a:p>
            <a:pPr lvl="0"/>
            <a:r>
              <a:rPr lang="en-US"/>
              <a:t>Bullet two</a:t>
            </a:r>
          </a:p>
          <a:p>
            <a:pPr lvl="0"/>
            <a:r>
              <a:rPr lang="en-US"/>
              <a:t>Bullet three</a:t>
            </a:r>
          </a:p>
          <a:p>
            <a:pPr lvl="0"/>
            <a:r>
              <a:rPr lang="en-US"/>
              <a:t>Bullet four</a:t>
            </a:r>
          </a:p>
          <a:p>
            <a:pPr lvl="0"/>
            <a:r>
              <a:rPr lang="en-US"/>
              <a:t>Bullet five</a:t>
            </a:r>
          </a:p>
          <a:p>
            <a:pPr lvl="0"/>
            <a:r>
              <a:rPr lang="en-US"/>
              <a:t>Bullet six</a:t>
            </a:r>
          </a:p>
        </p:txBody>
      </p:sp>
      <p:sp>
        <p:nvSpPr>
          <p:cNvPr id="31" name="Slide Number">
            <a:extLst>
              <a:ext uri="{FF2B5EF4-FFF2-40B4-BE49-F238E27FC236}">
                <a16:creationId xmlns:a16="http://schemas.microsoft.com/office/drawing/2014/main" id="{093F017F-23EC-4786-B457-DF94C43093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47924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eck Title">
            <a:extLst>
              <a:ext uri="{FF2B5EF4-FFF2-40B4-BE49-F238E27FC236}">
                <a16:creationId xmlns:a16="http://schemas.microsoft.com/office/drawing/2014/main" id="{50E04218-D8DC-45FE-98DA-4D9CA98048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15" name="Title">
            <a:extLst>
              <a:ext uri="{FF2B5EF4-FFF2-40B4-BE49-F238E27FC236}">
                <a16:creationId xmlns:a16="http://schemas.microsoft.com/office/drawing/2014/main" id="{02BC9AD0-078E-4F17-9F62-D83F6CF56D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4" name="Subtitle">
            <a:extLst>
              <a:ext uri="{FF2B5EF4-FFF2-40B4-BE49-F238E27FC236}">
                <a16:creationId xmlns:a16="http://schemas.microsoft.com/office/drawing/2014/main" id="{54C81205-2141-451F-91EC-2B7212A388D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4" name="Table">
            <a:extLst>
              <a:ext uri="{FF2B5EF4-FFF2-40B4-BE49-F238E27FC236}">
                <a16:creationId xmlns:a16="http://schemas.microsoft.com/office/drawing/2014/main" id="{D97EE3F7-9747-470C-BA0B-6B68B9EDCD0D}"/>
              </a:ext>
            </a:extLst>
          </p:cNvPr>
          <p:cNvSpPr>
            <a:spLocks noGrp="1"/>
          </p:cNvSpPr>
          <p:nvPr>
            <p:ph type="tbl" sz="quarter" idx="20" hasCustomPrompt="1"/>
          </p:nvPr>
        </p:nvSpPr>
        <p:spPr>
          <a:xfrm>
            <a:off x="518322" y="1731003"/>
            <a:ext cx="11084715" cy="430283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1"/>
            </a:lvl1pPr>
          </a:lstStyle>
          <a:p>
            <a:r>
              <a:rPr lang="en-US"/>
              <a:t>Click the icon below to insert a table</a:t>
            </a:r>
          </a:p>
        </p:txBody>
      </p:sp>
      <p:sp>
        <p:nvSpPr>
          <p:cNvPr id="25" name="Text">
            <a:extLst>
              <a:ext uri="{FF2B5EF4-FFF2-40B4-BE49-F238E27FC236}">
                <a16:creationId xmlns:a16="http://schemas.microsoft.com/office/drawing/2014/main" id="{D2D52973-E026-416C-89AF-665E38806892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518322" y="6175375"/>
            <a:ext cx="11089634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Key takeaway that is one line of text</a:t>
            </a:r>
          </a:p>
        </p:txBody>
      </p:sp>
      <p:sp>
        <p:nvSpPr>
          <p:cNvPr id="10" name="Slide Number">
            <a:extLst>
              <a:ext uri="{FF2B5EF4-FFF2-40B4-BE49-F238E27FC236}">
                <a16:creationId xmlns:a16="http://schemas.microsoft.com/office/drawing/2014/main" id="{00CA42F7-6A3F-4A1A-9520-0FD80FCB50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18519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Sections with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eck Title">
            <a:extLst>
              <a:ext uri="{FF2B5EF4-FFF2-40B4-BE49-F238E27FC236}">
                <a16:creationId xmlns:a16="http://schemas.microsoft.com/office/drawing/2014/main" id="{C94DB442-223A-447A-A6A2-468CF56ED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31" name="Title">
            <a:extLst>
              <a:ext uri="{FF2B5EF4-FFF2-40B4-BE49-F238E27FC236}">
                <a16:creationId xmlns:a16="http://schemas.microsoft.com/office/drawing/2014/main" id="{1B5977B6-956F-4010-B79D-AD6D70BA1E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30" name="Subtitle">
            <a:extLst>
              <a:ext uri="{FF2B5EF4-FFF2-40B4-BE49-F238E27FC236}">
                <a16:creationId xmlns:a16="http://schemas.microsoft.com/office/drawing/2014/main" id="{5AB94198-D0B6-4775-9C6B-0C9C705F8A1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24" name="Image">
            <a:extLst>
              <a:ext uri="{FF2B5EF4-FFF2-40B4-BE49-F238E27FC236}">
                <a16:creationId xmlns:a16="http://schemas.microsoft.com/office/drawing/2014/main" id="{B73CEAB1-23D2-464A-B951-0B345A4EF0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14" hasCustomPrompt="1"/>
          </p:nvPr>
        </p:nvSpPr>
        <p:spPr>
          <a:xfrm>
            <a:off x="512763" y="2445330"/>
            <a:ext cx="742950" cy="74771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 b="1"/>
            </a:lvl1pPr>
          </a:lstStyle>
          <a:p>
            <a:r>
              <a:rPr lang="en-US"/>
              <a:t>Click to add icon or illustration</a:t>
            </a:r>
          </a:p>
        </p:txBody>
      </p:sp>
      <p:sp>
        <p:nvSpPr>
          <p:cNvPr id="37" name="Subheading">
            <a:extLst>
              <a:ext uri="{FF2B5EF4-FFF2-40B4-BE49-F238E27FC236}">
                <a16:creationId xmlns:a16="http://schemas.microsoft.com/office/drawing/2014/main" id="{59648FC0-DDF7-4A89-8CEA-2665D62C5C1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498078" y="2483464"/>
            <a:ext cx="5394960" cy="27559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buNone/>
              <a:defRPr lang="en-US" sz="16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SUB-SECTION TITLE:</a:t>
            </a:r>
          </a:p>
        </p:txBody>
      </p:sp>
      <p:sp>
        <p:nvSpPr>
          <p:cNvPr id="46" name="Text">
            <a:extLst>
              <a:ext uri="{FF2B5EF4-FFF2-40B4-BE49-F238E27FC236}">
                <a16:creationId xmlns:a16="http://schemas.microsoft.com/office/drawing/2014/main" id="{7DC456A3-D2F5-4362-B254-521E96D2489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498078" y="2764048"/>
            <a:ext cx="5394325" cy="365760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Two lines of text – Two lines of text – Two lines of text – Two lines of text – Two lines of text – Two lines of text – Two lines of text – Two lines</a:t>
            </a:r>
          </a:p>
        </p:txBody>
      </p:sp>
      <p:sp>
        <p:nvSpPr>
          <p:cNvPr id="54" name="Image">
            <a:extLst>
              <a:ext uri="{FF2B5EF4-FFF2-40B4-BE49-F238E27FC236}">
                <a16:creationId xmlns:a16="http://schemas.microsoft.com/office/drawing/2014/main" id="{26E1C26C-6971-46F3-8019-6A79511BE3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37" hasCustomPrompt="1"/>
          </p:nvPr>
        </p:nvSpPr>
        <p:spPr>
          <a:xfrm>
            <a:off x="511768" y="3452919"/>
            <a:ext cx="742950" cy="74771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9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add icon or illustration</a:t>
            </a:r>
          </a:p>
        </p:txBody>
      </p:sp>
      <p:sp>
        <p:nvSpPr>
          <p:cNvPr id="55" name="Subheading">
            <a:extLst>
              <a:ext uri="{FF2B5EF4-FFF2-40B4-BE49-F238E27FC236}">
                <a16:creationId xmlns:a16="http://schemas.microsoft.com/office/drawing/2014/main" id="{AF786967-E538-4F97-AF4F-A1EAD32CB98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1497083" y="3487003"/>
            <a:ext cx="5394960" cy="27559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buNone/>
              <a:defRPr lang="en-US" sz="16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SUB-SECTION TITLE:</a:t>
            </a:r>
          </a:p>
        </p:txBody>
      </p:sp>
      <p:sp>
        <p:nvSpPr>
          <p:cNvPr id="56" name="Text">
            <a:extLst>
              <a:ext uri="{FF2B5EF4-FFF2-40B4-BE49-F238E27FC236}">
                <a16:creationId xmlns:a16="http://schemas.microsoft.com/office/drawing/2014/main" id="{6C774F0B-B20F-4749-B9ED-9723CE4D30D9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497083" y="3767587"/>
            <a:ext cx="5394325" cy="365760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Two lines of text – Two lines of text – Two lines of text – Two lines of text – Two lines of text – Two lines of text – Two lines of text – Two lines</a:t>
            </a:r>
          </a:p>
        </p:txBody>
      </p:sp>
      <p:sp>
        <p:nvSpPr>
          <p:cNvPr id="57" name="Image">
            <a:extLst>
              <a:ext uri="{FF2B5EF4-FFF2-40B4-BE49-F238E27FC236}">
                <a16:creationId xmlns:a16="http://schemas.microsoft.com/office/drawing/2014/main" id="{4AEF3FC0-879A-401F-8914-43D39404CB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40" hasCustomPrompt="1"/>
          </p:nvPr>
        </p:nvSpPr>
        <p:spPr>
          <a:xfrm>
            <a:off x="512403" y="4460508"/>
            <a:ext cx="742950" cy="74771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9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add icon or illustration</a:t>
            </a:r>
          </a:p>
        </p:txBody>
      </p:sp>
      <p:sp>
        <p:nvSpPr>
          <p:cNvPr id="58" name="Subheading">
            <a:extLst>
              <a:ext uri="{FF2B5EF4-FFF2-40B4-BE49-F238E27FC236}">
                <a16:creationId xmlns:a16="http://schemas.microsoft.com/office/drawing/2014/main" id="{1B75F4F1-1CA5-4BE4-B280-E03E486890A3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1497718" y="4489938"/>
            <a:ext cx="5394960" cy="27559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buNone/>
              <a:defRPr lang="en-US" sz="16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SUB-SECTION TITLE:</a:t>
            </a:r>
          </a:p>
        </p:txBody>
      </p:sp>
      <p:sp>
        <p:nvSpPr>
          <p:cNvPr id="59" name="Text">
            <a:extLst>
              <a:ext uri="{FF2B5EF4-FFF2-40B4-BE49-F238E27FC236}">
                <a16:creationId xmlns:a16="http://schemas.microsoft.com/office/drawing/2014/main" id="{720151D8-C0B5-48DF-BEFB-E830653CD24A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1497718" y="4770522"/>
            <a:ext cx="5394325" cy="365760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Two lines of text – Two lines of text – Two lines of text – Two lines of text – Two lines of text – Two lines of text – Two lines of text – Two lines</a:t>
            </a:r>
          </a:p>
        </p:txBody>
      </p:sp>
      <p:sp>
        <p:nvSpPr>
          <p:cNvPr id="60" name="Image">
            <a:extLst>
              <a:ext uri="{FF2B5EF4-FFF2-40B4-BE49-F238E27FC236}">
                <a16:creationId xmlns:a16="http://schemas.microsoft.com/office/drawing/2014/main" id="{420DF7D8-6538-42B4-ACD5-10CB9612C2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43" hasCustomPrompt="1"/>
          </p:nvPr>
        </p:nvSpPr>
        <p:spPr>
          <a:xfrm>
            <a:off x="511133" y="5468098"/>
            <a:ext cx="742950" cy="74771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9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add icon or illustration</a:t>
            </a:r>
          </a:p>
        </p:txBody>
      </p:sp>
      <p:sp>
        <p:nvSpPr>
          <p:cNvPr id="61" name="Subheading">
            <a:extLst>
              <a:ext uri="{FF2B5EF4-FFF2-40B4-BE49-F238E27FC236}">
                <a16:creationId xmlns:a16="http://schemas.microsoft.com/office/drawing/2014/main" id="{F97DC3C7-1C08-42B1-97F8-8FE27976E052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1496448" y="5525792"/>
            <a:ext cx="5394960" cy="27559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buNone/>
              <a:defRPr lang="en-US" sz="16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SUB-SECTION TITLE:</a:t>
            </a:r>
          </a:p>
        </p:txBody>
      </p:sp>
      <p:sp>
        <p:nvSpPr>
          <p:cNvPr id="62" name="Text">
            <a:extLst>
              <a:ext uri="{FF2B5EF4-FFF2-40B4-BE49-F238E27FC236}">
                <a16:creationId xmlns:a16="http://schemas.microsoft.com/office/drawing/2014/main" id="{49EC9DC7-4A1F-4EA7-AED9-F2539CD7D1E1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1496448" y="5806376"/>
            <a:ext cx="5394325" cy="365760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Two lines of text – Two lines of text – Two lines of text – Two lines of text – Two lines of text – Two lines of text – Two lines of text – Two lines</a:t>
            </a:r>
          </a:p>
        </p:txBody>
      </p:sp>
      <p:sp>
        <p:nvSpPr>
          <p:cNvPr id="53" name="Heading">
            <a:extLst>
              <a:ext uri="{FF2B5EF4-FFF2-40B4-BE49-F238E27FC236}">
                <a16:creationId xmlns:a16="http://schemas.microsoft.com/office/drawing/2014/main" id="{8194A8DC-44D6-4BFB-9683-F890328CFD57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809075" y="2067908"/>
            <a:ext cx="3589143" cy="228600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buNone/>
              <a:defRPr lang="en-US" sz="16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Callout Title</a:t>
            </a:r>
          </a:p>
        </p:txBody>
      </p:sp>
      <p:sp>
        <p:nvSpPr>
          <p:cNvPr id="35" name="Text">
            <a:extLst>
              <a:ext uri="{FF2B5EF4-FFF2-40B4-BE49-F238E27FC236}">
                <a16:creationId xmlns:a16="http://schemas.microsoft.com/office/drawing/2014/main" id="{1D802778-A83F-4C0E-8C78-7DF664C2E9BB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7809075" y="2286981"/>
            <a:ext cx="3589143" cy="759363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Up to four lines of text. Up to four lines of text. Up to four lines of text. Up to four lines of text. Up to four lines of text.</a:t>
            </a:r>
          </a:p>
        </p:txBody>
      </p:sp>
      <p:sp>
        <p:nvSpPr>
          <p:cNvPr id="29" name="Table">
            <a:extLst>
              <a:ext uri="{FF2B5EF4-FFF2-40B4-BE49-F238E27FC236}">
                <a16:creationId xmlns:a16="http://schemas.microsoft.com/office/drawing/2014/main" id="{C529D872-6E4D-4B46-A687-5466E28C6F3E}"/>
              </a:ext>
            </a:extLst>
          </p:cNvPr>
          <p:cNvSpPr>
            <a:spLocks noGrp="1"/>
          </p:cNvSpPr>
          <p:nvPr>
            <p:ph type="tbl" sz="quarter" idx="18" hasCustomPrompt="1"/>
          </p:nvPr>
        </p:nvSpPr>
        <p:spPr>
          <a:xfrm>
            <a:off x="7809075" y="3173502"/>
            <a:ext cx="3589143" cy="270843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the icon below to insert a table</a:t>
            </a:r>
          </a:p>
        </p:txBody>
      </p:sp>
      <p:sp>
        <p:nvSpPr>
          <p:cNvPr id="26" name="Slide Number">
            <a:extLst>
              <a:ext uri="{FF2B5EF4-FFF2-40B4-BE49-F238E27FC236}">
                <a16:creationId xmlns:a16="http://schemas.microsoft.com/office/drawing/2014/main" id="{D5B5A7AD-2F4C-4C63-9802-31D3FE36AF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037838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Sections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eck Title">
            <a:extLst>
              <a:ext uri="{FF2B5EF4-FFF2-40B4-BE49-F238E27FC236}">
                <a16:creationId xmlns:a16="http://schemas.microsoft.com/office/drawing/2014/main" id="{C94DB442-223A-447A-A6A2-468CF56ED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31" name="Title">
            <a:extLst>
              <a:ext uri="{FF2B5EF4-FFF2-40B4-BE49-F238E27FC236}">
                <a16:creationId xmlns:a16="http://schemas.microsoft.com/office/drawing/2014/main" id="{1B5977B6-956F-4010-B79D-AD6D70BA1E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30" name="Subtitle">
            <a:extLst>
              <a:ext uri="{FF2B5EF4-FFF2-40B4-BE49-F238E27FC236}">
                <a16:creationId xmlns:a16="http://schemas.microsoft.com/office/drawing/2014/main" id="{5AB94198-D0B6-4775-9C6B-0C9C705F8A1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36" name="Heading">
            <a:extLst>
              <a:ext uri="{FF2B5EF4-FFF2-40B4-BE49-F238E27FC236}">
                <a16:creationId xmlns:a16="http://schemas.microsoft.com/office/drawing/2014/main" id="{78CAE256-29CD-4198-839C-8F464330CF5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55727" y="1846893"/>
            <a:ext cx="6492240" cy="35769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buNone/>
              <a:defRPr lang="en-US" sz="18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Section Title</a:t>
            </a:r>
          </a:p>
        </p:txBody>
      </p:sp>
      <p:cxnSp>
        <p:nvCxnSpPr>
          <p:cNvPr id="14" name="Line">
            <a:extLst>
              <a:ext uri="{FF2B5EF4-FFF2-40B4-BE49-F238E27FC236}">
                <a16:creationId xmlns:a16="http://schemas.microsoft.com/office/drawing/2014/main" id="{D2519CD8-52DC-4629-A727-65F5632CCB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39821" y="2219753"/>
            <a:ext cx="6384192" cy="0"/>
          </a:xfrm>
          <a:prstGeom prst="line">
            <a:avLst/>
          </a:prstGeom>
          <a:noFill/>
          <a:ln w="25400" cap="flat" cmpd="sng" algn="ctr">
            <a:solidFill>
              <a:srgbClr val="20558A"/>
            </a:solidFill>
            <a:prstDash val="solid"/>
          </a:ln>
          <a:effectLst/>
        </p:spPr>
      </p:cxnSp>
      <p:sp>
        <p:nvSpPr>
          <p:cNvPr id="24" name="Image">
            <a:extLst>
              <a:ext uri="{FF2B5EF4-FFF2-40B4-BE49-F238E27FC236}">
                <a16:creationId xmlns:a16="http://schemas.microsoft.com/office/drawing/2014/main" id="{B73CEAB1-23D2-464A-B951-0B345A4EF0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14" hasCustomPrompt="1"/>
          </p:nvPr>
        </p:nvSpPr>
        <p:spPr>
          <a:xfrm>
            <a:off x="512763" y="2445330"/>
            <a:ext cx="742950" cy="74771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" b="1"/>
            </a:lvl1pPr>
          </a:lstStyle>
          <a:p>
            <a:r>
              <a:rPr lang="en-US"/>
              <a:t>Click to add icon or illustration</a:t>
            </a:r>
          </a:p>
        </p:txBody>
      </p:sp>
      <p:sp>
        <p:nvSpPr>
          <p:cNvPr id="37" name="Subheading">
            <a:extLst>
              <a:ext uri="{FF2B5EF4-FFF2-40B4-BE49-F238E27FC236}">
                <a16:creationId xmlns:a16="http://schemas.microsoft.com/office/drawing/2014/main" id="{59648FC0-DDF7-4A89-8CEA-2665D62C5C1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498078" y="2483464"/>
            <a:ext cx="5394960" cy="27559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buNone/>
              <a:defRPr lang="en-US" sz="16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SUB-SECTION TITLE:</a:t>
            </a:r>
          </a:p>
        </p:txBody>
      </p:sp>
      <p:sp>
        <p:nvSpPr>
          <p:cNvPr id="46" name="Text">
            <a:extLst>
              <a:ext uri="{FF2B5EF4-FFF2-40B4-BE49-F238E27FC236}">
                <a16:creationId xmlns:a16="http://schemas.microsoft.com/office/drawing/2014/main" id="{7DC456A3-D2F5-4362-B254-521E96D2489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498078" y="2764048"/>
            <a:ext cx="5394325" cy="365760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Two lines of text – Two lines of text – Two lines of text – Two lines of text – Two lines of text – Two lines of text – Two lines of text – Two lines</a:t>
            </a:r>
          </a:p>
        </p:txBody>
      </p:sp>
      <p:cxnSp>
        <p:nvCxnSpPr>
          <p:cNvPr id="32" name="Line">
            <a:extLst>
              <a:ext uri="{FF2B5EF4-FFF2-40B4-BE49-F238E27FC236}">
                <a16:creationId xmlns:a16="http://schemas.microsoft.com/office/drawing/2014/main" id="{578CB4C4-5CC3-405F-ADCC-3AFA0E97F7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06581" y="3322981"/>
            <a:ext cx="6384192" cy="0"/>
          </a:xfrm>
          <a:prstGeom prst="line">
            <a:avLst/>
          </a:prstGeom>
          <a:noFill/>
          <a:ln w="12700" cap="flat" cmpd="sng" algn="ctr">
            <a:solidFill>
              <a:schemeClr val="bg1">
                <a:lumMod val="95000"/>
              </a:schemeClr>
            </a:solidFill>
            <a:prstDash val="solid"/>
          </a:ln>
          <a:effectLst/>
        </p:spPr>
      </p:cxnSp>
      <p:sp>
        <p:nvSpPr>
          <p:cNvPr id="54" name="Image">
            <a:extLst>
              <a:ext uri="{FF2B5EF4-FFF2-40B4-BE49-F238E27FC236}">
                <a16:creationId xmlns:a16="http://schemas.microsoft.com/office/drawing/2014/main" id="{26E1C26C-6971-46F3-8019-6A79511BE3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37" hasCustomPrompt="1"/>
          </p:nvPr>
        </p:nvSpPr>
        <p:spPr>
          <a:xfrm>
            <a:off x="511768" y="3452919"/>
            <a:ext cx="742950" cy="74771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9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add icon or illustration</a:t>
            </a:r>
          </a:p>
        </p:txBody>
      </p:sp>
      <p:sp>
        <p:nvSpPr>
          <p:cNvPr id="55" name="Subheading">
            <a:extLst>
              <a:ext uri="{FF2B5EF4-FFF2-40B4-BE49-F238E27FC236}">
                <a16:creationId xmlns:a16="http://schemas.microsoft.com/office/drawing/2014/main" id="{AF786967-E538-4F97-AF4F-A1EAD32CB986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1497083" y="3487003"/>
            <a:ext cx="5394960" cy="27559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buNone/>
              <a:defRPr lang="en-US" sz="16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SUB-SECTION TITLE:</a:t>
            </a:r>
          </a:p>
        </p:txBody>
      </p:sp>
      <p:sp>
        <p:nvSpPr>
          <p:cNvPr id="56" name="Text">
            <a:extLst>
              <a:ext uri="{FF2B5EF4-FFF2-40B4-BE49-F238E27FC236}">
                <a16:creationId xmlns:a16="http://schemas.microsoft.com/office/drawing/2014/main" id="{6C774F0B-B20F-4749-B9ED-9723CE4D30D9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497083" y="3767587"/>
            <a:ext cx="5394325" cy="365760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Two lines of text – Two lines of text – Two lines of text – Two lines of text – Two lines of text – Two lines of text – Two lines of text – Two lines</a:t>
            </a:r>
          </a:p>
        </p:txBody>
      </p:sp>
      <p:cxnSp>
        <p:nvCxnSpPr>
          <p:cNvPr id="33" name="Line">
            <a:extLst>
              <a:ext uri="{FF2B5EF4-FFF2-40B4-BE49-F238E27FC236}">
                <a16:creationId xmlns:a16="http://schemas.microsoft.com/office/drawing/2014/main" id="{497CB269-264F-4116-A5E1-B3AB02B84C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06581" y="4330570"/>
            <a:ext cx="6384192" cy="0"/>
          </a:xfrm>
          <a:prstGeom prst="line">
            <a:avLst/>
          </a:prstGeom>
          <a:noFill/>
          <a:ln w="12700" cap="flat" cmpd="sng" algn="ctr">
            <a:solidFill>
              <a:schemeClr val="bg1">
                <a:lumMod val="95000"/>
              </a:schemeClr>
            </a:solidFill>
            <a:prstDash val="solid"/>
          </a:ln>
          <a:effectLst/>
        </p:spPr>
      </p:cxnSp>
      <p:sp>
        <p:nvSpPr>
          <p:cNvPr id="57" name="Image">
            <a:extLst>
              <a:ext uri="{FF2B5EF4-FFF2-40B4-BE49-F238E27FC236}">
                <a16:creationId xmlns:a16="http://schemas.microsoft.com/office/drawing/2014/main" id="{4AEF3FC0-879A-401F-8914-43D39404CB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40" hasCustomPrompt="1"/>
          </p:nvPr>
        </p:nvSpPr>
        <p:spPr>
          <a:xfrm>
            <a:off x="512403" y="4460508"/>
            <a:ext cx="742950" cy="74771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9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add icon or illustration</a:t>
            </a:r>
          </a:p>
        </p:txBody>
      </p:sp>
      <p:sp>
        <p:nvSpPr>
          <p:cNvPr id="58" name="Subheading">
            <a:extLst>
              <a:ext uri="{FF2B5EF4-FFF2-40B4-BE49-F238E27FC236}">
                <a16:creationId xmlns:a16="http://schemas.microsoft.com/office/drawing/2014/main" id="{1B75F4F1-1CA5-4BE4-B280-E03E486890A3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1497718" y="4489938"/>
            <a:ext cx="5394960" cy="27559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buNone/>
              <a:defRPr lang="en-US" sz="16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SUB-SECTION TITLE:</a:t>
            </a:r>
          </a:p>
        </p:txBody>
      </p:sp>
      <p:sp>
        <p:nvSpPr>
          <p:cNvPr id="59" name="Text">
            <a:extLst>
              <a:ext uri="{FF2B5EF4-FFF2-40B4-BE49-F238E27FC236}">
                <a16:creationId xmlns:a16="http://schemas.microsoft.com/office/drawing/2014/main" id="{720151D8-C0B5-48DF-BEFB-E830653CD24A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1497718" y="4770522"/>
            <a:ext cx="5394325" cy="365760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Two lines of text – Two lines of text – Two lines of text – Two lines of text – Two lines of text – Two lines of text – Two lines of text – Two lines</a:t>
            </a:r>
          </a:p>
        </p:txBody>
      </p:sp>
      <p:cxnSp>
        <p:nvCxnSpPr>
          <p:cNvPr id="34" name="Line">
            <a:extLst>
              <a:ext uri="{FF2B5EF4-FFF2-40B4-BE49-F238E27FC236}">
                <a16:creationId xmlns:a16="http://schemas.microsoft.com/office/drawing/2014/main" id="{12AA4A35-28D3-4431-BEB8-3CB2AC4940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506581" y="5338159"/>
            <a:ext cx="6384192" cy="0"/>
          </a:xfrm>
          <a:prstGeom prst="line">
            <a:avLst/>
          </a:prstGeom>
          <a:noFill/>
          <a:ln w="12700" cap="flat" cmpd="sng" algn="ctr">
            <a:solidFill>
              <a:schemeClr val="bg1">
                <a:lumMod val="95000"/>
              </a:schemeClr>
            </a:solidFill>
            <a:prstDash val="solid"/>
          </a:ln>
          <a:effectLst/>
        </p:spPr>
      </p:cxnSp>
      <p:sp>
        <p:nvSpPr>
          <p:cNvPr id="60" name="Image">
            <a:extLst>
              <a:ext uri="{FF2B5EF4-FFF2-40B4-BE49-F238E27FC236}">
                <a16:creationId xmlns:a16="http://schemas.microsoft.com/office/drawing/2014/main" id="{420DF7D8-6538-42B4-ACD5-10CB9612C2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43" hasCustomPrompt="1"/>
          </p:nvPr>
        </p:nvSpPr>
        <p:spPr>
          <a:xfrm>
            <a:off x="511133" y="5468098"/>
            <a:ext cx="742950" cy="747713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9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add icon or illustration</a:t>
            </a:r>
          </a:p>
        </p:txBody>
      </p:sp>
      <p:sp>
        <p:nvSpPr>
          <p:cNvPr id="61" name="Subheading">
            <a:extLst>
              <a:ext uri="{FF2B5EF4-FFF2-40B4-BE49-F238E27FC236}">
                <a16:creationId xmlns:a16="http://schemas.microsoft.com/office/drawing/2014/main" id="{F97DC3C7-1C08-42B1-97F8-8FE27976E052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1496448" y="5525792"/>
            <a:ext cx="5394960" cy="27559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buNone/>
              <a:defRPr lang="en-US" sz="16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SUB-SECTION TITLE:</a:t>
            </a:r>
          </a:p>
        </p:txBody>
      </p:sp>
      <p:sp>
        <p:nvSpPr>
          <p:cNvPr id="62" name="Text">
            <a:extLst>
              <a:ext uri="{FF2B5EF4-FFF2-40B4-BE49-F238E27FC236}">
                <a16:creationId xmlns:a16="http://schemas.microsoft.com/office/drawing/2014/main" id="{49EC9DC7-4A1F-4EA7-AED9-F2539CD7D1E1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1496448" y="5806376"/>
            <a:ext cx="5394325" cy="365760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Two lines of text – Two lines of text – Two lines of text – Two lines of text – Two lines of text – Two lines of text – Two lines of text – Two lines</a:t>
            </a:r>
          </a:p>
        </p:txBody>
      </p:sp>
      <p:sp>
        <p:nvSpPr>
          <p:cNvPr id="3" name="Shape">
            <a:extLst>
              <a:ext uri="{FF2B5EF4-FFF2-40B4-BE49-F238E27FC236}">
                <a16:creationId xmlns:a16="http://schemas.microsoft.com/office/drawing/2014/main" id="{FDEA488B-E127-466B-95B7-1D231887D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652060" y="1877332"/>
            <a:ext cx="3910423" cy="4366486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3" name="Heading">
            <a:extLst>
              <a:ext uri="{FF2B5EF4-FFF2-40B4-BE49-F238E27FC236}">
                <a16:creationId xmlns:a16="http://schemas.microsoft.com/office/drawing/2014/main" id="{8194A8DC-44D6-4BFB-9683-F890328CFD57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809075" y="2067908"/>
            <a:ext cx="3589143" cy="228600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buNone/>
              <a:defRPr lang="en-US" sz="16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Callout Title</a:t>
            </a:r>
          </a:p>
        </p:txBody>
      </p:sp>
      <p:sp>
        <p:nvSpPr>
          <p:cNvPr id="35" name="Text">
            <a:extLst>
              <a:ext uri="{FF2B5EF4-FFF2-40B4-BE49-F238E27FC236}">
                <a16:creationId xmlns:a16="http://schemas.microsoft.com/office/drawing/2014/main" id="{1D802778-A83F-4C0E-8C78-7DF664C2E9BB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7809075" y="2286981"/>
            <a:ext cx="3589143" cy="759363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Up to four lines of text. Up to four lines of text. Up to four lines of text. Up to four lines of text. Up to four lines of text.</a:t>
            </a:r>
          </a:p>
        </p:txBody>
      </p:sp>
      <p:sp>
        <p:nvSpPr>
          <p:cNvPr id="27" name="Chart">
            <a:extLst>
              <a:ext uri="{FF2B5EF4-FFF2-40B4-BE49-F238E27FC236}">
                <a16:creationId xmlns:a16="http://schemas.microsoft.com/office/drawing/2014/main" id="{3DE2B61B-B14B-4114-8C82-B9F4DA41EF45}"/>
              </a:ext>
            </a:extLst>
          </p:cNvPr>
          <p:cNvSpPr>
            <a:spLocks noGrp="1"/>
          </p:cNvSpPr>
          <p:nvPr>
            <p:ph type="chart" sz="quarter" idx="47" hasCustomPrompt="1"/>
          </p:nvPr>
        </p:nvSpPr>
        <p:spPr>
          <a:xfrm>
            <a:off x="7829474" y="3188136"/>
            <a:ext cx="3505276" cy="288015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the icon below to insert a chart</a:t>
            </a:r>
          </a:p>
        </p:txBody>
      </p:sp>
      <p:sp>
        <p:nvSpPr>
          <p:cNvPr id="26" name="Slide Number">
            <a:extLst>
              <a:ext uri="{FF2B5EF4-FFF2-40B4-BE49-F238E27FC236}">
                <a16:creationId xmlns:a16="http://schemas.microsoft.com/office/drawing/2014/main" id="{D5B5A7AD-2F4C-4C63-9802-31D3FE36AF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149094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trics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">
            <a:extLst>
              <a:ext uri="{FF2B5EF4-FFF2-40B4-BE49-F238E27FC236}">
                <a16:creationId xmlns:a16="http://schemas.microsoft.com/office/drawing/2014/main" id="{6EDACCD8-37E6-4DFF-9FF4-39A6AF0AB7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0643" cy="931925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66" name="NIH CIT Logo">
            <a:extLst>
              <a:ext uri="{FF2B5EF4-FFF2-40B4-BE49-F238E27FC236}">
                <a16:creationId xmlns:a16="http://schemas.microsoft.com/office/drawing/2014/main" id="{14B323B7-1BE0-4577-9B7D-4A266692AD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7427" y="483375"/>
            <a:ext cx="1392265" cy="445694"/>
          </a:xfrm>
          <a:prstGeom prst="rect">
            <a:avLst/>
          </a:prstGeom>
        </p:spPr>
      </p:pic>
      <p:sp>
        <p:nvSpPr>
          <p:cNvPr id="25" name="Deck Title">
            <a:extLst>
              <a:ext uri="{FF2B5EF4-FFF2-40B4-BE49-F238E27FC236}">
                <a16:creationId xmlns:a16="http://schemas.microsoft.com/office/drawing/2014/main" id="{952CB6CF-0BC1-413C-8496-AB85F7D928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33" name="Title">
            <a:extLst>
              <a:ext uri="{FF2B5EF4-FFF2-40B4-BE49-F238E27FC236}">
                <a16:creationId xmlns:a16="http://schemas.microsoft.com/office/drawing/2014/main" id="{B1EBBA14-0785-4C20-A518-3E7100A34C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chemeClr val="bg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30" name="Subtitle">
            <a:extLst>
              <a:ext uri="{FF2B5EF4-FFF2-40B4-BE49-F238E27FC236}">
                <a16:creationId xmlns:a16="http://schemas.microsoft.com/office/drawing/2014/main" id="{8AC9B00F-F3F4-4E36-9BC9-FAA160094C6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bg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7" name="Metric">
            <a:extLst>
              <a:ext uri="{FF2B5EF4-FFF2-40B4-BE49-F238E27FC236}">
                <a16:creationId xmlns:a16="http://schemas.microsoft.com/office/drawing/2014/main" id="{A8AE6C02-718D-4577-B98D-AEEC6A9141D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52760" y="2196954"/>
            <a:ext cx="1617235" cy="69691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kumimoji="0" lang="en-US" sz="480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####</a:t>
            </a:r>
          </a:p>
        </p:txBody>
      </p:sp>
      <p:sp>
        <p:nvSpPr>
          <p:cNvPr id="9" name="Label">
            <a:extLst>
              <a:ext uri="{FF2B5EF4-FFF2-40B4-BE49-F238E27FC236}">
                <a16:creationId xmlns:a16="http://schemas.microsoft.com/office/drawing/2014/main" id="{B8442AF6-56A9-40F0-B847-EF98506EB2F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768848" y="2198923"/>
            <a:ext cx="2312584" cy="69494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lang="en-US" sz="1600" b="1" kern="1200" dirty="0">
                <a:solidFill>
                  <a:schemeClr val="bg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Metric Description on Exactly Two Lines</a:t>
            </a:r>
          </a:p>
        </p:txBody>
      </p:sp>
      <p:sp>
        <p:nvSpPr>
          <p:cNvPr id="51" name="Metric">
            <a:extLst>
              <a:ext uri="{FF2B5EF4-FFF2-40B4-BE49-F238E27FC236}">
                <a16:creationId xmlns:a16="http://schemas.microsoft.com/office/drawing/2014/main" id="{EEF4A6D5-F9FB-434F-9873-E248A962F69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52760" y="3321793"/>
            <a:ext cx="1617235" cy="69691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kumimoji="0" lang="en-US" sz="480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####</a:t>
            </a:r>
          </a:p>
        </p:txBody>
      </p:sp>
      <p:sp>
        <p:nvSpPr>
          <p:cNvPr id="52" name="Label">
            <a:extLst>
              <a:ext uri="{FF2B5EF4-FFF2-40B4-BE49-F238E27FC236}">
                <a16:creationId xmlns:a16="http://schemas.microsoft.com/office/drawing/2014/main" id="{8364B552-0356-44D7-8B5E-4DDE4B828583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768848" y="3323762"/>
            <a:ext cx="2312584" cy="69494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lang="en-US" sz="1600" b="1" kern="1200" dirty="0">
                <a:solidFill>
                  <a:schemeClr val="bg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Metric Description on Exactly Two Lines</a:t>
            </a:r>
          </a:p>
        </p:txBody>
      </p:sp>
      <p:sp>
        <p:nvSpPr>
          <p:cNvPr id="53" name="Metric">
            <a:extLst>
              <a:ext uri="{FF2B5EF4-FFF2-40B4-BE49-F238E27FC236}">
                <a16:creationId xmlns:a16="http://schemas.microsoft.com/office/drawing/2014/main" id="{797D71D3-5219-477A-812A-C63161D2CE5D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52760" y="4446632"/>
            <a:ext cx="1617235" cy="69691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kumimoji="0" lang="en-US" sz="480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####</a:t>
            </a:r>
          </a:p>
        </p:txBody>
      </p:sp>
      <p:sp>
        <p:nvSpPr>
          <p:cNvPr id="54" name="Label">
            <a:extLst>
              <a:ext uri="{FF2B5EF4-FFF2-40B4-BE49-F238E27FC236}">
                <a16:creationId xmlns:a16="http://schemas.microsoft.com/office/drawing/2014/main" id="{1F0D9B18-8267-40E3-80F4-7C072B3453B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768848" y="4448601"/>
            <a:ext cx="2312584" cy="69494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lang="en-US" sz="1600" b="1" kern="1200" dirty="0">
                <a:solidFill>
                  <a:schemeClr val="bg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Metric Description on Exactly Two Lines</a:t>
            </a:r>
          </a:p>
        </p:txBody>
      </p:sp>
      <p:sp>
        <p:nvSpPr>
          <p:cNvPr id="55" name="Metric">
            <a:extLst>
              <a:ext uri="{FF2B5EF4-FFF2-40B4-BE49-F238E27FC236}">
                <a16:creationId xmlns:a16="http://schemas.microsoft.com/office/drawing/2014/main" id="{ADB17671-4227-469F-935C-B0CFAED3AC56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52760" y="5598073"/>
            <a:ext cx="1617235" cy="69691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kumimoji="0" lang="en-US" sz="480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####</a:t>
            </a:r>
          </a:p>
        </p:txBody>
      </p:sp>
      <p:sp>
        <p:nvSpPr>
          <p:cNvPr id="56" name="Label">
            <a:extLst>
              <a:ext uri="{FF2B5EF4-FFF2-40B4-BE49-F238E27FC236}">
                <a16:creationId xmlns:a16="http://schemas.microsoft.com/office/drawing/2014/main" id="{B5EB507A-9213-493C-A2C8-DE6DAB04D8F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768848" y="5600042"/>
            <a:ext cx="2312584" cy="69494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lang="en-US" sz="1600" b="1" kern="1200" dirty="0">
                <a:solidFill>
                  <a:schemeClr val="bg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Metric Description on Exactly Two Lines</a:t>
            </a:r>
          </a:p>
        </p:txBody>
      </p:sp>
      <p:cxnSp>
        <p:nvCxnSpPr>
          <p:cNvPr id="47" name="Line">
            <a:extLst>
              <a:ext uri="{FF2B5EF4-FFF2-40B4-BE49-F238E27FC236}">
                <a16:creationId xmlns:a16="http://schemas.microsoft.com/office/drawing/2014/main" id="{6638038A-A59C-443F-BCE4-6C7A31B74B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>
          <a:xfrm>
            <a:off x="6027543" y="2196697"/>
            <a:ext cx="0" cy="4133015"/>
          </a:xfrm>
          <a:prstGeom prst="line">
            <a:avLst/>
          </a:prstGeom>
          <a:noFill/>
          <a:ln w="12700" cap="flat" cmpd="sng" algn="ctr">
            <a:solidFill>
              <a:schemeClr val="bg1"/>
            </a:solidFill>
            <a:prstDash val="solid"/>
          </a:ln>
          <a:effectLst/>
        </p:spPr>
      </p:cxnSp>
      <p:sp>
        <p:nvSpPr>
          <p:cNvPr id="57" name="Metric">
            <a:extLst>
              <a:ext uri="{FF2B5EF4-FFF2-40B4-BE49-F238E27FC236}">
                <a16:creationId xmlns:a16="http://schemas.microsoft.com/office/drawing/2014/main" id="{02C994FC-4516-47D7-8917-631E0DB953D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871702" y="2196954"/>
            <a:ext cx="1617235" cy="69691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kumimoji="0" lang="en-US" sz="480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####</a:t>
            </a:r>
          </a:p>
        </p:txBody>
      </p:sp>
      <p:sp>
        <p:nvSpPr>
          <p:cNvPr id="58" name="Label">
            <a:extLst>
              <a:ext uri="{FF2B5EF4-FFF2-40B4-BE49-F238E27FC236}">
                <a16:creationId xmlns:a16="http://schemas.microsoft.com/office/drawing/2014/main" id="{D3EE5EFA-5819-4E56-8A66-8F959779A36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787790" y="2198923"/>
            <a:ext cx="2312584" cy="69494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lang="en-US" sz="1600" b="1" kern="1200" dirty="0">
                <a:solidFill>
                  <a:schemeClr val="bg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Metric Description on Exactly Two Lines</a:t>
            </a:r>
          </a:p>
        </p:txBody>
      </p:sp>
      <p:sp>
        <p:nvSpPr>
          <p:cNvPr id="59" name="Metric">
            <a:extLst>
              <a:ext uri="{FF2B5EF4-FFF2-40B4-BE49-F238E27FC236}">
                <a16:creationId xmlns:a16="http://schemas.microsoft.com/office/drawing/2014/main" id="{DF15EFD7-62D4-4FBC-93A1-6F25154C26A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871702" y="3321793"/>
            <a:ext cx="1617235" cy="69691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kumimoji="0" lang="en-US" sz="480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####</a:t>
            </a:r>
          </a:p>
        </p:txBody>
      </p:sp>
      <p:sp>
        <p:nvSpPr>
          <p:cNvPr id="60" name="Label">
            <a:extLst>
              <a:ext uri="{FF2B5EF4-FFF2-40B4-BE49-F238E27FC236}">
                <a16:creationId xmlns:a16="http://schemas.microsoft.com/office/drawing/2014/main" id="{FF0F6BB5-E7F5-4714-90BB-187B99F516A4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787790" y="3323762"/>
            <a:ext cx="2312584" cy="69494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lang="en-US" sz="1600" b="1" kern="1200" dirty="0">
                <a:solidFill>
                  <a:schemeClr val="bg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Metric Description on Exactly Two Lines</a:t>
            </a:r>
          </a:p>
        </p:txBody>
      </p:sp>
      <p:sp>
        <p:nvSpPr>
          <p:cNvPr id="61" name="Metric">
            <a:extLst>
              <a:ext uri="{FF2B5EF4-FFF2-40B4-BE49-F238E27FC236}">
                <a16:creationId xmlns:a16="http://schemas.microsoft.com/office/drawing/2014/main" id="{5F8E65C2-5BFF-4FD7-9EA8-51F5B82E770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871702" y="4446632"/>
            <a:ext cx="1617235" cy="69691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kumimoji="0" lang="en-US" sz="480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####</a:t>
            </a:r>
          </a:p>
        </p:txBody>
      </p:sp>
      <p:sp>
        <p:nvSpPr>
          <p:cNvPr id="62" name="Label">
            <a:extLst>
              <a:ext uri="{FF2B5EF4-FFF2-40B4-BE49-F238E27FC236}">
                <a16:creationId xmlns:a16="http://schemas.microsoft.com/office/drawing/2014/main" id="{9643B0B6-0A56-472E-AE71-18DA13E0B7AC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787790" y="4448601"/>
            <a:ext cx="2312584" cy="69494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lang="en-US" sz="1600" b="1" kern="1200" dirty="0">
                <a:solidFill>
                  <a:schemeClr val="bg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Metric Description on Exactly Two Lines</a:t>
            </a:r>
          </a:p>
        </p:txBody>
      </p:sp>
      <p:sp>
        <p:nvSpPr>
          <p:cNvPr id="63" name="Metric">
            <a:extLst>
              <a:ext uri="{FF2B5EF4-FFF2-40B4-BE49-F238E27FC236}">
                <a16:creationId xmlns:a16="http://schemas.microsoft.com/office/drawing/2014/main" id="{88D9E1B4-4A43-4A2F-B9A9-1F033DA6BEBA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871702" y="5598073"/>
            <a:ext cx="1617235" cy="69691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kumimoji="0" lang="en-US" sz="480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####</a:t>
            </a:r>
          </a:p>
        </p:txBody>
      </p:sp>
      <p:sp>
        <p:nvSpPr>
          <p:cNvPr id="64" name="Label">
            <a:extLst>
              <a:ext uri="{FF2B5EF4-FFF2-40B4-BE49-F238E27FC236}">
                <a16:creationId xmlns:a16="http://schemas.microsoft.com/office/drawing/2014/main" id="{D4696688-6958-4B13-B78B-A7D5DAC279CE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8787790" y="5600042"/>
            <a:ext cx="2312584" cy="694944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lang="en-US" sz="1600" b="1" kern="1200" dirty="0">
                <a:solidFill>
                  <a:schemeClr val="bg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Metric Description on Exactly Two Lines</a:t>
            </a:r>
          </a:p>
        </p:txBody>
      </p:sp>
      <p:sp>
        <p:nvSpPr>
          <p:cNvPr id="28" name="Slide Number">
            <a:extLst>
              <a:ext uri="{FF2B5EF4-FFF2-40B4-BE49-F238E27FC236}">
                <a16:creationId xmlns:a16="http://schemas.microsoft.com/office/drawing/2014/main" id="{16E5FB9E-8E62-4177-9AD9-93463ECF46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solidFill>
                  <a:schemeClr val="bg1"/>
                </a:solidFill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696707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s of a Whole - Four Par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eck Title">
            <a:extLst>
              <a:ext uri="{FF2B5EF4-FFF2-40B4-BE49-F238E27FC236}">
                <a16:creationId xmlns:a16="http://schemas.microsoft.com/office/drawing/2014/main" id="{57B50BDD-782F-465E-B2ED-14F47ADA0A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29" name="Title">
            <a:extLst>
              <a:ext uri="{FF2B5EF4-FFF2-40B4-BE49-F238E27FC236}">
                <a16:creationId xmlns:a16="http://schemas.microsoft.com/office/drawing/2014/main" id="{9B9C9E68-6833-47BE-AE49-D9C8237531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27" name="Subtitle">
            <a:extLst>
              <a:ext uri="{FF2B5EF4-FFF2-40B4-BE49-F238E27FC236}">
                <a16:creationId xmlns:a16="http://schemas.microsoft.com/office/drawing/2014/main" id="{89E7E264-7102-4515-9A0F-238604A13FC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3" name="Shape">
            <a:extLst>
              <a:ext uri="{FF2B5EF4-FFF2-40B4-BE49-F238E27FC236}">
                <a16:creationId xmlns:a16="http://schemas.microsoft.com/office/drawing/2014/main" id="{EF889391-E6DC-40F4-8CE9-B23DE1AF9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0850" y="1757532"/>
            <a:ext cx="5503024" cy="24917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hape">
            <a:extLst>
              <a:ext uri="{FF2B5EF4-FFF2-40B4-BE49-F238E27FC236}">
                <a16:creationId xmlns:a16="http://schemas.microsoft.com/office/drawing/2014/main" id="{6906B8D5-C7D7-48DD-A6D5-978FC31FC0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0850" y="4334634"/>
            <a:ext cx="5503024" cy="222234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hape">
            <a:extLst>
              <a:ext uri="{FF2B5EF4-FFF2-40B4-BE49-F238E27FC236}">
                <a16:creationId xmlns:a16="http://schemas.microsoft.com/office/drawing/2014/main" id="{85B1BE4C-3C75-476F-A932-5943EA17A0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48012" y="1762671"/>
            <a:ext cx="5503024" cy="2486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hape">
            <a:extLst>
              <a:ext uri="{FF2B5EF4-FFF2-40B4-BE49-F238E27FC236}">
                <a16:creationId xmlns:a16="http://schemas.microsoft.com/office/drawing/2014/main" id="{65D7C10B-5EDC-40B2-A4B2-2986E98712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48011" y="4329477"/>
            <a:ext cx="5503025" cy="222234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8" name="Blank Chart">
            <a:extLst>
              <a:ext uri="{FF2B5EF4-FFF2-40B4-BE49-F238E27FC236}">
                <a16:creationId xmlns:a16="http://schemas.microsoft.com/office/drawing/2014/main" id="{21BEAFF0-2640-4554-A3C9-6C558945FD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3959629727"/>
              </p:ext>
            </p:extLst>
          </p:nvPr>
        </p:nvGraphicFramePr>
        <p:xfrm>
          <a:off x="2927566" y="2238024"/>
          <a:ext cx="6160828" cy="41072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9" name="Shape">
            <a:extLst>
              <a:ext uri="{FF2B5EF4-FFF2-40B4-BE49-F238E27FC236}">
                <a16:creationId xmlns:a16="http://schemas.microsoft.com/office/drawing/2014/main" id="{66DCF2BF-3D3A-471F-9814-C185AE3B52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991736" y="3275389"/>
            <a:ext cx="2032489" cy="2032489"/>
          </a:xfrm>
          <a:prstGeom prst="ellipse">
            <a:avLst/>
          </a:prstGeom>
          <a:solidFill>
            <a:schemeClr val="bg1"/>
          </a:solidFill>
          <a:ln w="762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Image">
            <a:extLst>
              <a:ext uri="{FF2B5EF4-FFF2-40B4-BE49-F238E27FC236}">
                <a16:creationId xmlns:a16="http://schemas.microsoft.com/office/drawing/2014/main" id="{DA378D46-594A-40D6-B958-FF22C4FB11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20" hasCustomPrompt="1"/>
          </p:nvPr>
        </p:nvSpPr>
        <p:spPr>
          <a:xfrm>
            <a:off x="4487930" y="2942108"/>
            <a:ext cx="1219562" cy="78964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ICON. Then recolor &amp; resize</a:t>
            </a:r>
          </a:p>
        </p:txBody>
      </p:sp>
      <p:sp>
        <p:nvSpPr>
          <p:cNvPr id="111" name="Image">
            <a:extLst>
              <a:ext uri="{FF2B5EF4-FFF2-40B4-BE49-F238E27FC236}">
                <a16:creationId xmlns:a16="http://schemas.microsoft.com/office/drawing/2014/main" id="{89451B62-219A-4B02-A812-0BF4A8507E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35" hasCustomPrompt="1"/>
          </p:nvPr>
        </p:nvSpPr>
        <p:spPr>
          <a:xfrm>
            <a:off x="6306424" y="2942108"/>
            <a:ext cx="1219562" cy="78964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ICON. Then recolor &amp; resize</a:t>
            </a:r>
          </a:p>
        </p:txBody>
      </p:sp>
      <p:sp>
        <p:nvSpPr>
          <p:cNvPr id="112" name="Image">
            <a:extLst>
              <a:ext uri="{FF2B5EF4-FFF2-40B4-BE49-F238E27FC236}">
                <a16:creationId xmlns:a16="http://schemas.microsoft.com/office/drawing/2014/main" id="{6ECBB0B4-E599-4CD8-A754-674F38B6F4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36" hasCustomPrompt="1"/>
          </p:nvPr>
        </p:nvSpPr>
        <p:spPr>
          <a:xfrm>
            <a:off x="4271117" y="4715697"/>
            <a:ext cx="918124" cy="11496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ICON. Then recolor &amp; resize</a:t>
            </a:r>
          </a:p>
        </p:txBody>
      </p:sp>
      <p:sp>
        <p:nvSpPr>
          <p:cNvPr id="113" name="Image">
            <a:extLst>
              <a:ext uri="{FF2B5EF4-FFF2-40B4-BE49-F238E27FC236}">
                <a16:creationId xmlns:a16="http://schemas.microsoft.com/office/drawing/2014/main" id="{E3BAED70-35DD-4939-A795-AC6B9924D4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37" hasCustomPrompt="1"/>
          </p:nvPr>
        </p:nvSpPr>
        <p:spPr>
          <a:xfrm>
            <a:off x="6797205" y="4709451"/>
            <a:ext cx="918124" cy="11496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ICON. Then recolor &amp; resize</a:t>
            </a:r>
          </a:p>
        </p:txBody>
      </p:sp>
      <p:sp>
        <p:nvSpPr>
          <p:cNvPr id="8" name="Heading">
            <a:extLst>
              <a:ext uri="{FF2B5EF4-FFF2-40B4-BE49-F238E27FC236}">
                <a16:creationId xmlns:a16="http://schemas.microsoft.com/office/drawing/2014/main" id="{EB6F9634-F4A4-4DF6-B718-53BA1ADF2A2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41350" y="1927225"/>
            <a:ext cx="5104195" cy="400050"/>
          </a:xfrm>
          <a:prstGeom prst="rect">
            <a:avLst/>
          </a:prstGeom>
        </p:spPr>
        <p:txBody>
          <a:bodyPr/>
          <a:lstStyle>
            <a:lvl1pPr marL="0" indent="0" algn="l" defTabSz="914400" rtl="0" eaLnBrk="1" fontAlgn="ctr" latinLnBrk="0" hangingPunct="1">
              <a:spcAft>
                <a:spcPts val="600"/>
              </a:spcAft>
              <a:buNone/>
              <a:defRPr lang="en-US" sz="2000" b="1" kern="0" dirty="0" smtClean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1" name="Text">
            <a:extLst>
              <a:ext uri="{FF2B5EF4-FFF2-40B4-BE49-F238E27FC236}">
                <a16:creationId xmlns:a16="http://schemas.microsoft.com/office/drawing/2014/main" id="{48D7CE27-9514-4426-8757-289C61454B3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41350" y="2316162"/>
            <a:ext cx="3768593" cy="98110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8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Description of this portion of the wheel.</a:t>
            </a:r>
          </a:p>
        </p:txBody>
      </p:sp>
      <p:sp>
        <p:nvSpPr>
          <p:cNvPr id="100" name="Heading">
            <a:extLst>
              <a:ext uri="{FF2B5EF4-FFF2-40B4-BE49-F238E27FC236}">
                <a16:creationId xmlns:a16="http://schemas.microsoft.com/office/drawing/2014/main" id="{9BCED84C-A85B-4E12-BDE6-FBF5D4AD353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41351" y="4495275"/>
            <a:ext cx="3329200" cy="400050"/>
          </a:xfrm>
          <a:prstGeom prst="rect">
            <a:avLst/>
          </a:prstGeom>
        </p:spPr>
        <p:txBody>
          <a:bodyPr/>
          <a:lstStyle>
            <a:lvl1pPr marL="0" indent="0" algn="l" defTabSz="914400" rtl="0" eaLnBrk="1" fontAlgn="ctr" latinLnBrk="0" hangingPunct="1">
              <a:spcAft>
                <a:spcPts val="600"/>
              </a:spcAft>
              <a:buNone/>
              <a:defRPr lang="en-US" sz="2000" b="1" kern="0" dirty="0" smtClean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01" name="Text">
            <a:extLst>
              <a:ext uri="{FF2B5EF4-FFF2-40B4-BE49-F238E27FC236}">
                <a16:creationId xmlns:a16="http://schemas.microsoft.com/office/drawing/2014/main" id="{4633D2B4-4C6D-4F2A-BAAA-9AFA4947F19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41350" y="4884212"/>
            <a:ext cx="3692813" cy="98110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8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Description of this portion of the wheel.</a:t>
            </a:r>
          </a:p>
        </p:txBody>
      </p:sp>
      <p:sp>
        <p:nvSpPr>
          <p:cNvPr id="104" name="Heading">
            <a:extLst>
              <a:ext uri="{FF2B5EF4-FFF2-40B4-BE49-F238E27FC236}">
                <a16:creationId xmlns:a16="http://schemas.microsoft.com/office/drawing/2014/main" id="{881BCFFA-D01F-4F20-9E73-9E037650D77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259937" y="1927225"/>
            <a:ext cx="5104195" cy="400050"/>
          </a:xfrm>
          <a:prstGeom prst="rect">
            <a:avLst/>
          </a:prstGeom>
        </p:spPr>
        <p:txBody>
          <a:bodyPr/>
          <a:lstStyle>
            <a:lvl1pPr marL="0" indent="0" algn="r" defTabSz="914400" rtl="0" eaLnBrk="1" fontAlgn="ctr" latinLnBrk="0" hangingPunct="1">
              <a:spcAft>
                <a:spcPts val="600"/>
              </a:spcAft>
              <a:buNone/>
              <a:defRPr lang="en-US" sz="2000" b="1" kern="0" dirty="0" smtClean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05" name="Text">
            <a:extLst>
              <a:ext uri="{FF2B5EF4-FFF2-40B4-BE49-F238E27FC236}">
                <a16:creationId xmlns:a16="http://schemas.microsoft.com/office/drawing/2014/main" id="{F2BC0B3A-BCC1-4A19-B8CF-E4EA66B107E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595539" y="2316162"/>
            <a:ext cx="3768593" cy="981107"/>
          </a:xfrm>
          <a:prstGeom prst="rect">
            <a:avLst/>
          </a:prstGeom>
        </p:spPr>
        <p:txBody>
          <a:bodyPr/>
          <a:lstStyle>
            <a:lvl1pPr marL="0" indent="0" algn="r" defTabSz="914400" rtl="0" eaLnBrk="1" latinLnBrk="0" hangingPunct="1">
              <a:lnSpc>
                <a:spcPct val="8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Description of this portion of the wheel.</a:t>
            </a:r>
          </a:p>
        </p:txBody>
      </p:sp>
      <p:sp>
        <p:nvSpPr>
          <p:cNvPr id="106" name="Heading">
            <a:extLst>
              <a:ext uri="{FF2B5EF4-FFF2-40B4-BE49-F238E27FC236}">
                <a16:creationId xmlns:a16="http://schemas.microsoft.com/office/drawing/2014/main" id="{5A5EDCE8-DBD3-4CB5-AD07-DC35BCBB06B9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018044" y="4495275"/>
            <a:ext cx="3346088" cy="400050"/>
          </a:xfrm>
          <a:prstGeom prst="rect">
            <a:avLst/>
          </a:prstGeom>
        </p:spPr>
        <p:txBody>
          <a:bodyPr/>
          <a:lstStyle>
            <a:lvl1pPr marL="0" indent="0" algn="r" defTabSz="914400" rtl="0" eaLnBrk="1" fontAlgn="ctr" latinLnBrk="0" hangingPunct="1">
              <a:spcAft>
                <a:spcPts val="600"/>
              </a:spcAft>
              <a:buNone/>
              <a:defRPr lang="en-US" sz="2000" b="1" kern="0" dirty="0" smtClean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07" name="Text">
            <a:extLst>
              <a:ext uri="{FF2B5EF4-FFF2-40B4-BE49-F238E27FC236}">
                <a16:creationId xmlns:a16="http://schemas.microsoft.com/office/drawing/2014/main" id="{A192022C-3884-4AD1-B1F3-761EB25D7E62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671319" y="4884212"/>
            <a:ext cx="3692813" cy="981107"/>
          </a:xfrm>
          <a:prstGeom prst="rect">
            <a:avLst/>
          </a:prstGeom>
        </p:spPr>
        <p:txBody>
          <a:bodyPr/>
          <a:lstStyle>
            <a:lvl1pPr marL="0" indent="0" algn="r" defTabSz="914400" rtl="0" eaLnBrk="1" latinLnBrk="0" hangingPunct="1">
              <a:lnSpc>
                <a:spcPct val="8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Description of this portion of the wheel.</a:t>
            </a:r>
          </a:p>
        </p:txBody>
      </p:sp>
      <p:sp>
        <p:nvSpPr>
          <p:cNvPr id="28" name="Slide Number">
            <a:extLst>
              <a:ext uri="{FF2B5EF4-FFF2-40B4-BE49-F238E27FC236}">
                <a16:creationId xmlns:a16="http://schemas.microsoft.com/office/drawing/2014/main" id="{16E5FB9E-8E62-4177-9AD9-93463ECF46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z="1200" kern="1200" smtClean="0">
                <a:solidFill>
                  <a:srgbClr val="7F7F7F"/>
                </a:solidFill>
                <a:latin typeface="+mn-lt"/>
                <a:ea typeface="+mn-ea"/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 sz="1200" kern="1200">
              <a:solidFill>
                <a:srgbClr val="7F7F7F"/>
              </a:solidFill>
              <a:latin typeface="+mn-lt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120981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s of a Whole - Five Par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eck Title">
            <a:extLst>
              <a:ext uri="{FF2B5EF4-FFF2-40B4-BE49-F238E27FC236}">
                <a16:creationId xmlns:a16="http://schemas.microsoft.com/office/drawing/2014/main" id="{57B50BDD-782F-465E-B2ED-14F47ADA0A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29" name="Title">
            <a:extLst>
              <a:ext uri="{FF2B5EF4-FFF2-40B4-BE49-F238E27FC236}">
                <a16:creationId xmlns:a16="http://schemas.microsoft.com/office/drawing/2014/main" id="{9B9C9E68-6833-47BE-AE49-D9C8237531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27" name="Subtitle">
            <a:extLst>
              <a:ext uri="{FF2B5EF4-FFF2-40B4-BE49-F238E27FC236}">
                <a16:creationId xmlns:a16="http://schemas.microsoft.com/office/drawing/2014/main" id="{89E7E264-7102-4515-9A0F-238604A13FC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3" name="Shape">
            <a:extLst>
              <a:ext uri="{FF2B5EF4-FFF2-40B4-BE49-F238E27FC236}">
                <a16:creationId xmlns:a16="http://schemas.microsoft.com/office/drawing/2014/main" id="{EF889391-E6DC-40F4-8CE9-B23DE1AF9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0850" y="1757533"/>
            <a:ext cx="5503024" cy="17373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hape">
            <a:extLst>
              <a:ext uri="{FF2B5EF4-FFF2-40B4-BE49-F238E27FC236}">
                <a16:creationId xmlns:a16="http://schemas.microsoft.com/office/drawing/2014/main" id="{6906B8D5-C7D7-48DD-A6D5-978FC31FC0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0850" y="3575455"/>
            <a:ext cx="4777630" cy="17403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hape">
            <a:extLst>
              <a:ext uri="{FF2B5EF4-FFF2-40B4-BE49-F238E27FC236}">
                <a16:creationId xmlns:a16="http://schemas.microsoft.com/office/drawing/2014/main" id="{85B1BE4C-3C75-476F-A932-5943EA17A0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48012" y="1762671"/>
            <a:ext cx="5503024" cy="17373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hape">
            <a:extLst>
              <a:ext uri="{FF2B5EF4-FFF2-40B4-BE49-F238E27FC236}">
                <a16:creationId xmlns:a16="http://schemas.microsoft.com/office/drawing/2014/main" id="{65D7C10B-5EDC-40B2-A4B2-2986E98712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48012" y="3575455"/>
            <a:ext cx="5503024" cy="173736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hape">
            <a:extLst>
              <a:ext uri="{FF2B5EF4-FFF2-40B4-BE49-F238E27FC236}">
                <a16:creationId xmlns:a16="http://schemas.microsoft.com/office/drawing/2014/main" id="{0B960CA7-7704-48E9-9FD7-1C4451BDEC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0850" y="5408325"/>
            <a:ext cx="11100186" cy="11434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8" name="Blank Chart">
            <a:extLst>
              <a:ext uri="{FF2B5EF4-FFF2-40B4-BE49-F238E27FC236}">
                <a16:creationId xmlns:a16="http://schemas.microsoft.com/office/drawing/2014/main" id="{21BEAFF0-2640-4554-A3C9-6C558945FD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4180323625"/>
              </p:ext>
            </p:extLst>
          </p:nvPr>
        </p:nvGraphicFramePr>
        <p:xfrm>
          <a:off x="3325461" y="2238024"/>
          <a:ext cx="5375978" cy="35839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9" name="Shape">
            <a:extLst>
              <a:ext uri="{FF2B5EF4-FFF2-40B4-BE49-F238E27FC236}">
                <a16:creationId xmlns:a16="http://schemas.microsoft.com/office/drawing/2014/main" id="{66DCF2BF-3D3A-471F-9814-C185AE3B52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137939" y="3156130"/>
            <a:ext cx="1773563" cy="1773563"/>
          </a:xfrm>
          <a:prstGeom prst="ellipse">
            <a:avLst/>
          </a:prstGeom>
          <a:solidFill>
            <a:schemeClr val="bg1"/>
          </a:solidFill>
          <a:ln w="762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Image">
            <a:extLst>
              <a:ext uri="{FF2B5EF4-FFF2-40B4-BE49-F238E27FC236}">
                <a16:creationId xmlns:a16="http://schemas.microsoft.com/office/drawing/2014/main" id="{DA378D46-594A-40D6-B958-FF22C4FB11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20" hasCustomPrompt="1"/>
          </p:nvPr>
        </p:nvSpPr>
        <p:spPr>
          <a:xfrm>
            <a:off x="4750838" y="2825876"/>
            <a:ext cx="1219562" cy="78964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ICON. Then recolor &amp; resize</a:t>
            </a:r>
          </a:p>
        </p:txBody>
      </p:sp>
      <p:sp>
        <p:nvSpPr>
          <p:cNvPr id="111" name="Image">
            <a:extLst>
              <a:ext uri="{FF2B5EF4-FFF2-40B4-BE49-F238E27FC236}">
                <a16:creationId xmlns:a16="http://schemas.microsoft.com/office/drawing/2014/main" id="{89451B62-219A-4B02-A812-0BF4A8507E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35" hasCustomPrompt="1"/>
          </p:nvPr>
        </p:nvSpPr>
        <p:spPr>
          <a:xfrm>
            <a:off x="6096000" y="2821011"/>
            <a:ext cx="1219562" cy="78964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ICON. Then recolor &amp; resize</a:t>
            </a:r>
          </a:p>
        </p:txBody>
      </p:sp>
      <p:sp>
        <p:nvSpPr>
          <p:cNvPr id="112" name="Image">
            <a:extLst>
              <a:ext uri="{FF2B5EF4-FFF2-40B4-BE49-F238E27FC236}">
                <a16:creationId xmlns:a16="http://schemas.microsoft.com/office/drawing/2014/main" id="{6ECBB0B4-E599-4CD8-A754-674F38B6F4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36" hasCustomPrompt="1"/>
          </p:nvPr>
        </p:nvSpPr>
        <p:spPr>
          <a:xfrm>
            <a:off x="4336975" y="3972327"/>
            <a:ext cx="918124" cy="11496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ICON. Then recolor &amp; resize</a:t>
            </a:r>
          </a:p>
        </p:txBody>
      </p:sp>
      <p:sp>
        <p:nvSpPr>
          <p:cNvPr id="113" name="Image">
            <a:extLst>
              <a:ext uri="{FF2B5EF4-FFF2-40B4-BE49-F238E27FC236}">
                <a16:creationId xmlns:a16="http://schemas.microsoft.com/office/drawing/2014/main" id="{E3BAED70-35DD-4939-A795-AC6B9924D4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37" hasCustomPrompt="1"/>
          </p:nvPr>
        </p:nvSpPr>
        <p:spPr>
          <a:xfrm>
            <a:off x="6818943" y="3953947"/>
            <a:ext cx="918124" cy="11496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ICON. Then recolor &amp; resize</a:t>
            </a:r>
          </a:p>
        </p:txBody>
      </p:sp>
      <p:sp>
        <p:nvSpPr>
          <p:cNvPr id="114" name="Image">
            <a:extLst>
              <a:ext uri="{FF2B5EF4-FFF2-40B4-BE49-F238E27FC236}">
                <a16:creationId xmlns:a16="http://schemas.microsoft.com/office/drawing/2014/main" id="{CA44B04F-93E4-4D5D-A6C3-1786F3DB17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38" hasCustomPrompt="1"/>
          </p:nvPr>
        </p:nvSpPr>
        <p:spPr>
          <a:xfrm>
            <a:off x="5424117" y="4962454"/>
            <a:ext cx="1213059" cy="88534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ICON. Then recolor &amp; resize</a:t>
            </a:r>
          </a:p>
        </p:txBody>
      </p:sp>
      <p:sp>
        <p:nvSpPr>
          <p:cNvPr id="8" name="Heading">
            <a:extLst>
              <a:ext uri="{FF2B5EF4-FFF2-40B4-BE49-F238E27FC236}">
                <a16:creationId xmlns:a16="http://schemas.microsoft.com/office/drawing/2014/main" id="{EB6F9634-F4A4-4DF6-B718-53BA1ADF2A2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41350" y="1927225"/>
            <a:ext cx="5104195" cy="400050"/>
          </a:xfrm>
          <a:prstGeom prst="rect">
            <a:avLst/>
          </a:prstGeom>
        </p:spPr>
        <p:txBody>
          <a:bodyPr/>
          <a:lstStyle>
            <a:lvl1pPr marL="0" indent="0" algn="l" defTabSz="914400" rtl="0" eaLnBrk="1" fontAlgn="ctr" latinLnBrk="0" hangingPunct="1">
              <a:spcAft>
                <a:spcPts val="600"/>
              </a:spcAft>
              <a:buNone/>
              <a:defRPr lang="en-US" sz="2000" b="1" kern="0" dirty="0" smtClean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1" name="Text">
            <a:extLst>
              <a:ext uri="{FF2B5EF4-FFF2-40B4-BE49-F238E27FC236}">
                <a16:creationId xmlns:a16="http://schemas.microsoft.com/office/drawing/2014/main" id="{48D7CE27-9514-4426-8757-289C61454B3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41350" y="2316162"/>
            <a:ext cx="3768593" cy="98110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8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Description of this portion of the wheel.</a:t>
            </a:r>
          </a:p>
        </p:txBody>
      </p:sp>
      <p:sp>
        <p:nvSpPr>
          <p:cNvPr id="100" name="Heading">
            <a:extLst>
              <a:ext uri="{FF2B5EF4-FFF2-40B4-BE49-F238E27FC236}">
                <a16:creationId xmlns:a16="http://schemas.microsoft.com/office/drawing/2014/main" id="{9BCED84C-A85B-4E12-BDE6-FBF5D4AD353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41350" y="3756902"/>
            <a:ext cx="3692813" cy="400050"/>
          </a:xfrm>
          <a:prstGeom prst="rect">
            <a:avLst/>
          </a:prstGeom>
        </p:spPr>
        <p:txBody>
          <a:bodyPr/>
          <a:lstStyle>
            <a:lvl1pPr marL="0" indent="0" algn="l" defTabSz="914400" rtl="0" eaLnBrk="1" fontAlgn="ctr" latinLnBrk="0" hangingPunct="1">
              <a:spcAft>
                <a:spcPts val="600"/>
              </a:spcAft>
              <a:buNone/>
              <a:defRPr lang="en-US" sz="2000" b="1" kern="0" dirty="0" smtClean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01" name="Text">
            <a:extLst>
              <a:ext uri="{FF2B5EF4-FFF2-40B4-BE49-F238E27FC236}">
                <a16:creationId xmlns:a16="http://schemas.microsoft.com/office/drawing/2014/main" id="{4633D2B4-4C6D-4F2A-BAAA-9AFA4947F19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41350" y="4145839"/>
            <a:ext cx="3692813" cy="98110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8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Description of this portion of the wheel.</a:t>
            </a:r>
          </a:p>
        </p:txBody>
      </p:sp>
      <p:sp>
        <p:nvSpPr>
          <p:cNvPr id="102" name="Heading">
            <a:extLst>
              <a:ext uri="{FF2B5EF4-FFF2-40B4-BE49-F238E27FC236}">
                <a16:creationId xmlns:a16="http://schemas.microsoft.com/office/drawing/2014/main" id="{134BFEC6-EB3D-4AEB-9058-16D58425A11B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41350" y="5557759"/>
            <a:ext cx="4403651" cy="400050"/>
          </a:xfrm>
          <a:prstGeom prst="rect">
            <a:avLst/>
          </a:prstGeom>
        </p:spPr>
        <p:txBody>
          <a:bodyPr/>
          <a:lstStyle>
            <a:lvl1pPr marL="0" indent="0" algn="l" defTabSz="914400" rtl="0" eaLnBrk="1" fontAlgn="ctr" latinLnBrk="0" hangingPunct="1">
              <a:spcAft>
                <a:spcPts val="600"/>
              </a:spcAft>
              <a:buNone/>
              <a:defRPr lang="en-US" sz="2000" b="1" kern="0" dirty="0" smtClean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03" name="Text">
            <a:extLst>
              <a:ext uri="{FF2B5EF4-FFF2-40B4-BE49-F238E27FC236}">
                <a16:creationId xmlns:a16="http://schemas.microsoft.com/office/drawing/2014/main" id="{6CCF9615-DE1E-4109-BAF9-D14D5FD1693C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41350" y="5946697"/>
            <a:ext cx="10565337" cy="44192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8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Description of this portion of the wheel.</a:t>
            </a:r>
          </a:p>
        </p:txBody>
      </p:sp>
      <p:sp>
        <p:nvSpPr>
          <p:cNvPr id="104" name="Heading">
            <a:extLst>
              <a:ext uri="{FF2B5EF4-FFF2-40B4-BE49-F238E27FC236}">
                <a16:creationId xmlns:a16="http://schemas.microsoft.com/office/drawing/2014/main" id="{881BCFFA-D01F-4F20-9E73-9E037650D77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259937" y="1927225"/>
            <a:ext cx="5104195" cy="400050"/>
          </a:xfrm>
          <a:prstGeom prst="rect">
            <a:avLst/>
          </a:prstGeom>
        </p:spPr>
        <p:txBody>
          <a:bodyPr/>
          <a:lstStyle>
            <a:lvl1pPr marL="0" indent="0" algn="r" defTabSz="914400" rtl="0" eaLnBrk="1" fontAlgn="ctr" latinLnBrk="0" hangingPunct="1">
              <a:spcAft>
                <a:spcPts val="600"/>
              </a:spcAft>
              <a:buNone/>
              <a:defRPr lang="en-US" sz="2000" b="1" kern="0" dirty="0" smtClean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05" name="Text">
            <a:extLst>
              <a:ext uri="{FF2B5EF4-FFF2-40B4-BE49-F238E27FC236}">
                <a16:creationId xmlns:a16="http://schemas.microsoft.com/office/drawing/2014/main" id="{F2BC0B3A-BCC1-4A19-B8CF-E4EA66B107E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595539" y="2316162"/>
            <a:ext cx="3768593" cy="981107"/>
          </a:xfrm>
          <a:prstGeom prst="rect">
            <a:avLst/>
          </a:prstGeom>
        </p:spPr>
        <p:txBody>
          <a:bodyPr/>
          <a:lstStyle>
            <a:lvl1pPr marL="0" indent="0" algn="r" defTabSz="914400" rtl="0" eaLnBrk="1" latinLnBrk="0" hangingPunct="1">
              <a:lnSpc>
                <a:spcPct val="8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Description of this portion of the wheel.</a:t>
            </a:r>
          </a:p>
        </p:txBody>
      </p:sp>
      <p:sp>
        <p:nvSpPr>
          <p:cNvPr id="106" name="Heading">
            <a:extLst>
              <a:ext uri="{FF2B5EF4-FFF2-40B4-BE49-F238E27FC236}">
                <a16:creationId xmlns:a16="http://schemas.microsoft.com/office/drawing/2014/main" id="{5A5EDCE8-DBD3-4CB5-AD07-DC35BCBB06B9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671319" y="3756902"/>
            <a:ext cx="3692813" cy="400050"/>
          </a:xfrm>
          <a:prstGeom prst="rect">
            <a:avLst/>
          </a:prstGeom>
        </p:spPr>
        <p:txBody>
          <a:bodyPr/>
          <a:lstStyle>
            <a:lvl1pPr marL="0" indent="0" algn="r" defTabSz="914400" rtl="0" eaLnBrk="1" fontAlgn="ctr" latinLnBrk="0" hangingPunct="1">
              <a:spcAft>
                <a:spcPts val="600"/>
              </a:spcAft>
              <a:buNone/>
              <a:defRPr lang="en-US" sz="2000" b="1" kern="0" dirty="0" smtClean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07" name="Text">
            <a:extLst>
              <a:ext uri="{FF2B5EF4-FFF2-40B4-BE49-F238E27FC236}">
                <a16:creationId xmlns:a16="http://schemas.microsoft.com/office/drawing/2014/main" id="{A192022C-3884-4AD1-B1F3-761EB25D7E62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671319" y="4145839"/>
            <a:ext cx="3692813" cy="981107"/>
          </a:xfrm>
          <a:prstGeom prst="rect">
            <a:avLst/>
          </a:prstGeom>
        </p:spPr>
        <p:txBody>
          <a:bodyPr/>
          <a:lstStyle>
            <a:lvl1pPr marL="0" indent="0" algn="r" defTabSz="914400" rtl="0" eaLnBrk="1" latinLnBrk="0" hangingPunct="1">
              <a:lnSpc>
                <a:spcPct val="8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Description of this portion of the wheel.</a:t>
            </a:r>
          </a:p>
        </p:txBody>
      </p:sp>
      <p:sp>
        <p:nvSpPr>
          <p:cNvPr id="28" name="Slide Number">
            <a:extLst>
              <a:ext uri="{FF2B5EF4-FFF2-40B4-BE49-F238E27FC236}">
                <a16:creationId xmlns:a16="http://schemas.microsoft.com/office/drawing/2014/main" id="{16E5FB9E-8E62-4177-9AD9-93463ECF46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z="1200" kern="1200" smtClean="0">
                <a:solidFill>
                  <a:srgbClr val="7F7F7F"/>
                </a:solidFill>
                <a:latin typeface="+mn-lt"/>
                <a:ea typeface="+mn-ea"/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 sz="1200" kern="1200">
              <a:solidFill>
                <a:srgbClr val="7F7F7F"/>
              </a:solidFill>
              <a:latin typeface="+mn-lt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915912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s of a Whole - Six Par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eck Title">
            <a:extLst>
              <a:ext uri="{FF2B5EF4-FFF2-40B4-BE49-F238E27FC236}">
                <a16:creationId xmlns:a16="http://schemas.microsoft.com/office/drawing/2014/main" id="{57B50BDD-782F-465E-B2ED-14F47ADA0A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29" name="Title">
            <a:extLst>
              <a:ext uri="{FF2B5EF4-FFF2-40B4-BE49-F238E27FC236}">
                <a16:creationId xmlns:a16="http://schemas.microsoft.com/office/drawing/2014/main" id="{9B9C9E68-6833-47BE-AE49-D9C8237531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27" name="Subtitle">
            <a:extLst>
              <a:ext uri="{FF2B5EF4-FFF2-40B4-BE49-F238E27FC236}">
                <a16:creationId xmlns:a16="http://schemas.microsoft.com/office/drawing/2014/main" id="{89E7E264-7102-4515-9A0F-238604A13FC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3" name="Shape">
            <a:extLst>
              <a:ext uri="{FF2B5EF4-FFF2-40B4-BE49-F238E27FC236}">
                <a16:creationId xmlns:a16="http://schemas.microsoft.com/office/drawing/2014/main" id="{EF889391-E6DC-40F4-8CE9-B23DE1AF9F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0850" y="1757533"/>
            <a:ext cx="5503024" cy="14303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hape">
            <a:extLst>
              <a:ext uri="{FF2B5EF4-FFF2-40B4-BE49-F238E27FC236}">
                <a16:creationId xmlns:a16="http://schemas.microsoft.com/office/drawing/2014/main" id="{6906B8D5-C7D7-48DD-A6D5-978FC31FC0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0850" y="3262506"/>
            <a:ext cx="4777630" cy="153076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hape">
            <a:extLst>
              <a:ext uri="{FF2B5EF4-FFF2-40B4-BE49-F238E27FC236}">
                <a16:creationId xmlns:a16="http://schemas.microsoft.com/office/drawing/2014/main" id="{85B1BE4C-3C75-476F-A932-5943EA17A0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48012" y="1762671"/>
            <a:ext cx="5503024" cy="14303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hape">
            <a:extLst>
              <a:ext uri="{FF2B5EF4-FFF2-40B4-BE49-F238E27FC236}">
                <a16:creationId xmlns:a16="http://schemas.microsoft.com/office/drawing/2014/main" id="{65D7C10B-5EDC-40B2-A4B2-2986E98712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48012" y="3262506"/>
            <a:ext cx="5503024" cy="152811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hape">
            <a:extLst>
              <a:ext uri="{FF2B5EF4-FFF2-40B4-BE49-F238E27FC236}">
                <a16:creationId xmlns:a16="http://schemas.microsoft.com/office/drawing/2014/main" id="{218499B6-B4C0-459F-B6AB-BCB055E3FF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0850" y="4872861"/>
            <a:ext cx="5503024" cy="14303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hape">
            <a:extLst>
              <a:ext uri="{FF2B5EF4-FFF2-40B4-BE49-F238E27FC236}">
                <a16:creationId xmlns:a16="http://schemas.microsoft.com/office/drawing/2014/main" id="{CF0882B7-4240-404E-A0E0-75A47E09DC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048012" y="4877999"/>
            <a:ext cx="5503024" cy="14303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8" name="Blank Chart">
            <a:extLst>
              <a:ext uri="{FF2B5EF4-FFF2-40B4-BE49-F238E27FC236}">
                <a16:creationId xmlns:a16="http://schemas.microsoft.com/office/drawing/2014/main" id="{21BEAFF0-2640-4554-A3C9-6C558945FD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333705177"/>
              </p:ext>
            </p:extLst>
          </p:nvPr>
        </p:nvGraphicFramePr>
        <p:xfrm>
          <a:off x="3325461" y="2238024"/>
          <a:ext cx="5375978" cy="35839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9" name="Shape">
            <a:extLst>
              <a:ext uri="{FF2B5EF4-FFF2-40B4-BE49-F238E27FC236}">
                <a16:creationId xmlns:a16="http://schemas.microsoft.com/office/drawing/2014/main" id="{66DCF2BF-3D3A-471F-9814-C185AE3B52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137939" y="3136570"/>
            <a:ext cx="1773563" cy="1773563"/>
          </a:xfrm>
          <a:prstGeom prst="ellipse">
            <a:avLst/>
          </a:prstGeom>
          <a:solidFill>
            <a:schemeClr val="bg1"/>
          </a:solidFill>
          <a:ln w="762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" name="Image">
            <a:extLst>
              <a:ext uri="{FF2B5EF4-FFF2-40B4-BE49-F238E27FC236}">
                <a16:creationId xmlns:a16="http://schemas.microsoft.com/office/drawing/2014/main" id="{DA378D46-594A-40D6-B958-FF22C4FB11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20" hasCustomPrompt="1"/>
          </p:nvPr>
        </p:nvSpPr>
        <p:spPr>
          <a:xfrm>
            <a:off x="4750838" y="2825876"/>
            <a:ext cx="1219562" cy="78964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ICON. Then recolor &amp; resize</a:t>
            </a:r>
          </a:p>
        </p:txBody>
      </p:sp>
      <p:sp>
        <p:nvSpPr>
          <p:cNvPr id="111" name="Image">
            <a:extLst>
              <a:ext uri="{FF2B5EF4-FFF2-40B4-BE49-F238E27FC236}">
                <a16:creationId xmlns:a16="http://schemas.microsoft.com/office/drawing/2014/main" id="{89451B62-219A-4B02-A812-0BF4A8507E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35" hasCustomPrompt="1"/>
          </p:nvPr>
        </p:nvSpPr>
        <p:spPr>
          <a:xfrm>
            <a:off x="6096000" y="2821011"/>
            <a:ext cx="1219562" cy="78964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ICON. Then recolor &amp; resize</a:t>
            </a:r>
          </a:p>
        </p:txBody>
      </p:sp>
      <p:sp>
        <p:nvSpPr>
          <p:cNvPr id="112" name="Image">
            <a:extLst>
              <a:ext uri="{FF2B5EF4-FFF2-40B4-BE49-F238E27FC236}">
                <a16:creationId xmlns:a16="http://schemas.microsoft.com/office/drawing/2014/main" id="{6ECBB0B4-E599-4CD8-A754-674F38B6F4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36" hasCustomPrompt="1"/>
          </p:nvPr>
        </p:nvSpPr>
        <p:spPr>
          <a:xfrm>
            <a:off x="4336975" y="3659378"/>
            <a:ext cx="918124" cy="11496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ICON. Then recolor &amp; resize</a:t>
            </a:r>
          </a:p>
        </p:txBody>
      </p:sp>
      <p:sp>
        <p:nvSpPr>
          <p:cNvPr id="113" name="Image">
            <a:extLst>
              <a:ext uri="{FF2B5EF4-FFF2-40B4-BE49-F238E27FC236}">
                <a16:creationId xmlns:a16="http://schemas.microsoft.com/office/drawing/2014/main" id="{E3BAED70-35DD-4939-A795-AC6B9924D4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37" hasCustomPrompt="1"/>
          </p:nvPr>
        </p:nvSpPr>
        <p:spPr>
          <a:xfrm>
            <a:off x="6818943" y="3640998"/>
            <a:ext cx="918124" cy="11496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ICON. Then recolor &amp; resize</a:t>
            </a:r>
          </a:p>
        </p:txBody>
      </p:sp>
      <p:sp>
        <p:nvSpPr>
          <p:cNvPr id="36" name="Image">
            <a:extLst>
              <a:ext uri="{FF2B5EF4-FFF2-40B4-BE49-F238E27FC236}">
                <a16:creationId xmlns:a16="http://schemas.microsoft.com/office/drawing/2014/main" id="{303DBC2A-36B8-46B9-8CB0-2B26920E24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43" hasCustomPrompt="1"/>
          </p:nvPr>
        </p:nvSpPr>
        <p:spPr>
          <a:xfrm>
            <a:off x="4745942" y="4875738"/>
            <a:ext cx="1219562" cy="78964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ICON. Then recolor &amp; resize</a:t>
            </a:r>
          </a:p>
        </p:txBody>
      </p:sp>
      <p:sp>
        <p:nvSpPr>
          <p:cNvPr id="37" name="Image">
            <a:extLst>
              <a:ext uri="{FF2B5EF4-FFF2-40B4-BE49-F238E27FC236}">
                <a16:creationId xmlns:a16="http://schemas.microsoft.com/office/drawing/2014/main" id="{DD08DF60-E583-4454-8235-F8383C8590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44" hasCustomPrompt="1"/>
          </p:nvPr>
        </p:nvSpPr>
        <p:spPr>
          <a:xfrm>
            <a:off x="6091104" y="4870873"/>
            <a:ext cx="1219562" cy="78964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ICON. Then recolor &amp; resize</a:t>
            </a:r>
          </a:p>
        </p:txBody>
      </p:sp>
      <p:sp>
        <p:nvSpPr>
          <p:cNvPr id="8" name="Heading">
            <a:extLst>
              <a:ext uri="{FF2B5EF4-FFF2-40B4-BE49-F238E27FC236}">
                <a16:creationId xmlns:a16="http://schemas.microsoft.com/office/drawing/2014/main" id="{EB6F9634-F4A4-4DF6-B718-53BA1ADF2A2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41350" y="1927225"/>
            <a:ext cx="5104195" cy="400050"/>
          </a:xfrm>
          <a:prstGeom prst="rect">
            <a:avLst/>
          </a:prstGeom>
        </p:spPr>
        <p:txBody>
          <a:bodyPr/>
          <a:lstStyle>
            <a:lvl1pPr marL="0" indent="0" algn="l" defTabSz="914400" rtl="0" eaLnBrk="1" fontAlgn="ctr" latinLnBrk="0" hangingPunct="1">
              <a:spcAft>
                <a:spcPts val="600"/>
              </a:spcAft>
              <a:buNone/>
              <a:defRPr lang="en-US" sz="2000" b="1" kern="0" dirty="0" smtClean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1" name="Text">
            <a:extLst>
              <a:ext uri="{FF2B5EF4-FFF2-40B4-BE49-F238E27FC236}">
                <a16:creationId xmlns:a16="http://schemas.microsoft.com/office/drawing/2014/main" id="{48D7CE27-9514-4426-8757-289C61454B3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41350" y="2316162"/>
            <a:ext cx="3768593" cy="74742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8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Description of this portion of the wheel.</a:t>
            </a:r>
          </a:p>
        </p:txBody>
      </p:sp>
      <p:sp>
        <p:nvSpPr>
          <p:cNvPr id="100" name="Heading">
            <a:extLst>
              <a:ext uri="{FF2B5EF4-FFF2-40B4-BE49-F238E27FC236}">
                <a16:creationId xmlns:a16="http://schemas.microsoft.com/office/drawing/2014/main" id="{9BCED84C-A85B-4E12-BDE6-FBF5D4AD353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41350" y="3443953"/>
            <a:ext cx="3692813" cy="400050"/>
          </a:xfrm>
          <a:prstGeom prst="rect">
            <a:avLst/>
          </a:prstGeom>
        </p:spPr>
        <p:txBody>
          <a:bodyPr/>
          <a:lstStyle>
            <a:lvl1pPr marL="0" indent="0" algn="l" defTabSz="914400" rtl="0" eaLnBrk="1" fontAlgn="ctr" latinLnBrk="0" hangingPunct="1">
              <a:spcAft>
                <a:spcPts val="600"/>
              </a:spcAft>
              <a:buNone/>
              <a:defRPr lang="en-US" sz="2000" b="1" kern="0" dirty="0" smtClean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01" name="Text">
            <a:extLst>
              <a:ext uri="{FF2B5EF4-FFF2-40B4-BE49-F238E27FC236}">
                <a16:creationId xmlns:a16="http://schemas.microsoft.com/office/drawing/2014/main" id="{4633D2B4-4C6D-4F2A-BAAA-9AFA4947F19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41350" y="3832891"/>
            <a:ext cx="3692813" cy="81536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8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Description of this portion of the wheel.</a:t>
            </a:r>
          </a:p>
        </p:txBody>
      </p:sp>
      <p:sp>
        <p:nvSpPr>
          <p:cNvPr id="32" name="Heading">
            <a:extLst>
              <a:ext uri="{FF2B5EF4-FFF2-40B4-BE49-F238E27FC236}">
                <a16:creationId xmlns:a16="http://schemas.microsoft.com/office/drawing/2014/main" id="{B631B4B8-0406-4A93-95EB-C1BE26E43F3F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641350" y="5042553"/>
            <a:ext cx="5104195" cy="400050"/>
          </a:xfrm>
          <a:prstGeom prst="rect">
            <a:avLst/>
          </a:prstGeom>
        </p:spPr>
        <p:txBody>
          <a:bodyPr/>
          <a:lstStyle>
            <a:lvl1pPr marL="0" indent="0" algn="l" defTabSz="914400" rtl="0" eaLnBrk="1" fontAlgn="ctr" latinLnBrk="0" hangingPunct="1">
              <a:spcAft>
                <a:spcPts val="600"/>
              </a:spcAft>
              <a:buNone/>
              <a:defRPr lang="en-US" sz="2000" b="1" kern="0" dirty="0" smtClean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33" name="Text">
            <a:extLst>
              <a:ext uri="{FF2B5EF4-FFF2-40B4-BE49-F238E27FC236}">
                <a16:creationId xmlns:a16="http://schemas.microsoft.com/office/drawing/2014/main" id="{229352C6-F852-402D-804C-278B1117DCD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41350" y="5431490"/>
            <a:ext cx="3768593" cy="74742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8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Description of this portion of the wheel.</a:t>
            </a:r>
          </a:p>
        </p:txBody>
      </p:sp>
      <p:sp>
        <p:nvSpPr>
          <p:cNvPr id="104" name="Heading">
            <a:extLst>
              <a:ext uri="{FF2B5EF4-FFF2-40B4-BE49-F238E27FC236}">
                <a16:creationId xmlns:a16="http://schemas.microsoft.com/office/drawing/2014/main" id="{881BCFFA-D01F-4F20-9E73-9E037650D77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259937" y="1927225"/>
            <a:ext cx="5104195" cy="400050"/>
          </a:xfrm>
          <a:prstGeom prst="rect">
            <a:avLst/>
          </a:prstGeom>
        </p:spPr>
        <p:txBody>
          <a:bodyPr/>
          <a:lstStyle>
            <a:lvl1pPr marL="0" indent="0" algn="r" defTabSz="914400" rtl="0" eaLnBrk="1" fontAlgn="ctr" latinLnBrk="0" hangingPunct="1">
              <a:spcAft>
                <a:spcPts val="600"/>
              </a:spcAft>
              <a:buNone/>
              <a:defRPr lang="en-US" sz="2000" b="1" kern="0" dirty="0" smtClean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05" name="Text">
            <a:extLst>
              <a:ext uri="{FF2B5EF4-FFF2-40B4-BE49-F238E27FC236}">
                <a16:creationId xmlns:a16="http://schemas.microsoft.com/office/drawing/2014/main" id="{F2BC0B3A-BCC1-4A19-B8CF-E4EA66B107E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595539" y="2316162"/>
            <a:ext cx="3768593" cy="737097"/>
          </a:xfrm>
          <a:prstGeom prst="rect">
            <a:avLst/>
          </a:prstGeom>
        </p:spPr>
        <p:txBody>
          <a:bodyPr/>
          <a:lstStyle>
            <a:lvl1pPr marL="0" indent="0" algn="r" defTabSz="914400" rtl="0" eaLnBrk="1" latinLnBrk="0" hangingPunct="1">
              <a:lnSpc>
                <a:spcPct val="8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Description of this portion of the wheel.</a:t>
            </a:r>
          </a:p>
        </p:txBody>
      </p:sp>
      <p:sp>
        <p:nvSpPr>
          <p:cNvPr id="106" name="Heading">
            <a:extLst>
              <a:ext uri="{FF2B5EF4-FFF2-40B4-BE49-F238E27FC236}">
                <a16:creationId xmlns:a16="http://schemas.microsoft.com/office/drawing/2014/main" id="{5A5EDCE8-DBD3-4CB5-AD07-DC35BCBB06B9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671319" y="3443953"/>
            <a:ext cx="3692813" cy="400050"/>
          </a:xfrm>
          <a:prstGeom prst="rect">
            <a:avLst/>
          </a:prstGeom>
        </p:spPr>
        <p:txBody>
          <a:bodyPr/>
          <a:lstStyle>
            <a:lvl1pPr marL="0" indent="0" algn="r" defTabSz="914400" rtl="0" eaLnBrk="1" fontAlgn="ctr" latinLnBrk="0" hangingPunct="1">
              <a:spcAft>
                <a:spcPts val="600"/>
              </a:spcAft>
              <a:buNone/>
              <a:defRPr lang="en-US" sz="2000" b="1" kern="0" dirty="0" smtClean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107" name="Text">
            <a:extLst>
              <a:ext uri="{FF2B5EF4-FFF2-40B4-BE49-F238E27FC236}">
                <a16:creationId xmlns:a16="http://schemas.microsoft.com/office/drawing/2014/main" id="{A192022C-3884-4AD1-B1F3-761EB25D7E62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671319" y="3832891"/>
            <a:ext cx="3692813" cy="815360"/>
          </a:xfrm>
          <a:prstGeom prst="rect">
            <a:avLst/>
          </a:prstGeom>
        </p:spPr>
        <p:txBody>
          <a:bodyPr/>
          <a:lstStyle>
            <a:lvl1pPr marL="0" indent="0" algn="r" defTabSz="914400" rtl="0" eaLnBrk="1" latinLnBrk="0" hangingPunct="1">
              <a:lnSpc>
                <a:spcPct val="8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Description of this portion of the wheel.</a:t>
            </a:r>
          </a:p>
        </p:txBody>
      </p:sp>
      <p:sp>
        <p:nvSpPr>
          <p:cNvPr id="34" name="Heading">
            <a:extLst>
              <a:ext uri="{FF2B5EF4-FFF2-40B4-BE49-F238E27FC236}">
                <a16:creationId xmlns:a16="http://schemas.microsoft.com/office/drawing/2014/main" id="{8A405C0B-F987-4310-A1E6-D8EED39B6E96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6259937" y="5042553"/>
            <a:ext cx="5104195" cy="400050"/>
          </a:xfrm>
          <a:prstGeom prst="rect">
            <a:avLst/>
          </a:prstGeom>
        </p:spPr>
        <p:txBody>
          <a:bodyPr/>
          <a:lstStyle>
            <a:lvl1pPr marL="0" indent="0" algn="r" defTabSz="914400" rtl="0" eaLnBrk="1" fontAlgn="ctr" latinLnBrk="0" hangingPunct="1">
              <a:spcAft>
                <a:spcPts val="600"/>
              </a:spcAft>
              <a:buNone/>
              <a:defRPr lang="en-US" sz="2000" b="1" kern="0" dirty="0" smtClean="0">
                <a:solidFill>
                  <a:schemeClr val="tx2"/>
                </a:solidFill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/>
              <a:t>Section Title</a:t>
            </a:r>
          </a:p>
        </p:txBody>
      </p:sp>
      <p:sp>
        <p:nvSpPr>
          <p:cNvPr id="35" name="Text">
            <a:extLst>
              <a:ext uri="{FF2B5EF4-FFF2-40B4-BE49-F238E27FC236}">
                <a16:creationId xmlns:a16="http://schemas.microsoft.com/office/drawing/2014/main" id="{9FCBA9CF-BB61-44AD-AB6A-76CE117EB87C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595539" y="5431490"/>
            <a:ext cx="3768593" cy="737097"/>
          </a:xfrm>
          <a:prstGeom prst="rect">
            <a:avLst/>
          </a:prstGeom>
        </p:spPr>
        <p:txBody>
          <a:bodyPr/>
          <a:lstStyle>
            <a:lvl1pPr marL="0" indent="0" algn="r" defTabSz="914400" rtl="0" eaLnBrk="1" latinLnBrk="0" hangingPunct="1">
              <a:lnSpc>
                <a:spcPct val="8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Description of this portion of the wheel.</a:t>
            </a:r>
          </a:p>
        </p:txBody>
      </p:sp>
      <p:sp>
        <p:nvSpPr>
          <p:cNvPr id="28" name="Slide Number">
            <a:extLst>
              <a:ext uri="{FF2B5EF4-FFF2-40B4-BE49-F238E27FC236}">
                <a16:creationId xmlns:a16="http://schemas.microsoft.com/office/drawing/2014/main" id="{16E5FB9E-8E62-4177-9AD9-93463ECF46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z="1200" kern="1200" smtClean="0">
                <a:solidFill>
                  <a:srgbClr val="7F7F7F"/>
                </a:solidFill>
                <a:latin typeface="+mn-lt"/>
                <a:ea typeface="+mn-ea"/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 sz="1200" kern="1200">
              <a:solidFill>
                <a:srgbClr val="7F7F7F"/>
              </a:solidFill>
              <a:latin typeface="+mn-lt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52428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rrent State vs Future Sta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eck Title">
            <a:extLst>
              <a:ext uri="{FF2B5EF4-FFF2-40B4-BE49-F238E27FC236}">
                <a16:creationId xmlns:a16="http://schemas.microsoft.com/office/drawing/2014/main" id="{57B50BDD-782F-465E-B2ED-14F47ADA0A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29" name="Title">
            <a:extLst>
              <a:ext uri="{FF2B5EF4-FFF2-40B4-BE49-F238E27FC236}">
                <a16:creationId xmlns:a16="http://schemas.microsoft.com/office/drawing/2014/main" id="{9B9C9E68-6833-47BE-AE49-D9C8237531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27" name="Subtitle">
            <a:extLst>
              <a:ext uri="{FF2B5EF4-FFF2-40B4-BE49-F238E27FC236}">
                <a16:creationId xmlns:a16="http://schemas.microsoft.com/office/drawing/2014/main" id="{89E7E264-7102-4515-9A0F-238604A13FC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59" name="Shape">
            <a:extLst>
              <a:ext uri="{FF2B5EF4-FFF2-40B4-BE49-F238E27FC236}">
                <a16:creationId xmlns:a16="http://schemas.microsoft.com/office/drawing/2014/main" id="{8B45AFE3-E792-4064-B1AD-ADFDE23B37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473122" y="1686996"/>
            <a:ext cx="6634211" cy="5012254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1" name="Shape">
            <a:extLst>
              <a:ext uri="{FF2B5EF4-FFF2-40B4-BE49-F238E27FC236}">
                <a16:creationId xmlns:a16="http://schemas.microsoft.com/office/drawing/2014/main" id="{7BDFF9E8-D578-4AAF-A79E-E7E60928EC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84667" y="1686996"/>
            <a:ext cx="6268452" cy="5012254"/>
          </a:xfrm>
          <a:custGeom>
            <a:avLst/>
            <a:gdLst>
              <a:gd name="connsiteX0" fmla="*/ 0 w 6358299"/>
              <a:gd name="connsiteY0" fmla="*/ 0 h 5075516"/>
              <a:gd name="connsiteX1" fmla="*/ 5493271 w 6358299"/>
              <a:gd name="connsiteY1" fmla="*/ 0 h 5075516"/>
              <a:gd name="connsiteX2" fmla="*/ 6358299 w 6358299"/>
              <a:gd name="connsiteY2" fmla="*/ 2537758 h 5075516"/>
              <a:gd name="connsiteX3" fmla="*/ 5493271 w 6358299"/>
              <a:gd name="connsiteY3" fmla="*/ 5075516 h 5075516"/>
              <a:gd name="connsiteX4" fmla="*/ 0 w 6358299"/>
              <a:gd name="connsiteY4" fmla="*/ 5075516 h 5075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58299" h="5075516">
                <a:moveTo>
                  <a:pt x="0" y="0"/>
                </a:moveTo>
                <a:lnTo>
                  <a:pt x="5493271" y="0"/>
                </a:lnTo>
                <a:lnTo>
                  <a:pt x="6358299" y="2537758"/>
                </a:lnTo>
                <a:lnTo>
                  <a:pt x="5493271" y="5075516"/>
                </a:lnTo>
                <a:lnTo>
                  <a:pt x="0" y="5075516"/>
                </a:lnTo>
                <a:close/>
              </a:path>
            </a:pathLst>
          </a:custGeom>
          <a:solidFill>
            <a:schemeClr val="bg1"/>
          </a:solidFill>
          <a:ln w="762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4" name="Icon">
            <a:extLst>
              <a:ext uri="{FF2B5EF4-FFF2-40B4-BE49-F238E27FC236}">
                <a16:creationId xmlns:a16="http://schemas.microsoft.com/office/drawing/2014/main" id="{BE746DCF-77FB-4000-9014-32450600B1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4461399" y="1938995"/>
            <a:ext cx="608918" cy="880192"/>
            <a:chOff x="4461399" y="1938995"/>
            <a:chExt cx="608918" cy="880192"/>
          </a:xfrm>
        </p:grpSpPr>
        <p:sp>
          <p:nvSpPr>
            <p:cNvPr id="35" name="Shape">
              <a:extLst>
                <a:ext uri="{FF2B5EF4-FFF2-40B4-BE49-F238E27FC236}">
                  <a16:creationId xmlns:a16="http://schemas.microsoft.com/office/drawing/2014/main" id="{0D2F504F-C29C-42DB-95D1-E4ADD69B8444}"/>
                </a:ext>
              </a:extLst>
            </p:cNvPr>
            <p:cNvSpPr/>
            <p:nvPr/>
          </p:nvSpPr>
          <p:spPr>
            <a:xfrm>
              <a:off x="4510460" y="2589925"/>
              <a:ext cx="510798" cy="219543"/>
            </a:xfrm>
            <a:prstGeom prst="trapezoid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" name="Shape">
              <a:extLst>
                <a:ext uri="{FF2B5EF4-FFF2-40B4-BE49-F238E27FC236}">
                  <a16:creationId xmlns:a16="http://schemas.microsoft.com/office/drawing/2014/main" id="{07954D32-584C-46B7-B62C-AF5CD55B4EE0}"/>
                </a:ext>
              </a:extLst>
            </p:cNvPr>
            <p:cNvSpPr/>
            <p:nvPr/>
          </p:nvSpPr>
          <p:spPr>
            <a:xfrm>
              <a:off x="4683432" y="2097733"/>
              <a:ext cx="173110" cy="173110"/>
            </a:xfrm>
            <a:prstGeom prst="ellipse">
              <a:avLst/>
            </a:pr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9" name="Shape">
              <a:extLst>
                <a:ext uri="{FF2B5EF4-FFF2-40B4-BE49-F238E27FC236}">
                  <a16:creationId xmlns:a16="http://schemas.microsoft.com/office/drawing/2014/main" id="{E1E8835E-D970-41B4-BB8B-90ECA8445C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1399" y="2562343"/>
              <a:ext cx="608918" cy="256844"/>
            </a:xfrm>
            <a:custGeom>
              <a:avLst/>
              <a:gdLst>
                <a:gd name="T0" fmla="*/ 158 w 159"/>
                <a:gd name="T1" fmla="*/ 60 h 67"/>
                <a:gd name="T2" fmla="*/ 136 w 159"/>
                <a:gd name="T3" fmla="*/ 3 h 67"/>
                <a:gd name="T4" fmla="*/ 132 w 159"/>
                <a:gd name="T5" fmla="*/ 0 h 67"/>
                <a:gd name="T6" fmla="*/ 118 w 159"/>
                <a:gd name="T7" fmla="*/ 0 h 67"/>
                <a:gd name="T8" fmla="*/ 113 w 159"/>
                <a:gd name="T9" fmla="*/ 5 h 67"/>
                <a:gd name="T10" fmla="*/ 118 w 159"/>
                <a:gd name="T11" fmla="*/ 10 h 67"/>
                <a:gd name="T12" fmla="*/ 128 w 159"/>
                <a:gd name="T13" fmla="*/ 10 h 67"/>
                <a:gd name="T14" fmla="*/ 147 w 159"/>
                <a:gd name="T15" fmla="*/ 57 h 67"/>
                <a:gd name="T16" fmla="*/ 12 w 159"/>
                <a:gd name="T17" fmla="*/ 57 h 67"/>
                <a:gd name="T18" fmla="*/ 31 w 159"/>
                <a:gd name="T19" fmla="*/ 10 h 67"/>
                <a:gd name="T20" fmla="*/ 42 w 159"/>
                <a:gd name="T21" fmla="*/ 10 h 67"/>
                <a:gd name="T22" fmla="*/ 46 w 159"/>
                <a:gd name="T23" fmla="*/ 5 h 67"/>
                <a:gd name="T24" fmla="*/ 42 w 159"/>
                <a:gd name="T25" fmla="*/ 0 h 67"/>
                <a:gd name="T26" fmla="*/ 28 w 159"/>
                <a:gd name="T27" fmla="*/ 0 h 67"/>
                <a:gd name="T28" fmla="*/ 24 w 159"/>
                <a:gd name="T29" fmla="*/ 3 h 67"/>
                <a:gd name="T30" fmla="*/ 1 w 159"/>
                <a:gd name="T31" fmla="*/ 60 h 67"/>
                <a:gd name="T32" fmla="*/ 2 w 159"/>
                <a:gd name="T33" fmla="*/ 65 h 67"/>
                <a:gd name="T34" fmla="*/ 5 w 159"/>
                <a:gd name="T35" fmla="*/ 67 h 67"/>
                <a:gd name="T36" fmla="*/ 154 w 159"/>
                <a:gd name="T37" fmla="*/ 67 h 67"/>
                <a:gd name="T38" fmla="*/ 158 w 159"/>
                <a:gd name="T39" fmla="*/ 65 h 67"/>
                <a:gd name="T40" fmla="*/ 158 w 159"/>
                <a:gd name="T41" fmla="*/ 6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9" h="67">
                  <a:moveTo>
                    <a:pt x="158" y="60"/>
                  </a:moveTo>
                  <a:cubicBezTo>
                    <a:pt x="136" y="3"/>
                    <a:pt x="136" y="3"/>
                    <a:pt x="136" y="3"/>
                  </a:cubicBezTo>
                  <a:cubicBezTo>
                    <a:pt x="135" y="2"/>
                    <a:pt x="133" y="0"/>
                    <a:pt x="132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5" y="0"/>
                    <a:pt x="113" y="3"/>
                    <a:pt x="113" y="5"/>
                  </a:cubicBezTo>
                  <a:cubicBezTo>
                    <a:pt x="113" y="8"/>
                    <a:pt x="115" y="10"/>
                    <a:pt x="118" y="10"/>
                  </a:cubicBezTo>
                  <a:cubicBezTo>
                    <a:pt x="128" y="10"/>
                    <a:pt x="128" y="10"/>
                    <a:pt x="128" y="10"/>
                  </a:cubicBezTo>
                  <a:cubicBezTo>
                    <a:pt x="147" y="57"/>
                    <a:pt x="147" y="57"/>
                    <a:pt x="147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4" y="10"/>
                    <a:pt x="46" y="8"/>
                    <a:pt x="46" y="5"/>
                  </a:cubicBezTo>
                  <a:cubicBezTo>
                    <a:pt x="46" y="3"/>
                    <a:pt x="44" y="0"/>
                    <a:pt x="4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6" y="0"/>
                    <a:pt x="24" y="2"/>
                    <a:pt x="24" y="3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62"/>
                    <a:pt x="1" y="63"/>
                    <a:pt x="2" y="65"/>
                  </a:cubicBezTo>
                  <a:cubicBezTo>
                    <a:pt x="2" y="66"/>
                    <a:pt x="4" y="67"/>
                    <a:pt x="5" y="67"/>
                  </a:cubicBezTo>
                  <a:cubicBezTo>
                    <a:pt x="154" y="67"/>
                    <a:pt x="154" y="67"/>
                    <a:pt x="154" y="67"/>
                  </a:cubicBezTo>
                  <a:cubicBezTo>
                    <a:pt x="156" y="67"/>
                    <a:pt x="157" y="66"/>
                    <a:pt x="158" y="65"/>
                  </a:cubicBezTo>
                  <a:cubicBezTo>
                    <a:pt x="159" y="63"/>
                    <a:pt x="159" y="62"/>
                    <a:pt x="158" y="6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charset="0"/>
              </a:endParaRPr>
            </a:p>
          </p:txBody>
        </p:sp>
        <p:sp>
          <p:nvSpPr>
            <p:cNvPr id="40" name="Shape">
              <a:extLst>
                <a:ext uri="{FF2B5EF4-FFF2-40B4-BE49-F238E27FC236}">
                  <a16:creationId xmlns:a16="http://schemas.microsoft.com/office/drawing/2014/main" id="{A49E4C6B-616D-4A00-9F83-121A604A4B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63410" y="2080402"/>
              <a:ext cx="207783" cy="207783"/>
            </a:xfrm>
            <a:custGeom>
              <a:avLst/>
              <a:gdLst>
                <a:gd name="T0" fmla="*/ 54 w 54"/>
                <a:gd name="T1" fmla="*/ 27 h 54"/>
                <a:gd name="T2" fmla="*/ 27 w 54"/>
                <a:gd name="T3" fmla="*/ 0 h 54"/>
                <a:gd name="T4" fmla="*/ 0 w 54"/>
                <a:gd name="T5" fmla="*/ 27 h 54"/>
                <a:gd name="T6" fmla="*/ 27 w 54"/>
                <a:gd name="T7" fmla="*/ 54 h 54"/>
                <a:gd name="T8" fmla="*/ 54 w 54"/>
                <a:gd name="T9" fmla="*/ 27 h 54"/>
                <a:gd name="T10" fmla="*/ 27 w 54"/>
                <a:gd name="T11" fmla="*/ 44 h 54"/>
                <a:gd name="T12" fmla="*/ 9 w 54"/>
                <a:gd name="T13" fmla="*/ 27 h 54"/>
                <a:gd name="T14" fmla="*/ 27 w 54"/>
                <a:gd name="T15" fmla="*/ 9 h 54"/>
                <a:gd name="T16" fmla="*/ 44 w 54"/>
                <a:gd name="T17" fmla="*/ 27 h 54"/>
                <a:gd name="T18" fmla="*/ 27 w 54"/>
                <a:gd name="T19" fmla="*/ 4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" h="54">
                  <a:moveTo>
                    <a:pt x="54" y="27"/>
                  </a:moveTo>
                  <a:cubicBezTo>
                    <a:pt x="54" y="12"/>
                    <a:pt x="42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42"/>
                    <a:pt x="12" y="54"/>
                    <a:pt x="27" y="54"/>
                  </a:cubicBezTo>
                  <a:cubicBezTo>
                    <a:pt x="42" y="54"/>
                    <a:pt x="54" y="42"/>
                    <a:pt x="54" y="27"/>
                  </a:cubicBezTo>
                  <a:close/>
                  <a:moveTo>
                    <a:pt x="27" y="44"/>
                  </a:moveTo>
                  <a:cubicBezTo>
                    <a:pt x="17" y="44"/>
                    <a:pt x="9" y="36"/>
                    <a:pt x="9" y="27"/>
                  </a:cubicBezTo>
                  <a:cubicBezTo>
                    <a:pt x="9" y="17"/>
                    <a:pt x="17" y="9"/>
                    <a:pt x="27" y="9"/>
                  </a:cubicBezTo>
                  <a:cubicBezTo>
                    <a:pt x="36" y="9"/>
                    <a:pt x="44" y="17"/>
                    <a:pt x="44" y="27"/>
                  </a:cubicBezTo>
                  <a:cubicBezTo>
                    <a:pt x="44" y="36"/>
                    <a:pt x="36" y="44"/>
                    <a:pt x="27" y="44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charset="0"/>
              </a:endParaRPr>
            </a:p>
          </p:txBody>
        </p:sp>
        <p:sp>
          <p:nvSpPr>
            <p:cNvPr id="41" name="Shape">
              <a:extLst>
                <a:ext uri="{FF2B5EF4-FFF2-40B4-BE49-F238E27FC236}">
                  <a16:creationId xmlns:a16="http://schemas.microsoft.com/office/drawing/2014/main" id="{FA666BC8-DBDB-4C0D-9839-393BFE78CE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10460" y="1938995"/>
              <a:ext cx="510798" cy="764757"/>
            </a:xfrm>
            <a:custGeom>
              <a:avLst/>
              <a:gdLst>
                <a:gd name="T0" fmla="*/ 67 w 133"/>
                <a:gd name="T1" fmla="*/ 200 h 200"/>
                <a:gd name="T2" fmla="*/ 71 w 133"/>
                <a:gd name="T3" fmla="*/ 198 h 200"/>
                <a:gd name="T4" fmla="*/ 133 w 133"/>
                <a:gd name="T5" fmla="*/ 67 h 200"/>
                <a:gd name="T6" fmla="*/ 67 w 133"/>
                <a:gd name="T7" fmla="*/ 0 h 200"/>
                <a:gd name="T8" fmla="*/ 0 w 133"/>
                <a:gd name="T9" fmla="*/ 67 h 200"/>
                <a:gd name="T10" fmla="*/ 63 w 133"/>
                <a:gd name="T11" fmla="*/ 198 h 200"/>
                <a:gd name="T12" fmla="*/ 67 w 133"/>
                <a:gd name="T13" fmla="*/ 200 h 200"/>
                <a:gd name="T14" fmla="*/ 67 w 133"/>
                <a:gd name="T15" fmla="*/ 10 h 200"/>
                <a:gd name="T16" fmla="*/ 124 w 133"/>
                <a:gd name="T17" fmla="*/ 67 h 200"/>
                <a:gd name="T18" fmla="*/ 67 w 133"/>
                <a:gd name="T19" fmla="*/ 186 h 200"/>
                <a:gd name="T20" fmla="*/ 10 w 133"/>
                <a:gd name="T21" fmla="*/ 67 h 200"/>
                <a:gd name="T22" fmla="*/ 67 w 133"/>
                <a:gd name="T23" fmla="*/ 1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3" h="200">
                  <a:moveTo>
                    <a:pt x="67" y="200"/>
                  </a:moveTo>
                  <a:cubicBezTo>
                    <a:pt x="68" y="200"/>
                    <a:pt x="70" y="199"/>
                    <a:pt x="71" y="198"/>
                  </a:cubicBezTo>
                  <a:cubicBezTo>
                    <a:pt x="73" y="194"/>
                    <a:pt x="133" y="102"/>
                    <a:pt x="133" y="67"/>
                  </a:cubicBezTo>
                  <a:cubicBezTo>
                    <a:pt x="133" y="30"/>
                    <a:pt x="103" y="0"/>
                    <a:pt x="67" y="0"/>
                  </a:cubicBezTo>
                  <a:cubicBezTo>
                    <a:pt x="30" y="0"/>
                    <a:pt x="0" y="30"/>
                    <a:pt x="0" y="67"/>
                  </a:cubicBezTo>
                  <a:cubicBezTo>
                    <a:pt x="0" y="102"/>
                    <a:pt x="60" y="194"/>
                    <a:pt x="63" y="198"/>
                  </a:cubicBezTo>
                  <a:cubicBezTo>
                    <a:pt x="64" y="199"/>
                    <a:pt x="65" y="200"/>
                    <a:pt x="67" y="200"/>
                  </a:cubicBezTo>
                  <a:close/>
                  <a:moveTo>
                    <a:pt x="67" y="10"/>
                  </a:moveTo>
                  <a:cubicBezTo>
                    <a:pt x="98" y="10"/>
                    <a:pt x="124" y="35"/>
                    <a:pt x="124" y="67"/>
                  </a:cubicBezTo>
                  <a:cubicBezTo>
                    <a:pt x="124" y="94"/>
                    <a:pt x="80" y="165"/>
                    <a:pt x="67" y="186"/>
                  </a:cubicBezTo>
                  <a:cubicBezTo>
                    <a:pt x="53" y="165"/>
                    <a:pt x="10" y="94"/>
                    <a:pt x="10" y="67"/>
                  </a:cubicBezTo>
                  <a:cubicBezTo>
                    <a:pt x="10" y="35"/>
                    <a:pt x="35" y="10"/>
                    <a:pt x="67" y="1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Arial" charset="0"/>
              </a:endParaRPr>
            </a:p>
          </p:txBody>
        </p:sp>
      </p:grpSp>
      <p:grpSp>
        <p:nvGrpSpPr>
          <p:cNvPr id="13" name="Icon">
            <a:extLst>
              <a:ext uri="{FF2B5EF4-FFF2-40B4-BE49-F238E27FC236}">
                <a16:creationId xmlns:a16="http://schemas.microsoft.com/office/drawing/2014/main" id="{618B776B-516B-4629-B30A-D3EDFB542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397151" y="2086363"/>
            <a:ext cx="804834" cy="850691"/>
            <a:chOff x="10397151" y="2086363"/>
            <a:chExt cx="804834" cy="850691"/>
          </a:xfrm>
        </p:grpSpPr>
        <p:sp>
          <p:nvSpPr>
            <p:cNvPr id="4" name="Shape">
              <a:extLst>
                <a:ext uri="{FF2B5EF4-FFF2-40B4-BE49-F238E27FC236}">
                  <a16:creationId xmlns:a16="http://schemas.microsoft.com/office/drawing/2014/main" id="{9C68B180-52FA-4E29-B518-12A242E4BFB6}"/>
                </a:ext>
              </a:extLst>
            </p:cNvPr>
            <p:cNvSpPr/>
            <p:nvPr userDrawn="1"/>
          </p:nvSpPr>
          <p:spPr>
            <a:xfrm flipV="1">
              <a:off x="10839488" y="2653784"/>
              <a:ext cx="271275" cy="256844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Shape">
              <a:extLst>
                <a:ext uri="{FF2B5EF4-FFF2-40B4-BE49-F238E27FC236}">
                  <a16:creationId xmlns:a16="http://schemas.microsoft.com/office/drawing/2014/main" id="{C2670812-2B9A-46DB-AC03-633EAB657FF7}"/>
                </a:ext>
              </a:extLst>
            </p:cNvPr>
            <p:cNvSpPr/>
            <p:nvPr userDrawn="1"/>
          </p:nvSpPr>
          <p:spPr>
            <a:xfrm>
              <a:off x="10841075" y="2443513"/>
              <a:ext cx="271275" cy="32114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hape">
              <a:extLst>
                <a:ext uri="{FF2B5EF4-FFF2-40B4-BE49-F238E27FC236}">
                  <a16:creationId xmlns:a16="http://schemas.microsoft.com/office/drawing/2014/main" id="{02FF9026-8B55-46F7-80C9-D3C18E741F3A}"/>
                </a:ext>
              </a:extLst>
            </p:cNvPr>
            <p:cNvSpPr/>
            <p:nvPr/>
          </p:nvSpPr>
          <p:spPr>
            <a:xfrm>
              <a:off x="10905003" y="2526612"/>
              <a:ext cx="116942" cy="116942"/>
            </a:xfrm>
            <a:prstGeom prst="ellipse">
              <a:avLst/>
            </a:pr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Shape">
              <a:extLst>
                <a:ext uri="{FF2B5EF4-FFF2-40B4-BE49-F238E27FC236}">
                  <a16:creationId xmlns:a16="http://schemas.microsoft.com/office/drawing/2014/main" id="{5D97C3E3-C8E9-436F-86B3-B70C8F5A4E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97151" y="2086363"/>
              <a:ext cx="804834" cy="850691"/>
            </a:xfrm>
            <a:custGeom>
              <a:avLst/>
              <a:gdLst>
                <a:gd name="T0" fmla="*/ 222 w 225"/>
                <a:gd name="T1" fmla="*/ 12 h 238"/>
                <a:gd name="T2" fmla="*/ 174 w 225"/>
                <a:gd name="T3" fmla="*/ 1 h 238"/>
                <a:gd name="T4" fmla="*/ 171 w 225"/>
                <a:gd name="T5" fmla="*/ 1 h 238"/>
                <a:gd name="T6" fmla="*/ 114 w 225"/>
                <a:gd name="T7" fmla="*/ 27 h 238"/>
                <a:gd name="T8" fmla="*/ 61 w 225"/>
                <a:gd name="T9" fmla="*/ 5 h 238"/>
                <a:gd name="T10" fmla="*/ 58 w 225"/>
                <a:gd name="T11" fmla="*/ 5 h 238"/>
                <a:gd name="T12" fmla="*/ 3 w 225"/>
                <a:gd name="T13" fmla="*/ 27 h 238"/>
                <a:gd name="T14" fmla="*/ 0 w 225"/>
                <a:gd name="T15" fmla="*/ 31 h 238"/>
                <a:gd name="T16" fmla="*/ 0 w 225"/>
                <a:gd name="T17" fmla="*/ 182 h 238"/>
                <a:gd name="T18" fmla="*/ 2 w 225"/>
                <a:gd name="T19" fmla="*/ 186 h 238"/>
                <a:gd name="T20" fmla="*/ 6 w 225"/>
                <a:gd name="T21" fmla="*/ 187 h 238"/>
                <a:gd name="T22" fmla="*/ 60 w 225"/>
                <a:gd name="T23" fmla="*/ 166 h 238"/>
                <a:gd name="T24" fmla="*/ 112 w 225"/>
                <a:gd name="T25" fmla="*/ 188 h 238"/>
                <a:gd name="T26" fmla="*/ 114 w 225"/>
                <a:gd name="T27" fmla="*/ 188 h 238"/>
                <a:gd name="T28" fmla="*/ 116 w 225"/>
                <a:gd name="T29" fmla="*/ 188 h 238"/>
                <a:gd name="T30" fmla="*/ 124 w 225"/>
                <a:gd name="T31" fmla="*/ 184 h 238"/>
                <a:gd name="T32" fmla="*/ 154 w 225"/>
                <a:gd name="T33" fmla="*/ 236 h 238"/>
                <a:gd name="T34" fmla="*/ 158 w 225"/>
                <a:gd name="T35" fmla="*/ 238 h 238"/>
                <a:gd name="T36" fmla="*/ 162 w 225"/>
                <a:gd name="T37" fmla="*/ 236 h 238"/>
                <a:gd name="T38" fmla="*/ 199 w 225"/>
                <a:gd name="T39" fmla="*/ 168 h 238"/>
                <a:gd name="T40" fmla="*/ 220 w 225"/>
                <a:gd name="T41" fmla="*/ 172 h 238"/>
                <a:gd name="T42" fmla="*/ 224 w 225"/>
                <a:gd name="T43" fmla="*/ 171 h 238"/>
                <a:gd name="T44" fmla="*/ 225 w 225"/>
                <a:gd name="T45" fmla="*/ 168 h 238"/>
                <a:gd name="T46" fmla="*/ 225 w 225"/>
                <a:gd name="T47" fmla="*/ 16 h 238"/>
                <a:gd name="T48" fmla="*/ 222 w 225"/>
                <a:gd name="T49" fmla="*/ 12 h 238"/>
                <a:gd name="T50" fmla="*/ 158 w 225"/>
                <a:gd name="T51" fmla="*/ 224 h 238"/>
                <a:gd name="T52" fmla="*/ 119 w 225"/>
                <a:gd name="T53" fmla="*/ 144 h 238"/>
                <a:gd name="T54" fmla="*/ 158 w 225"/>
                <a:gd name="T55" fmla="*/ 106 h 238"/>
                <a:gd name="T56" fmla="*/ 196 w 225"/>
                <a:gd name="T57" fmla="*/ 144 h 238"/>
                <a:gd name="T58" fmla="*/ 158 w 225"/>
                <a:gd name="T59" fmla="*/ 224 h 238"/>
                <a:gd name="T60" fmla="*/ 216 w 225"/>
                <a:gd name="T61" fmla="*/ 162 h 238"/>
                <a:gd name="T62" fmla="*/ 202 w 225"/>
                <a:gd name="T63" fmla="*/ 159 h 238"/>
                <a:gd name="T64" fmla="*/ 205 w 225"/>
                <a:gd name="T65" fmla="*/ 144 h 238"/>
                <a:gd name="T66" fmla="*/ 158 w 225"/>
                <a:gd name="T67" fmla="*/ 96 h 238"/>
                <a:gd name="T68" fmla="*/ 110 w 225"/>
                <a:gd name="T69" fmla="*/ 144 h 238"/>
                <a:gd name="T70" fmla="*/ 120 w 225"/>
                <a:gd name="T71" fmla="*/ 176 h 238"/>
                <a:gd name="T72" fmla="*/ 114 w 225"/>
                <a:gd name="T73" fmla="*/ 178 h 238"/>
                <a:gd name="T74" fmla="*/ 61 w 225"/>
                <a:gd name="T75" fmla="*/ 157 h 238"/>
                <a:gd name="T76" fmla="*/ 60 w 225"/>
                <a:gd name="T77" fmla="*/ 156 h 238"/>
                <a:gd name="T78" fmla="*/ 58 w 225"/>
                <a:gd name="T79" fmla="*/ 156 h 238"/>
                <a:gd name="T80" fmla="*/ 9 w 225"/>
                <a:gd name="T81" fmla="*/ 175 h 238"/>
                <a:gd name="T82" fmla="*/ 9 w 225"/>
                <a:gd name="T83" fmla="*/ 34 h 238"/>
                <a:gd name="T84" fmla="*/ 60 w 225"/>
                <a:gd name="T85" fmla="*/ 15 h 238"/>
                <a:gd name="T86" fmla="*/ 112 w 225"/>
                <a:gd name="T87" fmla="*/ 37 h 238"/>
                <a:gd name="T88" fmla="*/ 116 w 225"/>
                <a:gd name="T89" fmla="*/ 37 h 238"/>
                <a:gd name="T90" fmla="*/ 174 w 225"/>
                <a:gd name="T91" fmla="*/ 10 h 238"/>
                <a:gd name="T92" fmla="*/ 216 w 225"/>
                <a:gd name="T93" fmla="*/ 20 h 238"/>
                <a:gd name="T94" fmla="*/ 216 w 225"/>
                <a:gd name="T95" fmla="*/ 162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5" h="238">
                  <a:moveTo>
                    <a:pt x="222" y="12"/>
                  </a:moveTo>
                  <a:cubicBezTo>
                    <a:pt x="174" y="1"/>
                    <a:pt x="174" y="1"/>
                    <a:pt x="174" y="1"/>
                  </a:cubicBezTo>
                  <a:cubicBezTo>
                    <a:pt x="173" y="0"/>
                    <a:pt x="172" y="0"/>
                    <a:pt x="171" y="1"/>
                  </a:cubicBezTo>
                  <a:cubicBezTo>
                    <a:pt x="114" y="27"/>
                    <a:pt x="114" y="27"/>
                    <a:pt x="114" y="27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0" y="5"/>
                    <a:pt x="59" y="5"/>
                    <a:pt x="58" y="5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1" y="27"/>
                    <a:pt x="0" y="29"/>
                    <a:pt x="0" y="31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84"/>
                    <a:pt x="0" y="185"/>
                    <a:pt x="2" y="186"/>
                  </a:cubicBezTo>
                  <a:cubicBezTo>
                    <a:pt x="3" y="187"/>
                    <a:pt x="5" y="187"/>
                    <a:pt x="6" y="187"/>
                  </a:cubicBezTo>
                  <a:cubicBezTo>
                    <a:pt x="60" y="166"/>
                    <a:pt x="60" y="166"/>
                    <a:pt x="60" y="166"/>
                  </a:cubicBezTo>
                  <a:cubicBezTo>
                    <a:pt x="112" y="188"/>
                    <a:pt x="112" y="188"/>
                    <a:pt x="112" y="188"/>
                  </a:cubicBezTo>
                  <a:cubicBezTo>
                    <a:pt x="113" y="188"/>
                    <a:pt x="113" y="188"/>
                    <a:pt x="114" y="188"/>
                  </a:cubicBezTo>
                  <a:cubicBezTo>
                    <a:pt x="115" y="188"/>
                    <a:pt x="115" y="188"/>
                    <a:pt x="116" y="188"/>
                  </a:cubicBezTo>
                  <a:cubicBezTo>
                    <a:pt x="124" y="184"/>
                    <a:pt x="124" y="184"/>
                    <a:pt x="124" y="184"/>
                  </a:cubicBezTo>
                  <a:cubicBezTo>
                    <a:pt x="136" y="208"/>
                    <a:pt x="151" y="232"/>
                    <a:pt x="154" y="236"/>
                  </a:cubicBezTo>
                  <a:cubicBezTo>
                    <a:pt x="154" y="237"/>
                    <a:pt x="156" y="238"/>
                    <a:pt x="158" y="238"/>
                  </a:cubicBezTo>
                  <a:cubicBezTo>
                    <a:pt x="159" y="238"/>
                    <a:pt x="161" y="237"/>
                    <a:pt x="162" y="236"/>
                  </a:cubicBezTo>
                  <a:cubicBezTo>
                    <a:pt x="165" y="231"/>
                    <a:pt x="188" y="195"/>
                    <a:pt x="199" y="168"/>
                  </a:cubicBezTo>
                  <a:cubicBezTo>
                    <a:pt x="220" y="172"/>
                    <a:pt x="220" y="172"/>
                    <a:pt x="220" y="172"/>
                  </a:cubicBezTo>
                  <a:cubicBezTo>
                    <a:pt x="221" y="173"/>
                    <a:pt x="222" y="172"/>
                    <a:pt x="224" y="171"/>
                  </a:cubicBezTo>
                  <a:cubicBezTo>
                    <a:pt x="225" y="170"/>
                    <a:pt x="225" y="169"/>
                    <a:pt x="225" y="168"/>
                  </a:cubicBezTo>
                  <a:cubicBezTo>
                    <a:pt x="225" y="16"/>
                    <a:pt x="225" y="16"/>
                    <a:pt x="225" y="16"/>
                  </a:cubicBezTo>
                  <a:cubicBezTo>
                    <a:pt x="225" y="14"/>
                    <a:pt x="224" y="12"/>
                    <a:pt x="222" y="12"/>
                  </a:cubicBezTo>
                  <a:close/>
                  <a:moveTo>
                    <a:pt x="158" y="224"/>
                  </a:moveTo>
                  <a:cubicBezTo>
                    <a:pt x="144" y="203"/>
                    <a:pt x="119" y="160"/>
                    <a:pt x="119" y="144"/>
                  </a:cubicBezTo>
                  <a:cubicBezTo>
                    <a:pt x="119" y="123"/>
                    <a:pt x="136" y="106"/>
                    <a:pt x="158" y="106"/>
                  </a:cubicBezTo>
                  <a:cubicBezTo>
                    <a:pt x="179" y="106"/>
                    <a:pt x="196" y="123"/>
                    <a:pt x="196" y="144"/>
                  </a:cubicBezTo>
                  <a:cubicBezTo>
                    <a:pt x="196" y="160"/>
                    <a:pt x="171" y="203"/>
                    <a:pt x="158" y="224"/>
                  </a:cubicBezTo>
                  <a:close/>
                  <a:moveTo>
                    <a:pt x="216" y="162"/>
                  </a:moveTo>
                  <a:cubicBezTo>
                    <a:pt x="202" y="159"/>
                    <a:pt x="202" y="159"/>
                    <a:pt x="202" y="159"/>
                  </a:cubicBezTo>
                  <a:cubicBezTo>
                    <a:pt x="204" y="153"/>
                    <a:pt x="205" y="148"/>
                    <a:pt x="205" y="144"/>
                  </a:cubicBezTo>
                  <a:cubicBezTo>
                    <a:pt x="205" y="117"/>
                    <a:pt x="184" y="96"/>
                    <a:pt x="158" y="96"/>
                  </a:cubicBezTo>
                  <a:cubicBezTo>
                    <a:pt x="131" y="96"/>
                    <a:pt x="110" y="117"/>
                    <a:pt x="110" y="144"/>
                  </a:cubicBezTo>
                  <a:cubicBezTo>
                    <a:pt x="110" y="152"/>
                    <a:pt x="114" y="163"/>
                    <a:pt x="120" y="176"/>
                  </a:cubicBezTo>
                  <a:cubicBezTo>
                    <a:pt x="114" y="178"/>
                    <a:pt x="114" y="178"/>
                    <a:pt x="114" y="178"/>
                  </a:cubicBezTo>
                  <a:cubicBezTo>
                    <a:pt x="61" y="157"/>
                    <a:pt x="61" y="157"/>
                    <a:pt x="61" y="157"/>
                  </a:cubicBezTo>
                  <a:cubicBezTo>
                    <a:pt x="61" y="156"/>
                    <a:pt x="60" y="156"/>
                    <a:pt x="60" y="156"/>
                  </a:cubicBezTo>
                  <a:cubicBezTo>
                    <a:pt x="59" y="156"/>
                    <a:pt x="58" y="156"/>
                    <a:pt x="58" y="156"/>
                  </a:cubicBezTo>
                  <a:cubicBezTo>
                    <a:pt x="9" y="175"/>
                    <a:pt x="9" y="175"/>
                    <a:pt x="9" y="175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60" y="15"/>
                    <a:pt x="60" y="15"/>
                    <a:pt x="60" y="15"/>
                  </a:cubicBezTo>
                  <a:cubicBezTo>
                    <a:pt x="112" y="37"/>
                    <a:pt x="112" y="37"/>
                    <a:pt x="112" y="37"/>
                  </a:cubicBezTo>
                  <a:cubicBezTo>
                    <a:pt x="113" y="37"/>
                    <a:pt x="115" y="37"/>
                    <a:pt x="116" y="37"/>
                  </a:cubicBezTo>
                  <a:cubicBezTo>
                    <a:pt x="174" y="10"/>
                    <a:pt x="174" y="10"/>
                    <a:pt x="174" y="10"/>
                  </a:cubicBezTo>
                  <a:cubicBezTo>
                    <a:pt x="216" y="20"/>
                    <a:pt x="216" y="20"/>
                    <a:pt x="216" y="20"/>
                  </a:cubicBezTo>
                  <a:lnTo>
                    <a:pt x="216" y="16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Arial" charset="0"/>
              </a:endParaRPr>
            </a:p>
          </p:txBody>
        </p:sp>
        <p:sp>
          <p:nvSpPr>
            <p:cNvPr id="50" name="Shape">
              <a:extLst>
                <a:ext uri="{FF2B5EF4-FFF2-40B4-BE49-F238E27FC236}">
                  <a16:creationId xmlns:a16="http://schemas.microsoft.com/office/drawing/2014/main" id="{ACAD3740-3473-4B49-9AC4-CF60BDD5A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4331" y="2207891"/>
              <a:ext cx="32102" cy="376046"/>
            </a:xfrm>
            <a:custGeom>
              <a:avLst/>
              <a:gdLst>
                <a:gd name="T0" fmla="*/ 5 w 9"/>
                <a:gd name="T1" fmla="*/ 0 h 105"/>
                <a:gd name="T2" fmla="*/ 0 w 9"/>
                <a:gd name="T3" fmla="*/ 5 h 105"/>
                <a:gd name="T4" fmla="*/ 0 w 9"/>
                <a:gd name="T5" fmla="*/ 101 h 105"/>
                <a:gd name="T6" fmla="*/ 5 w 9"/>
                <a:gd name="T7" fmla="*/ 105 h 105"/>
                <a:gd name="T8" fmla="*/ 9 w 9"/>
                <a:gd name="T9" fmla="*/ 101 h 105"/>
                <a:gd name="T10" fmla="*/ 9 w 9"/>
                <a:gd name="T11" fmla="*/ 5 h 105"/>
                <a:gd name="T12" fmla="*/ 5 w 9"/>
                <a:gd name="T1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5">
                  <a:moveTo>
                    <a:pt x="5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3"/>
                    <a:pt x="2" y="105"/>
                    <a:pt x="5" y="105"/>
                  </a:cubicBezTo>
                  <a:cubicBezTo>
                    <a:pt x="7" y="105"/>
                    <a:pt x="9" y="103"/>
                    <a:pt x="9" y="101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7" y="0"/>
                    <a:pt x="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Arial" charset="0"/>
              </a:endParaRPr>
            </a:p>
          </p:txBody>
        </p:sp>
        <p:sp>
          <p:nvSpPr>
            <p:cNvPr id="51" name="Shape">
              <a:extLst>
                <a:ext uri="{FF2B5EF4-FFF2-40B4-BE49-F238E27FC236}">
                  <a16:creationId xmlns:a16="http://schemas.microsoft.com/office/drawing/2014/main" id="{C219E1A0-FFBD-40FB-BDDB-D129C61393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6916" y="2272094"/>
              <a:ext cx="36688" cy="167386"/>
            </a:xfrm>
            <a:custGeom>
              <a:avLst/>
              <a:gdLst>
                <a:gd name="T0" fmla="*/ 5 w 10"/>
                <a:gd name="T1" fmla="*/ 0 h 47"/>
                <a:gd name="T2" fmla="*/ 0 w 10"/>
                <a:gd name="T3" fmla="*/ 5 h 47"/>
                <a:gd name="T4" fmla="*/ 0 w 10"/>
                <a:gd name="T5" fmla="*/ 42 h 47"/>
                <a:gd name="T6" fmla="*/ 5 w 10"/>
                <a:gd name="T7" fmla="*/ 47 h 47"/>
                <a:gd name="T8" fmla="*/ 10 w 10"/>
                <a:gd name="T9" fmla="*/ 42 h 47"/>
                <a:gd name="T10" fmla="*/ 10 w 10"/>
                <a:gd name="T11" fmla="*/ 5 h 47"/>
                <a:gd name="T12" fmla="*/ 5 w 10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7">
                  <a:moveTo>
                    <a:pt x="5" y="0"/>
                  </a:moveTo>
                  <a:cubicBezTo>
                    <a:pt x="2" y="0"/>
                    <a:pt x="0" y="3"/>
                    <a:pt x="0" y="5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4"/>
                    <a:pt x="2" y="47"/>
                    <a:pt x="5" y="47"/>
                  </a:cubicBezTo>
                  <a:cubicBezTo>
                    <a:pt x="8" y="47"/>
                    <a:pt x="10" y="44"/>
                    <a:pt x="10" y="42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3"/>
                    <a:pt x="8" y="0"/>
                    <a:pt x="5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Arial" charset="0"/>
              </a:endParaRPr>
            </a:p>
          </p:txBody>
        </p:sp>
        <p:sp>
          <p:nvSpPr>
            <p:cNvPr id="52" name="Shape">
              <a:extLst>
                <a:ext uri="{FF2B5EF4-FFF2-40B4-BE49-F238E27FC236}">
                  <a16:creationId xmlns:a16="http://schemas.microsoft.com/office/drawing/2014/main" id="{90BBAAC6-4BC3-412F-A617-EFCDDBEE41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02438" y="2182673"/>
              <a:ext cx="36688" cy="206367"/>
            </a:xfrm>
            <a:custGeom>
              <a:avLst/>
              <a:gdLst>
                <a:gd name="T0" fmla="*/ 0 w 10"/>
                <a:gd name="T1" fmla="*/ 5 h 58"/>
                <a:gd name="T2" fmla="*/ 0 w 10"/>
                <a:gd name="T3" fmla="*/ 53 h 58"/>
                <a:gd name="T4" fmla="*/ 5 w 10"/>
                <a:gd name="T5" fmla="*/ 58 h 58"/>
                <a:gd name="T6" fmla="*/ 10 w 10"/>
                <a:gd name="T7" fmla="*/ 53 h 58"/>
                <a:gd name="T8" fmla="*/ 10 w 10"/>
                <a:gd name="T9" fmla="*/ 5 h 58"/>
                <a:gd name="T10" fmla="*/ 5 w 10"/>
                <a:gd name="T11" fmla="*/ 0 h 58"/>
                <a:gd name="T12" fmla="*/ 0 w 10"/>
                <a:gd name="T13" fmla="*/ 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58">
                  <a:moveTo>
                    <a:pt x="0" y="5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56"/>
                    <a:pt x="2" y="58"/>
                    <a:pt x="5" y="58"/>
                  </a:cubicBezTo>
                  <a:cubicBezTo>
                    <a:pt x="8" y="58"/>
                    <a:pt x="10" y="56"/>
                    <a:pt x="10" y="53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2"/>
                    <a:pt x="8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Arial" charset="0"/>
              </a:endParaRPr>
            </a:p>
          </p:txBody>
        </p:sp>
        <p:sp>
          <p:nvSpPr>
            <p:cNvPr id="53" name="Shape">
              <a:extLst>
                <a:ext uri="{FF2B5EF4-FFF2-40B4-BE49-F238E27FC236}">
                  <a16:creationId xmlns:a16="http://schemas.microsoft.com/office/drawing/2014/main" id="{C4BC9350-DD02-4490-9920-CF0A33BAEC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99320" y="2515141"/>
              <a:ext cx="123821" cy="128406"/>
            </a:xfrm>
            <a:custGeom>
              <a:avLst/>
              <a:gdLst>
                <a:gd name="T0" fmla="*/ 18 w 35"/>
                <a:gd name="T1" fmla="*/ 0 h 36"/>
                <a:gd name="T2" fmla="*/ 0 w 35"/>
                <a:gd name="T3" fmla="*/ 18 h 36"/>
                <a:gd name="T4" fmla="*/ 18 w 35"/>
                <a:gd name="T5" fmla="*/ 36 h 36"/>
                <a:gd name="T6" fmla="*/ 35 w 35"/>
                <a:gd name="T7" fmla="*/ 18 h 36"/>
                <a:gd name="T8" fmla="*/ 18 w 35"/>
                <a:gd name="T9" fmla="*/ 0 h 36"/>
                <a:gd name="T10" fmla="*/ 18 w 35"/>
                <a:gd name="T11" fmla="*/ 27 h 36"/>
                <a:gd name="T12" fmla="*/ 9 w 35"/>
                <a:gd name="T13" fmla="*/ 18 h 36"/>
                <a:gd name="T14" fmla="*/ 18 w 35"/>
                <a:gd name="T15" fmla="*/ 10 h 36"/>
                <a:gd name="T16" fmla="*/ 26 w 35"/>
                <a:gd name="T17" fmla="*/ 18 h 36"/>
                <a:gd name="T18" fmla="*/ 18 w 35"/>
                <a:gd name="T19" fmla="*/ 2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6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8"/>
                    <a:pt x="8" y="36"/>
                    <a:pt x="18" y="36"/>
                  </a:cubicBezTo>
                  <a:cubicBezTo>
                    <a:pt x="27" y="36"/>
                    <a:pt x="35" y="28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  <a:moveTo>
                    <a:pt x="18" y="27"/>
                  </a:moveTo>
                  <a:cubicBezTo>
                    <a:pt x="13" y="27"/>
                    <a:pt x="9" y="23"/>
                    <a:pt x="9" y="18"/>
                  </a:cubicBezTo>
                  <a:cubicBezTo>
                    <a:pt x="9" y="14"/>
                    <a:pt x="13" y="10"/>
                    <a:pt x="18" y="10"/>
                  </a:cubicBezTo>
                  <a:cubicBezTo>
                    <a:pt x="22" y="10"/>
                    <a:pt x="26" y="14"/>
                    <a:pt x="26" y="18"/>
                  </a:cubicBezTo>
                  <a:cubicBezTo>
                    <a:pt x="26" y="23"/>
                    <a:pt x="22" y="27"/>
                    <a:pt x="18" y="27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Arial" charset="0"/>
              </a:endParaRPr>
            </a:p>
          </p:txBody>
        </p:sp>
      </p:grpSp>
      <p:sp>
        <p:nvSpPr>
          <p:cNvPr id="7" name="Heading">
            <a:extLst>
              <a:ext uri="{FF2B5EF4-FFF2-40B4-BE49-F238E27FC236}">
                <a16:creationId xmlns:a16="http://schemas.microsoft.com/office/drawing/2014/main" id="{B3EAF1F9-F55F-4CA5-B3AE-B7BF5D4D882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3894" y="1957603"/>
            <a:ext cx="2065956" cy="83185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Aft>
                <a:spcPts val="1200"/>
              </a:spcAft>
              <a:buNone/>
              <a:defRPr lang="en-US" sz="3200" b="0" kern="1200" spc="300" dirty="0" smtClean="0">
                <a:solidFill>
                  <a:schemeClr val="tx1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en-US"/>
              <a:t>CURRENT STATE</a:t>
            </a:r>
          </a:p>
        </p:txBody>
      </p:sp>
      <p:sp>
        <p:nvSpPr>
          <p:cNvPr id="10" name="Text">
            <a:extLst>
              <a:ext uri="{FF2B5EF4-FFF2-40B4-BE49-F238E27FC236}">
                <a16:creationId xmlns:a16="http://schemas.microsoft.com/office/drawing/2014/main" id="{50397486-9B97-49AF-BD1F-A8D44770592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14400" y="3203575"/>
            <a:ext cx="4562374" cy="1270000"/>
          </a:xfrm>
          <a:prstGeom prst="rect">
            <a:avLst/>
          </a:prstGeom>
        </p:spPr>
        <p:txBody>
          <a:bodyPr/>
          <a:lstStyle>
            <a:lvl1pPr marL="285750" indent="-285750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defRPr sz="1400"/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Bulleted list where the first few words of each bullet are bolded</a:t>
            </a:r>
          </a:p>
        </p:txBody>
      </p:sp>
      <p:sp>
        <p:nvSpPr>
          <p:cNvPr id="55" name="Heading">
            <a:extLst>
              <a:ext uri="{FF2B5EF4-FFF2-40B4-BE49-F238E27FC236}">
                <a16:creationId xmlns:a16="http://schemas.microsoft.com/office/drawing/2014/main" id="{3031ED24-928E-4BB5-88B6-E2A2DC126DB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353590" y="2013763"/>
            <a:ext cx="3342860" cy="83185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Aft>
                <a:spcPts val="1200"/>
              </a:spcAft>
              <a:buNone/>
              <a:defRPr lang="en-US" sz="3200" b="0" kern="1200" spc="300" dirty="0" smtClean="0">
                <a:solidFill>
                  <a:schemeClr val="tx1"/>
                </a:solidFill>
                <a:latin typeface="Calibri Light" panose="020F0302020204030204" pitchFamily="34" charset="0"/>
                <a:ea typeface="Verdana" panose="020B0604030504040204" pitchFamily="34" charset="0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en-US"/>
              <a:t>PROPOSED FUTURE STATE</a:t>
            </a:r>
          </a:p>
        </p:txBody>
      </p:sp>
      <p:sp>
        <p:nvSpPr>
          <p:cNvPr id="58" name="Text">
            <a:extLst>
              <a:ext uri="{FF2B5EF4-FFF2-40B4-BE49-F238E27FC236}">
                <a16:creationId xmlns:a16="http://schemas.microsoft.com/office/drawing/2014/main" id="{7FCE15D1-6562-4AA4-9092-B7ECA43782E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699183" y="3203575"/>
            <a:ext cx="4872104" cy="1270000"/>
          </a:xfrm>
          <a:prstGeom prst="rect">
            <a:avLst/>
          </a:prstGeom>
        </p:spPr>
        <p:txBody>
          <a:bodyPr/>
          <a:lstStyle>
            <a:lvl1pPr marL="285750" indent="-285750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defRPr sz="1400"/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Bulleted list where the first few words of each bullet are bolded</a:t>
            </a:r>
          </a:p>
        </p:txBody>
      </p:sp>
      <p:sp>
        <p:nvSpPr>
          <p:cNvPr id="60" name="Slide Number">
            <a:extLst>
              <a:ext uri="{FF2B5EF4-FFF2-40B4-BE49-F238E27FC236}">
                <a16:creationId xmlns:a16="http://schemas.microsoft.com/office/drawing/2014/main" id="{73A1A494-853C-4B87-A6C9-FBF025F188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2400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Bulleted Li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Deck Title">
            <a:extLst>
              <a:ext uri="{FF2B5EF4-FFF2-40B4-BE49-F238E27FC236}">
                <a16:creationId xmlns:a16="http://schemas.microsoft.com/office/drawing/2014/main" id="{3793F041-F5A3-4A18-9C44-9C10FBBDCA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30" name="Title">
            <a:extLst>
              <a:ext uri="{FF2B5EF4-FFF2-40B4-BE49-F238E27FC236}">
                <a16:creationId xmlns:a16="http://schemas.microsoft.com/office/drawing/2014/main" id="{3C7B1F83-3BF3-4AE5-9D85-FD9E5503A44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29" name="Subtitle">
            <a:extLst>
              <a:ext uri="{FF2B5EF4-FFF2-40B4-BE49-F238E27FC236}">
                <a16:creationId xmlns:a16="http://schemas.microsoft.com/office/drawing/2014/main" id="{CF80AA21-F1DD-4D4F-A5F3-B98BB684A03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28" name="Image">
            <a:extLst>
              <a:ext uri="{FF2B5EF4-FFF2-40B4-BE49-F238E27FC236}">
                <a16:creationId xmlns:a16="http://schemas.microsoft.com/office/drawing/2014/main" id="{8AC0D091-8382-4C38-8062-9A58EED521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14" hasCustomPrompt="1"/>
          </p:nvPr>
        </p:nvSpPr>
        <p:spPr>
          <a:xfrm>
            <a:off x="517954" y="2138543"/>
            <a:ext cx="742950" cy="654424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9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add icon or illustration</a:t>
            </a:r>
          </a:p>
        </p:txBody>
      </p:sp>
      <p:sp>
        <p:nvSpPr>
          <p:cNvPr id="33" name="Heading">
            <a:extLst>
              <a:ext uri="{FF2B5EF4-FFF2-40B4-BE49-F238E27FC236}">
                <a16:creationId xmlns:a16="http://schemas.microsoft.com/office/drawing/2014/main" id="{7AC422F8-EBE3-4F89-BA92-6BDF4A5D7A0F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601083" y="2917695"/>
            <a:ext cx="2743200" cy="23753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4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Category One</a:t>
            </a:r>
          </a:p>
        </p:txBody>
      </p:sp>
      <p:sp>
        <p:nvSpPr>
          <p:cNvPr id="36" name="Text">
            <a:extLst>
              <a:ext uri="{FF2B5EF4-FFF2-40B4-BE49-F238E27FC236}">
                <a16:creationId xmlns:a16="http://schemas.microsoft.com/office/drawing/2014/main" id="{60584F3B-1624-4481-A305-A94E911D41C7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601084" y="3161647"/>
            <a:ext cx="2743200" cy="74325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defRPr sz="1200" b="0" spc="-30" baseline="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You can use this space to include up to three lines of text. This could be a summary of the information in this section.</a:t>
            </a:r>
          </a:p>
        </p:txBody>
      </p:sp>
      <p:sp>
        <p:nvSpPr>
          <p:cNvPr id="38" name="Subheading">
            <a:extLst>
              <a:ext uri="{FF2B5EF4-FFF2-40B4-BE49-F238E27FC236}">
                <a16:creationId xmlns:a16="http://schemas.microsoft.com/office/drawing/2014/main" id="{2D96DC43-A62D-4728-B668-D3EDE6881FF2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601085" y="3968297"/>
            <a:ext cx="2743200" cy="2176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200" b="1" kern="1200" spc="-30" dirty="0" smtClean="0">
                <a:solidFill>
                  <a:schemeClr val="tx1"/>
                </a:solidFill>
                <a:latin typeface="+mn-lt"/>
                <a:ea typeface="Montserrat Light" charset="0"/>
                <a:cs typeface="Montserrat Light" charset="0"/>
              </a:defRPr>
            </a:lvl1pPr>
          </a:lstStyle>
          <a:p>
            <a:pPr lvl="0"/>
            <a:r>
              <a:rPr lang="en-US"/>
              <a:t>Introduce list:</a:t>
            </a:r>
          </a:p>
        </p:txBody>
      </p:sp>
      <p:sp>
        <p:nvSpPr>
          <p:cNvPr id="39" name="Text">
            <a:extLst>
              <a:ext uri="{FF2B5EF4-FFF2-40B4-BE49-F238E27FC236}">
                <a16:creationId xmlns:a16="http://schemas.microsoft.com/office/drawing/2014/main" id="{894DD192-96F6-4F78-8E29-B973BB85AD6F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01083" y="4247610"/>
            <a:ext cx="2743200" cy="1784376"/>
          </a:xfrm>
          <a:prstGeom prst="rect">
            <a:avLst/>
          </a:prstGeo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 lang="en-US" sz="1200" b="0" kern="1200" spc="-30" dirty="0" smtClean="0">
                <a:solidFill>
                  <a:prstClr val="black"/>
                </a:solidFill>
                <a:latin typeface="+mn-lt"/>
                <a:ea typeface="Montserrat Light" charset="0"/>
                <a:cs typeface="Montserrat Light" charset="0"/>
              </a:defRPr>
            </a:lvl1pPr>
          </a:lstStyle>
          <a:p>
            <a:pPr lvl="0"/>
            <a:r>
              <a:rPr lang="en-US"/>
              <a:t>Bullet one</a:t>
            </a:r>
          </a:p>
          <a:p>
            <a:pPr lvl="0"/>
            <a:r>
              <a:rPr lang="en-US"/>
              <a:t>Bullet two</a:t>
            </a:r>
          </a:p>
          <a:p>
            <a:pPr lvl="0"/>
            <a:r>
              <a:rPr lang="en-US"/>
              <a:t>Bullet three</a:t>
            </a:r>
          </a:p>
          <a:p>
            <a:pPr lvl="0"/>
            <a:r>
              <a:rPr lang="en-US"/>
              <a:t>Bullet four</a:t>
            </a:r>
          </a:p>
          <a:p>
            <a:pPr lvl="0"/>
            <a:r>
              <a:rPr lang="en-US"/>
              <a:t>Bullet five</a:t>
            </a:r>
          </a:p>
          <a:p>
            <a:pPr lvl="0"/>
            <a:r>
              <a:rPr lang="en-US"/>
              <a:t>Bullet six</a:t>
            </a:r>
          </a:p>
        </p:txBody>
      </p:sp>
      <p:sp>
        <p:nvSpPr>
          <p:cNvPr id="40" name="Image">
            <a:extLst>
              <a:ext uri="{FF2B5EF4-FFF2-40B4-BE49-F238E27FC236}">
                <a16:creationId xmlns:a16="http://schemas.microsoft.com/office/drawing/2014/main" id="{4B6C103C-EF3C-48BD-82A0-8F6B5BA45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49" hasCustomPrompt="1"/>
          </p:nvPr>
        </p:nvSpPr>
        <p:spPr>
          <a:xfrm>
            <a:off x="4680027" y="2138543"/>
            <a:ext cx="742950" cy="654424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9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add icon or illustration</a:t>
            </a:r>
          </a:p>
        </p:txBody>
      </p:sp>
      <p:sp>
        <p:nvSpPr>
          <p:cNvPr id="41" name="Heading">
            <a:extLst>
              <a:ext uri="{FF2B5EF4-FFF2-40B4-BE49-F238E27FC236}">
                <a16:creationId xmlns:a16="http://schemas.microsoft.com/office/drawing/2014/main" id="{BFF99631-30FA-458A-8F30-71F8392C3748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4763156" y="2917695"/>
            <a:ext cx="2743200" cy="23753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4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Category Two</a:t>
            </a:r>
          </a:p>
        </p:txBody>
      </p:sp>
      <p:sp>
        <p:nvSpPr>
          <p:cNvPr id="42" name="Text">
            <a:extLst>
              <a:ext uri="{FF2B5EF4-FFF2-40B4-BE49-F238E27FC236}">
                <a16:creationId xmlns:a16="http://schemas.microsoft.com/office/drawing/2014/main" id="{3D8B132E-695B-4932-A5CA-149CB7E4EDD8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4763157" y="3161647"/>
            <a:ext cx="2743200" cy="74325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defRPr sz="1200" b="0" spc="-30" baseline="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You can use this space to include up to three lines of text. This could be a summary of the information in this section.</a:t>
            </a:r>
          </a:p>
        </p:txBody>
      </p:sp>
      <p:sp>
        <p:nvSpPr>
          <p:cNvPr id="43" name="Subheading">
            <a:extLst>
              <a:ext uri="{FF2B5EF4-FFF2-40B4-BE49-F238E27FC236}">
                <a16:creationId xmlns:a16="http://schemas.microsoft.com/office/drawing/2014/main" id="{0ACC23F1-933E-47F7-A0BD-61287FF47CEB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4763158" y="3968297"/>
            <a:ext cx="2743200" cy="2176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200" b="1" kern="1200" spc="-30" dirty="0" smtClean="0">
                <a:solidFill>
                  <a:schemeClr val="tx1"/>
                </a:solidFill>
                <a:latin typeface="+mn-lt"/>
                <a:ea typeface="Montserrat Light" charset="0"/>
                <a:cs typeface="Montserrat Light" charset="0"/>
              </a:defRPr>
            </a:lvl1pPr>
          </a:lstStyle>
          <a:p>
            <a:pPr lvl="0"/>
            <a:r>
              <a:rPr lang="en-US"/>
              <a:t>Introduce list:</a:t>
            </a:r>
          </a:p>
        </p:txBody>
      </p:sp>
      <p:sp>
        <p:nvSpPr>
          <p:cNvPr id="44" name="Text">
            <a:extLst>
              <a:ext uri="{FF2B5EF4-FFF2-40B4-BE49-F238E27FC236}">
                <a16:creationId xmlns:a16="http://schemas.microsoft.com/office/drawing/2014/main" id="{4545289C-D1F7-45EC-8D12-D485A71F2288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4763156" y="4247610"/>
            <a:ext cx="2743200" cy="1784376"/>
          </a:xfrm>
          <a:prstGeom prst="rect">
            <a:avLst/>
          </a:prstGeo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 lang="en-US" sz="1200" b="0" kern="1200" spc="-30" dirty="0" smtClean="0">
                <a:solidFill>
                  <a:prstClr val="black"/>
                </a:solidFill>
                <a:latin typeface="+mn-lt"/>
                <a:ea typeface="Montserrat Light" charset="0"/>
                <a:cs typeface="Montserrat Light" charset="0"/>
              </a:defRPr>
            </a:lvl1pPr>
          </a:lstStyle>
          <a:p>
            <a:pPr lvl="0"/>
            <a:r>
              <a:rPr lang="en-US"/>
              <a:t>Bullet one</a:t>
            </a:r>
          </a:p>
          <a:p>
            <a:pPr lvl="0"/>
            <a:r>
              <a:rPr lang="en-US"/>
              <a:t>Bullet two</a:t>
            </a:r>
          </a:p>
          <a:p>
            <a:pPr lvl="0"/>
            <a:r>
              <a:rPr lang="en-US"/>
              <a:t>Bullet three</a:t>
            </a:r>
          </a:p>
          <a:p>
            <a:pPr lvl="0"/>
            <a:r>
              <a:rPr lang="en-US"/>
              <a:t>Bullet four</a:t>
            </a:r>
          </a:p>
          <a:p>
            <a:pPr lvl="0"/>
            <a:r>
              <a:rPr lang="en-US"/>
              <a:t>Bullet five</a:t>
            </a:r>
          </a:p>
          <a:p>
            <a:pPr lvl="0"/>
            <a:r>
              <a:rPr lang="en-US"/>
              <a:t>Bullet six</a:t>
            </a:r>
          </a:p>
        </p:txBody>
      </p:sp>
      <p:sp>
        <p:nvSpPr>
          <p:cNvPr id="45" name="Image">
            <a:extLst>
              <a:ext uri="{FF2B5EF4-FFF2-40B4-BE49-F238E27FC236}">
                <a16:creationId xmlns:a16="http://schemas.microsoft.com/office/drawing/2014/main" id="{032CC6A5-E53A-482D-A176-A94A9C1D09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54" hasCustomPrompt="1"/>
          </p:nvPr>
        </p:nvSpPr>
        <p:spPr>
          <a:xfrm>
            <a:off x="8851369" y="2138543"/>
            <a:ext cx="742950" cy="654424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9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add icon or illustration</a:t>
            </a:r>
          </a:p>
        </p:txBody>
      </p:sp>
      <p:sp>
        <p:nvSpPr>
          <p:cNvPr id="46" name="Heading">
            <a:extLst>
              <a:ext uri="{FF2B5EF4-FFF2-40B4-BE49-F238E27FC236}">
                <a16:creationId xmlns:a16="http://schemas.microsoft.com/office/drawing/2014/main" id="{20657877-89DB-4BCB-8EA4-C0ECFB560DF6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8934498" y="2917695"/>
            <a:ext cx="2743200" cy="237536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4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Category Three</a:t>
            </a:r>
          </a:p>
        </p:txBody>
      </p:sp>
      <p:sp>
        <p:nvSpPr>
          <p:cNvPr id="47" name="Text">
            <a:extLst>
              <a:ext uri="{FF2B5EF4-FFF2-40B4-BE49-F238E27FC236}">
                <a16:creationId xmlns:a16="http://schemas.microsoft.com/office/drawing/2014/main" id="{44AF84C2-641F-43DF-8BD6-ABC07486F009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8934499" y="3161647"/>
            <a:ext cx="2743200" cy="74325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defRPr sz="1200" b="0" spc="-30" baseline="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You can use this space to include up to three lines of text. This could be a summary of the information in this section.</a:t>
            </a:r>
          </a:p>
        </p:txBody>
      </p:sp>
      <p:sp>
        <p:nvSpPr>
          <p:cNvPr id="48" name="Subheading">
            <a:extLst>
              <a:ext uri="{FF2B5EF4-FFF2-40B4-BE49-F238E27FC236}">
                <a16:creationId xmlns:a16="http://schemas.microsoft.com/office/drawing/2014/main" id="{45548E7C-C0C4-491F-BB5E-4112EABD0C41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8934500" y="3968297"/>
            <a:ext cx="2743200" cy="2176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200" b="1" kern="1200" spc="-30" dirty="0" smtClean="0">
                <a:solidFill>
                  <a:schemeClr val="tx1"/>
                </a:solidFill>
                <a:latin typeface="+mn-lt"/>
                <a:ea typeface="Montserrat Light" charset="0"/>
                <a:cs typeface="Montserrat Light" charset="0"/>
              </a:defRPr>
            </a:lvl1pPr>
          </a:lstStyle>
          <a:p>
            <a:pPr lvl="0"/>
            <a:r>
              <a:rPr lang="en-US"/>
              <a:t>Introduce list:</a:t>
            </a:r>
          </a:p>
        </p:txBody>
      </p:sp>
      <p:sp>
        <p:nvSpPr>
          <p:cNvPr id="49" name="Text">
            <a:extLst>
              <a:ext uri="{FF2B5EF4-FFF2-40B4-BE49-F238E27FC236}">
                <a16:creationId xmlns:a16="http://schemas.microsoft.com/office/drawing/2014/main" id="{01B26AD4-D3E1-4A99-898D-AB1E71772E41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8934498" y="4247610"/>
            <a:ext cx="2743200" cy="1784376"/>
          </a:xfrm>
          <a:prstGeom prst="rect">
            <a:avLst/>
          </a:prstGeo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 lang="en-US" sz="1200" b="0" kern="1200" spc="-30" dirty="0" smtClean="0">
                <a:solidFill>
                  <a:prstClr val="black"/>
                </a:solidFill>
                <a:latin typeface="+mn-lt"/>
                <a:ea typeface="Montserrat Light" charset="0"/>
                <a:cs typeface="Montserrat Light" charset="0"/>
              </a:defRPr>
            </a:lvl1pPr>
          </a:lstStyle>
          <a:p>
            <a:pPr lvl="0"/>
            <a:r>
              <a:rPr lang="en-US"/>
              <a:t>Bullet one</a:t>
            </a:r>
          </a:p>
          <a:p>
            <a:pPr lvl="0"/>
            <a:r>
              <a:rPr lang="en-US"/>
              <a:t>Bullet two</a:t>
            </a:r>
          </a:p>
          <a:p>
            <a:pPr lvl="0"/>
            <a:r>
              <a:rPr lang="en-US"/>
              <a:t>Bullet three</a:t>
            </a:r>
          </a:p>
          <a:p>
            <a:pPr lvl="0"/>
            <a:r>
              <a:rPr lang="en-US"/>
              <a:t>Bullet four</a:t>
            </a:r>
          </a:p>
          <a:p>
            <a:pPr lvl="0"/>
            <a:r>
              <a:rPr lang="en-US"/>
              <a:t>Bullet five</a:t>
            </a:r>
          </a:p>
          <a:p>
            <a:pPr lvl="0"/>
            <a:r>
              <a:rPr lang="en-US"/>
              <a:t>Bullet six</a:t>
            </a:r>
          </a:p>
        </p:txBody>
      </p:sp>
      <p:sp>
        <p:nvSpPr>
          <p:cNvPr id="25" name="Slide Number">
            <a:extLst>
              <a:ext uri="{FF2B5EF4-FFF2-40B4-BE49-F238E27FC236}">
                <a16:creationId xmlns:a16="http://schemas.microsoft.com/office/drawing/2014/main" id="{C984CA6F-C09D-4A34-A8C7-2D0822B790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982466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eck Title">
            <a:extLst>
              <a:ext uri="{FF2B5EF4-FFF2-40B4-BE49-F238E27FC236}">
                <a16:creationId xmlns:a16="http://schemas.microsoft.com/office/drawing/2014/main" id="{89CBB367-C9FE-46C3-90B9-8F0F2C05B5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15" name="Title">
            <a:extLst>
              <a:ext uri="{FF2B5EF4-FFF2-40B4-BE49-F238E27FC236}">
                <a16:creationId xmlns:a16="http://schemas.microsoft.com/office/drawing/2014/main" id="{D8E3563E-D89A-45B4-9A47-4851FE97D02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4" name="Subtitle">
            <a:extLst>
              <a:ext uri="{FF2B5EF4-FFF2-40B4-BE49-F238E27FC236}">
                <a16:creationId xmlns:a16="http://schemas.microsoft.com/office/drawing/2014/main" id="{F09E3BF6-A98D-418D-9B86-DFCE36D53C4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29" name="Chart">
            <a:extLst>
              <a:ext uri="{FF2B5EF4-FFF2-40B4-BE49-F238E27FC236}">
                <a16:creationId xmlns:a16="http://schemas.microsoft.com/office/drawing/2014/main" id="{6B9F0F0B-35B3-44CF-8D72-8E14DFB08C32}"/>
              </a:ext>
            </a:extLst>
          </p:cNvPr>
          <p:cNvSpPr>
            <a:spLocks noGrp="1"/>
          </p:cNvSpPr>
          <p:nvPr>
            <p:ph type="chart" sz="quarter" idx="48" hasCustomPrompt="1"/>
          </p:nvPr>
        </p:nvSpPr>
        <p:spPr>
          <a:xfrm>
            <a:off x="452277" y="1828800"/>
            <a:ext cx="11151015" cy="414347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the icon below to insert a chart</a:t>
            </a:r>
          </a:p>
        </p:txBody>
      </p:sp>
      <p:sp>
        <p:nvSpPr>
          <p:cNvPr id="12" name="Text">
            <a:extLst>
              <a:ext uri="{FF2B5EF4-FFF2-40B4-BE49-F238E27FC236}">
                <a16:creationId xmlns:a16="http://schemas.microsoft.com/office/drawing/2014/main" id="{C5729119-218F-4B6B-8794-962762AAD70C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450850" y="6175375"/>
            <a:ext cx="11151015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Key takeaway that is one line of text</a:t>
            </a:r>
          </a:p>
        </p:txBody>
      </p:sp>
      <p:sp>
        <p:nvSpPr>
          <p:cNvPr id="10" name="Slide Number">
            <a:extLst>
              <a:ext uri="{FF2B5EF4-FFF2-40B4-BE49-F238E27FC236}">
                <a16:creationId xmlns:a16="http://schemas.microsoft.com/office/drawing/2014/main" id="{DCA03167-15F3-4EE5-AE70-695D9C5276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989870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eck Title">
            <a:extLst>
              <a:ext uri="{FF2B5EF4-FFF2-40B4-BE49-F238E27FC236}">
                <a16:creationId xmlns:a16="http://schemas.microsoft.com/office/drawing/2014/main" id="{0F00879E-D1D2-4606-9F78-21A1E22E2A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18" name="Title">
            <a:extLst>
              <a:ext uri="{FF2B5EF4-FFF2-40B4-BE49-F238E27FC236}">
                <a16:creationId xmlns:a16="http://schemas.microsoft.com/office/drawing/2014/main" id="{F6CC9F7B-5927-4C47-9782-2B3367E02A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7" name="Subtitle">
            <a:extLst>
              <a:ext uri="{FF2B5EF4-FFF2-40B4-BE49-F238E27FC236}">
                <a16:creationId xmlns:a16="http://schemas.microsoft.com/office/drawing/2014/main" id="{466B0D44-200D-4155-BF19-7697CF61A11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28" name="Shape">
            <a:extLst>
              <a:ext uri="{FF2B5EF4-FFF2-40B4-BE49-F238E27FC236}">
                <a16:creationId xmlns:a16="http://schemas.microsoft.com/office/drawing/2014/main" id="{E5799B26-0D26-4AA0-842B-E13F3624E5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2277" y="1898482"/>
            <a:ext cx="7404308" cy="4444753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9" name="Chart">
            <a:extLst>
              <a:ext uri="{FF2B5EF4-FFF2-40B4-BE49-F238E27FC236}">
                <a16:creationId xmlns:a16="http://schemas.microsoft.com/office/drawing/2014/main" id="{6B9F0F0B-35B3-44CF-8D72-8E14DFB08C32}"/>
              </a:ext>
            </a:extLst>
          </p:cNvPr>
          <p:cNvSpPr>
            <a:spLocks noGrp="1"/>
          </p:cNvSpPr>
          <p:nvPr>
            <p:ph type="chart" sz="quarter" idx="48" hasCustomPrompt="1"/>
          </p:nvPr>
        </p:nvSpPr>
        <p:spPr>
          <a:xfrm>
            <a:off x="630789" y="2067366"/>
            <a:ext cx="7052060" cy="410698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the icon below to insert a chart</a:t>
            </a:r>
          </a:p>
        </p:txBody>
      </p:sp>
      <p:sp>
        <p:nvSpPr>
          <p:cNvPr id="15" name="Shape">
            <a:extLst>
              <a:ext uri="{FF2B5EF4-FFF2-40B4-BE49-F238E27FC236}">
                <a16:creationId xmlns:a16="http://schemas.microsoft.com/office/drawing/2014/main" id="{748C2AF2-91E8-4D0B-80B1-22C901736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945693" y="1898481"/>
            <a:ext cx="3657600" cy="4444753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6" name="Chart">
            <a:extLst>
              <a:ext uri="{FF2B5EF4-FFF2-40B4-BE49-F238E27FC236}">
                <a16:creationId xmlns:a16="http://schemas.microsoft.com/office/drawing/2014/main" id="{0A063F25-1ADB-43B5-A4FF-476FAE6567AA}"/>
              </a:ext>
            </a:extLst>
          </p:cNvPr>
          <p:cNvSpPr>
            <a:spLocks noGrp="1"/>
          </p:cNvSpPr>
          <p:nvPr>
            <p:ph type="chart" sz="quarter" idx="51" hasCustomPrompt="1"/>
          </p:nvPr>
        </p:nvSpPr>
        <p:spPr>
          <a:xfrm>
            <a:off x="8119429" y="2067365"/>
            <a:ext cx="3310128" cy="410698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the icon below to insert a chart</a:t>
            </a:r>
          </a:p>
        </p:txBody>
      </p:sp>
      <p:sp>
        <p:nvSpPr>
          <p:cNvPr id="12" name="Slide Number">
            <a:extLst>
              <a:ext uri="{FF2B5EF4-FFF2-40B4-BE49-F238E27FC236}">
                <a16:creationId xmlns:a16="http://schemas.microsoft.com/office/drawing/2014/main" id="{ED8A5876-8E3D-42AA-965C-4E1FDA7CEF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863483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harts with Key Takeawa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eck Title">
            <a:extLst>
              <a:ext uri="{FF2B5EF4-FFF2-40B4-BE49-F238E27FC236}">
                <a16:creationId xmlns:a16="http://schemas.microsoft.com/office/drawing/2014/main" id="{15BA1B44-977C-4702-89C5-BFD0CDDD37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22" name="Title">
            <a:extLst>
              <a:ext uri="{FF2B5EF4-FFF2-40B4-BE49-F238E27FC236}">
                <a16:creationId xmlns:a16="http://schemas.microsoft.com/office/drawing/2014/main" id="{437D9F27-8A0C-42E6-8224-2D4F5FB089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7B5BFD57-3D72-4570-B43A-DCD7C7A978E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30" name="Shape">
            <a:extLst>
              <a:ext uri="{FF2B5EF4-FFF2-40B4-BE49-F238E27FC236}">
                <a16:creationId xmlns:a16="http://schemas.microsoft.com/office/drawing/2014/main" id="{7C53571F-3BA4-4C18-885C-8C342DA29C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2277" y="1878273"/>
            <a:ext cx="3657600" cy="4444753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3" name="Heading">
            <a:extLst>
              <a:ext uri="{FF2B5EF4-FFF2-40B4-BE49-F238E27FC236}">
                <a16:creationId xmlns:a16="http://schemas.microsoft.com/office/drawing/2014/main" id="{C24B576C-7205-4D94-B177-3ACA137B3B4B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27864" y="1989615"/>
            <a:ext cx="3502275" cy="26065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buNone/>
              <a:defRPr lang="en-US" sz="16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Key Takeaways Title</a:t>
            </a:r>
          </a:p>
        </p:txBody>
      </p:sp>
      <p:sp>
        <p:nvSpPr>
          <p:cNvPr id="34" name="Text">
            <a:extLst>
              <a:ext uri="{FF2B5EF4-FFF2-40B4-BE49-F238E27FC236}">
                <a16:creationId xmlns:a16="http://schemas.microsoft.com/office/drawing/2014/main" id="{F776DB62-6A46-4963-9FAB-8A7AE2E42696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27864" y="2305346"/>
            <a:ext cx="3497385" cy="53035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Introduction to this section, which can be one to two lines</a:t>
            </a:r>
          </a:p>
        </p:txBody>
      </p:sp>
      <p:sp>
        <p:nvSpPr>
          <p:cNvPr id="38" name="Text">
            <a:extLst>
              <a:ext uri="{FF2B5EF4-FFF2-40B4-BE49-F238E27FC236}">
                <a16:creationId xmlns:a16="http://schemas.microsoft.com/office/drawing/2014/main" id="{2C0FDF08-317F-4F80-A895-960ECABEF2AE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821493" y="2966449"/>
            <a:ext cx="3203756" cy="3187694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Bulleted list of key takeaways – recommend bolding the first few words of each bullet</a:t>
            </a:r>
          </a:p>
        </p:txBody>
      </p:sp>
      <p:sp>
        <p:nvSpPr>
          <p:cNvPr id="28" name="Shape">
            <a:extLst>
              <a:ext uri="{FF2B5EF4-FFF2-40B4-BE49-F238E27FC236}">
                <a16:creationId xmlns:a16="http://schemas.microsoft.com/office/drawing/2014/main" id="{E5799B26-0D26-4AA0-842B-E13F3624E5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198985" y="1878274"/>
            <a:ext cx="3657600" cy="4444753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9" name="Chart">
            <a:extLst>
              <a:ext uri="{FF2B5EF4-FFF2-40B4-BE49-F238E27FC236}">
                <a16:creationId xmlns:a16="http://schemas.microsoft.com/office/drawing/2014/main" id="{6B9F0F0B-35B3-44CF-8D72-8E14DFB08C32}"/>
              </a:ext>
            </a:extLst>
          </p:cNvPr>
          <p:cNvSpPr>
            <a:spLocks noGrp="1"/>
          </p:cNvSpPr>
          <p:nvPr>
            <p:ph type="chart" sz="quarter" idx="48" hasCustomPrompt="1"/>
          </p:nvPr>
        </p:nvSpPr>
        <p:spPr>
          <a:xfrm>
            <a:off x="4372721" y="2047158"/>
            <a:ext cx="3310128" cy="410698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the icon below to insert a chart</a:t>
            </a:r>
          </a:p>
        </p:txBody>
      </p:sp>
      <p:sp>
        <p:nvSpPr>
          <p:cNvPr id="15" name="Shape">
            <a:extLst>
              <a:ext uri="{FF2B5EF4-FFF2-40B4-BE49-F238E27FC236}">
                <a16:creationId xmlns:a16="http://schemas.microsoft.com/office/drawing/2014/main" id="{748C2AF2-91E8-4D0B-80B1-22C901736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945693" y="1878273"/>
            <a:ext cx="3657600" cy="4444753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6" name="Chart">
            <a:extLst>
              <a:ext uri="{FF2B5EF4-FFF2-40B4-BE49-F238E27FC236}">
                <a16:creationId xmlns:a16="http://schemas.microsoft.com/office/drawing/2014/main" id="{0A063F25-1ADB-43B5-A4FF-476FAE6567AA}"/>
              </a:ext>
            </a:extLst>
          </p:cNvPr>
          <p:cNvSpPr>
            <a:spLocks noGrp="1"/>
          </p:cNvSpPr>
          <p:nvPr>
            <p:ph type="chart" sz="quarter" idx="51" hasCustomPrompt="1"/>
          </p:nvPr>
        </p:nvSpPr>
        <p:spPr>
          <a:xfrm>
            <a:off x="8119429" y="2047157"/>
            <a:ext cx="3310128" cy="410698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the icon below to insert a chart</a:t>
            </a:r>
          </a:p>
        </p:txBody>
      </p:sp>
      <p:sp>
        <p:nvSpPr>
          <p:cNvPr id="19" name="Slide Number">
            <a:extLst>
              <a:ext uri="{FF2B5EF4-FFF2-40B4-BE49-F238E27FC236}">
                <a16:creationId xmlns:a16="http://schemas.microsoft.com/office/drawing/2014/main" id="{89EEFFA7-1B4D-4490-B487-1177F23905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403696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eck Title">
            <a:extLst>
              <a:ext uri="{FF2B5EF4-FFF2-40B4-BE49-F238E27FC236}">
                <a16:creationId xmlns:a16="http://schemas.microsoft.com/office/drawing/2014/main" id="{89267FE9-EC23-4E3A-8739-6DCF52A3CC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18" name="Title">
            <a:extLst>
              <a:ext uri="{FF2B5EF4-FFF2-40B4-BE49-F238E27FC236}">
                <a16:creationId xmlns:a16="http://schemas.microsoft.com/office/drawing/2014/main" id="{2E50B212-8AB9-485E-81E1-D165E990920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17" name="Subtitle">
            <a:extLst>
              <a:ext uri="{FF2B5EF4-FFF2-40B4-BE49-F238E27FC236}">
                <a16:creationId xmlns:a16="http://schemas.microsoft.com/office/drawing/2014/main" id="{E16070C8-D910-4217-9B30-72F8AE046D2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28" name="Shape">
            <a:extLst>
              <a:ext uri="{FF2B5EF4-FFF2-40B4-BE49-F238E27FC236}">
                <a16:creationId xmlns:a16="http://schemas.microsoft.com/office/drawing/2014/main" id="{E5799B26-0D26-4AA0-842B-E13F3624E5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2277" y="1918690"/>
            <a:ext cx="7404308" cy="4444753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9" name="Chart">
            <a:extLst>
              <a:ext uri="{FF2B5EF4-FFF2-40B4-BE49-F238E27FC236}">
                <a16:creationId xmlns:a16="http://schemas.microsoft.com/office/drawing/2014/main" id="{6B9F0F0B-35B3-44CF-8D72-8E14DFB08C32}"/>
              </a:ext>
            </a:extLst>
          </p:cNvPr>
          <p:cNvSpPr>
            <a:spLocks noGrp="1"/>
          </p:cNvSpPr>
          <p:nvPr>
            <p:ph type="chart" sz="quarter" idx="48" hasCustomPrompt="1"/>
          </p:nvPr>
        </p:nvSpPr>
        <p:spPr>
          <a:xfrm>
            <a:off x="630789" y="2087574"/>
            <a:ext cx="7052060" cy="410698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the icon below to insert a chart</a:t>
            </a:r>
          </a:p>
        </p:txBody>
      </p:sp>
      <p:sp>
        <p:nvSpPr>
          <p:cNvPr id="3" name="Shape">
            <a:extLst>
              <a:ext uri="{FF2B5EF4-FFF2-40B4-BE49-F238E27FC236}">
                <a16:creationId xmlns:a16="http://schemas.microsoft.com/office/drawing/2014/main" id="{FDEA488B-E127-466B-95B7-1D231887D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945693" y="1918691"/>
            <a:ext cx="3657600" cy="2176348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2" name="Chart">
            <a:extLst>
              <a:ext uri="{FF2B5EF4-FFF2-40B4-BE49-F238E27FC236}">
                <a16:creationId xmlns:a16="http://schemas.microsoft.com/office/drawing/2014/main" id="{BCDAB732-3AC3-4730-84A2-54AA69690DA1}"/>
              </a:ext>
            </a:extLst>
          </p:cNvPr>
          <p:cNvSpPr>
            <a:spLocks noGrp="1"/>
          </p:cNvSpPr>
          <p:nvPr>
            <p:ph type="chart" sz="quarter" idx="46" hasCustomPrompt="1"/>
          </p:nvPr>
        </p:nvSpPr>
        <p:spPr>
          <a:xfrm>
            <a:off x="8119283" y="2087575"/>
            <a:ext cx="3310421" cy="183858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the icon below to insert a chart</a:t>
            </a:r>
          </a:p>
        </p:txBody>
      </p:sp>
      <p:sp>
        <p:nvSpPr>
          <p:cNvPr id="31" name="Shape">
            <a:extLst>
              <a:ext uri="{FF2B5EF4-FFF2-40B4-BE49-F238E27FC236}">
                <a16:creationId xmlns:a16="http://schemas.microsoft.com/office/drawing/2014/main" id="{0F72C422-8F03-4874-A801-4CF3B22948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945693" y="4187095"/>
            <a:ext cx="3657600" cy="2176348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2" name="Chart">
            <a:extLst>
              <a:ext uri="{FF2B5EF4-FFF2-40B4-BE49-F238E27FC236}">
                <a16:creationId xmlns:a16="http://schemas.microsoft.com/office/drawing/2014/main" id="{02216773-3EF6-437D-81B4-79AB19D3B6A8}"/>
              </a:ext>
            </a:extLst>
          </p:cNvPr>
          <p:cNvSpPr>
            <a:spLocks noGrp="1"/>
          </p:cNvSpPr>
          <p:nvPr>
            <p:ph type="chart" sz="quarter" idx="49" hasCustomPrompt="1"/>
          </p:nvPr>
        </p:nvSpPr>
        <p:spPr>
          <a:xfrm>
            <a:off x="8119283" y="4355979"/>
            <a:ext cx="3310421" cy="183858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the icon below to insert a chart</a:t>
            </a:r>
          </a:p>
        </p:txBody>
      </p:sp>
      <p:sp>
        <p:nvSpPr>
          <p:cNvPr id="14" name="Slide Number">
            <a:extLst>
              <a:ext uri="{FF2B5EF4-FFF2-40B4-BE49-F238E27FC236}">
                <a16:creationId xmlns:a16="http://schemas.microsoft.com/office/drawing/2014/main" id="{C82DD3D8-7A7B-4543-8ECB-5CB0F43DDE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689143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harts with Key Takeawa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eck Title">
            <a:extLst>
              <a:ext uri="{FF2B5EF4-FFF2-40B4-BE49-F238E27FC236}">
                <a16:creationId xmlns:a16="http://schemas.microsoft.com/office/drawing/2014/main" id="{9887A802-A727-427A-9614-96649A0EAE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23" name="Title">
            <a:extLst>
              <a:ext uri="{FF2B5EF4-FFF2-40B4-BE49-F238E27FC236}">
                <a16:creationId xmlns:a16="http://schemas.microsoft.com/office/drawing/2014/main" id="{CDA188E8-F1F6-4067-9267-B99A76E426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15C82274-3622-41E6-BA73-BB80CB0AF08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30" name="Shape">
            <a:extLst>
              <a:ext uri="{FF2B5EF4-FFF2-40B4-BE49-F238E27FC236}">
                <a16:creationId xmlns:a16="http://schemas.microsoft.com/office/drawing/2014/main" id="{7C53571F-3BA4-4C18-885C-8C342DA29C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2277" y="1898481"/>
            <a:ext cx="3657600" cy="4444753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3" name="Heading">
            <a:extLst>
              <a:ext uri="{FF2B5EF4-FFF2-40B4-BE49-F238E27FC236}">
                <a16:creationId xmlns:a16="http://schemas.microsoft.com/office/drawing/2014/main" id="{C24B576C-7205-4D94-B177-3ACA137B3B4B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27864" y="2009823"/>
            <a:ext cx="3502275" cy="26065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buNone/>
              <a:defRPr lang="en-US" sz="16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Key Takeaways Title</a:t>
            </a:r>
          </a:p>
        </p:txBody>
      </p:sp>
      <p:sp>
        <p:nvSpPr>
          <p:cNvPr id="34" name="Text">
            <a:extLst>
              <a:ext uri="{FF2B5EF4-FFF2-40B4-BE49-F238E27FC236}">
                <a16:creationId xmlns:a16="http://schemas.microsoft.com/office/drawing/2014/main" id="{F776DB62-6A46-4963-9FAB-8A7AE2E42696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27864" y="2325554"/>
            <a:ext cx="3497385" cy="53035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Introduction to this section, which can be one to two lines</a:t>
            </a:r>
          </a:p>
        </p:txBody>
      </p:sp>
      <p:sp>
        <p:nvSpPr>
          <p:cNvPr id="38" name="Text">
            <a:extLst>
              <a:ext uri="{FF2B5EF4-FFF2-40B4-BE49-F238E27FC236}">
                <a16:creationId xmlns:a16="http://schemas.microsoft.com/office/drawing/2014/main" id="{2C0FDF08-317F-4F80-A895-960ECABEF2AE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821493" y="2986657"/>
            <a:ext cx="3203756" cy="31876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Bulleted list of key takeaways – recommend bolding the first few words of each bullet</a:t>
            </a:r>
          </a:p>
        </p:txBody>
      </p:sp>
      <p:sp>
        <p:nvSpPr>
          <p:cNvPr id="28" name="Shape">
            <a:extLst>
              <a:ext uri="{FF2B5EF4-FFF2-40B4-BE49-F238E27FC236}">
                <a16:creationId xmlns:a16="http://schemas.microsoft.com/office/drawing/2014/main" id="{E5799B26-0D26-4AA0-842B-E13F3624E5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198985" y="1898482"/>
            <a:ext cx="3657600" cy="4444753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9" name="Chart">
            <a:extLst>
              <a:ext uri="{FF2B5EF4-FFF2-40B4-BE49-F238E27FC236}">
                <a16:creationId xmlns:a16="http://schemas.microsoft.com/office/drawing/2014/main" id="{6B9F0F0B-35B3-44CF-8D72-8E14DFB08C32}"/>
              </a:ext>
            </a:extLst>
          </p:cNvPr>
          <p:cNvSpPr>
            <a:spLocks noGrp="1"/>
          </p:cNvSpPr>
          <p:nvPr>
            <p:ph type="chart" sz="quarter" idx="48" hasCustomPrompt="1"/>
          </p:nvPr>
        </p:nvSpPr>
        <p:spPr>
          <a:xfrm>
            <a:off x="4372721" y="2067366"/>
            <a:ext cx="3310128" cy="410698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the icon below to insert a chart</a:t>
            </a:r>
          </a:p>
        </p:txBody>
      </p:sp>
      <p:sp>
        <p:nvSpPr>
          <p:cNvPr id="3" name="Shape">
            <a:extLst>
              <a:ext uri="{FF2B5EF4-FFF2-40B4-BE49-F238E27FC236}">
                <a16:creationId xmlns:a16="http://schemas.microsoft.com/office/drawing/2014/main" id="{FDEA488B-E127-466B-95B7-1D231887D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945693" y="1898483"/>
            <a:ext cx="3657600" cy="2176348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2" name="Chart">
            <a:extLst>
              <a:ext uri="{FF2B5EF4-FFF2-40B4-BE49-F238E27FC236}">
                <a16:creationId xmlns:a16="http://schemas.microsoft.com/office/drawing/2014/main" id="{BCDAB732-3AC3-4730-84A2-54AA69690DA1}"/>
              </a:ext>
            </a:extLst>
          </p:cNvPr>
          <p:cNvSpPr>
            <a:spLocks noGrp="1"/>
          </p:cNvSpPr>
          <p:nvPr>
            <p:ph type="chart" sz="quarter" idx="46" hasCustomPrompt="1"/>
          </p:nvPr>
        </p:nvSpPr>
        <p:spPr>
          <a:xfrm>
            <a:off x="8119283" y="2067367"/>
            <a:ext cx="3310421" cy="183858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the icon below to insert a chart</a:t>
            </a:r>
          </a:p>
        </p:txBody>
      </p:sp>
      <p:sp>
        <p:nvSpPr>
          <p:cNvPr id="31" name="Shape">
            <a:extLst>
              <a:ext uri="{FF2B5EF4-FFF2-40B4-BE49-F238E27FC236}">
                <a16:creationId xmlns:a16="http://schemas.microsoft.com/office/drawing/2014/main" id="{0F72C422-8F03-4874-A801-4CF3B22948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945693" y="4166887"/>
            <a:ext cx="3657600" cy="2176348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2" name="Chart">
            <a:extLst>
              <a:ext uri="{FF2B5EF4-FFF2-40B4-BE49-F238E27FC236}">
                <a16:creationId xmlns:a16="http://schemas.microsoft.com/office/drawing/2014/main" id="{02216773-3EF6-437D-81B4-79AB19D3B6A8}"/>
              </a:ext>
            </a:extLst>
          </p:cNvPr>
          <p:cNvSpPr>
            <a:spLocks noGrp="1"/>
          </p:cNvSpPr>
          <p:nvPr>
            <p:ph type="chart" sz="quarter" idx="49" hasCustomPrompt="1"/>
          </p:nvPr>
        </p:nvSpPr>
        <p:spPr>
          <a:xfrm>
            <a:off x="8119283" y="4335771"/>
            <a:ext cx="3310421" cy="183858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the icon below to insert a chart</a:t>
            </a:r>
          </a:p>
        </p:txBody>
      </p:sp>
      <p:sp>
        <p:nvSpPr>
          <p:cNvPr id="19" name="Slide Number">
            <a:extLst>
              <a:ext uri="{FF2B5EF4-FFF2-40B4-BE49-F238E27FC236}">
                <a16:creationId xmlns:a16="http://schemas.microsoft.com/office/drawing/2014/main" id="{C8A2B535-E572-4771-9DBC-1CF84FDC79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62404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eck Title">
            <a:extLst>
              <a:ext uri="{FF2B5EF4-FFF2-40B4-BE49-F238E27FC236}">
                <a16:creationId xmlns:a16="http://schemas.microsoft.com/office/drawing/2014/main" id="{0B9187C0-5B58-4057-A782-B7780E6431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23" name="Title">
            <a:extLst>
              <a:ext uri="{FF2B5EF4-FFF2-40B4-BE49-F238E27FC236}">
                <a16:creationId xmlns:a16="http://schemas.microsoft.com/office/drawing/2014/main" id="{B9A6720C-1C75-4B09-9CA1-6C26577A590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21" name="Subtitle">
            <a:extLst>
              <a:ext uri="{FF2B5EF4-FFF2-40B4-BE49-F238E27FC236}">
                <a16:creationId xmlns:a16="http://schemas.microsoft.com/office/drawing/2014/main" id="{3C98FA7D-5635-471A-B3BF-AE0CD2B0A02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15" name="Shape">
            <a:extLst>
              <a:ext uri="{FF2B5EF4-FFF2-40B4-BE49-F238E27FC236}">
                <a16:creationId xmlns:a16="http://schemas.microsoft.com/office/drawing/2014/main" id="{49E2F68D-DDF1-4C4B-A7C6-DCF767C519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2277" y="1905640"/>
            <a:ext cx="3657600" cy="4444753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6" name="Chart">
            <a:extLst>
              <a:ext uri="{FF2B5EF4-FFF2-40B4-BE49-F238E27FC236}">
                <a16:creationId xmlns:a16="http://schemas.microsoft.com/office/drawing/2014/main" id="{28F99FAF-686C-4CE5-9B4E-E64E75FFB215}"/>
              </a:ext>
            </a:extLst>
          </p:cNvPr>
          <p:cNvSpPr>
            <a:spLocks noGrp="1"/>
          </p:cNvSpPr>
          <p:nvPr>
            <p:ph type="chart" sz="quarter" idx="50" hasCustomPrompt="1"/>
          </p:nvPr>
        </p:nvSpPr>
        <p:spPr>
          <a:xfrm>
            <a:off x="626013" y="2074524"/>
            <a:ext cx="3310128" cy="410698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the icon below to insert a chart</a:t>
            </a:r>
          </a:p>
        </p:txBody>
      </p:sp>
      <p:sp>
        <p:nvSpPr>
          <p:cNvPr id="28" name="Shape">
            <a:extLst>
              <a:ext uri="{FF2B5EF4-FFF2-40B4-BE49-F238E27FC236}">
                <a16:creationId xmlns:a16="http://schemas.microsoft.com/office/drawing/2014/main" id="{E5799B26-0D26-4AA0-842B-E13F3624E5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198985" y="1905640"/>
            <a:ext cx="3657600" cy="4444753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9" name="Chart">
            <a:extLst>
              <a:ext uri="{FF2B5EF4-FFF2-40B4-BE49-F238E27FC236}">
                <a16:creationId xmlns:a16="http://schemas.microsoft.com/office/drawing/2014/main" id="{6B9F0F0B-35B3-44CF-8D72-8E14DFB08C32}"/>
              </a:ext>
            </a:extLst>
          </p:cNvPr>
          <p:cNvSpPr>
            <a:spLocks noGrp="1"/>
          </p:cNvSpPr>
          <p:nvPr>
            <p:ph type="chart" sz="quarter" idx="48" hasCustomPrompt="1"/>
          </p:nvPr>
        </p:nvSpPr>
        <p:spPr>
          <a:xfrm>
            <a:off x="4372721" y="2074524"/>
            <a:ext cx="3310128" cy="410698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the icon below to insert a chart</a:t>
            </a:r>
          </a:p>
        </p:txBody>
      </p:sp>
      <p:sp>
        <p:nvSpPr>
          <p:cNvPr id="3" name="Shape">
            <a:extLst>
              <a:ext uri="{FF2B5EF4-FFF2-40B4-BE49-F238E27FC236}">
                <a16:creationId xmlns:a16="http://schemas.microsoft.com/office/drawing/2014/main" id="{FDEA488B-E127-466B-95B7-1D231887D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945693" y="1905641"/>
            <a:ext cx="3657600" cy="2176348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2" name="Chart">
            <a:extLst>
              <a:ext uri="{FF2B5EF4-FFF2-40B4-BE49-F238E27FC236}">
                <a16:creationId xmlns:a16="http://schemas.microsoft.com/office/drawing/2014/main" id="{BCDAB732-3AC3-4730-84A2-54AA69690DA1}"/>
              </a:ext>
            </a:extLst>
          </p:cNvPr>
          <p:cNvSpPr>
            <a:spLocks noGrp="1"/>
          </p:cNvSpPr>
          <p:nvPr>
            <p:ph type="chart" sz="quarter" idx="46" hasCustomPrompt="1"/>
          </p:nvPr>
        </p:nvSpPr>
        <p:spPr>
          <a:xfrm>
            <a:off x="8119283" y="2074525"/>
            <a:ext cx="3310421" cy="183858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the icon below to insert a chart</a:t>
            </a:r>
          </a:p>
        </p:txBody>
      </p:sp>
      <p:sp>
        <p:nvSpPr>
          <p:cNvPr id="31" name="Shape">
            <a:extLst>
              <a:ext uri="{FF2B5EF4-FFF2-40B4-BE49-F238E27FC236}">
                <a16:creationId xmlns:a16="http://schemas.microsoft.com/office/drawing/2014/main" id="{0F72C422-8F03-4874-A801-4CF3B22948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945693" y="4174045"/>
            <a:ext cx="3657600" cy="2176348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2" name="Chart">
            <a:extLst>
              <a:ext uri="{FF2B5EF4-FFF2-40B4-BE49-F238E27FC236}">
                <a16:creationId xmlns:a16="http://schemas.microsoft.com/office/drawing/2014/main" id="{02216773-3EF6-437D-81B4-79AB19D3B6A8}"/>
              </a:ext>
            </a:extLst>
          </p:cNvPr>
          <p:cNvSpPr>
            <a:spLocks noGrp="1"/>
          </p:cNvSpPr>
          <p:nvPr>
            <p:ph type="chart" sz="quarter" idx="49" hasCustomPrompt="1"/>
          </p:nvPr>
        </p:nvSpPr>
        <p:spPr>
          <a:xfrm>
            <a:off x="8119283" y="4342929"/>
            <a:ext cx="3310421" cy="183858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the icon below to insert a chart</a:t>
            </a:r>
          </a:p>
        </p:txBody>
      </p:sp>
      <p:sp>
        <p:nvSpPr>
          <p:cNvPr id="19" name="Slide Number">
            <a:extLst>
              <a:ext uri="{FF2B5EF4-FFF2-40B4-BE49-F238E27FC236}">
                <a16:creationId xmlns:a16="http://schemas.microsoft.com/office/drawing/2014/main" id="{8CD47FA9-0487-4B89-A339-602503AA8B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045530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harts with Key Takeawa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Deck Title">
            <a:extLst>
              <a:ext uri="{FF2B5EF4-FFF2-40B4-BE49-F238E27FC236}">
                <a16:creationId xmlns:a16="http://schemas.microsoft.com/office/drawing/2014/main" id="{952CB6CF-0BC1-413C-8496-AB85F7D928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33" name="Title">
            <a:extLst>
              <a:ext uri="{FF2B5EF4-FFF2-40B4-BE49-F238E27FC236}">
                <a16:creationId xmlns:a16="http://schemas.microsoft.com/office/drawing/2014/main" id="{B1EBBA14-0785-4C20-A518-3E7100A34C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30" name="Subtitle">
            <a:extLst>
              <a:ext uri="{FF2B5EF4-FFF2-40B4-BE49-F238E27FC236}">
                <a16:creationId xmlns:a16="http://schemas.microsoft.com/office/drawing/2014/main" id="{8AC9B00F-F3F4-4E36-9BC9-FAA160094C6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34" name="Shape">
            <a:extLst>
              <a:ext uri="{FF2B5EF4-FFF2-40B4-BE49-F238E27FC236}">
                <a16:creationId xmlns:a16="http://schemas.microsoft.com/office/drawing/2014/main" id="{783D0576-5160-47BC-92E2-EC51D0E16E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52277" y="1898481"/>
            <a:ext cx="3657600" cy="4444753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5" name="Heading">
            <a:extLst>
              <a:ext uri="{FF2B5EF4-FFF2-40B4-BE49-F238E27FC236}">
                <a16:creationId xmlns:a16="http://schemas.microsoft.com/office/drawing/2014/main" id="{F645FA5D-1A1E-4FE9-8D2B-F5B8E0F6DDB3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527864" y="2009823"/>
            <a:ext cx="3502275" cy="26065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buNone/>
              <a:defRPr lang="en-US" sz="1600" b="1" kern="1200" dirty="0">
                <a:solidFill>
                  <a:srgbClr val="20558A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en-US" b="1">
                <a:solidFill>
                  <a:srgbClr val="20558A"/>
                </a:solidFill>
                <a:cs typeface="Calibri" panose="020F0502020204030204" pitchFamily="34" charset="0"/>
              </a:rPr>
              <a:t>Key Takeaways Title</a:t>
            </a:r>
          </a:p>
        </p:txBody>
      </p:sp>
      <p:sp>
        <p:nvSpPr>
          <p:cNvPr id="36" name="Text">
            <a:extLst>
              <a:ext uri="{FF2B5EF4-FFF2-40B4-BE49-F238E27FC236}">
                <a16:creationId xmlns:a16="http://schemas.microsoft.com/office/drawing/2014/main" id="{11E0499E-10EB-4887-AAD4-DC8D047F55D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27864" y="2325554"/>
            <a:ext cx="3497385" cy="53035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Introduction to this section, which can be one to two lines</a:t>
            </a:r>
          </a:p>
        </p:txBody>
      </p:sp>
      <p:sp>
        <p:nvSpPr>
          <p:cNvPr id="37" name="Text">
            <a:extLst>
              <a:ext uri="{FF2B5EF4-FFF2-40B4-BE49-F238E27FC236}">
                <a16:creationId xmlns:a16="http://schemas.microsoft.com/office/drawing/2014/main" id="{0420768A-C31C-427D-B2BF-FCFBA470991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821493" y="2986657"/>
            <a:ext cx="3203756" cy="318769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140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Bulleted list of key takeaways – recommend bolding the first few words of each bullet</a:t>
            </a:r>
          </a:p>
        </p:txBody>
      </p:sp>
      <p:sp>
        <p:nvSpPr>
          <p:cNvPr id="13" name="Shape">
            <a:extLst>
              <a:ext uri="{FF2B5EF4-FFF2-40B4-BE49-F238E27FC236}">
                <a16:creationId xmlns:a16="http://schemas.microsoft.com/office/drawing/2014/main" id="{C118740A-8798-4CB4-9922-800C23A639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201298" y="1910693"/>
            <a:ext cx="3657600" cy="2176348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4" name="Chart">
            <a:extLst>
              <a:ext uri="{FF2B5EF4-FFF2-40B4-BE49-F238E27FC236}">
                <a16:creationId xmlns:a16="http://schemas.microsoft.com/office/drawing/2014/main" id="{B397A503-C60A-4E5B-BDB3-8EE136AA8FD3}"/>
              </a:ext>
            </a:extLst>
          </p:cNvPr>
          <p:cNvSpPr>
            <a:spLocks noGrp="1"/>
          </p:cNvSpPr>
          <p:nvPr>
            <p:ph type="chart" sz="quarter" idx="50" hasCustomPrompt="1"/>
          </p:nvPr>
        </p:nvSpPr>
        <p:spPr>
          <a:xfrm>
            <a:off x="4374888" y="2079577"/>
            <a:ext cx="3310421" cy="183858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the icon below to insert a chart</a:t>
            </a:r>
          </a:p>
        </p:txBody>
      </p:sp>
      <p:sp>
        <p:nvSpPr>
          <p:cNvPr id="18" name="Shape">
            <a:extLst>
              <a:ext uri="{FF2B5EF4-FFF2-40B4-BE49-F238E27FC236}">
                <a16:creationId xmlns:a16="http://schemas.microsoft.com/office/drawing/2014/main" id="{CCD4F1D2-22BE-4A6D-80F9-97D3A92547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4201298" y="4179097"/>
            <a:ext cx="3657600" cy="2176348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9" name="Chart">
            <a:extLst>
              <a:ext uri="{FF2B5EF4-FFF2-40B4-BE49-F238E27FC236}">
                <a16:creationId xmlns:a16="http://schemas.microsoft.com/office/drawing/2014/main" id="{7B4355AA-3D22-4959-886F-A5DBE1D1502D}"/>
              </a:ext>
            </a:extLst>
          </p:cNvPr>
          <p:cNvSpPr>
            <a:spLocks noGrp="1"/>
          </p:cNvSpPr>
          <p:nvPr>
            <p:ph type="chart" sz="quarter" idx="51" hasCustomPrompt="1"/>
          </p:nvPr>
        </p:nvSpPr>
        <p:spPr>
          <a:xfrm>
            <a:off x="4374888" y="4347981"/>
            <a:ext cx="3310421" cy="183858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the icon below to insert a chart</a:t>
            </a:r>
          </a:p>
        </p:txBody>
      </p:sp>
      <p:sp>
        <p:nvSpPr>
          <p:cNvPr id="3" name="Shape">
            <a:extLst>
              <a:ext uri="{FF2B5EF4-FFF2-40B4-BE49-F238E27FC236}">
                <a16:creationId xmlns:a16="http://schemas.microsoft.com/office/drawing/2014/main" id="{FDEA488B-E127-466B-95B7-1D231887D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945693" y="1910693"/>
            <a:ext cx="3657600" cy="2176348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2" name="Chart">
            <a:extLst>
              <a:ext uri="{FF2B5EF4-FFF2-40B4-BE49-F238E27FC236}">
                <a16:creationId xmlns:a16="http://schemas.microsoft.com/office/drawing/2014/main" id="{BCDAB732-3AC3-4730-84A2-54AA69690DA1}"/>
              </a:ext>
            </a:extLst>
          </p:cNvPr>
          <p:cNvSpPr>
            <a:spLocks noGrp="1"/>
          </p:cNvSpPr>
          <p:nvPr>
            <p:ph type="chart" sz="quarter" idx="46" hasCustomPrompt="1"/>
          </p:nvPr>
        </p:nvSpPr>
        <p:spPr>
          <a:xfrm>
            <a:off x="8119283" y="2079577"/>
            <a:ext cx="3310421" cy="183858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the icon below to insert a chart</a:t>
            </a:r>
          </a:p>
        </p:txBody>
      </p:sp>
      <p:sp>
        <p:nvSpPr>
          <p:cNvPr id="31" name="Shape">
            <a:extLst>
              <a:ext uri="{FF2B5EF4-FFF2-40B4-BE49-F238E27FC236}">
                <a16:creationId xmlns:a16="http://schemas.microsoft.com/office/drawing/2014/main" id="{0F72C422-8F03-4874-A801-4CF3B22948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7945693" y="4179097"/>
            <a:ext cx="3657600" cy="2176348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2" name="Chart">
            <a:extLst>
              <a:ext uri="{FF2B5EF4-FFF2-40B4-BE49-F238E27FC236}">
                <a16:creationId xmlns:a16="http://schemas.microsoft.com/office/drawing/2014/main" id="{02216773-3EF6-437D-81B4-79AB19D3B6A8}"/>
              </a:ext>
            </a:extLst>
          </p:cNvPr>
          <p:cNvSpPr>
            <a:spLocks noGrp="1"/>
          </p:cNvSpPr>
          <p:nvPr>
            <p:ph type="chart" sz="quarter" idx="49" hasCustomPrompt="1"/>
          </p:nvPr>
        </p:nvSpPr>
        <p:spPr>
          <a:xfrm>
            <a:off x="8119283" y="4347981"/>
            <a:ext cx="3310421" cy="183858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lang="en-US" sz="14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the icon below to insert a chart</a:t>
            </a:r>
          </a:p>
        </p:txBody>
      </p:sp>
      <p:sp>
        <p:nvSpPr>
          <p:cNvPr id="28" name="Slide Number">
            <a:extLst>
              <a:ext uri="{FF2B5EF4-FFF2-40B4-BE49-F238E27FC236}">
                <a16:creationId xmlns:a16="http://schemas.microsoft.com/office/drawing/2014/main" id="{16E5FB9E-8E62-4177-9AD9-93463ECF46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852969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- Three Mileston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eck Title">
            <a:extLst>
              <a:ext uri="{FF2B5EF4-FFF2-40B4-BE49-F238E27FC236}">
                <a16:creationId xmlns:a16="http://schemas.microsoft.com/office/drawing/2014/main" id="{57B50BDD-782F-465E-B2ED-14F47ADA0A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29" name="Title">
            <a:extLst>
              <a:ext uri="{FF2B5EF4-FFF2-40B4-BE49-F238E27FC236}">
                <a16:creationId xmlns:a16="http://schemas.microsoft.com/office/drawing/2014/main" id="{9B9C9E68-6833-47BE-AE49-D9C8237531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27" name="Subtitle">
            <a:extLst>
              <a:ext uri="{FF2B5EF4-FFF2-40B4-BE49-F238E27FC236}">
                <a16:creationId xmlns:a16="http://schemas.microsoft.com/office/drawing/2014/main" id="{89E7E264-7102-4515-9A0F-238604A13FC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7" name="Heading">
            <a:extLst>
              <a:ext uri="{FF2B5EF4-FFF2-40B4-BE49-F238E27FC236}">
                <a16:creationId xmlns:a16="http://schemas.microsoft.com/office/drawing/2014/main" id="{9744AE91-067B-4843-AC8F-DF41B2E3644C}"/>
              </a:ext>
            </a:extLst>
          </p:cNvPr>
          <p:cNvSpPr>
            <a:spLocks noGrp="1"/>
          </p:cNvSpPr>
          <p:nvPr userDrawn="1">
            <p:ph type="body" sz="quarter" idx="20" hasCustomPrompt="1"/>
          </p:nvPr>
        </p:nvSpPr>
        <p:spPr>
          <a:xfrm>
            <a:off x="430456" y="25987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9" name="Subheading">
            <a:extLst>
              <a:ext uri="{FF2B5EF4-FFF2-40B4-BE49-F238E27FC236}">
                <a16:creationId xmlns:a16="http://schemas.microsoft.com/office/drawing/2014/main" id="{2DE2FDF8-A161-436C-9009-5BA53D58AAAA}"/>
              </a:ext>
            </a:extLst>
          </p:cNvPr>
          <p:cNvSpPr>
            <a:spLocks noGrp="1"/>
          </p:cNvSpPr>
          <p:nvPr userDrawn="1">
            <p:ph type="body" sz="quarter" idx="21" hasCustomPrompt="1"/>
          </p:nvPr>
        </p:nvSpPr>
        <p:spPr>
          <a:xfrm>
            <a:off x="430456" y="28915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35" name="Text">
            <a:extLst>
              <a:ext uri="{FF2B5EF4-FFF2-40B4-BE49-F238E27FC236}">
                <a16:creationId xmlns:a16="http://schemas.microsoft.com/office/drawing/2014/main" id="{E73CA940-8F38-4A4A-9A20-22668E64F0AC}"/>
              </a:ext>
            </a:extLst>
          </p:cNvPr>
          <p:cNvSpPr>
            <a:spLocks noGrp="1"/>
          </p:cNvSpPr>
          <p:nvPr userDrawn="1">
            <p:ph type="body" sz="quarter" idx="22" hasCustomPrompt="1"/>
          </p:nvPr>
        </p:nvSpPr>
        <p:spPr>
          <a:xfrm>
            <a:off x="430456" y="3101333"/>
            <a:ext cx="310896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Description of what this milestone is with two lines of text</a:t>
            </a:r>
          </a:p>
        </p:txBody>
      </p:sp>
      <p:sp>
        <p:nvSpPr>
          <p:cNvPr id="36" name="Heading">
            <a:extLst>
              <a:ext uri="{FF2B5EF4-FFF2-40B4-BE49-F238E27FC236}">
                <a16:creationId xmlns:a16="http://schemas.microsoft.com/office/drawing/2014/main" id="{071277FF-120E-4638-87AD-9E20C66C7A9D}"/>
              </a:ext>
            </a:extLst>
          </p:cNvPr>
          <p:cNvSpPr>
            <a:spLocks noGrp="1"/>
          </p:cNvSpPr>
          <p:nvPr userDrawn="1">
            <p:ph type="body" sz="quarter" idx="23" hasCustomPrompt="1"/>
          </p:nvPr>
        </p:nvSpPr>
        <p:spPr>
          <a:xfrm>
            <a:off x="4505561" y="25987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37" name="Subheading">
            <a:extLst>
              <a:ext uri="{FF2B5EF4-FFF2-40B4-BE49-F238E27FC236}">
                <a16:creationId xmlns:a16="http://schemas.microsoft.com/office/drawing/2014/main" id="{4C08DE17-7432-40E5-9304-0EE5C5E8410F}"/>
              </a:ext>
            </a:extLst>
          </p:cNvPr>
          <p:cNvSpPr>
            <a:spLocks noGrp="1"/>
          </p:cNvSpPr>
          <p:nvPr userDrawn="1">
            <p:ph type="body" sz="quarter" idx="24" hasCustomPrompt="1"/>
          </p:nvPr>
        </p:nvSpPr>
        <p:spPr>
          <a:xfrm>
            <a:off x="4505561" y="28915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38" name="Text">
            <a:extLst>
              <a:ext uri="{FF2B5EF4-FFF2-40B4-BE49-F238E27FC236}">
                <a16:creationId xmlns:a16="http://schemas.microsoft.com/office/drawing/2014/main" id="{27BD4E38-821B-4135-8B02-C398A38E77BF}"/>
              </a:ext>
            </a:extLst>
          </p:cNvPr>
          <p:cNvSpPr>
            <a:spLocks noGrp="1"/>
          </p:cNvSpPr>
          <p:nvPr userDrawn="1">
            <p:ph type="body" sz="quarter" idx="25" hasCustomPrompt="1"/>
          </p:nvPr>
        </p:nvSpPr>
        <p:spPr>
          <a:xfrm>
            <a:off x="4505561" y="3101333"/>
            <a:ext cx="310896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Description of what this milestone is with two lines of text</a:t>
            </a:r>
          </a:p>
        </p:txBody>
      </p:sp>
      <p:sp>
        <p:nvSpPr>
          <p:cNvPr id="39" name="Heading">
            <a:extLst>
              <a:ext uri="{FF2B5EF4-FFF2-40B4-BE49-F238E27FC236}">
                <a16:creationId xmlns:a16="http://schemas.microsoft.com/office/drawing/2014/main" id="{F56FE500-5193-48B0-A3B9-4E191FBB5C1B}"/>
              </a:ext>
            </a:extLst>
          </p:cNvPr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8654879" y="25987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42" name="Subheading">
            <a:extLst>
              <a:ext uri="{FF2B5EF4-FFF2-40B4-BE49-F238E27FC236}">
                <a16:creationId xmlns:a16="http://schemas.microsoft.com/office/drawing/2014/main" id="{FA9AE827-FA7A-4EC1-BAAD-50850090D115}"/>
              </a:ext>
            </a:extLst>
          </p:cNvPr>
          <p:cNvSpPr>
            <a:spLocks noGrp="1"/>
          </p:cNvSpPr>
          <p:nvPr userDrawn="1">
            <p:ph type="body" sz="quarter" idx="27" hasCustomPrompt="1"/>
          </p:nvPr>
        </p:nvSpPr>
        <p:spPr>
          <a:xfrm>
            <a:off x="8654879" y="28915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43" name="Text">
            <a:extLst>
              <a:ext uri="{FF2B5EF4-FFF2-40B4-BE49-F238E27FC236}">
                <a16:creationId xmlns:a16="http://schemas.microsoft.com/office/drawing/2014/main" id="{CEE6FC40-D082-4663-BF74-9653694EA72F}"/>
              </a:ext>
            </a:extLst>
          </p:cNvPr>
          <p:cNvSpPr>
            <a:spLocks noGrp="1"/>
          </p:cNvSpPr>
          <p:nvPr userDrawn="1">
            <p:ph type="body" sz="quarter" idx="28" hasCustomPrompt="1"/>
          </p:nvPr>
        </p:nvSpPr>
        <p:spPr>
          <a:xfrm>
            <a:off x="8654879" y="3101333"/>
            <a:ext cx="310896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Description of what this milestone is with two lines of text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C0F4C5E-F154-44E4-A1D8-BFA48B8FC4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428486" y="3657722"/>
            <a:ext cx="11212134" cy="404833"/>
            <a:chOff x="428486" y="3657722"/>
            <a:chExt cx="11212134" cy="404833"/>
          </a:xfrm>
        </p:grpSpPr>
        <p:cxnSp>
          <p:nvCxnSpPr>
            <p:cNvPr id="82" name="Line">
              <a:extLst>
                <a:ext uri="{FF2B5EF4-FFF2-40B4-BE49-F238E27FC236}">
                  <a16:creationId xmlns:a16="http://schemas.microsoft.com/office/drawing/2014/main" id="{39A908F4-8845-47E9-8108-853EB6802A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595901" y="3954605"/>
              <a:ext cx="11044719" cy="0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grpSp>
          <p:nvGrpSpPr>
            <p:cNvPr id="61" name="Icon">
              <a:extLst>
                <a:ext uri="{FF2B5EF4-FFF2-40B4-BE49-F238E27FC236}">
                  <a16:creationId xmlns:a16="http://schemas.microsoft.com/office/drawing/2014/main" id="{08D7ABED-42AF-43B8-8A5B-FC16E0203D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428486" y="3657722"/>
              <a:ext cx="215900" cy="404833"/>
              <a:chOff x="481826" y="3657722"/>
              <a:chExt cx="215900" cy="404833"/>
            </a:xfrm>
          </p:grpSpPr>
          <p:cxnSp>
            <p:nvCxnSpPr>
              <p:cNvPr id="85" name="Shape">
                <a:extLst>
                  <a:ext uri="{FF2B5EF4-FFF2-40B4-BE49-F238E27FC236}">
                    <a16:creationId xmlns:a16="http://schemas.microsoft.com/office/drawing/2014/main" id="{648AB730-91F4-44EE-8262-134F76FB8D3E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589776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87" name="Shape">
                <a:extLst>
                  <a:ext uri="{FF2B5EF4-FFF2-40B4-BE49-F238E27FC236}">
                    <a16:creationId xmlns:a16="http://schemas.microsoft.com/office/drawing/2014/main" id="{4B8E099B-3273-4695-8803-6C78734E5D42}"/>
                  </a:ext>
                </a:extLst>
              </p:cNvPr>
              <p:cNvSpPr/>
              <p:nvPr userDrawn="1"/>
            </p:nvSpPr>
            <p:spPr>
              <a:xfrm>
                <a:off x="481826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8" name="Shape">
                <a:extLst>
                  <a:ext uri="{FF2B5EF4-FFF2-40B4-BE49-F238E27FC236}">
                    <a16:creationId xmlns:a16="http://schemas.microsoft.com/office/drawing/2014/main" id="{817BFD5E-FA37-4FC0-B3B2-9F95DA373522}"/>
                  </a:ext>
                </a:extLst>
              </p:cNvPr>
              <p:cNvSpPr/>
              <p:nvPr userDrawn="1"/>
            </p:nvSpPr>
            <p:spPr>
              <a:xfrm>
                <a:off x="521196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62" name="Icon">
              <a:extLst>
                <a:ext uri="{FF2B5EF4-FFF2-40B4-BE49-F238E27FC236}">
                  <a16:creationId xmlns:a16="http://schemas.microsoft.com/office/drawing/2014/main" id="{A6A09231-6599-4E2F-8E29-47E42E84FB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4505561" y="3657722"/>
              <a:ext cx="215900" cy="404833"/>
              <a:chOff x="4505561" y="3657722"/>
              <a:chExt cx="215900" cy="404833"/>
            </a:xfrm>
          </p:grpSpPr>
          <p:cxnSp>
            <p:nvCxnSpPr>
              <p:cNvPr id="91" name="Shape">
                <a:extLst>
                  <a:ext uri="{FF2B5EF4-FFF2-40B4-BE49-F238E27FC236}">
                    <a16:creationId xmlns:a16="http://schemas.microsoft.com/office/drawing/2014/main" id="{91F65D04-29B9-4003-8E28-B33E8DBD834A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4613511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95" name="Shape">
                <a:extLst>
                  <a:ext uri="{FF2B5EF4-FFF2-40B4-BE49-F238E27FC236}">
                    <a16:creationId xmlns:a16="http://schemas.microsoft.com/office/drawing/2014/main" id="{E85C679B-EE5C-4028-835D-73930B6BCEF2}"/>
                  </a:ext>
                </a:extLst>
              </p:cNvPr>
              <p:cNvSpPr/>
              <p:nvPr userDrawn="1"/>
            </p:nvSpPr>
            <p:spPr>
              <a:xfrm>
                <a:off x="4505561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0" name="Shape">
                <a:extLst>
                  <a:ext uri="{FF2B5EF4-FFF2-40B4-BE49-F238E27FC236}">
                    <a16:creationId xmlns:a16="http://schemas.microsoft.com/office/drawing/2014/main" id="{8E6F0679-F5DA-40FB-881A-DFC2C2577D5E}"/>
                  </a:ext>
                </a:extLst>
              </p:cNvPr>
              <p:cNvSpPr/>
              <p:nvPr userDrawn="1"/>
            </p:nvSpPr>
            <p:spPr>
              <a:xfrm>
                <a:off x="4544931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63" name="Icon">
              <a:extLst>
                <a:ext uri="{FF2B5EF4-FFF2-40B4-BE49-F238E27FC236}">
                  <a16:creationId xmlns:a16="http://schemas.microsoft.com/office/drawing/2014/main" id="{3F0F00D3-B248-4FC6-A191-86BA457ACE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 userDrawn="1"/>
          </p:nvGrpSpPr>
          <p:grpSpPr>
            <a:xfrm>
              <a:off x="8655750" y="3657722"/>
              <a:ext cx="215900" cy="404833"/>
              <a:chOff x="8640510" y="3657722"/>
              <a:chExt cx="215900" cy="404833"/>
            </a:xfrm>
          </p:grpSpPr>
          <p:cxnSp>
            <p:nvCxnSpPr>
              <p:cNvPr id="102" name="Shape">
                <a:extLst>
                  <a:ext uri="{FF2B5EF4-FFF2-40B4-BE49-F238E27FC236}">
                    <a16:creationId xmlns:a16="http://schemas.microsoft.com/office/drawing/2014/main" id="{D3A2D5C2-EB30-4375-8E96-2BB28B0F8F25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8748460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103" name="Shape">
                <a:extLst>
                  <a:ext uri="{FF2B5EF4-FFF2-40B4-BE49-F238E27FC236}">
                    <a16:creationId xmlns:a16="http://schemas.microsoft.com/office/drawing/2014/main" id="{81B3FB96-AE5C-4936-942B-D7FA83A00974}"/>
                  </a:ext>
                </a:extLst>
              </p:cNvPr>
              <p:cNvSpPr/>
              <p:nvPr userDrawn="1"/>
            </p:nvSpPr>
            <p:spPr>
              <a:xfrm>
                <a:off x="8640510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4" name="Shape">
                <a:extLst>
                  <a:ext uri="{FF2B5EF4-FFF2-40B4-BE49-F238E27FC236}">
                    <a16:creationId xmlns:a16="http://schemas.microsoft.com/office/drawing/2014/main" id="{380E90CA-7EC1-4BBD-8548-915C674CC04A}"/>
                  </a:ext>
                </a:extLst>
              </p:cNvPr>
              <p:cNvSpPr/>
              <p:nvPr userDrawn="1"/>
            </p:nvSpPr>
            <p:spPr>
              <a:xfrm>
                <a:off x="8679880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8" name="Slide Number">
            <a:extLst>
              <a:ext uri="{FF2B5EF4-FFF2-40B4-BE49-F238E27FC236}">
                <a16:creationId xmlns:a16="http://schemas.microsoft.com/office/drawing/2014/main" id="{16E5FB9E-8E62-4177-9AD9-93463ECF46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z="1200" kern="1200" smtClean="0">
                <a:solidFill>
                  <a:srgbClr val="7F7F7F"/>
                </a:solidFill>
                <a:latin typeface="+mn-lt"/>
                <a:ea typeface="+mn-ea"/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 sz="1200" kern="1200">
              <a:solidFill>
                <a:srgbClr val="7F7F7F"/>
              </a:solidFill>
              <a:latin typeface="+mn-lt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69600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- Four Mileston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eck Title">
            <a:extLst>
              <a:ext uri="{FF2B5EF4-FFF2-40B4-BE49-F238E27FC236}">
                <a16:creationId xmlns:a16="http://schemas.microsoft.com/office/drawing/2014/main" id="{57B50BDD-782F-465E-B2ED-14F47ADA0A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29" name="Title">
            <a:extLst>
              <a:ext uri="{FF2B5EF4-FFF2-40B4-BE49-F238E27FC236}">
                <a16:creationId xmlns:a16="http://schemas.microsoft.com/office/drawing/2014/main" id="{9B9C9E68-6833-47BE-AE49-D9C8237531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27" name="Subtitle">
            <a:extLst>
              <a:ext uri="{FF2B5EF4-FFF2-40B4-BE49-F238E27FC236}">
                <a16:creationId xmlns:a16="http://schemas.microsoft.com/office/drawing/2014/main" id="{89E7E264-7102-4515-9A0F-238604A13FC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31" name="Heading">
            <a:extLst>
              <a:ext uri="{FF2B5EF4-FFF2-40B4-BE49-F238E27FC236}">
                <a16:creationId xmlns:a16="http://schemas.microsoft.com/office/drawing/2014/main" id="{AE40CB9C-2231-48BC-ABA8-30EA27CABCF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0456" y="25987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32" name="Subheading">
            <a:extLst>
              <a:ext uri="{FF2B5EF4-FFF2-40B4-BE49-F238E27FC236}">
                <a16:creationId xmlns:a16="http://schemas.microsoft.com/office/drawing/2014/main" id="{31212E90-B031-414F-8B59-15FB9A41FDE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0456" y="28915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33" name="Text">
            <a:extLst>
              <a:ext uri="{FF2B5EF4-FFF2-40B4-BE49-F238E27FC236}">
                <a16:creationId xmlns:a16="http://schemas.microsoft.com/office/drawing/2014/main" id="{49E0F28B-1524-4D2C-8BE7-D6B5CFA6C43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0456" y="3101333"/>
            <a:ext cx="23774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Description of what this milestone is with two lines of text</a:t>
            </a:r>
          </a:p>
        </p:txBody>
      </p:sp>
      <p:sp>
        <p:nvSpPr>
          <p:cNvPr id="34" name="Heading">
            <a:extLst>
              <a:ext uri="{FF2B5EF4-FFF2-40B4-BE49-F238E27FC236}">
                <a16:creationId xmlns:a16="http://schemas.microsoft.com/office/drawing/2014/main" id="{B087D3C3-94B1-48D1-86B4-C69168AB6E1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368911" y="44148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35" name="Subheading">
            <a:extLst>
              <a:ext uri="{FF2B5EF4-FFF2-40B4-BE49-F238E27FC236}">
                <a16:creationId xmlns:a16="http://schemas.microsoft.com/office/drawing/2014/main" id="{A26E7B18-D947-4C91-9C64-370D17B1CC4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368911" y="47076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36" name="Text">
            <a:extLst>
              <a:ext uri="{FF2B5EF4-FFF2-40B4-BE49-F238E27FC236}">
                <a16:creationId xmlns:a16="http://schemas.microsoft.com/office/drawing/2014/main" id="{DC49F747-E88E-4A42-8D0C-C5CB89A9390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368911" y="4917433"/>
            <a:ext cx="23774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Description of what this milestone is with two lines of text</a:t>
            </a:r>
          </a:p>
        </p:txBody>
      </p:sp>
      <p:sp>
        <p:nvSpPr>
          <p:cNvPr id="37" name="Heading">
            <a:extLst>
              <a:ext uri="{FF2B5EF4-FFF2-40B4-BE49-F238E27FC236}">
                <a16:creationId xmlns:a16="http://schemas.microsoft.com/office/drawing/2014/main" id="{48F0B9C6-835E-4F70-8525-A3D72196A37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362529" y="25987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38" name="Subheading">
            <a:extLst>
              <a:ext uri="{FF2B5EF4-FFF2-40B4-BE49-F238E27FC236}">
                <a16:creationId xmlns:a16="http://schemas.microsoft.com/office/drawing/2014/main" id="{AEFC40F1-3E9E-4577-A0F5-CCEB0656F7F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362529" y="28915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39" name="Text">
            <a:extLst>
              <a:ext uri="{FF2B5EF4-FFF2-40B4-BE49-F238E27FC236}">
                <a16:creationId xmlns:a16="http://schemas.microsoft.com/office/drawing/2014/main" id="{1D6FB7EF-1143-454A-AE60-9769E5B69ED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362529" y="3101333"/>
            <a:ext cx="23774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Description of what this milestone is with two lines of text</a:t>
            </a:r>
          </a:p>
        </p:txBody>
      </p:sp>
      <p:sp>
        <p:nvSpPr>
          <p:cNvPr id="58" name="Heading">
            <a:extLst>
              <a:ext uri="{FF2B5EF4-FFF2-40B4-BE49-F238E27FC236}">
                <a16:creationId xmlns:a16="http://schemas.microsoft.com/office/drawing/2014/main" id="{DF3645CB-3D2B-4F22-920D-08ED80F9908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281860" y="44148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59" name="Subheading">
            <a:extLst>
              <a:ext uri="{FF2B5EF4-FFF2-40B4-BE49-F238E27FC236}">
                <a16:creationId xmlns:a16="http://schemas.microsoft.com/office/drawing/2014/main" id="{E6FCF61B-B253-401D-89F7-0C22762011D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281860" y="47076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60" name="Text">
            <a:extLst>
              <a:ext uri="{FF2B5EF4-FFF2-40B4-BE49-F238E27FC236}">
                <a16:creationId xmlns:a16="http://schemas.microsoft.com/office/drawing/2014/main" id="{7C8D2D24-AEA7-42F5-8AB4-69A4E024153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281860" y="4917433"/>
            <a:ext cx="23774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Description of what this milestone is with two lines of text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4B1078B-F6CB-4224-AEA8-FE6E682846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428486" y="3657722"/>
            <a:ext cx="11212134" cy="588983"/>
            <a:chOff x="428486" y="3657722"/>
            <a:chExt cx="11212134" cy="588983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96346AA-1EC7-46F9-BD0F-E81DEE0F295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595901" y="3954605"/>
              <a:ext cx="11044719" cy="0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0E0CB018-B0D5-4B44-860A-F8AB9CB7B6B5}"/>
                </a:ext>
              </a:extLst>
            </p:cNvPr>
            <p:cNvGrpSpPr/>
            <p:nvPr userDrawn="1"/>
          </p:nvGrpSpPr>
          <p:grpSpPr>
            <a:xfrm>
              <a:off x="428486" y="3657722"/>
              <a:ext cx="215900" cy="404833"/>
              <a:chOff x="481826" y="3657722"/>
              <a:chExt cx="215900" cy="404833"/>
            </a:xfrm>
          </p:grpSpPr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FCDDED10-C14B-4D21-AD7B-A2740627C5E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589776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4554DD85-90A9-4C43-8170-6809719D7D4E}"/>
                  </a:ext>
                </a:extLst>
              </p:cNvPr>
              <p:cNvSpPr/>
              <p:nvPr userDrawn="1"/>
            </p:nvSpPr>
            <p:spPr>
              <a:xfrm>
                <a:off x="481826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F4683367-6AAA-4886-ACB8-5F2AA64B34F6}"/>
                  </a:ext>
                </a:extLst>
              </p:cNvPr>
              <p:cNvSpPr/>
              <p:nvPr userDrawn="1"/>
            </p:nvSpPr>
            <p:spPr>
              <a:xfrm>
                <a:off x="521196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382AE1FD-4C76-4B5F-A801-7D8245407209}"/>
                </a:ext>
              </a:extLst>
            </p:cNvPr>
            <p:cNvGrpSpPr/>
            <p:nvPr userDrawn="1"/>
          </p:nvGrpSpPr>
          <p:grpSpPr>
            <a:xfrm flipV="1">
              <a:off x="3388077" y="3841872"/>
              <a:ext cx="215900" cy="404833"/>
              <a:chOff x="4505561" y="3657722"/>
              <a:chExt cx="215900" cy="404833"/>
            </a:xfrm>
          </p:grpSpPr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A01E9F24-05C3-43C4-8E08-8DACE36F580D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4613511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1BC9D1D2-71DD-467A-9EE9-297AECB584E3}"/>
                  </a:ext>
                </a:extLst>
              </p:cNvPr>
              <p:cNvSpPr/>
              <p:nvPr userDrawn="1"/>
            </p:nvSpPr>
            <p:spPr>
              <a:xfrm>
                <a:off x="4505561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51A260FB-FE28-4092-B3A3-AA9CF2451901}"/>
                  </a:ext>
                </a:extLst>
              </p:cNvPr>
              <p:cNvSpPr/>
              <p:nvPr userDrawn="1"/>
            </p:nvSpPr>
            <p:spPr>
              <a:xfrm>
                <a:off x="4544931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27D2679-E95E-4F8A-A4D8-D61DDB89289E}"/>
                </a:ext>
              </a:extLst>
            </p:cNvPr>
            <p:cNvGrpSpPr/>
            <p:nvPr userDrawn="1"/>
          </p:nvGrpSpPr>
          <p:grpSpPr>
            <a:xfrm>
              <a:off x="6347668" y="3657722"/>
              <a:ext cx="215900" cy="404833"/>
              <a:chOff x="8640510" y="3657722"/>
              <a:chExt cx="215900" cy="404833"/>
            </a:xfrm>
          </p:grpSpPr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EB6075AB-C46D-4C12-9B46-8720BB098B40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8748460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27DE3503-7CA1-4479-B2C1-463A8C8D1281}"/>
                  </a:ext>
                </a:extLst>
              </p:cNvPr>
              <p:cNvSpPr/>
              <p:nvPr userDrawn="1"/>
            </p:nvSpPr>
            <p:spPr>
              <a:xfrm>
                <a:off x="8640510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D86EA661-78C4-4006-B60E-99392E32F394}"/>
                  </a:ext>
                </a:extLst>
              </p:cNvPr>
              <p:cNvSpPr/>
              <p:nvPr userDrawn="1"/>
            </p:nvSpPr>
            <p:spPr>
              <a:xfrm>
                <a:off x="8679880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983429CB-BF93-483C-B402-5DD34500B55F}"/>
                </a:ext>
              </a:extLst>
            </p:cNvPr>
            <p:cNvGrpSpPr/>
            <p:nvPr userDrawn="1"/>
          </p:nvGrpSpPr>
          <p:grpSpPr>
            <a:xfrm flipV="1">
              <a:off x="9307260" y="3841872"/>
              <a:ext cx="215900" cy="404833"/>
              <a:chOff x="4505561" y="3657722"/>
              <a:chExt cx="215900" cy="404833"/>
            </a:xfrm>
          </p:grpSpPr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FE42DB84-DC5F-49E5-83A1-F843912D1593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4613511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4E614E47-8017-4403-B9E4-4F086A127DCB}"/>
                  </a:ext>
                </a:extLst>
              </p:cNvPr>
              <p:cNvSpPr/>
              <p:nvPr userDrawn="1"/>
            </p:nvSpPr>
            <p:spPr>
              <a:xfrm>
                <a:off x="4505561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D36F5778-BC8C-41D9-B57D-0A69E900B2D1}"/>
                  </a:ext>
                </a:extLst>
              </p:cNvPr>
              <p:cNvSpPr/>
              <p:nvPr userDrawn="1"/>
            </p:nvSpPr>
            <p:spPr>
              <a:xfrm>
                <a:off x="4544931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8" name="Slide Number">
            <a:extLst>
              <a:ext uri="{FF2B5EF4-FFF2-40B4-BE49-F238E27FC236}">
                <a16:creationId xmlns:a16="http://schemas.microsoft.com/office/drawing/2014/main" id="{16E5FB9E-8E62-4177-9AD9-93463ECF46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z="1200" kern="1200" smtClean="0">
                <a:solidFill>
                  <a:srgbClr val="7F7F7F"/>
                </a:solidFill>
                <a:latin typeface="+mn-lt"/>
                <a:ea typeface="+mn-ea"/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 sz="1200" kern="1200">
              <a:solidFill>
                <a:srgbClr val="7F7F7F"/>
              </a:solidFill>
              <a:latin typeface="+mn-lt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759130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- Five Mileston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eck Title">
            <a:extLst>
              <a:ext uri="{FF2B5EF4-FFF2-40B4-BE49-F238E27FC236}">
                <a16:creationId xmlns:a16="http://schemas.microsoft.com/office/drawing/2014/main" id="{57B50BDD-782F-465E-B2ED-14F47ADA0A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29" name="Title">
            <a:extLst>
              <a:ext uri="{FF2B5EF4-FFF2-40B4-BE49-F238E27FC236}">
                <a16:creationId xmlns:a16="http://schemas.microsoft.com/office/drawing/2014/main" id="{9B9C9E68-6833-47BE-AE49-D9C8237531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27" name="Subtitle">
            <a:extLst>
              <a:ext uri="{FF2B5EF4-FFF2-40B4-BE49-F238E27FC236}">
                <a16:creationId xmlns:a16="http://schemas.microsoft.com/office/drawing/2014/main" id="{89E7E264-7102-4515-9A0F-238604A13FC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</a:t>
            </a:r>
            <a:r>
              <a:rPr lang="en-US" err="1"/>
              <a:t>texte</a:t>
            </a:r>
            <a:endParaRPr lang="en-US"/>
          </a:p>
        </p:txBody>
      </p:sp>
      <p:sp>
        <p:nvSpPr>
          <p:cNvPr id="31" name="Heading">
            <a:extLst>
              <a:ext uri="{FF2B5EF4-FFF2-40B4-BE49-F238E27FC236}">
                <a16:creationId xmlns:a16="http://schemas.microsoft.com/office/drawing/2014/main" id="{AE40CB9C-2231-48BC-ABA8-30EA27CABCF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0456" y="25987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32" name="Subheading">
            <a:extLst>
              <a:ext uri="{FF2B5EF4-FFF2-40B4-BE49-F238E27FC236}">
                <a16:creationId xmlns:a16="http://schemas.microsoft.com/office/drawing/2014/main" id="{31212E90-B031-414F-8B59-15FB9A41FDE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0456" y="28915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33" name="Text">
            <a:extLst>
              <a:ext uri="{FF2B5EF4-FFF2-40B4-BE49-F238E27FC236}">
                <a16:creationId xmlns:a16="http://schemas.microsoft.com/office/drawing/2014/main" id="{49E0F28B-1524-4D2C-8BE7-D6B5CFA6C43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0456" y="3101333"/>
            <a:ext cx="23774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Description of what this milestone is with two lines of text</a:t>
            </a:r>
          </a:p>
        </p:txBody>
      </p:sp>
      <p:sp>
        <p:nvSpPr>
          <p:cNvPr id="34" name="Heading">
            <a:extLst>
              <a:ext uri="{FF2B5EF4-FFF2-40B4-BE49-F238E27FC236}">
                <a16:creationId xmlns:a16="http://schemas.microsoft.com/office/drawing/2014/main" id="{B087D3C3-94B1-48D1-86B4-C69168AB6E1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619611" y="44148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35" name="Subheading">
            <a:extLst>
              <a:ext uri="{FF2B5EF4-FFF2-40B4-BE49-F238E27FC236}">
                <a16:creationId xmlns:a16="http://schemas.microsoft.com/office/drawing/2014/main" id="{A26E7B18-D947-4C91-9C64-370D17B1CC4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619611" y="47076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36" name="Text">
            <a:extLst>
              <a:ext uri="{FF2B5EF4-FFF2-40B4-BE49-F238E27FC236}">
                <a16:creationId xmlns:a16="http://schemas.microsoft.com/office/drawing/2014/main" id="{DC49F747-E88E-4A42-8D0C-C5CB89A9390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619611" y="4917433"/>
            <a:ext cx="23774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Description of what this milestone is with two lines of text</a:t>
            </a:r>
          </a:p>
        </p:txBody>
      </p:sp>
      <p:sp>
        <p:nvSpPr>
          <p:cNvPr id="37" name="Heading">
            <a:extLst>
              <a:ext uri="{FF2B5EF4-FFF2-40B4-BE49-F238E27FC236}">
                <a16:creationId xmlns:a16="http://schemas.microsoft.com/office/drawing/2014/main" id="{48F0B9C6-835E-4F70-8525-A3D72196A37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844879" y="25987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38" name="Subheading">
            <a:extLst>
              <a:ext uri="{FF2B5EF4-FFF2-40B4-BE49-F238E27FC236}">
                <a16:creationId xmlns:a16="http://schemas.microsoft.com/office/drawing/2014/main" id="{AEFC40F1-3E9E-4577-A0F5-CCEB0656F7F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844879" y="28915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39" name="Text">
            <a:extLst>
              <a:ext uri="{FF2B5EF4-FFF2-40B4-BE49-F238E27FC236}">
                <a16:creationId xmlns:a16="http://schemas.microsoft.com/office/drawing/2014/main" id="{1D6FB7EF-1143-454A-AE60-9769E5B69ED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844879" y="3101333"/>
            <a:ext cx="23774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Description of what this milestone is with two lines of text</a:t>
            </a:r>
          </a:p>
        </p:txBody>
      </p:sp>
      <p:sp>
        <p:nvSpPr>
          <p:cNvPr id="58" name="Heading">
            <a:extLst>
              <a:ext uri="{FF2B5EF4-FFF2-40B4-BE49-F238E27FC236}">
                <a16:creationId xmlns:a16="http://schemas.microsoft.com/office/drawing/2014/main" id="{DF3645CB-3D2B-4F22-920D-08ED80F9908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027610" y="44148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59" name="Subheading">
            <a:extLst>
              <a:ext uri="{FF2B5EF4-FFF2-40B4-BE49-F238E27FC236}">
                <a16:creationId xmlns:a16="http://schemas.microsoft.com/office/drawing/2014/main" id="{E6FCF61B-B253-401D-89F7-0C22762011D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027610" y="47076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60" name="Text">
            <a:extLst>
              <a:ext uri="{FF2B5EF4-FFF2-40B4-BE49-F238E27FC236}">
                <a16:creationId xmlns:a16="http://schemas.microsoft.com/office/drawing/2014/main" id="{7C8D2D24-AEA7-42F5-8AB4-69A4E024153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027610" y="4917433"/>
            <a:ext cx="23774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Description of what this milestone is with two lines of text</a:t>
            </a:r>
          </a:p>
        </p:txBody>
      </p:sp>
      <p:sp>
        <p:nvSpPr>
          <p:cNvPr id="40" name="Heading">
            <a:extLst>
              <a:ext uri="{FF2B5EF4-FFF2-40B4-BE49-F238E27FC236}">
                <a16:creationId xmlns:a16="http://schemas.microsoft.com/office/drawing/2014/main" id="{4D4DFF4E-8F81-44C8-91BC-5D6F024E1FA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260572" y="25987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41" name="Subheading">
            <a:extLst>
              <a:ext uri="{FF2B5EF4-FFF2-40B4-BE49-F238E27FC236}">
                <a16:creationId xmlns:a16="http://schemas.microsoft.com/office/drawing/2014/main" id="{99EFC654-3E28-419C-858A-D39D2D3B67F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260572" y="28915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46" name="Text">
            <a:extLst>
              <a:ext uri="{FF2B5EF4-FFF2-40B4-BE49-F238E27FC236}">
                <a16:creationId xmlns:a16="http://schemas.microsoft.com/office/drawing/2014/main" id="{425F7AED-9F77-4867-9BCC-4EB21942A95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9260572" y="3101333"/>
            <a:ext cx="23774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Description of what this milestone is with two lines of text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B0EC06D-786B-4C6A-A21D-E228B28C0D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428486" y="3657722"/>
            <a:ext cx="11212134" cy="588983"/>
            <a:chOff x="428486" y="3657722"/>
            <a:chExt cx="11212134" cy="588983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96346AA-1EC7-46F9-BD0F-E81DEE0F295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595901" y="3954605"/>
              <a:ext cx="11044719" cy="0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0E0CB018-B0D5-4B44-860A-F8AB9CB7B6B5}"/>
                </a:ext>
              </a:extLst>
            </p:cNvPr>
            <p:cNvGrpSpPr/>
            <p:nvPr userDrawn="1"/>
          </p:nvGrpSpPr>
          <p:grpSpPr>
            <a:xfrm>
              <a:off x="428486" y="3657722"/>
              <a:ext cx="215900" cy="404833"/>
              <a:chOff x="481826" y="3657722"/>
              <a:chExt cx="215900" cy="404833"/>
            </a:xfrm>
          </p:grpSpPr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FCDDED10-C14B-4D21-AD7B-A2740627C5E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589776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4554DD85-90A9-4C43-8170-6809719D7D4E}"/>
                  </a:ext>
                </a:extLst>
              </p:cNvPr>
              <p:cNvSpPr/>
              <p:nvPr userDrawn="1"/>
            </p:nvSpPr>
            <p:spPr>
              <a:xfrm>
                <a:off x="481826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F4683367-6AAA-4886-ACB8-5F2AA64B34F6}"/>
                  </a:ext>
                </a:extLst>
              </p:cNvPr>
              <p:cNvSpPr/>
              <p:nvPr userDrawn="1"/>
            </p:nvSpPr>
            <p:spPr>
              <a:xfrm>
                <a:off x="521196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382AE1FD-4C76-4B5F-A801-7D8245407209}"/>
                </a:ext>
              </a:extLst>
            </p:cNvPr>
            <p:cNvGrpSpPr/>
            <p:nvPr userDrawn="1"/>
          </p:nvGrpSpPr>
          <p:grpSpPr>
            <a:xfrm flipV="1">
              <a:off x="2632792" y="3841872"/>
              <a:ext cx="215900" cy="404833"/>
              <a:chOff x="4505561" y="3657722"/>
              <a:chExt cx="215900" cy="404833"/>
            </a:xfrm>
          </p:grpSpPr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A01E9F24-05C3-43C4-8E08-8DACE36F580D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4613511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1BC9D1D2-71DD-467A-9EE9-297AECB584E3}"/>
                  </a:ext>
                </a:extLst>
              </p:cNvPr>
              <p:cNvSpPr/>
              <p:nvPr userDrawn="1"/>
            </p:nvSpPr>
            <p:spPr>
              <a:xfrm>
                <a:off x="4505561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51A260FB-FE28-4092-B3A3-AA9CF2451901}"/>
                  </a:ext>
                </a:extLst>
              </p:cNvPr>
              <p:cNvSpPr/>
              <p:nvPr userDrawn="1"/>
            </p:nvSpPr>
            <p:spPr>
              <a:xfrm>
                <a:off x="4544931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27D2679-E95E-4F8A-A4D8-D61DDB89289E}"/>
                </a:ext>
              </a:extLst>
            </p:cNvPr>
            <p:cNvGrpSpPr/>
            <p:nvPr userDrawn="1"/>
          </p:nvGrpSpPr>
          <p:grpSpPr>
            <a:xfrm>
              <a:off x="4837098" y="3657722"/>
              <a:ext cx="215900" cy="404833"/>
              <a:chOff x="8640510" y="3657722"/>
              <a:chExt cx="215900" cy="404833"/>
            </a:xfrm>
          </p:grpSpPr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EB6075AB-C46D-4C12-9B46-8720BB098B40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8748460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27DE3503-7CA1-4479-B2C1-463A8C8D1281}"/>
                  </a:ext>
                </a:extLst>
              </p:cNvPr>
              <p:cNvSpPr/>
              <p:nvPr userDrawn="1"/>
            </p:nvSpPr>
            <p:spPr>
              <a:xfrm>
                <a:off x="8640510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D86EA661-78C4-4006-B60E-99392E32F394}"/>
                  </a:ext>
                </a:extLst>
              </p:cNvPr>
              <p:cNvSpPr/>
              <p:nvPr userDrawn="1"/>
            </p:nvSpPr>
            <p:spPr>
              <a:xfrm>
                <a:off x="8679880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983429CB-BF93-483C-B402-5DD34500B55F}"/>
                </a:ext>
              </a:extLst>
            </p:cNvPr>
            <p:cNvGrpSpPr/>
            <p:nvPr userDrawn="1"/>
          </p:nvGrpSpPr>
          <p:grpSpPr>
            <a:xfrm flipV="1">
              <a:off x="7041404" y="3841872"/>
              <a:ext cx="215900" cy="404833"/>
              <a:chOff x="4505561" y="3657722"/>
              <a:chExt cx="215900" cy="404833"/>
            </a:xfrm>
          </p:grpSpPr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FE42DB84-DC5F-49E5-83A1-F843912D1593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4613511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4E614E47-8017-4403-B9E4-4F086A127DCB}"/>
                  </a:ext>
                </a:extLst>
              </p:cNvPr>
              <p:cNvSpPr/>
              <p:nvPr userDrawn="1"/>
            </p:nvSpPr>
            <p:spPr>
              <a:xfrm>
                <a:off x="4505561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D36F5778-BC8C-41D9-B57D-0A69E900B2D1}"/>
                  </a:ext>
                </a:extLst>
              </p:cNvPr>
              <p:cNvSpPr/>
              <p:nvPr userDrawn="1"/>
            </p:nvSpPr>
            <p:spPr>
              <a:xfrm>
                <a:off x="4544931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28D1E63-ED1E-4BE7-AB0D-B56F070D936F}"/>
                </a:ext>
              </a:extLst>
            </p:cNvPr>
            <p:cNvGrpSpPr/>
            <p:nvPr userDrawn="1"/>
          </p:nvGrpSpPr>
          <p:grpSpPr>
            <a:xfrm>
              <a:off x="9245711" y="3657722"/>
              <a:ext cx="215900" cy="404833"/>
              <a:chOff x="8640510" y="3657722"/>
              <a:chExt cx="215900" cy="404833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7B04986E-9B1A-4D21-9D72-0EDE365580D8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8748460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30A2D109-C8A1-4C3B-B88F-6EFA740DFB8A}"/>
                  </a:ext>
                </a:extLst>
              </p:cNvPr>
              <p:cNvSpPr/>
              <p:nvPr userDrawn="1"/>
            </p:nvSpPr>
            <p:spPr>
              <a:xfrm>
                <a:off x="8640510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2D48CD71-7E14-45C7-B844-44C014FF3D65}"/>
                  </a:ext>
                </a:extLst>
              </p:cNvPr>
              <p:cNvSpPr/>
              <p:nvPr userDrawn="1"/>
            </p:nvSpPr>
            <p:spPr>
              <a:xfrm>
                <a:off x="8679880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8" name="Slide Number">
            <a:extLst>
              <a:ext uri="{FF2B5EF4-FFF2-40B4-BE49-F238E27FC236}">
                <a16:creationId xmlns:a16="http://schemas.microsoft.com/office/drawing/2014/main" id="{16E5FB9E-8E62-4177-9AD9-93463ECF46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z="1200" kern="1200" smtClean="0">
                <a:solidFill>
                  <a:srgbClr val="7F7F7F"/>
                </a:solidFill>
                <a:latin typeface="+mn-lt"/>
                <a:ea typeface="+mn-ea"/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 sz="1200" kern="1200">
              <a:solidFill>
                <a:srgbClr val="7F7F7F"/>
              </a:solidFill>
              <a:latin typeface="+mn-lt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3025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Bulleted Li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Deck Title">
            <a:extLst>
              <a:ext uri="{FF2B5EF4-FFF2-40B4-BE49-F238E27FC236}">
                <a16:creationId xmlns:a16="http://schemas.microsoft.com/office/drawing/2014/main" id="{07EE5BDB-0AF8-4AC1-BAB4-E37B66EDF5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37" name="Title">
            <a:extLst>
              <a:ext uri="{FF2B5EF4-FFF2-40B4-BE49-F238E27FC236}">
                <a16:creationId xmlns:a16="http://schemas.microsoft.com/office/drawing/2014/main" id="{CC4CD901-F4DA-4101-826E-F39C5CB2E0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35" name="Subtitle">
            <a:extLst>
              <a:ext uri="{FF2B5EF4-FFF2-40B4-BE49-F238E27FC236}">
                <a16:creationId xmlns:a16="http://schemas.microsoft.com/office/drawing/2014/main" id="{364653F5-6709-4CB4-BC63-DC8DD7B92EC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28" name="Image">
            <a:extLst>
              <a:ext uri="{FF2B5EF4-FFF2-40B4-BE49-F238E27FC236}">
                <a16:creationId xmlns:a16="http://schemas.microsoft.com/office/drawing/2014/main" id="{8AC0D091-8382-4C38-8062-9A58EED521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14" hasCustomPrompt="1"/>
          </p:nvPr>
        </p:nvSpPr>
        <p:spPr>
          <a:xfrm>
            <a:off x="684211" y="2158102"/>
            <a:ext cx="742950" cy="654424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9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add icon or illustration</a:t>
            </a:r>
          </a:p>
        </p:txBody>
      </p:sp>
      <p:sp>
        <p:nvSpPr>
          <p:cNvPr id="33" name="Heading">
            <a:extLst>
              <a:ext uri="{FF2B5EF4-FFF2-40B4-BE49-F238E27FC236}">
                <a16:creationId xmlns:a16="http://schemas.microsoft.com/office/drawing/2014/main" id="{7AC422F8-EBE3-4F89-BA92-6BDF4A5D7A0F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733111" y="2917694"/>
            <a:ext cx="2161675" cy="317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Category One</a:t>
            </a:r>
          </a:p>
        </p:txBody>
      </p:sp>
      <p:sp>
        <p:nvSpPr>
          <p:cNvPr id="36" name="Text">
            <a:extLst>
              <a:ext uri="{FF2B5EF4-FFF2-40B4-BE49-F238E27FC236}">
                <a16:creationId xmlns:a16="http://schemas.microsoft.com/office/drawing/2014/main" id="{60584F3B-1624-4481-A305-A94E911D41C7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733111" y="3234995"/>
            <a:ext cx="2161676" cy="74325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defRPr sz="1200" b="0" spc="-30" baseline="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You can use this space to include up to three lines of text. This could be a section summary.</a:t>
            </a:r>
          </a:p>
        </p:txBody>
      </p:sp>
      <p:sp>
        <p:nvSpPr>
          <p:cNvPr id="38" name="Subheading">
            <a:extLst>
              <a:ext uri="{FF2B5EF4-FFF2-40B4-BE49-F238E27FC236}">
                <a16:creationId xmlns:a16="http://schemas.microsoft.com/office/drawing/2014/main" id="{2D96DC43-A62D-4728-B668-D3EDE6881FF2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733113" y="4041645"/>
            <a:ext cx="2162175" cy="2176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200" b="1" kern="1200" spc="-30" dirty="0" smtClean="0">
                <a:solidFill>
                  <a:schemeClr val="tx1"/>
                </a:solidFill>
                <a:latin typeface="+mn-lt"/>
                <a:ea typeface="Montserrat Light" charset="0"/>
                <a:cs typeface="Montserrat Light" charset="0"/>
              </a:defRPr>
            </a:lvl1pPr>
          </a:lstStyle>
          <a:p>
            <a:pPr lvl="0"/>
            <a:r>
              <a:rPr lang="en-US"/>
              <a:t>Introduce list:</a:t>
            </a:r>
          </a:p>
        </p:txBody>
      </p:sp>
      <p:sp>
        <p:nvSpPr>
          <p:cNvPr id="39" name="Text">
            <a:extLst>
              <a:ext uri="{FF2B5EF4-FFF2-40B4-BE49-F238E27FC236}">
                <a16:creationId xmlns:a16="http://schemas.microsoft.com/office/drawing/2014/main" id="{894DD192-96F6-4F78-8E29-B973BB85AD6F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733111" y="4320958"/>
            <a:ext cx="2162175" cy="1784376"/>
          </a:xfrm>
          <a:prstGeom prst="rect">
            <a:avLst/>
          </a:prstGeo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 lang="en-US" sz="1200" b="0" kern="1200" spc="-30" dirty="0" smtClean="0">
                <a:solidFill>
                  <a:prstClr val="black"/>
                </a:solidFill>
                <a:latin typeface="+mn-lt"/>
                <a:ea typeface="Montserrat Light" charset="0"/>
                <a:cs typeface="Montserrat Light" charset="0"/>
              </a:defRPr>
            </a:lvl1pPr>
          </a:lstStyle>
          <a:p>
            <a:pPr lvl="0"/>
            <a:r>
              <a:rPr lang="en-US"/>
              <a:t>Bullet one</a:t>
            </a:r>
          </a:p>
          <a:p>
            <a:pPr lvl="0"/>
            <a:r>
              <a:rPr lang="en-US"/>
              <a:t>Bullet two</a:t>
            </a:r>
          </a:p>
          <a:p>
            <a:pPr lvl="0"/>
            <a:r>
              <a:rPr lang="en-US"/>
              <a:t>Bullet three</a:t>
            </a:r>
          </a:p>
          <a:p>
            <a:pPr lvl="0"/>
            <a:r>
              <a:rPr lang="en-US"/>
              <a:t>Bullet four</a:t>
            </a:r>
          </a:p>
          <a:p>
            <a:pPr lvl="0"/>
            <a:r>
              <a:rPr lang="en-US"/>
              <a:t>Bullet five</a:t>
            </a:r>
          </a:p>
          <a:p>
            <a:pPr lvl="0"/>
            <a:r>
              <a:rPr lang="en-US"/>
              <a:t>Bullet six</a:t>
            </a:r>
          </a:p>
        </p:txBody>
      </p:sp>
      <p:sp>
        <p:nvSpPr>
          <p:cNvPr id="40" name="Image">
            <a:extLst>
              <a:ext uri="{FF2B5EF4-FFF2-40B4-BE49-F238E27FC236}">
                <a16:creationId xmlns:a16="http://schemas.microsoft.com/office/drawing/2014/main" id="{4B6C103C-EF3C-48BD-82A0-8F6B5BA45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49" hasCustomPrompt="1"/>
          </p:nvPr>
        </p:nvSpPr>
        <p:spPr>
          <a:xfrm>
            <a:off x="3521133" y="2158102"/>
            <a:ext cx="742950" cy="654424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9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add icon or illustration</a:t>
            </a:r>
          </a:p>
        </p:txBody>
      </p:sp>
      <p:sp>
        <p:nvSpPr>
          <p:cNvPr id="41" name="Heading">
            <a:extLst>
              <a:ext uri="{FF2B5EF4-FFF2-40B4-BE49-F238E27FC236}">
                <a16:creationId xmlns:a16="http://schemas.microsoft.com/office/drawing/2014/main" id="{BFF99631-30FA-458A-8F30-71F8392C3748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3570033" y="2917694"/>
            <a:ext cx="2161675" cy="317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Category Two</a:t>
            </a:r>
          </a:p>
        </p:txBody>
      </p:sp>
      <p:sp>
        <p:nvSpPr>
          <p:cNvPr id="42" name="Text">
            <a:extLst>
              <a:ext uri="{FF2B5EF4-FFF2-40B4-BE49-F238E27FC236}">
                <a16:creationId xmlns:a16="http://schemas.microsoft.com/office/drawing/2014/main" id="{3D8B132E-695B-4932-A5CA-149CB7E4EDD8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3570033" y="3234995"/>
            <a:ext cx="2161676" cy="74325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defRPr sz="1200" b="0" spc="-30" baseline="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You can use this space to include up to three lines of text. This could be a section summary.</a:t>
            </a:r>
          </a:p>
        </p:txBody>
      </p:sp>
      <p:sp>
        <p:nvSpPr>
          <p:cNvPr id="43" name="Subheading">
            <a:extLst>
              <a:ext uri="{FF2B5EF4-FFF2-40B4-BE49-F238E27FC236}">
                <a16:creationId xmlns:a16="http://schemas.microsoft.com/office/drawing/2014/main" id="{0ACC23F1-933E-47F7-A0BD-61287FF47CEB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3570035" y="4041645"/>
            <a:ext cx="2162175" cy="2176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200" b="1" kern="1200" spc="-30" dirty="0" smtClean="0">
                <a:solidFill>
                  <a:schemeClr val="tx1"/>
                </a:solidFill>
                <a:latin typeface="+mn-lt"/>
                <a:ea typeface="Montserrat Light" charset="0"/>
                <a:cs typeface="Montserrat Light" charset="0"/>
              </a:defRPr>
            </a:lvl1pPr>
          </a:lstStyle>
          <a:p>
            <a:pPr lvl="0"/>
            <a:r>
              <a:rPr lang="en-US"/>
              <a:t>Introduce list:</a:t>
            </a:r>
          </a:p>
        </p:txBody>
      </p:sp>
      <p:sp>
        <p:nvSpPr>
          <p:cNvPr id="44" name="Text">
            <a:extLst>
              <a:ext uri="{FF2B5EF4-FFF2-40B4-BE49-F238E27FC236}">
                <a16:creationId xmlns:a16="http://schemas.microsoft.com/office/drawing/2014/main" id="{4545289C-D1F7-45EC-8D12-D485A71F2288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3570033" y="4320958"/>
            <a:ext cx="2162175" cy="1784376"/>
          </a:xfrm>
          <a:prstGeom prst="rect">
            <a:avLst/>
          </a:prstGeo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 lang="en-US" sz="1200" b="0" kern="1200" spc="-30" dirty="0" smtClean="0">
                <a:solidFill>
                  <a:prstClr val="black"/>
                </a:solidFill>
                <a:latin typeface="+mn-lt"/>
                <a:ea typeface="Montserrat Light" charset="0"/>
                <a:cs typeface="Montserrat Light" charset="0"/>
              </a:defRPr>
            </a:lvl1pPr>
          </a:lstStyle>
          <a:p>
            <a:pPr lvl="0"/>
            <a:r>
              <a:rPr lang="en-US"/>
              <a:t>Bullet one</a:t>
            </a:r>
          </a:p>
          <a:p>
            <a:pPr lvl="0"/>
            <a:r>
              <a:rPr lang="en-US"/>
              <a:t>Bullet two</a:t>
            </a:r>
          </a:p>
          <a:p>
            <a:pPr lvl="0"/>
            <a:r>
              <a:rPr lang="en-US"/>
              <a:t>Bullet three</a:t>
            </a:r>
          </a:p>
          <a:p>
            <a:pPr lvl="0"/>
            <a:r>
              <a:rPr lang="en-US"/>
              <a:t>Bullet four</a:t>
            </a:r>
          </a:p>
          <a:p>
            <a:pPr lvl="0"/>
            <a:r>
              <a:rPr lang="en-US"/>
              <a:t>Bullet five</a:t>
            </a:r>
          </a:p>
          <a:p>
            <a:pPr lvl="0"/>
            <a:r>
              <a:rPr lang="en-US"/>
              <a:t>Bullet six</a:t>
            </a:r>
          </a:p>
        </p:txBody>
      </p:sp>
      <p:sp>
        <p:nvSpPr>
          <p:cNvPr id="45" name="Image">
            <a:extLst>
              <a:ext uri="{FF2B5EF4-FFF2-40B4-BE49-F238E27FC236}">
                <a16:creationId xmlns:a16="http://schemas.microsoft.com/office/drawing/2014/main" id="{032CC6A5-E53A-482D-A176-A94A9C1D09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54" hasCustomPrompt="1"/>
          </p:nvPr>
        </p:nvSpPr>
        <p:spPr>
          <a:xfrm>
            <a:off x="6357555" y="2158102"/>
            <a:ext cx="742950" cy="654424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9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add icon or illustration</a:t>
            </a:r>
          </a:p>
        </p:txBody>
      </p:sp>
      <p:sp>
        <p:nvSpPr>
          <p:cNvPr id="46" name="Heading">
            <a:extLst>
              <a:ext uri="{FF2B5EF4-FFF2-40B4-BE49-F238E27FC236}">
                <a16:creationId xmlns:a16="http://schemas.microsoft.com/office/drawing/2014/main" id="{20657877-89DB-4BCB-8EA4-C0ECFB560DF6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406455" y="2917694"/>
            <a:ext cx="2161675" cy="317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Category Three</a:t>
            </a:r>
          </a:p>
        </p:txBody>
      </p:sp>
      <p:sp>
        <p:nvSpPr>
          <p:cNvPr id="47" name="Text">
            <a:extLst>
              <a:ext uri="{FF2B5EF4-FFF2-40B4-BE49-F238E27FC236}">
                <a16:creationId xmlns:a16="http://schemas.microsoft.com/office/drawing/2014/main" id="{44AF84C2-641F-43DF-8BD6-ABC07486F009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6406455" y="3234995"/>
            <a:ext cx="2161676" cy="74325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defRPr sz="1200" b="0" spc="-30" baseline="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You can use this space to include up to three lines of text. This could be a section summary.</a:t>
            </a:r>
          </a:p>
        </p:txBody>
      </p:sp>
      <p:sp>
        <p:nvSpPr>
          <p:cNvPr id="48" name="Subheading">
            <a:extLst>
              <a:ext uri="{FF2B5EF4-FFF2-40B4-BE49-F238E27FC236}">
                <a16:creationId xmlns:a16="http://schemas.microsoft.com/office/drawing/2014/main" id="{45548E7C-C0C4-491F-BB5E-4112EABD0C41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6406457" y="4041645"/>
            <a:ext cx="2162175" cy="2176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200" b="1" kern="1200" spc="-30" dirty="0" smtClean="0">
                <a:solidFill>
                  <a:schemeClr val="tx1"/>
                </a:solidFill>
                <a:latin typeface="+mn-lt"/>
                <a:ea typeface="Montserrat Light" charset="0"/>
                <a:cs typeface="Montserrat Light" charset="0"/>
              </a:defRPr>
            </a:lvl1pPr>
          </a:lstStyle>
          <a:p>
            <a:pPr lvl="0"/>
            <a:r>
              <a:rPr lang="en-US"/>
              <a:t>Introduce list:</a:t>
            </a:r>
          </a:p>
        </p:txBody>
      </p:sp>
      <p:sp>
        <p:nvSpPr>
          <p:cNvPr id="49" name="Text">
            <a:extLst>
              <a:ext uri="{FF2B5EF4-FFF2-40B4-BE49-F238E27FC236}">
                <a16:creationId xmlns:a16="http://schemas.microsoft.com/office/drawing/2014/main" id="{01B26AD4-D3E1-4A99-898D-AB1E71772E41}"/>
              </a:ext>
            </a:extLst>
          </p:cNvPr>
          <p:cNvSpPr>
            <a:spLocks noGrp="1"/>
          </p:cNvSpPr>
          <p:nvPr>
            <p:ph type="body" sz="quarter" idx="58" hasCustomPrompt="1"/>
          </p:nvPr>
        </p:nvSpPr>
        <p:spPr>
          <a:xfrm>
            <a:off x="6406455" y="4320958"/>
            <a:ext cx="2162175" cy="1784376"/>
          </a:xfrm>
          <a:prstGeom prst="rect">
            <a:avLst/>
          </a:prstGeo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 lang="en-US" sz="1200" b="0" kern="1200" spc="-30" dirty="0" smtClean="0">
                <a:solidFill>
                  <a:prstClr val="black"/>
                </a:solidFill>
                <a:latin typeface="+mn-lt"/>
                <a:ea typeface="Montserrat Light" charset="0"/>
                <a:cs typeface="Montserrat Light" charset="0"/>
              </a:defRPr>
            </a:lvl1pPr>
          </a:lstStyle>
          <a:p>
            <a:pPr lvl="0"/>
            <a:r>
              <a:rPr lang="en-US"/>
              <a:t>Bullet one</a:t>
            </a:r>
          </a:p>
          <a:p>
            <a:pPr lvl="0"/>
            <a:r>
              <a:rPr lang="en-US"/>
              <a:t>Bullet two</a:t>
            </a:r>
          </a:p>
          <a:p>
            <a:pPr lvl="0"/>
            <a:r>
              <a:rPr lang="en-US"/>
              <a:t>Bullet three</a:t>
            </a:r>
          </a:p>
          <a:p>
            <a:pPr lvl="0"/>
            <a:r>
              <a:rPr lang="en-US"/>
              <a:t>Bullet four</a:t>
            </a:r>
          </a:p>
          <a:p>
            <a:pPr lvl="0"/>
            <a:r>
              <a:rPr lang="en-US"/>
              <a:t>Bullet five</a:t>
            </a:r>
          </a:p>
          <a:p>
            <a:pPr lvl="0"/>
            <a:r>
              <a:rPr lang="en-US"/>
              <a:t>Bullet six</a:t>
            </a:r>
          </a:p>
        </p:txBody>
      </p:sp>
      <p:sp>
        <p:nvSpPr>
          <p:cNvPr id="50" name="Image">
            <a:extLst>
              <a:ext uri="{FF2B5EF4-FFF2-40B4-BE49-F238E27FC236}">
                <a16:creationId xmlns:a16="http://schemas.microsoft.com/office/drawing/2014/main" id="{D24D25A5-7A79-45CF-959F-6A560398E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lipArt" sz="quarter" idx="59" hasCustomPrompt="1"/>
          </p:nvPr>
        </p:nvSpPr>
        <p:spPr>
          <a:xfrm>
            <a:off x="9194477" y="2158102"/>
            <a:ext cx="742950" cy="654424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9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add icon or illustration</a:t>
            </a:r>
          </a:p>
        </p:txBody>
      </p:sp>
      <p:sp>
        <p:nvSpPr>
          <p:cNvPr id="51" name="Heading">
            <a:extLst>
              <a:ext uri="{FF2B5EF4-FFF2-40B4-BE49-F238E27FC236}">
                <a16:creationId xmlns:a16="http://schemas.microsoft.com/office/drawing/2014/main" id="{62BD54AA-145D-4A2A-84E4-08EBAB31B59B}"/>
              </a:ext>
            </a:extLst>
          </p:cNvPr>
          <p:cNvSpPr>
            <a:spLocks noGrp="1"/>
          </p:cNvSpPr>
          <p:nvPr>
            <p:ph type="body" sz="quarter" idx="60" hasCustomPrompt="1"/>
          </p:nvPr>
        </p:nvSpPr>
        <p:spPr>
          <a:xfrm>
            <a:off x="9243377" y="2917694"/>
            <a:ext cx="2161675" cy="317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Category Four</a:t>
            </a:r>
          </a:p>
        </p:txBody>
      </p:sp>
      <p:sp>
        <p:nvSpPr>
          <p:cNvPr id="52" name="Text">
            <a:extLst>
              <a:ext uri="{FF2B5EF4-FFF2-40B4-BE49-F238E27FC236}">
                <a16:creationId xmlns:a16="http://schemas.microsoft.com/office/drawing/2014/main" id="{9F76B0C7-DF7D-4C8D-84BC-26137BB93D27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9243377" y="3234995"/>
            <a:ext cx="2161676" cy="74325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90000"/>
              </a:lnSpc>
              <a:buNone/>
              <a:defRPr sz="1200" b="0" spc="-30" baseline="0">
                <a:solidFill>
                  <a:srgbClr val="000000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/>
              <a:t>You can use this space to include up to three lines of text. This could be a section summary.</a:t>
            </a:r>
          </a:p>
        </p:txBody>
      </p:sp>
      <p:sp>
        <p:nvSpPr>
          <p:cNvPr id="53" name="Subheading">
            <a:extLst>
              <a:ext uri="{FF2B5EF4-FFF2-40B4-BE49-F238E27FC236}">
                <a16:creationId xmlns:a16="http://schemas.microsoft.com/office/drawing/2014/main" id="{DBD80E9D-8904-4EE8-98F7-A80EB94EC607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9243379" y="4041645"/>
            <a:ext cx="2162175" cy="2176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1200" b="1" kern="1200" spc="-30" dirty="0" smtClean="0">
                <a:solidFill>
                  <a:schemeClr val="tx1"/>
                </a:solidFill>
                <a:latin typeface="+mn-lt"/>
                <a:ea typeface="Montserrat Light" charset="0"/>
                <a:cs typeface="Montserrat Light" charset="0"/>
              </a:defRPr>
            </a:lvl1pPr>
          </a:lstStyle>
          <a:p>
            <a:pPr lvl="0"/>
            <a:r>
              <a:rPr lang="en-US"/>
              <a:t>Introduce list:</a:t>
            </a:r>
          </a:p>
        </p:txBody>
      </p:sp>
      <p:sp>
        <p:nvSpPr>
          <p:cNvPr id="54" name="Text">
            <a:extLst>
              <a:ext uri="{FF2B5EF4-FFF2-40B4-BE49-F238E27FC236}">
                <a16:creationId xmlns:a16="http://schemas.microsoft.com/office/drawing/2014/main" id="{1B89B741-A56C-40C9-A007-0036C5D53191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9243377" y="4320958"/>
            <a:ext cx="2162175" cy="1784376"/>
          </a:xfrm>
          <a:prstGeom prst="rect">
            <a:avLst/>
          </a:prstGeom>
        </p:spPr>
        <p:txBody>
          <a:bodyPr/>
          <a:lstStyle>
            <a:lvl1pPr marL="171450" indent="-171450">
              <a:buFont typeface="Arial" panose="020B0604020202020204" pitchFamily="34" charset="0"/>
              <a:buChar char="•"/>
              <a:defRPr lang="en-US" sz="1200" b="0" kern="1200" spc="-30" dirty="0" smtClean="0">
                <a:solidFill>
                  <a:prstClr val="black"/>
                </a:solidFill>
                <a:latin typeface="+mn-lt"/>
                <a:ea typeface="Montserrat Light" charset="0"/>
                <a:cs typeface="Montserrat Light" charset="0"/>
              </a:defRPr>
            </a:lvl1pPr>
          </a:lstStyle>
          <a:p>
            <a:pPr lvl="0"/>
            <a:r>
              <a:rPr lang="en-US"/>
              <a:t>Bullet one</a:t>
            </a:r>
          </a:p>
          <a:p>
            <a:pPr lvl="0"/>
            <a:r>
              <a:rPr lang="en-US"/>
              <a:t>Bullet two</a:t>
            </a:r>
          </a:p>
          <a:p>
            <a:pPr lvl="0"/>
            <a:r>
              <a:rPr lang="en-US"/>
              <a:t>Bullet three</a:t>
            </a:r>
          </a:p>
          <a:p>
            <a:pPr lvl="0"/>
            <a:r>
              <a:rPr lang="en-US"/>
              <a:t>Bullet four</a:t>
            </a:r>
          </a:p>
          <a:p>
            <a:pPr lvl="0"/>
            <a:r>
              <a:rPr lang="en-US"/>
              <a:t>Bullet five</a:t>
            </a:r>
          </a:p>
          <a:p>
            <a:pPr lvl="0"/>
            <a:r>
              <a:rPr lang="en-US"/>
              <a:t>Bullet six</a:t>
            </a:r>
          </a:p>
        </p:txBody>
      </p:sp>
      <p:sp>
        <p:nvSpPr>
          <p:cNvPr id="31" name="Slide Number">
            <a:extLst>
              <a:ext uri="{FF2B5EF4-FFF2-40B4-BE49-F238E27FC236}">
                <a16:creationId xmlns:a16="http://schemas.microsoft.com/office/drawing/2014/main" id="{093F017F-23EC-4786-B457-DF94C43093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732492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- Six Mileston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eck Title">
            <a:extLst>
              <a:ext uri="{FF2B5EF4-FFF2-40B4-BE49-F238E27FC236}">
                <a16:creationId xmlns:a16="http://schemas.microsoft.com/office/drawing/2014/main" id="{57B50BDD-782F-465E-B2ED-14F47ADA0A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29" name="Title">
            <a:extLst>
              <a:ext uri="{FF2B5EF4-FFF2-40B4-BE49-F238E27FC236}">
                <a16:creationId xmlns:a16="http://schemas.microsoft.com/office/drawing/2014/main" id="{9B9C9E68-6833-47BE-AE49-D9C8237531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27" name="Subtitle">
            <a:extLst>
              <a:ext uri="{FF2B5EF4-FFF2-40B4-BE49-F238E27FC236}">
                <a16:creationId xmlns:a16="http://schemas.microsoft.com/office/drawing/2014/main" id="{89E7E264-7102-4515-9A0F-238604A13FC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31" name="Heading">
            <a:extLst>
              <a:ext uri="{FF2B5EF4-FFF2-40B4-BE49-F238E27FC236}">
                <a16:creationId xmlns:a16="http://schemas.microsoft.com/office/drawing/2014/main" id="{AE40CB9C-2231-48BC-ABA8-30EA27CABCF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0456" y="25987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32" name="Subheading">
            <a:extLst>
              <a:ext uri="{FF2B5EF4-FFF2-40B4-BE49-F238E27FC236}">
                <a16:creationId xmlns:a16="http://schemas.microsoft.com/office/drawing/2014/main" id="{31212E90-B031-414F-8B59-15FB9A41FDE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0456" y="28915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33" name="Text">
            <a:extLst>
              <a:ext uri="{FF2B5EF4-FFF2-40B4-BE49-F238E27FC236}">
                <a16:creationId xmlns:a16="http://schemas.microsoft.com/office/drawing/2014/main" id="{49E0F28B-1524-4D2C-8BE7-D6B5CFA6C43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0456" y="3101333"/>
            <a:ext cx="21488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34" name="Heading">
            <a:extLst>
              <a:ext uri="{FF2B5EF4-FFF2-40B4-BE49-F238E27FC236}">
                <a16:creationId xmlns:a16="http://schemas.microsoft.com/office/drawing/2014/main" id="{B087D3C3-94B1-48D1-86B4-C69168AB6E1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276711" y="44148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35" name="Subheading">
            <a:extLst>
              <a:ext uri="{FF2B5EF4-FFF2-40B4-BE49-F238E27FC236}">
                <a16:creationId xmlns:a16="http://schemas.microsoft.com/office/drawing/2014/main" id="{A26E7B18-D947-4C91-9C64-370D17B1CC4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276711" y="47076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36" name="Text">
            <a:extLst>
              <a:ext uri="{FF2B5EF4-FFF2-40B4-BE49-F238E27FC236}">
                <a16:creationId xmlns:a16="http://schemas.microsoft.com/office/drawing/2014/main" id="{DC49F747-E88E-4A42-8D0C-C5CB89A9390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276711" y="4917433"/>
            <a:ext cx="21488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37" name="Heading">
            <a:extLst>
              <a:ext uri="{FF2B5EF4-FFF2-40B4-BE49-F238E27FC236}">
                <a16:creationId xmlns:a16="http://schemas.microsoft.com/office/drawing/2014/main" id="{48F0B9C6-835E-4F70-8525-A3D72196A37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120979" y="25987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38" name="Subheading">
            <a:extLst>
              <a:ext uri="{FF2B5EF4-FFF2-40B4-BE49-F238E27FC236}">
                <a16:creationId xmlns:a16="http://schemas.microsoft.com/office/drawing/2014/main" id="{AEFC40F1-3E9E-4577-A0F5-CCEB0656F7F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120979" y="28915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39" name="Text">
            <a:extLst>
              <a:ext uri="{FF2B5EF4-FFF2-40B4-BE49-F238E27FC236}">
                <a16:creationId xmlns:a16="http://schemas.microsoft.com/office/drawing/2014/main" id="{1D6FB7EF-1143-454A-AE60-9769E5B69ED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120979" y="3101333"/>
            <a:ext cx="21488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58" name="Heading">
            <a:extLst>
              <a:ext uri="{FF2B5EF4-FFF2-40B4-BE49-F238E27FC236}">
                <a16:creationId xmlns:a16="http://schemas.microsoft.com/office/drawing/2014/main" id="{DF3645CB-3D2B-4F22-920D-08ED80F9908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992560" y="44148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59" name="Subheading">
            <a:extLst>
              <a:ext uri="{FF2B5EF4-FFF2-40B4-BE49-F238E27FC236}">
                <a16:creationId xmlns:a16="http://schemas.microsoft.com/office/drawing/2014/main" id="{E6FCF61B-B253-401D-89F7-0C22762011D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992560" y="47076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60" name="Text">
            <a:extLst>
              <a:ext uri="{FF2B5EF4-FFF2-40B4-BE49-F238E27FC236}">
                <a16:creationId xmlns:a16="http://schemas.microsoft.com/office/drawing/2014/main" id="{7C8D2D24-AEA7-42F5-8AB4-69A4E024153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992560" y="4917433"/>
            <a:ext cx="21488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40" name="Heading">
            <a:extLst>
              <a:ext uri="{FF2B5EF4-FFF2-40B4-BE49-F238E27FC236}">
                <a16:creationId xmlns:a16="http://schemas.microsoft.com/office/drawing/2014/main" id="{4D4DFF4E-8F81-44C8-91BC-5D6F024E1FA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857222" y="25987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41" name="Subheading">
            <a:extLst>
              <a:ext uri="{FF2B5EF4-FFF2-40B4-BE49-F238E27FC236}">
                <a16:creationId xmlns:a16="http://schemas.microsoft.com/office/drawing/2014/main" id="{99EFC654-3E28-419C-858A-D39D2D3B67F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857222" y="28915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46" name="Text">
            <a:extLst>
              <a:ext uri="{FF2B5EF4-FFF2-40B4-BE49-F238E27FC236}">
                <a16:creationId xmlns:a16="http://schemas.microsoft.com/office/drawing/2014/main" id="{425F7AED-9F77-4867-9BCC-4EB21942A95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857222" y="3101333"/>
            <a:ext cx="21488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67" name="Heading">
            <a:extLst>
              <a:ext uri="{FF2B5EF4-FFF2-40B4-BE49-F238E27FC236}">
                <a16:creationId xmlns:a16="http://schemas.microsoft.com/office/drawing/2014/main" id="{1AE10689-E934-41C0-AD7A-CB89FAAA0977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9718585" y="44148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68" name="Subheading">
            <a:extLst>
              <a:ext uri="{FF2B5EF4-FFF2-40B4-BE49-F238E27FC236}">
                <a16:creationId xmlns:a16="http://schemas.microsoft.com/office/drawing/2014/main" id="{4D33B8C4-4002-4F0C-8640-02234C3EED89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9718585" y="47076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69" name="Text">
            <a:extLst>
              <a:ext uri="{FF2B5EF4-FFF2-40B4-BE49-F238E27FC236}">
                <a16:creationId xmlns:a16="http://schemas.microsoft.com/office/drawing/2014/main" id="{E6B7EA05-A88D-4A2A-AA52-7D7A95F0BE8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718586" y="4917433"/>
            <a:ext cx="2148840" cy="40255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28" name="Slide Number">
            <a:extLst>
              <a:ext uri="{FF2B5EF4-FFF2-40B4-BE49-F238E27FC236}">
                <a16:creationId xmlns:a16="http://schemas.microsoft.com/office/drawing/2014/main" id="{16E5FB9E-8E62-4177-9AD9-93463ECF46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z="1200" kern="1200" smtClean="0">
                <a:solidFill>
                  <a:srgbClr val="7F7F7F"/>
                </a:solidFill>
                <a:latin typeface="+mn-lt"/>
                <a:ea typeface="+mn-ea"/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 sz="1200" kern="1200">
              <a:solidFill>
                <a:srgbClr val="7F7F7F"/>
              </a:solidFill>
              <a:latin typeface="+mn-lt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580972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- Seven Mileston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eck Title">
            <a:extLst>
              <a:ext uri="{FF2B5EF4-FFF2-40B4-BE49-F238E27FC236}">
                <a16:creationId xmlns:a16="http://schemas.microsoft.com/office/drawing/2014/main" id="{57B50BDD-782F-465E-B2ED-14F47ADA0A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29" name="Title">
            <a:extLst>
              <a:ext uri="{FF2B5EF4-FFF2-40B4-BE49-F238E27FC236}">
                <a16:creationId xmlns:a16="http://schemas.microsoft.com/office/drawing/2014/main" id="{9B9C9E68-6833-47BE-AE49-D9C8237531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27" name="Subtitle">
            <a:extLst>
              <a:ext uri="{FF2B5EF4-FFF2-40B4-BE49-F238E27FC236}">
                <a16:creationId xmlns:a16="http://schemas.microsoft.com/office/drawing/2014/main" id="{89E7E264-7102-4515-9A0F-238604A13FC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31" name="Heading">
            <a:extLst>
              <a:ext uri="{FF2B5EF4-FFF2-40B4-BE49-F238E27FC236}">
                <a16:creationId xmlns:a16="http://schemas.microsoft.com/office/drawing/2014/main" id="{AE40CB9C-2231-48BC-ABA8-30EA27CABCF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0456" y="25987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32" name="Subheading">
            <a:extLst>
              <a:ext uri="{FF2B5EF4-FFF2-40B4-BE49-F238E27FC236}">
                <a16:creationId xmlns:a16="http://schemas.microsoft.com/office/drawing/2014/main" id="{31212E90-B031-414F-8B59-15FB9A41FDE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0456" y="28915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33" name="Text">
            <a:extLst>
              <a:ext uri="{FF2B5EF4-FFF2-40B4-BE49-F238E27FC236}">
                <a16:creationId xmlns:a16="http://schemas.microsoft.com/office/drawing/2014/main" id="{49E0F28B-1524-4D2C-8BE7-D6B5CFA6C43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0456" y="3101333"/>
            <a:ext cx="21488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34" name="Heading">
            <a:extLst>
              <a:ext uri="{FF2B5EF4-FFF2-40B4-BE49-F238E27FC236}">
                <a16:creationId xmlns:a16="http://schemas.microsoft.com/office/drawing/2014/main" id="{B087D3C3-94B1-48D1-86B4-C69168AB6E1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901142" y="44148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35" name="Subheading">
            <a:extLst>
              <a:ext uri="{FF2B5EF4-FFF2-40B4-BE49-F238E27FC236}">
                <a16:creationId xmlns:a16="http://schemas.microsoft.com/office/drawing/2014/main" id="{A26E7B18-D947-4C91-9C64-370D17B1CC4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901142" y="47076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36" name="Text">
            <a:extLst>
              <a:ext uri="{FF2B5EF4-FFF2-40B4-BE49-F238E27FC236}">
                <a16:creationId xmlns:a16="http://schemas.microsoft.com/office/drawing/2014/main" id="{DC49F747-E88E-4A42-8D0C-C5CB89A9390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901142" y="4917433"/>
            <a:ext cx="21488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37" name="Heading">
            <a:extLst>
              <a:ext uri="{FF2B5EF4-FFF2-40B4-BE49-F238E27FC236}">
                <a16:creationId xmlns:a16="http://schemas.microsoft.com/office/drawing/2014/main" id="{48F0B9C6-835E-4F70-8525-A3D72196A37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436329" y="25987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38" name="Subheading">
            <a:extLst>
              <a:ext uri="{FF2B5EF4-FFF2-40B4-BE49-F238E27FC236}">
                <a16:creationId xmlns:a16="http://schemas.microsoft.com/office/drawing/2014/main" id="{AEFC40F1-3E9E-4577-A0F5-CCEB0656F7F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436329" y="28915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39" name="Text">
            <a:extLst>
              <a:ext uri="{FF2B5EF4-FFF2-40B4-BE49-F238E27FC236}">
                <a16:creationId xmlns:a16="http://schemas.microsoft.com/office/drawing/2014/main" id="{1D6FB7EF-1143-454A-AE60-9769E5B69ED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36329" y="3101333"/>
            <a:ext cx="21488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58" name="Heading">
            <a:extLst>
              <a:ext uri="{FF2B5EF4-FFF2-40B4-BE49-F238E27FC236}">
                <a16:creationId xmlns:a16="http://schemas.microsoft.com/office/drawing/2014/main" id="{DF3645CB-3D2B-4F22-920D-08ED80F9908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956858" y="44148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59" name="Subheading">
            <a:extLst>
              <a:ext uri="{FF2B5EF4-FFF2-40B4-BE49-F238E27FC236}">
                <a16:creationId xmlns:a16="http://schemas.microsoft.com/office/drawing/2014/main" id="{E6FCF61B-B253-401D-89F7-0C22762011D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956858" y="47076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60" name="Text">
            <a:extLst>
              <a:ext uri="{FF2B5EF4-FFF2-40B4-BE49-F238E27FC236}">
                <a16:creationId xmlns:a16="http://schemas.microsoft.com/office/drawing/2014/main" id="{7C8D2D24-AEA7-42F5-8AB4-69A4E024153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956858" y="4917433"/>
            <a:ext cx="21488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40" name="Heading">
            <a:extLst>
              <a:ext uri="{FF2B5EF4-FFF2-40B4-BE49-F238E27FC236}">
                <a16:creationId xmlns:a16="http://schemas.microsoft.com/office/drawing/2014/main" id="{4D4DFF4E-8F81-44C8-91BC-5D6F024E1FA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497333" y="25987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41" name="Subheading">
            <a:extLst>
              <a:ext uri="{FF2B5EF4-FFF2-40B4-BE49-F238E27FC236}">
                <a16:creationId xmlns:a16="http://schemas.microsoft.com/office/drawing/2014/main" id="{99EFC654-3E28-419C-858A-D39D2D3B67F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497333" y="28915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46" name="Text">
            <a:extLst>
              <a:ext uri="{FF2B5EF4-FFF2-40B4-BE49-F238E27FC236}">
                <a16:creationId xmlns:a16="http://schemas.microsoft.com/office/drawing/2014/main" id="{425F7AED-9F77-4867-9BCC-4EB21942A95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497333" y="3101333"/>
            <a:ext cx="21488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67" name="Heading">
            <a:extLst>
              <a:ext uri="{FF2B5EF4-FFF2-40B4-BE49-F238E27FC236}">
                <a16:creationId xmlns:a16="http://schemas.microsoft.com/office/drawing/2014/main" id="{1AE10689-E934-41C0-AD7A-CB89FAAA0977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985613" y="44148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68" name="Subheading">
            <a:extLst>
              <a:ext uri="{FF2B5EF4-FFF2-40B4-BE49-F238E27FC236}">
                <a16:creationId xmlns:a16="http://schemas.microsoft.com/office/drawing/2014/main" id="{4D33B8C4-4002-4F0C-8640-02234C3EED89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985613" y="47076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69" name="Text">
            <a:extLst>
              <a:ext uri="{FF2B5EF4-FFF2-40B4-BE49-F238E27FC236}">
                <a16:creationId xmlns:a16="http://schemas.microsoft.com/office/drawing/2014/main" id="{E6B7EA05-A88D-4A2A-AA52-7D7A95F0BE8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985614" y="4917433"/>
            <a:ext cx="2148840" cy="40255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74" name="Heading">
            <a:extLst>
              <a:ext uri="{FF2B5EF4-FFF2-40B4-BE49-F238E27FC236}">
                <a16:creationId xmlns:a16="http://schemas.microsoft.com/office/drawing/2014/main" id="{8D1F5C23-99DB-4570-9BDE-DC5922A8FE08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490000" y="2593955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75" name="Subheading">
            <a:extLst>
              <a:ext uri="{FF2B5EF4-FFF2-40B4-BE49-F238E27FC236}">
                <a16:creationId xmlns:a16="http://schemas.microsoft.com/office/drawing/2014/main" id="{1970CCB8-08EC-4E95-8047-A6BE304376D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490000" y="2886804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76" name="Text">
            <a:extLst>
              <a:ext uri="{FF2B5EF4-FFF2-40B4-BE49-F238E27FC236}">
                <a16:creationId xmlns:a16="http://schemas.microsoft.com/office/drawing/2014/main" id="{610984CC-D73A-40C6-B355-573236E8FAA1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9490000" y="3096550"/>
            <a:ext cx="21488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59A8FF3-C4C0-4A6F-A944-E1BFD80FD7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428486" y="3652939"/>
            <a:ext cx="11212134" cy="593766"/>
            <a:chOff x="428486" y="3652939"/>
            <a:chExt cx="11212134" cy="593766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96346AA-1EC7-46F9-BD0F-E81DEE0F295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595901" y="3954605"/>
              <a:ext cx="11044719" cy="0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0E0CB018-B0D5-4B44-860A-F8AB9CB7B6B5}"/>
                </a:ext>
              </a:extLst>
            </p:cNvPr>
            <p:cNvGrpSpPr/>
            <p:nvPr userDrawn="1"/>
          </p:nvGrpSpPr>
          <p:grpSpPr>
            <a:xfrm>
              <a:off x="428486" y="3657722"/>
              <a:ext cx="215900" cy="404833"/>
              <a:chOff x="481826" y="3657722"/>
              <a:chExt cx="215900" cy="404833"/>
            </a:xfrm>
          </p:grpSpPr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FCDDED10-C14B-4D21-AD7B-A2740627C5E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589776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4554DD85-90A9-4C43-8170-6809719D7D4E}"/>
                  </a:ext>
                </a:extLst>
              </p:cNvPr>
              <p:cNvSpPr/>
              <p:nvPr userDrawn="1"/>
            </p:nvSpPr>
            <p:spPr>
              <a:xfrm>
                <a:off x="481826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F4683367-6AAA-4886-ACB8-5F2AA64B34F6}"/>
                  </a:ext>
                </a:extLst>
              </p:cNvPr>
              <p:cNvSpPr/>
              <p:nvPr userDrawn="1"/>
            </p:nvSpPr>
            <p:spPr>
              <a:xfrm>
                <a:off x="521196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382AE1FD-4C76-4B5F-A801-7D8245407209}"/>
                </a:ext>
              </a:extLst>
            </p:cNvPr>
            <p:cNvGrpSpPr/>
            <p:nvPr userDrawn="1"/>
          </p:nvGrpSpPr>
          <p:grpSpPr>
            <a:xfrm flipV="1">
              <a:off x="1942913" y="3841872"/>
              <a:ext cx="215900" cy="404833"/>
              <a:chOff x="4505561" y="3657722"/>
              <a:chExt cx="215900" cy="404833"/>
            </a:xfrm>
          </p:grpSpPr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A01E9F24-05C3-43C4-8E08-8DACE36F580D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4613511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1BC9D1D2-71DD-467A-9EE9-297AECB584E3}"/>
                  </a:ext>
                </a:extLst>
              </p:cNvPr>
              <p:cNvSpPr/>
              <p:nvPr userDrawn="1"/>
            </p:nvSpPr>
            <p:spPr>
              <a:xfrm>
                <a:off x="4505561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51A260FB-FE28-4092-B3A3-AA9CF2451901}"/>
                  </a:ext>
                </a:extLst>
              </p:cNvPr>
              <p:cNvSpPr/>
              <p:nvPr userDrawn="1"/>
            </p:nvSpPr>
            <p:spPr>
              <a:xfrm>
                <a:off x="4544931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27D2679-E95E-4F8A-A4D8-D61DDB89289E}"/>
                </a:ext>
              </a:extLst>
            </p:cNvPr>
            <p:cNvGrpSpPr/>
            <p:nvPr userDrawn="1"/>
          </p:nvGrpSpPr>
          <p:grpSpPr>
            <a:xfrm>
              <a:off x="3457340" y="3657722"/>
              <a:ext cx="215900" cy="404833"/>
              <a:chOff x="8640510" y="3657722"/>
              <a:chExt cx="215900" cy="404833"/>
            </a:xfrm>
          </p:grpSpPr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EB6075AB-C46D-4C12-9B46-8720BB098B40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8748460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27DE3503-7CA1-4479-B2C1-463A8C8D1281}"/>
                  </a:ext>
                </a:extLst>
              </p:cNvPr>
              <p:cNvSpPr/>
              <p:nvPr userDrawn="1"/>
            </p:nvSpPr>
            <p:spPr>
              <a:xfrm>
                <a:off x="8640510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D86EA661-78C4-4006-B60E-99392E32F394}"/>
                  </a:ext>
                </a:extLst>
              </p:cNvPr>
              <p:cNvSpPr/>
              <p:nvPr userDrawn="1"/>
            </p:nvSpPr>
            <p:spPr>
              <a:xfrm>
                <a:off x="8679880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983429CB-BF93-483C-B402-5DD34500B55F}"/>
                </a:ext>
              </a:extLst>
            </p:cNvPr>
            <p:cNvGrpSpPr/>
            <p:nvPr userDrawn="1"/>
          </p:nvGrpSpPr>
          <p:grpSpPr>
            <a:xfrm flipV="1">
              <a:off x="4971767" y="3841872"/>
              <a:ext cx="215900" cy="404833"/>
              <a:chOff x="4505561" y="3657722"/>
              <a:chExt cx="215900" cy="404833"/>
            </a:xfrm>
          </p:grpSpPr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FE42DB84-DC5F-49E5-83A1-F843912D1593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4613511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4E614E47-8017-4403-B9E4-4F086A127DCB}"/>
                  </a:ext>
                </a:extLst>
              </p:cNvPr>
              <p:cNvSpPr/>
              <p:nvPr userDrawn="1"/>
            </p:nvSpPr>
            <p:spPr>
              <a:xfrm>
                <a:off x="4505561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D36F5778-BC8C-41D9-B57D-0A69E900B2D1}"/>
                  </a:ext>
                </a:extLst>
              </p:cNvPr>
              <p:cNvSpPr/>
              <p:nvPr userDrawn="1"/>
            </p:nvSpPr>
            <p:spPr>
              <a:xfrm>
                <a:off x="4544931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28D1E63-ED1E-4BE7-AB0D-B56F070D936F}"/>
                </a:ext>
              </a:extLst>
            </p:cNvPr>
            <p:cNvGrpSpPr/>
            <p:nvPr userDrawn="1"/>
          </p:nvGrpSpPr>
          <p:grpSpPr>
            <a:xfrm>
              <a:off x="6486194" y="3657722"/>
              <a:ext cx="215900" cy="404833"/>
              <a:chOff x="8640510" y="3657722"/>
              <a:chExt cx="215900" cy="404833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7B04986E-9B1A-4D21-9D72-0EDE365580D8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8748460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30A2D109-C8A1-4C3B-B88F-6EFA740DFB8A}"/>
                  </a:ext>
                </a:extLst>
              </p:cNvPr>
              <p:cNvSpPr/>
              <p:nvPr userDrawn="1"/>
            </p:nvSpPr>
            <p:spPr>
              <a:xfrm>
                <a:off x="8640510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2D48CD71-7E14-45C7-B844-44C014FF3D65}"/>
                  </a:ext>
                </a:extLst>
              </p:cNvPr>
              <p:cNvSpPr/>
              <p:nvPr userDrawn="1"/>
            </p:nvSpPr>
            <p:spPr>
              <a:xfrm>
                <a:off x="8679880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DD1F4DCB-463D-4AD9-8602-B234C7589668}"/>
                </a:ext>
              </a:extLst>
            </p:cNvPr>
            <p:cNvGrpSpPr/>
            <p:nvPr userDrawn="1"/>
          </p:nvGrpSpPr>
          <p:grpSpPr>
            <a:xfrm flipV="1">
              <a:off x="8000621" y="3841872"/>
              <a:ext cx="215900" cy="404833"/>
              <a:chOff x="4505561" y="3657722"/>
              <a:chExt cx="215900" cy="404833"/>
            </a:xfrm>
          </p:grpSpPr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B08F0FA2-4954-497A-A035-8744E41E242E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4613511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0882451F-BA86-46FA-90C5-424015655FA9}"/>
                  </a:ext>
                </a:extLst>
              </p:cNvPr>
              <p:cNvSpPr/>
              <p:nvPr userDrawn="1"/>
            </p:nvSpPr>
            <p:spPr>
              <a:xfrm>
                <a:off x="4505561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146A650E-6DCD-4796-B14C-7B62401C5199}"/>
                  </a:ext>
                </a:extLst>
              </p:cNvPr>
              <p:cNvSpPr/>
              <p:nvPr userDrawn="1"/>
            </p:nvSpPr>
            <p:spPr>
              <a:xfrm>
                <a:off x="4544931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17F2FFEE-BD7E-4CBD-8012-CCEA4E1F4661}"/>
                </a:ext>
              </a:extLst>
            </p:cNvPr>
            <p:cNvGrpSpPr/>
            <p:nvPr userDrawn="1"/>
          </p:nvGrpSpPr>
          <p:grpSpPr>
            <a:xfrm>
              <a:off x="9515050" y="3652939"/>
              <a:ext cx="215900" cy="404833"/>
              <a:chOff x="8640510" y="3657722"/>
              <a:chExt cx="215900" cy="404833"/>
            </a:xfrm>
          </p:grpSpPr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890BEE05-B9D0-4E9D-809E-878F056EB0D6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8748460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C651012A-1D22-460E-B0ED-8486BADDBB45}"/>
                  </a:ext>
                </a:extLst>
              </p:cNvPr>
              <p:cNvSpPr/>
              <p:nvPr userDrawn="1"/>
            </p:nvSpPr>
            <p:spPr>
              <a:xfrm>
                <a:off x="8640510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C0D03194-37FB-4FF0-AC57-1DFA8D94CDD3}"/>
                  </a:ext>
                </a:extLst>
              </p:cNvPr>
              <p:cNvSpPr/>
              <p:nvPr userDrawn="1"/>
            </p:nvSpPr>
            <p:spPr>
              <a:xfrm>
                <a:off x="8679880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8" name="Slide Number">
            <a:extLst>
              <a:ext uri="{FF2B5EF4-FFF2-40B4-BE49-F238E27FC236}">
                <a16:creationId xmlns:a16="http://schemas.microsoft.com/office/drawing/2014/main" id="{16E5FB9E-8E62-4177-9AD9-93463ECF46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z="1200" kern="1200" smtClean="0">
                <a:solidFill>
                  <a:srgbClr val="7F7F7F"/>
                </a:solidFill>
                <a:latin typeface="+mn-lt"/>
                <a:ea typeface="+mn-ea"/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 sz="1200" kern="1200">
              <a:solidFill>
                <a:srgbClr val="7F7F7F"/>
              </a:solidFill>
              <a:latin typeface="+mn-lt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360069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- Eight Mileston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eck Title">
            <a:extLst>
              <a:ext uri="{FF2B5EF4-FFF2-40B4-BE49-F238E27FC236}">
                <a16:creationId xmlns:a16="http://schemas.microsoft.com/office/drawing/2014/main" id="{57B50BDD-782F-465E-B2ED-14F47ADA0A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50" y="365274"/>
            <a:ext cx="3601386" cy="2028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en-US" sz="900" b="0" kern="1200" spc="300" dirty="0">
                <a:solidFill>
                  <a:schemeClr val="bg1">
                    <a:lumMod val="65000"/>
                  </a:schemeClr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29" name="Title">
            <a:extLst>
              <a:ext uri="{FF2B5EF4-FFF2-40B4-BE49-F238E27FC236}">
                <a16:creationId xmlns:a16="http://schemas.microsoft.com/office/drawing/2014/main" id="{9B9C9E68-6833-47BE-AE49-D9C8237531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2277" y="733392"/>
            <a:ext cx="9326880" cy="338328"/>
          </a:xfrm>
          <a:prstGeom prst="rect">
            <a:avLst/>
          </a:prstGeom>
        </p:spPr>
        <p:txBody>
          <a:bodyPr anchor="ctr"/>
          <a:lstStyle>
            <a:lvl1pPr marL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600" b="1" kern="1200" dirty="0">
                <a:solidFill>
                  <a:srgbClr val="20558A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/>
              <a:t>Slide Title</a:t>
            </a:r>
          </a:p>
        </p:txBody>
      </p:sp>
      <p:sp>
        <p:nvSpPr>
          <p:cNvPr id="27" name="Subtitle">
            <a:extLst>
              <a:ext uri="{FF2B5EF4-FFF2-40B4-BE49-F238E27FC236}">
                <a16:creationId xmlns:a16="http://schemas.microsoft.com/office/drawing/2014/main" id="{89E7E264-7102-4515-9A0F-238604A13FC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56141" y="1067278"/>
            <a:ext cx="11323109" cy="48716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Calibri" panose="020F0502020204030204" pitchFamily="34" charset="0"/>
              </a:defRPr>
            </a:lvl1pPr>
          </a:lstStyle>
          <a:p>
            <a:pPr lvl="0"/>
            <a:r>
              <a:rPr lang="en-US"/>
              <a:t>One or two lines of text</a:t>
            </a:r>
          </a:p>
        </p:txBody>
      </p:sp>
      <p:sp>
        <p:nvSpPr>
          <p:cNvPr id="31" name="Heading">
            <a:extLst>
              <a:ext uri="{FF2B5EF4-FFF2-40B4-BE49-F238E27FC236}">
                <a16:creationId xmlns:a16="http://schemas.microsoft.com/office/drawing/2014/main" id="{AE40CB9C-2231-48BC-ABA8-30EA27CABCF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0456" y="25987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32" name="Subheading">
            <a:extLst>
              <a:ext uri="{FF2B5EF4-FFF2-40B4-BE49-F238E27FC236}">
                <a16:creationId xmlns:a16="http://schemas.microsoft.com/office/drawing/2014/main" id="{31212E90-B031-414F-8B59-15FB9A41FDE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0456" y="28915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33" name="Title">
            <a:extLst>
              <a:ext uri="{FF2B5EF4-FFF2-40B4-BE49-F238E27FC236}">
                <a16:creationId xmlns:a16="http://schemas.microsoft.com/office/drawing/2014/main" id="{49E0F28B-1524-4D2C-8BE7-D6B5CFA6C43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0456" y="3101333"/>
            <a:ext cx="21488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34" name="Heading">
            <a:extLst>
              <a:ext uri="{FF2B5EF4-FFF2-40B4-BE49-F238E27FC236}">
                <a16:creationId xmlns:a16="http://schemas.microsoft.com/office/drawing/2014/main" id="{B087D3C3-94B1-48D1-86B4-C69168AB6E1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725103" y="44148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35" name="Subheading">
            <a:extLst>
              <a:ext uri="{FF2B5EF4-FFF2-40B4-BE49-F238E27FC236}">
                <a16:creationId xmlns:a16="http://schemas.microsoft.com/office/drawing/2014/main" id="{A26E7B18-D947-4C91-9C64-370D17B1CC4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725103" y="47076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36" name="Text">
            <a:extLst>
              <a:ext uri="{FF2B5EF4-FFF2-40B4-BE49-F238E27FC236}">
                <a16:creationId xmlns:a16="http://schemas.microsoft.com/office/drawing/2014/main" id="{DC49F747-E88E-4A42-8D0C-C5CB89A9390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725103" y="4917433"/>
            <a:ext cx="21488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37" name="Heading">
            <a:extLst>
              <a:ext uri="{FF2B5EF4-FFF2-40B4-BE49-F238E27FC236}">
                <a16:creationId xmlns:a16="http://schemas.microsoft.com/office/drawing/2014/main" id="{48F0B9C6-835E-4F70-8525-A3D72196A37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020689" y="25987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38" name="Subheading">
            <a:extLst>
              <a:ext uri="{FF2B5EF4-FFF2-40B4-BE49-F238E27FC236}">
                <a16:creationId xmlns:a16="http://schemas.microsoft.com/office/drawing/2014/main" id="{AEFC40F1-3E9E-4577-A0F5-CCEB0656F7F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020689" y="28915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39" name="Text">
            <a:extLst>
              <a:ext uri="{FF2B5EF4-FFF2-40B4-BE49-F238E27FC236}">
                <a16:creationId xmlns:a16="http://schemas.microsoft.com/office/drawing/2014/main" id="{1D6FB7EF-1143-454A-AE60-9769E5B69ED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020689" y="3101333"/>
            <a:ext cx="21488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58" name="Heading">
            <a:extLst>
              <a:ext uri="{FF2B5EF4-FFF2-40B4-BE49-F238E27FC236}">
                <a16:creationId xmlns:a16="http://schemas.microsoft.com/office/drawing/2014/main" id="{DF3645CB-3D2B-4F22-920D-08ED80F9908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345623" y="44148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59" name="Subheading">
            <a:extLst>
              <a:ext uri="{FF2B5EF4-FFF2-40B4-BE49-F238E27FC236}">
                <a16:creationId xmlns:a16="http://schemas.microsoft.com/office/drawing/2014/main" id="{E6FCF61B-B253-401D-89F7-0C22762011D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345623" y="47076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60" name="Text">
            <a:extLst>
              <a:ext uri="{FF2B5EF4-FFF2-40B4-BE49-F238E27FC236}">
                <a16:creationId xmlns:a16="http://schemas.microsoft.com/office/drawing/2014/main" id="{7C8D2D24-AEA7-42F5-8AB4-69A4E024153D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345623" y="4917433"/>
            <a:ext cx="21488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40" name="Heading">
            <a:extLst>
              <a:ext uri="{FF2B5EF4-FFF2-40B4-BE49-F238E27FC236}">
                <a16:creationId xmlns:a16="http://schemas.microsoft.com/office/drawing/2014/main" id="{4D4DFF4E-8F81-44C8-91BC-5D6F024E1FA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5617159" y="2593955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41" name="Subheading">
            <a:extLst>
              <a:ext uri="{FF2B5EF4-FFF2-40B4-BE49-F238E27FC236}">
                <a16:creationId xmlns:a16="http://schemas.microsoft.com/office/drawing/2014/main" id="{99EFC654-3E28-419C-858A-D39D2D3B67F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617159" y="28915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46" name="Text">
            <a:extLst>
              <a:ext uri="{FF2B5EF4-FFF2-40B4-BE49-F238E27FC236}">
                <a16:creationId xmlns:a16="http://schemas.microsoft.com/office/drawing/2014/main" id="{425F7AED-9F77-4867-9BCC-4EB21942A95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617159" y="3101333"/>
            <a:ext cx="21488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67" name="Heading">
            <a:extLst>
              <a:ext uri="{FF2B5EF4-FFF2-40B4-BE49-F238E27FC236}">
                <a16:creationId xmlns:a16="http://schemas.microsoft.com/office/drawing/2014/main" id="{1AE10689-E934-41C0-AD7A-CB89FAAA0977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885397" y="44148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68" name="Subheading">
            <a:extLst>
              <a:ext uri="{FF2B5EF4-FFF2-40B4-BE49-F238E27FC236}">
                <a16:creationId xmlns:a16="http://schemas.microsoft.com/office/drawing/2014/main" id="{4D33B8C4-4002-4F0C-8640-02234C3EED89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885397" y="47076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69" name="Text">
            <a:extLst>
              <a:ext uri="{FF2B5EF4-FFF2-40B4-BE49-F238E27FC236}">
                <a16:creationId xmlns:a16="http://schemas.microsoft.com/office/drawing/2014/main" id="{E6B7EA05-A88D-4A2A-AA52-7D7A95F0BE8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885398" y="4917433"/>
            <a:ext cx="2148840" cy="40255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74" name="Heading">
            <a:extLst>
              <a:ext uri="{FF2B5EF4-FFF2-40B4-BE49-F238E27FC236}">
                <a16:creationId xmlns:a16="http://schemas.microsoft.com/office/drawing/2014/main" id="{8D1F5C23-99DB-4570-9BDE-DC5922A8FE08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8194190" y="2593955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75" name="Subheading">
            <a:extLst>
              <a:ext uri="{FF2B5EF4-FFF2-40B4-BE49-F238E27FC236}">
                <a16:creationId xmlns:a16="http://schemas.microsoft.com/office/drawing/2014/main" id="{1970CCB8-08EC-4E95-8047-A6BE304376D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8194190" y="2886804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76" name="Text">
            <a:extLst>
              <a:ext uri="{FF2B5EF4-FFF2-40B4-BE49-F238E27FC236}">
                <a16:creationId xmlns:a16="http://schemas.microsoft.com/office/drawing/2014/main" id="{610984CC-D73A-40C6-B355-573236E8FAA1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8194190" y="3096550"/>
            <a:ext cx="2148840" cy="45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sp>
        <p:nvSpPr>
          <p:cNvPr id="81" name="Heading">
            <a:extLst>
              <a:ext uri="{FF2B5EF4-FFF2-40B4-BE49-F238E27FC236}">
                <a16:creationId xmlns:a16="http://schemas.microsoft.com/office/drawing/2014/main" id="{AA8564AF-8FC4-4AEB-A4E3-4E08318BB5AE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9486190" y="4414838"/>
            <a:ext cx="2152650" cy="282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400" b="1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Milestone Title</a:t>
            </a:r>
          </a:p>
        </p:txBody>
      </p:sp>
      <p:sp>
        <p:nvSpPr>
          <p:cNvPr id="82" name="Subheading">
            <a:extLst>
              <a:ext uri="{FF2B5EF4-FFF2-40B4-BE49-F238E27FC236}">
                <a16:creationId xmlns:a16="http://schemas.microsoft.com/office/drawing/2014/main" id="{F68CAE13-74F8-4F5D-8D15-76FF187300F2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9486190" y="4707687"/>
            <a:ext cx="2152650" cy="182880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Date or Date Range</a:t>
            </a:r>
          </a:p>
        </p:txBody>
      </p:sp>
      <p:sp>
        <p:nvSpPr>
          <p:cNvPr id="83" name="Text">
            <a:extLst>
              <a:ext uri="{FF2B5EF4-FFF2-40B4-BE49-F238E27FC236}">
                <a16:creationId xmlns:a16="http://schemas.microsoft.com/office/drawing/2014/main" id="{BE019058-2DF7-4618-B961-24A7B63E564D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9486191" y="4917433"/>
            <a:ext cx="2148840" cy="40255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en-US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Two-line description of this milestone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85D039A-F765-46BC-9363-ABC5DC2CDE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428486" y="3652939"/>
            <a:ext cx="11212134" cy="593766"/>
            <a:chOff x="428486" y="3652939"/>
            <a:chExt cx="11212134" cy="593766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96346AA-1EC7-46F9-BD0F-E81DEE0F295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595901" y="3954605"/>
              <a:ext cx="11044719" cy="0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</p:cxn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0E0CB018-B0D5-4B44-860A-F8AB9CB7B6B5}"/>
                </a:ext>
              </a:extLst>
            </p:cNvPr>
            <p:cNvGrpSpPr/>
            <p:nvPr userDrawn="1"/>
          </p:nvGrpSpPr>
          <p:grpSpPr>
            <a:xfrm>
              <a:off x="428486" y="3657722"/>
              <a:ext cx="215900" cy="404833"/>
              <a:chOff x="481826" y="3657722"/>
              <a:chExt cx="215900" cy="404833"/>
            </a:xfrm>
          </p:grpSpPr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FCDDED10-C14B-4D21-AD7B-A2740627C5EC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589776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4554DD85-90A9-4C43-8170-6809719D7D4E}"/>
                  </a:ext>
                </a:extLst>
              </p:cNvPr>
              <p:cNvSpPr/>
              <p:nvPr userDrawn="1"/>
            </p:nvSpPr>
            <p:spPr>
              <a:xfrm>
                <a:off x="481826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F4683367-6AAA-4886-ACB8-5F2AA64B34F6}"/>
                  </a:ext>
                </a:extLst>
              </p:cNvPr>
              <p:cNvSpPr/>
              <p:nvPr userDrawn="1"/>
            </p:nvSpPr>
            <p:spPr>
              <a:xfrm>
                <a:off x="521196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382AE1FD-4C76-4B5F-A801-7D8245407209}"/>
                </a:ext>
              </a:extLst>
            </p:cNvPr>
            <p:cNvGrpSpPr/>
            <p:nvPr userDrawn="1"/>
          </p:nvGrpSpPr>
          <p:grpSpPr>
            <a:xfrm flipV="1">
              <a:off x="1725985" y="3841872"/>
              <a:ext cx="215900" cy="404833"/>
              <a:chOff x="4505561" y="3657722"/>
              <a:chExt cx="215900" cy="404833"/>
            </a:xfrm>
          </p:grpSpPr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A01E9F24-05C3-43C4-8E08-8DACE36F580D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4613511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1BC9D1D2-71DD-467A-9EE9-297AECB584E3}"/>
                  </a:ext>
                </a:extLst>
              </p:cNvPr>
              <p:cNvSpPr/>
              <p:nvPr userDrawn="1"/>
            </p:nvSpPr>
            <p:spPr>
              <a:xfrm>
                <a:off x="4505561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51A260FB-FE28-4092-B3A3-AA9CF2451901}"/>
                  </a:ext>
                </a:extLst>
              </p:cNvPr>
              <p:cNvSpPr/>
              <p:nvPr userDrawn="1"/>
            </p:nvSpPr>
            <p:spPr>
              <a:xfrm>
                <a:off x="4544931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927D2679-E95E-4F8A-A4D8-D61DDB89289E}"/>
                </a:ext>
              </a:extLst>
            </p:cNvPr>
            <p:cNvGrpSpPr/>
            <p:nvPr userDrawn="1"/>
          </p:nvGrpSpPr>
          <p:grpSpPr>
            <a:xfrm>
              <a:off x="3023484" y="3657722"/>
              <a:ext cx="215900" cy="404833"/>
              <a:chOff x="8640510" y="3657722"/>
              <a:chExt cx="215900" cy="404833"/>
            </a:xfrm>
          </p:grpSpPr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EB6075AB-C46D-4C12-9B46-8720BB098B40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8748460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27DE3503-7CA1-4479-B2C1-463A8C8D1281}"/>
                  </a:ext>
                </a:extLst>
              </p:cNvPr>
              <p:cNvSpPr/>
              <p:nvPr userDrawn="1"/>
            </p:nvSpPr>
            <p:spPr>
              <a:xfrm>
                <a:off x="8640510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D86EA661-78C4-4006-B60E-99392E32F394}"/>
                  </a:ext>
                </a:extLst>
              </p:cNvPr>
              <p:cNvSpPr/>
              <p:nvPr userDrawn="1"/>
            </p:nvSpPr>
            <p:spPr>
              <a:xfrm>
                <a:off x="8679880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983429CB-BF93-483C-B402-5DD34500B55F}"/>
                </a:ext>
              </a:extLst>
            </p:cNvPr>
            <p:cNvGrpSpPr/>
            <p:nvPr userDrawn="1"/>
          </p:nvGrpSpPr>
          <p:grpSpPr>
            <a:xfrm flipV="1">
              <a:off x="4320983" y="3841872"/>
              <a:ext cx="215900" cy="404833"/>
              <a:chOff x="4505561" y="3657722"/>
              <a:chExt cx="215900" cy="404833"/>
            </a:xfrm>
          </p:grpSpPr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FE42DB84-DC5F-49E5-83A1-F843912D1593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4613511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63" name="Oval 62">
                <a:extLst>
                  <a:ext uri="{FF2B5EF4-FFF2-40B4-BE49-F238E27FC236}">
                    <a16:creationId xmlns:a16="http://schemas.microsoft.com/office/drawing/2014/main" id="{4E614E47-8017-4403-B9E4-4F086A127DCB}"/>
                  </a:ext>
                </a:extLst>
              </p:cNvPr>
              <p:cNvSpPr/>
              <p:nvPr userDrawn="1"/>
            </p:nvSpPr>
            <p:spPr>
              <a:xfrm>
                <a:off x="4505561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D36F5778-BC8C-41D9-B57D-0A69E900B2D1}"/>
                  </a:ext>
                </a:extLst>
              </p:cNvPr>
              <p:cNvSpPr/>
              <p:nvPr userDrawn="1"/>
            </p:nvSpPr>
            <p:spPr>
              <a:xfrm>
                <a:off x="4544931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328D1E63-ED1E-4BE7-AB0D-B56F070D936F}"/>
                </a:ext>
              </a:extLst>
            </p:cNvPr>
            <p:cNvGrpSpPr/>
            <p:nvPr userDrawn="1"/>
          </p:nvGrpSpPr>
          <p:grpSpPr>
            <a:xfrm>
              <a:off x="5618482" y="3657722"/>
              <a:ext cx="215900" cy="404833"/>
              <a:chOff x="8640510" y="3657722"/>
              <a:chExt cx="215900" cy="404833"/>
            </a:xfrm>
          </p:grpSpPr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7B04986E-9B1A-4D21-9D72-0EDE365580D8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8748460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65" name="Oval 64">
                <a:extLst>
                  <a:ext uri="{FF2B5EF4-FFF2-40B4-BE49-F238E27FC236}">
                    <a16:creationId xmlns:a16="http://schemas.microsoft.com/office/drawing/2014/main" id="{30A2D109-C8A1-4C3B-B88F-6EFA740DFB8A}"/>
                  </a:ext>
                </a:extLst>
              </p:cNvPr>
              <p:cNvSpPr/>
              <p:nvPr userDrawn="1"/>
            </p:nvSpPr>
            <p:spPr>
              <a:xfrm>
                <a:off x="8640510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2D48CD71-7E14-45C7-B844-44C014FF3D65}"/>
                  </a:ext>
                </a:extLst>
              </p:cNvPr>
              <p:cNvSpPr/>
              <p:nvPr userDrawn="1"/>
            </p:nvSpPr>
            <p:spPr>
              <a:xfrm>
                <a:off x="8679880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DD1F4DCB-463D-4AD9-8602-B234C7589668}"/>
                </a:ext>
              </a:extLst>
            </p:cNvPr>
            <p:cNvGrpSpPr/>
            <p:nvPr userDrawn="1"/>
          </p:nvGrpSpPr>
          <p:grpSpPr>
            <a:xfrm flipV="1">
              <a:off x="6915981" y="3841872"/>
              <a:ext cx="215900" cy="404833"/>
              <a:chOff x="4505561" y="3657722"/>
              <a:chExt cx="215900" cy="404833"/>
            </a:xfrm>
          </p:grpSpPr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B08F0FA2-4954-497A-A035-8744E41E242E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4613511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0882451F-BA86-46FA-90C5-424015655FA9}"/>
                  </a:ext>
                </a:extLst>
              </p:cNvPr>
              <p:cNvSpPr/>
              <p:nvPr userDrawn="1"/>
            </p:nvSpPr>
            <p:spPr>
              <a:xfrm>
                <a:off x="4505561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146A650E-6DCD-4796-B14C-7B62401C5199}"/>
                  </a:ext>
                </a:extLst>
              </p:cNvPr>
              <p:cNvSpPr/>
              <p:nvPr userDrawn="1"/>
            </p:nvSpPr>
            <p:spPr>
              <a:xfrm>
                <a:off x="4544931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17F2FFEE-BD7E-4CBD-8012-CCEA4E1F4661}"/>
                </a:ext>
              </a:extLst>
            </p:cNvPr>
            <p:cNvGrpSpPr/>
            <p:nvPr userDrawn="1"/>
          </p:nvGrpSpPr>
          <p:grpSpPr>
            <a:xfrm>
              <a:off x="8213480" y="3652939"/>
              <a:ext cx="215900" cy="404833"/>
              <a:chOff x="8640510" y="3657722"/>
              <a:chExt cx="215900" cy="404833"/>
            </a:xfrm>
          </p:grpSpPr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890BEE05-B9D0-4E9D-809E-878F056EB0D6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8748460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C651012A-1D22-460E-B0ED-8486BADDBB45}"/>
                  </a:ext>
                </a:extLst>
              </p:cNvPr>
              <p:cNvSpPr/>
              <p:nvPr userDrawn="1"/>
            </p:nvSpPr>
            <p:spPr>
              <a:xfrm>
                <a:off x="8640510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0" name="Oval 79">
                <a:extLst>
                  <a:ext uri="{FF2B5EF4-FFF2-40B4-BE49-F238E27FC236}">
                    <a16:creationId xmlns:a16="http://schemas.microsoft.com/office/drawing/2014/main" id="{C0D03194-37FB-4FF0-AC57-1DFA8D94CDD3}"/>
                  </a:ext>
                </a:extLst>
              </p:cNvPr>
              <p:cNvSpPr/>
              <p:nvPr userDrawn="1"/>
            </p:nvSpPr>
            <p:spPr>
              <a:xfrm>
                <a:off x="8679880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56B47EAE-5D53-4F5F-BD64-99EA7E9A3FBF}"/>
                </a:ext>
              </a:extLst>
            </p:cNvPr>
            <p:cNvGrpSpPr/>
            <p:nvPr userDrawn="1"/>
          </p:nvGrpSpPr>
          <p:grpSpPr>
            <a:xfrm flipV="1">
              <a:off x="9510976" y="3841872"/>
              <a:ext cx="215900" cy="404833"/>
              <a:chOff x="4505561" y="3657722"/>
              <a:chExt cx="215900" cy="404833"/>
            </a:xfrm>
          </p:grpSpPr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00CD3595-41DA-47EF-A0EE-4009E3F9F30F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4613511" y="3657722"/>
                <a:ext cx="0" cy="35968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481FECEA-0E63-484F-92CC-F47BF77649EA}"/>
                  </a:ext>
                </a:extLst>
              </p:cNvPr>
              <p:cNvSpPr/>
              <p:nvPr userDrawn="1"/>
            </p:nvSpPr>
            <p:spPr>
              <a:xfrm>
                <a:off x="4505561" y="3846655"/>
                <a:ext cx="215900" cy="215900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7C80A0B0-1792-458F-AE31-08D1C0FC2EAA}"/>
                  </a:ext>
                </a:extLst>
              </p:cNvPr>
              <p:cNvSpPr/>
              <p:nvPr userDrawn="1"/>
            </p:nvSpPr>
            <p:spPr>
              <a:xfrm>
                <a:off x="4544931" y="3886025"/>
                <a:ext cx="137160" cy="137160"/>
              </a:xfrm>
              <a:prstGeom prst="ellipse">
                <a:avLst/>
              </a:prstGeom>
              <a:solidFill>
                <a:schemeClr val="accent1"/>
              </a:solidFill>
              <a:ln w="381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8" name="Slide Number">
            <a:extLst>
              <a:ext uri="{FF2B5EF4-FFF2-40B4-BE49-F238E27FC236}">
                <a16:creationId xmlns:a16="http://schemas.microsoft.com/office/drawing/2014/main" id="{16E5FB9E-8E62-4177-9AD9-93463ECF46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z="1200" kern="1200" smtClean="0">
                <a:solidFill>
                  <a:srgbClr val="7F7F7F"/>
                </a:solidFill>
                <a:latin typeface="+mn-lt"/>
                <a:ea typeface="+mn-ea"/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 sz="1200" kern="1200">
              <a:solidFill>
                <a:srgbClr val="7F7F7F"/>
              </a:solidFill>
              <a:latin typeface="+mn-lt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497108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0643" cy="931925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2" name="CIT Logo">
            <a:extLst>
              <a:ext uri="{FF2B5EF4-FFF2-40B4-BE49-F238E27FC236}">
                <a16:creationId xmlns:a16="http://schemas.microsoft.com/office/drawing/2014/main" id="{6F0553D6-B6F5-4F07-AC12-9265B78578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7427" y="483375"/>
            <a:ext cx="1392265" cy="445694"/>
          </a:xfrm>
          <a:prstGeom prst="rect">
            <a:avLst/>
          </a:prstGeom>
        </p:spPr>
      </p:pic>
      <p:sp>
        <p:nvSpPr>
          <p:cNvPr id="14" name="Deck Title">
            <a:extLst>
              <a:ext uri="{FF2B5EF4-FFF2-40B4-BE49-F238E27FC236}">
                <a16:creationId xmlns:a16="http://schemas.microsoft.com/office/drawing/2014/main" id="{61A0323D-0169-442C-9B3C-C9C7632665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50849" y="2227764"/>
            <a:ext cx="4236653" cy="22207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lang="en-US" sz="900" b="0" kern="1200" spc="300" dirty="0" smtClean="0">
                <a:solidFill>
                  <a:schemeClr val="bg1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en-US"/>
              <a:t>SHORT CAPITALIZED PRESENTATION NAME</a:t>
            </a:r>
          </a:p>
        </p:txBody>
      </p:sp>
      <p:sp>
        <p:nvSpPr>
          <p:cNvPr id="2" name="Title"/>
          <p:cNvSpPr>
            <a:spLocks noGrp="1"/>
          </p:cNvSpPr>
          <p:nvPr>
            <p:ph type="ctrTitle" hasCustomPrompt="1"/>
          </p:nvPr>
        </p:nvSpPr>
        <p:spPr>
          <a:xfrm>
            <a:off x="455878" y="1913153"/>
            <a:ext cx="11277532" cy="1408496"/>
          </a:xfrm>
        </p:spPr>
        <p:txBody>
          <a:bodyPr anchor="b">
            <a:noAutofit/>
          </a:bodyPr>
          <a:lstStyle>
            <a:lvl1pPr algn="l">
              <a:lnSpc>
                <a:spcPct val="90000"/>
              </a:lnSpc>
              <a:defRPr sz="3600" b="1" i="0" baseline="0">
                <a:solidFill>
                  <a:schemeClr val="bg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r>
              <a:rPr lang="en-US"/>
              <a:t>Questions?</a:t>
            </a:r>
          </a:p>
        </p:txBody>
      </p:sp>
      <p:cxnSp>
        <p:nvCxnSpPr>
          <p:cNvPr id="4" name="Line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 userDrawn="1"/>
        </p:nvCxnSpPr>
        <p:spPr>
          <a:xfrm>
            <a:off x="455878" y="3429000"/>
            <a:ext cx="11277532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"/>
          <p:cNvSpPr>
            <a:spLocks noGrp="1"/>
          </p:cNvSpPr>
          <p:nvPr>
            <p:ph type="subTitle" idx="1" hasCustomPrompt="1"/>
          </p:nvPr>
        </p:nvSpPr>
        <p:spPr>
          <a:xfrm>
            <a:off x="455878" y="3657601"/>
            <a:ext cx="11277532" cy="365126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buNone/>
              <a:defRPr sz="1800" baseline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Contact information for any additional questions</a:t>
            </a:r>
          </a:p>
        </p:txBody>
      </p:sp>
      <p:sp>
        <p:nvSpPr>
          <p:cNvPr id="13" name="Slide Number">
            <a:extLst>
              <a:ext uri="{FF2B5EF4-FFF2-40B4-BE49-F238E27FC236}">
                <a16:creationId xmlns:a16="http://schemas.microsoft.com/office/drawing/2014/main" id="{71CB9674-4F5E-4B86-98EE-26326F447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 userDrawn="1"/>
        </p:nvSpPr>
        <p:spPr>
          <a:xfrm>
            <a:off x="9262534" y="63856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lnSpc>
                <a:spcPct val="100000"/>
              </a:lnSpc>
              <a:spcBef>
                <a:spcPct val="0"/>
              </a:spcBef>
              <a:defRPr sz="1200" kern="1200">
                <a:solidFill>
                  <a:srgbClr val="7F7F7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8BA57A7-37C2-4381-B651-A52D0E09B8D6}" type="slidenum">
              <a:rPr lang="en-US" smtClean="0">
                <a:solidFill>
                  <a:schemeClr val="bg1"/>
                </a:solidFill>
                <a:cs typeface="Calibri" panose="020F0502020204030204" pitchFamily="34" charset="0"/>
              </a:rPr>
              <a:pPr>
                <a:defRPr/>
              </a:pPr>
              <a:t>‹#›</a:t>
            </a:fld>
            <a:endParaRPr lang="en-US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825941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5878" y="1791905"/>
            <a:ext cx="11277532" cy="1408496"/>
          </a:xfrm>
        </p:spPr>
        <p:txBody>
          <a:bodyPr anchor="b">
            <a:normAutofit/>
          </a:bodyPr>
          <a:lstStyle>
            <a:lvl1pPr algn="ctr">
              <a:lnSpc>
                <a:spcPct val="90000"/>
              </a:lnSpc>
              <a:defRPr sz="3800" b="1" i="0" baseline="0">
                <a:solidFill>
                  <a:srgbClr val="20558A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5878" y="3657600"/>
            <a:ext cx="11277532" cy="2057400"/>
          </a:xfrm>
        </p:spPr>
        <p:txBody>
          <a:bodyPr>
            <a:normAutofit/>
          </a:bodyPr>
          <a:lstStyle>
            <a:lvl1pPr marL="0" indent="0" algn="ctr">
              <a:lnSpc>
                <a:spcPct val="90000"/>
              </a:lnSpc>
              <a:buNone/>
              <a:defRPr sz="2800" baseline="0">
                <a:solidFill>
                  <a:srgbClr val="616265"/>
                </a:solidFill>
              </a:defRPr>
            </a:lvl1pPr>
            <a:lvl2pPr marL="4572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55878" y="3429000"/>
            <a:ext cx="11277532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8888609" y="6172201"/>
            <a:ext cx="2844800" cy="365125"/>
          </a:xfrm>
        </p:spPr>
        <p:txBody>
          <a:bodyPr/>
          <a:lstStyle>
            <a:lvl1pPr marL="0" indent="0" algn="r">
              <a:buFontTx/>
              <a:buNone/>
              <a:defRPr sz="1800" baseline="0">
                <a:solidFill>
                  <a:srgbClr val="616265"/>
                </a:solidFill>
              </a:defRPr>
            </a:lvl1pPr>
          </a:lstStyle>
          <a:p>
            <a:pPr lvl="0"/>
            <a:r>
              <a:rPr lang="en-US"/>
              <a:t>MONTH, YEAR</a:t>
            </a:r>
          </a:p>
        </p:txBody>
      </p:sp>
    </p:spTree>
    <p:extLst>
      <p:ext uri="{BB962C8B-B14F-4D97-AF65-F5344CB8AC3E}">
        <p14:creationId xmlns:p14="http://schemas.microsoft.com/office/powerpoint/2010/main" val="2035996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bg>
      <p:bgPr>
        <a:solidFill>
          <a:srgbClr val="2055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5878" y="1791905"/>
            <a:ext cx="11277532" cy="1408496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3800" b="1" i="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5878" y="3657600"/>
            <a:ext cx="11277532" cy="2057400"/>
          </a:xfrm>
        </p:spPr>
        <p:txBody>
          <a:bodyPr>
            <a:normAutofit/>
          </a:bodyPr>
          <a:lstStyle>
            <a:lvl1pPr marL="0" indent="0" algn="l">
              <a:lnSpc>
                <a:spcPct val="90000"/>
              </a:lnSpc>
              <a:buNone/>
              <a:defRPr sz="2800" baseline="0">
                <a:solidFill>
                  <a:schemeClr val="bg1"/>
                </a:solidFill>
              </a:defRPr>
            </a:lvl1pPr>
            <a:lvl2pPr marL="4572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55878" y="3429000"/>
            <a:ext cx="11277532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 userDrawn="1"/>
        </p:nvSpPr>
        <p:spPr>
          <a:xfrm>
            <a:off x="101600" y="6095999"/>
            <a:ext cx="11785600" cy="550926"/>
          </a:xfrm>
          <a:prstGeom prst="rect">
            <a:avLst/>
          </a:prstGeom>
          <a:solidFill>
            <a:srgbClr val="20558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399" y="6047232"/>
            <a:ext cx="3657602" cy="658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116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r" eaLnBrk="1" hangingPunct="1">
              <a:lnSpc>
                <a:spcPct val="100000"/>
              </a:lnSpc>
              <a:spcBef>
                <a:spcPct val="0"/>
              </a:spcBef>
              <a:defRPr>
                <a:latin typeface="+mn-lt"/>
              </a:defRPr>
            </a:lvl1pPr>
          </a:lstStyle>
          <a:p>
            <a:pPr>
              <a:defRPr/>
            </a:pPr>
            <a:fld id="{A8BA57A7-37C2-4381-B651-A52D0E09B8D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903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877" y="1461801"/>
            <a:ext cx="5538523" cy="4299237"/>
          </a:xfrm>
        </p:spPr>
        <p:txBody>
          <a:bodyPr/>
          <a:lstStyle>
            <a:lvl1pPr>
              <a:lnSpc>
                <a:spcPct val="100000"/>
              </a:lnSpc>
              <a:defRPr sz="2400"/>
            </a:lvl1pPr>
            <a:lvl2pPr>
              <a:lnSpc>
                <a:spcPct val="100000"/>
              </a:lnSpc>
              <a:defRPr sz="2000"/>
            </a:lvl2pPr>
            <a:lvl3pPr>
              <a:lnSpc>
                <a:spcPct val="100000"/>
              </a:lnSpc>
              <a:defRPr sz="1800"/>
            </a:lvl3pPr>
            <a:lvl4pPr>
              <a:lnSpc>
                <a:spcPct val="100000"/>
              </a:lnSpc>
              <a:defRPr sz="1600"/>
            </a:lvl4pPr>
            <a:lvl5pPr>
              <a:lnSpc>
                <a:spcPct val="100000"/>
              </a:lnSpc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1" y="1461801"/>
            <a:ext cx="5535809" cy="429923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1" hangingPunct="1">
              <a:lnSpc>
                <a:spcPct val="100000"/>
              </a:lnSpc>
              <a:spcBef>
                <a:spcPct val="0"/>
              </a:spcBef>
              <a:defRPr>
                <a:latin typeface="+mn-lt"/>
              </a:defRPr>
            </a:lvl1pPr>
          </a:lstStyle>
          <a:p>
            <a:pPr>
              <a:defRPr/>
            </a:pPr>
            <a:fld id="{39195889-7BF9-4B02-A91C-3DE3CE62892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600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1" hangingPunct="1">
              <a:lnSpc>
                <a:spcPct val="100000"/>
              </a:lnSpc>
              <a:spcBef>
                <a:spcPct val="0"/>
              </a:spcBef>
              <a:defRPr>
                <a:latin typeface="+mn-lt"/>
              </a:defRPr>
            </a:lvl1pPr>
          </a:lstStyle>
          <a:p>
            <a:pPr>
              <a:defRPr/>
            </a:pPr>
            <a:fld id="{4FA4327D-BD8F-46D6-94E3-460AD0C71C2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878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1" hangingPunct="1">
              <a:lnSpc>
                <a:spcPct val="100000"/>
              </a:lnSpc>
              <a:spcBef>
                <a:spcPct val="0"/>
              </a:spcBef>
              <a:defRPr>
                <a:latin typeface="Arial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025CFB4E-8436-402E-94C0-406D5B27B31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606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slideLayout" Target="../slideLayouts/slideLayout44.xml"/><Relationship Id="rId18" Type="http://schemas.openxmlformats.org/officeDocument/2006/relationships/slideLayout" Target="../slideLayouts/slideLayout49.xml"/><Relationship Id="rId26" Type="http://schemas.openxmlformats.org/officeDocument/2006/relationships/slideLayout" Target="../slideLayouts/slideLayout57.xml"/><Relationship Id="rId3" Type="http://schemas.openxmlformats.org/officeDocument/2006/relationships/slideLayout" Target="../slideLayouts/slideLayout34.xml"/><Relationship Id="rId21" Type="http://schemas.openxmlformats.org/officeDocument/2006/relationships/slideLayout" Target="../slideLayouts/slideLayout52.xml"/><Relationship Id="rId7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43.xml"/><Relationship Id="rId17" Type="http://schemas.openxmlformats.org/officeDocument/2006/relationships/slideLayout" Target="../slideLayouts/slideLayout48.xml"/><Relationship Id="rId25" Type="http://schemas.openxmlformats.org/officeDocument/2006/relationships/slideLayout" Target="../slideLayouts/slideLayout56.xml"/><Relationship Id="rId33" Type="http://schemas.openxmlformats.org/officeDocument/2006/relationships/image" Target="../media/image1.png"/><Relationship Id="rId2" Type="http://schemas.openxmlformats.org/officeDocument/2006/relationships/slideLayout" Target="../slideLayouts/slideLayout33.xml"/><Relationship Id="rId16" Type="http://schemas.openxmlformats.org/officeDocument/2006/relationships/slideLayout" Target="../slideLayouts/slideLayout47.xml"/><Relationship Id="rId20" Type="http://schemas.openxmlformats.org/officeDocument/2006/relationships/slideLayout" Target="../slideLayouts/slideLayout51.xml"/><Relationship Id="rId29" Type="http://schemas.openxmlformats.org/officeDocument/2006/relationships/slideLayout" Target="../slideLayouts/slideLayout60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24" Type="http://schemas.openxmlformats.org/officeDocument/2006/relationships/slideLayout" Target="../slideLayouts/slideLayout55.xml"/><Relationship Id="rId32" Type="http://schemas.openxmlformats.org/officeDocument/2006/relationships/theme" Target="../theme/theme2.xml"/><Relationship Id="rId5" Type="http://schemas.openxmlformats.org/officeDocument/2006/relationships/slideLayout" Target="../slideLayouts/slideLayout36.xml"/><Relationship Id="rId15" Type="http://schemas.openxmlformats.org/officeDocument/2006/relationships/slideLayout" Target="../slideLayouts/slideLayout46.xml"/><Relationship Id="rId23" Type="http://schemas.openxmlformats.org/officeDocument/2006/relationships/slideLayout" Target="../slideLayouts/slideLayout54.xml"/><Relationship Id="rId28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41.xml"/><Relationship Id="rId19" Type="http://schemas.openxmlformats.org/officeDocument/2006/relationships/slideLayout" Target="../slideLayouts/slideLayout50.xml"/><Relationship Id="rId31" Type="http://schemas.openxmlformats.org/officeDocument/2006/relationships/slideLayout" Target="../slideLayouts/slideLayout62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Relationship Id="rId14" Type="http://schemas.openxmlformats.org/officeDocument/2006/relationships/slideLayout" Target="../slideLayouts/slideLayout45.xml"/><Relationship Id="rId22" Type="http://schemas.openxmlformats.org/officeDocument/2006/relationships/slideLayout" Target="../slideLayouts/slideLayout53.xml"/><Relationship Id="rId27" Type="http://schemas.openxmlformats.org/officeDocument/2006/relationships/slideLayout" Target="../slideLayouts/slideLayout58.xml"/><Relationship Id="rId30" Type="http://schemas.openxmlformats.org/officeDocument/2006/relationships/slideLayout" Target="../slideLayouts/slideLayout6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13" Type="http://schemas.openxmlformats.org/officeDocument/2006/relationships/slideLayout" Target="../slideLayouts/slideLayout75.xml"/><Relationship Id="rId18" Type="http://schemas.openxmlformats.org/officeDocument/2006/relationships/slideLayout" Target="../slideLayouts/slideLayout80.xml"/><Relationship Id="rId26" Type="http://schemas.openxmlformats.org/officeDocument/2006/relationships/slideLayout" Target="../slideLayouts/slideLayout88.xml"/><Relationship Id="rId3" Type="http://schemas.openxmlformats.org/officeDocument/2006/relationships/slideLayout" Target="../slideLayouts/slideLayout65.xml"/><Relationship Id="rId21" Type="http://schemas.openxmlformats.org/officeDocument/2006/relationships/slideLayout" Target="../slideLayouts/slideLayout83.xml"/><Relationship Id="rId7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74.xml"/><Relationship Id="rId17" Type="http://schemas.openxmlformats.org/officeDocument/2006/relationships/slideLayout" Target="../slideLayouts/slideLayout79.xml"/><Relationship Id="rId25" Type="http://schemas.openxmlformats.org/officeDocument/2006/relationships/slideLayout" Target="../slideLayouts/slideLayout87.xml"/><Relationship Id="rId33" Type="http://schemas.openxmlformats.org/officeDocument/2006/relationships/image" Target="../media/image1.png"/><Relationship Id="rId2" Type="http://schemas.openxmlformats.org/officeDocument/2006/relationships/slideLayout" Target="../slideLayouts/slideLayout64.xml"/><Relationship Id="rId16" Type="http://schemas.openxmlformats.org/officeDocument/2006/relationships/slideLayout" Target="../slideLayouts/slideLayout78.xml"/><Relationship Id="rId20" Type="http://schemas.openxmlformats.org/officeDocument/2006/relationships/slideLayout" Target="../slideLayouts/slideLayout82.xml"/><Relationship Id="rId29" Type="http://schemas.openxmlformats.org/officeDocument/2006/relationships/slideLayout" Target="../slideLayouts/slideLayout91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24" Type="http://schemas.openxmlformats.org/officeDocument/2006/relationships/slideLayout" Target="../slideLayouts/slideLayout86.xml"/><Relationship Id="rId32" Type="http://schemas.openxmlformats.org/officeDocument/2006/relationships/theme" Target="../theme/theme3.xml"/><Relationship Id="rId5" Type="http://schemas.openxmlformats.org/officeDocument/2006/relationships/slideLayout" Target="../slideLayouts/slideLayout67.xml"/><Relationship Id="rId15" Type="http://schemas.openxmlformats.org/officeDocument/2006/relationships/slideLayout" Target="../slideLayouts/slideLayout77.xml"/><Relationship Id="rId23" Type="http://schemas.openxmlformats.org/officeDocument/2006/relationships/slideLayout" Target="../slideLayouts/slideLayout85.xml"/><Relationship Id="rId28" Type="http://schemas.openxmlformats.org/officeDocument/2006/relationships/slideLayout" Target="../slideLayouts/slideLayout90.xml"/><Relationship Id="rId10" Type="http://schemas.openxmlformats.org/officeDocument/2006/relationships/slideLayout" Target="../slideLayouts/slideLayout72.xml"/><Relationship Id="rId19" Type="http://schemas.openxmlformats.org/officeDocument/2006/relationships/slideLayout" Target="../slideLayouts/slideLayout81.xml"/><Relationship Id="rId31" Type="http://schemas.openxmlformats.org/officeDocument/2006/relationships/slideLayout" Target="../slideLayouts/slideLayout93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Relationship Id="rId14" Type="http://schemas.openxmlformats.org/officeDocument/2006/relationships/slideLayout" Target="../slideLayouts/slideLayout76.xml"/><Relationship Id="rId22" Type="http://schemas.openxmlformats.org/officeDocument/2006/relationships/slideLayout" Target="../slideLayouts/slideLayout84.xml"/><Relationship Id="rId27" Type="http://schemas.openxmlformats.org/officeDocument/2006/relationships/slideLayout" Target="../slideLayouts/slideLayout89.xml"/><Relationship Id="rId30" Type="http://schemas.openxmlformats.org/officeDocument/2006/relationships/slideLayout" Target="../slideLayouts/slideLayout9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96.xml"/><Relationship Id="rId7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95.xml"/><Relationship Id="rId1" Type="http://schemas.openxmlformats.org/officeDocument/2006/relationships/slideLayout" Target="../slideLayouts/slideLayout94.xml"/><Relationship Id="rId6" Type="http://schemas.openxmlformats.org/officeDocument/2006/relationships/slideLayout" Target="../slideLayouts/slideLayout99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98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97.xml"/><Relationship Id="rId9" Type="http://schemas.openxmlformats.org/officeDocument/2006/relationships/slideLayout" Target="../slideLayouts/slideLayout10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0.xml"/><Relationship Id="rId3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9.xml"/><Relationship Id="rId2" Type="http://schemas.openxmlformats.org/officeDocument/2006/relationships/slideLayout" Target="../slideLayouts/slideLayout104.xml"/><Relationship Id="rId1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8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107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106.xml"/><Relationship Id="rId9" Type="http://schemas.openxmlformats.org/officeDocument/2006/relationships/slideLayout" Target="../slideLayouts/slideLayout11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9.xml"/><Relationship Id="rId3" Type="http://schemas.openxmlformats.org/officeDocument/2006/relationships/slideLayout" Target="../slideLayouts/slideLayout114.xml"/><Relationship Id="rId7" Type="http://schemas.openxmlformats.org/officeDocument/2006/relationships/slideLayout" Target="../slideLayouts/slideLayout118.xml"/><Relationship Id="rId2" Type="http://schemas.openxmlformats.org/officeDocument/2006/relationships/slideLayout" Target="../slideLayouts/slideLayout113.xml"/><Relationship Id="rId1" Type="http://schemas.openxmlformats.org/officeDocument/2006/relationships/slideLayout" Target="../slideLayouts/slideLayout112.xml"/><Relationship Id="rId6" Type="http://schemas.openxmlformats.org/officeDocument/2006/relationships/slideLayout" Target="../slideLayouts/slideLayout117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116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115.xml"/><Relationship Id="rId9" Type="http://schemas.openxmlformats.org/officeDocument/2006/relationships/slideLayout" Target="../slideLayouts/slideLayout1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ecorative - Bottom Border">
            <a:extLst>
              <a:ext uri="{FF2B5EF4-FFF2-40B4-BE49-F238E27FC236}">
                <a16:creationId xmlns:a16="http://schemas.microsoft.com/office/drawing/2014/main" id="{DEC87E77-4F41-4228-9B36-0B81ADA04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V="1">
            <a:off x="0" y="6781800"/>
            <a:ext cx="12192000" cy="167638"/>
          </a:xfrm>
          <a:prstGeom prst="rect">
            <a:avLst/>
          </a:prstGeom>
          <a:solidFill>
            <a:srgbClr val="20558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Decorative - Top Border">
            <a:extLst>
              <a:ext uri="{FF2B5EF4-FFF2-40B4-BE49-F238E27FC236}">
                <a16:creationId xmlns:a16="http://schemas.microsoft.com/office/drawing/2014/main" id="{270C3F39-1103-4724-9C07-236DB904F9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V="1">
            <a:off x="0" y="-15238"/>
            <a:ext cx="12192000" cy="167638"/>
          </a:xfrm>
          <a:prstGeom prst="rect">
            <a:avLst/>
          </a:prstGeom>
          <a:solidFill>
            <a:srgbClr val="20558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8" name="NIH CIT Logo">
            <a:extLst>
              <a:ext uri="{FF2B5EF4-FFF2-40B4-BE49-F238E27FC236}">
                <a16:creationId xmlns:a16="http://schemas.microsoft.com/office/drawing/2014/main" id="{CEB1B9F7-2346-4A4F-8A4A-7BECB4124C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4877" y="483375"/>
            <a:ext cx="1392265" cy="445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418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3" r:id="rId2"/>
    <p:sldLayoutId id="2147483669" r:id="rId3"/>
    <p:sldLayoutId id="2147483681" r:id="rId4"/>
    <p:sldLayoutId id="2147483686" r:id="rId5"/>
    <p:sldLayoutId id="2147483683" r:id="rId6"/>
    <p:sldLayoutId id="2147483687" r:id="rId7"/>
    <p:sldLayoutId id="2147483685" r:id="rId8"/>
    <p:sldLayoutId id="2147483684" r:id="rId9"/>
    <p:sldLayoutId id="2147483682" r:id="rId10"/>
    <p:sldLayoutId id="2147483670" r:id="rId11"/>
    <p:sldLayoutId id="2147483703" r:id="rId12"/>
    <p:sldLayoutId id="2147483688" r:id="rId13"/>
    <p:sldLayoutId id="2147483705" r:id="rId14"/>
    <p:sldLayoutId id="2147483689" r:id="rId15"/>
    <p:sldLayoutId id="2147483706" r:id="rId16"/>
    <p:sldLayoutId id="2147483702" r:id="rId17"/>
    <p:sldLayoutId id="2147483675" r:id="rId18"/>
    <p:sldLayoutId id="2147483677" r:id="rId19"/>
    <p:sldLayoutId id="2147483679" r:id="rId20"/>
    <p:sldLayoutId id="2147483678" r:id="rId21"/>
    <p:sldLayoutId id="2147483674" r:id="rId22"/>
    <p:sldLayoutId id="2147483676" r:id="rId23"/>
    <p:sldLayoutId id="2147483680" r:id="rId24"/>
    <p:sldLayoutId id="2147483696" r:id="rId25"/>
    <p:sldLayoutId id="2147483697" r:id="rId26"/>
    <p:sldLayoutId id="2147483698" r:id="rId27"/>
    <p:sldLayoutId id="2147483699" r:id="rId28"/>
    <p:sldLayoutId id="2147483700" r:id="rId29"/>
    <p:sldLayoutId id="2147483701" r:id="rId30"/>
    <p:sldLayoutId id="2147483704" r:id="rId3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ecorative - Bottom Border">
            <a:extLst>
              <a:ext uri="{FF2B5EF4-FFF2-40B4-BE49-F238E27FC236}">
                <a16:creationId xmlns:a16="http://schemas.microsoft.com/office/drawing/2014/main" id="{DEC87E77-4F41-4228-9B36-0B81ADA04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V="1">
            <a:off x="0" y="6781800"/>
            <a:ext cx="12192000" cy="167638"/>
          </a:xfrm>
          <a:prstGeom prst="rect">
            <a:avLst/>
          </a:prstGeom>
          <a:solidFill>
            <a:srgbClr val="20558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Decorative - Top Border">
            <a:extLst>
              <a:ext uri="{FF2B5EF4-FFF2-40B4-BE49-F238E27FC236}">
                <a16:creationId xmlns:a16="http://schemas.microsoft.com/office/drawing/2014/main" id="{270C3F39-1103-4724-9C07-236DB904F9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V="1">
            <a:off x="0" y="-15238"/>
            <a:ext cx="12192000" cy="167638"/>
          </a:xfrm>
          <a:prstGeom prst="rect">
            <a:avLst/>
          </a:prstGeom>
          <a:solidFill>
            <a:srgbClr val="20558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8" name="NIH CIT Logo">
            <a:extLst>
              <a:ext uri="{FF2B5EF4-FFF2-40B4-BE49-F238E27FC236}">
                <a16:creationId xmlns:a16="http://schemas.microsoft.com/office/drawing/2014/main" id="{CEB1B9F7-2346-4A4F-8A4A-7BECB4124C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4877" y="483375"/>
            <a:ext cx="1392265" cy="445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94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  <p:sldLayoutId id="2147483725" r:id="rId18"/>
    <p:sldLayoutId id="2147483726" r:id="rId19"/>
    <p:sldLayoutId id="2147483727" r:id="rId20"/>
    <p:sldLayoutId id="2147483728" r:id="rId21"/>
    <p:sldLayoutId id="2147483729" r:id="rId22"/>
    <p:sldLayoutId id="2147483730" r:id="rId23"/>
    <p:sldLayoutId id="2147483731" r:id="rId24"/>
    <p:sldLayoutId id="2147483732" r:id="rId25"/>
    <p:sldLayoutId id="2147483733" r:id="rId26"/>
    <p:sldLayoutId id="2147483734" r:id="rId27"/>
    <p:sldLayoutId id="2147483735" r:id="rId28"/>
    <p:sldLayoutId id="2147483736" r:id="rId29"/>
    <p:sldLayoutId id="2147483737" r:id="rId30"/>
    <p:sldLayoutId id="2147483738" r:id="rId3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ecorative - Bottom Border">
            <a:extLst>
              <a:ext uri="{FF2B5EF4-FFF2-40B4-BE49-F238E27FC236}">
                <a16:creationId xmlns:a16="http://schemas.microsoft.com/office/drawing/2014/main" id="{DEC87E77-4F41-4228-9B36-0B81ADA04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V="1">
            <a:off x="0" y="6781800"/>
            <a:ext cx="12192000" cy="167638"/>
          </a:xfrm>
          <a:prstGeom prst="rect">
            <a:avLst/>
          </a:prstGeom>
          <a:solidFill>
            <a:srgbClr val="20558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Decorative - Top Border">
            <a:extLst>
              <a:ext uri="{FF2B5EF4-FFF2-40B4-BE49-F238E27FC236}">
                <a16:creationId xmlns:a16="http://schemas.microsoft.com/office/drawing/2014/main" id="{270C3F39-1103-4724-9C07-236DB904F9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 flipV="1">
            <a:off x="0" y="-15238"/>
            <a:ext cx="12192000" cy="167638"/>
          </a:xfrm>
          <a:prstGeom prst="rect">
            <a:avLst/>
          </a:prstGeom>
          <a:solidFill>
            <a:srgbClr val="20558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8" name="NIH CIT Logo">
            <a:extLst>
              <a:ext uri="{FF2B5EF4-FFF2-40B4-BE49-F238E27FC236}">
                <a16:creationId xmlns:a16="http://schemas.microsoft.com/office/drawing/2014/main" id="{CEB1B9F7-2346-4A4F-8A4A-7BECB4124C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4877" y="483375"/>
            <a:ext cx="1392265" cy="445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119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  <p:sldLayoutId id="2147483752" r:id="rId13"/>
    <p:sldLayoutId id="2147483753" r:id="rId14"/>
    <p:sldLayoutId id="2147483754" r:id="rId15"/>
    <p:sldLayoutId id="2147483755" r:id="rId16"/>
    <p:sldLayoutId id="2147483756" r:id="rId17"/>
    <p:sldLayoutId id="2147483757" r:id="rId18"/>
    <p:sldLayoutId id="2147483758" r:id="rId19"/>
    <p:sldLayoutId id="2147483759" r:id="rId20"/>
    <p:sldLayoutId id="2147483760" r:id="rId21"/>
    <p:sldLayoutId id="2147483761" r:id="rId22"/>
    <p:sldLayoutId id="2147483762" r:id="rId23"/>
    <p:sldLayoutId id="2147483763" r:id="rId24"/>
    <p:sldLayoutId id="2147483764" r:id="rId25"/>
    <p:sldLayoutId id="2147483765" r:id="rId26"/>
    <p:sldLayoutId id="2147483766" r:id="rId27"/>
    <p:sldLayoutId id="2147483767" r:id="rId28"/>
    <p:sldLayoutId id="2147483768" r:id="rId29"/>
    <p:sldLayoutId id="2147483769" r:id="rId30"/>
    <p:sldLayoutId id="2147483770" r:id="rId3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5084" y="323851"/>
            <a:ext cx="11277600" cy="102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kumimoji="0" lang="en-US" sz="2600" b="1" i="0" u="none" strike="noStrike" kern="1200" cap="none" spc="0" normalizeH="0" baseline="0" noProof="0">
                <a:ln>
                  <a:noFill/>
                </a:ln>
                <a:solidFill>
                  <a:srgbClr val="616265"/>
                </a:solidFill>
                <a:effectLst/>
                <a:uLnTx/>
                <a:uFillTx/>
                <a:latin typeface="Arial" panose="020B0604020202020204"/>
                <a:ea typeface="Helvetica" charset="0"/>
                <a:cs typeface="Helvetica" charset="0"/>
              </a:rPr>
              <a:t>Click to add slide title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5084" y="1463676"/>
            <a:ext cx="112776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add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0284" y="623321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lnSpc>
                <a:spcPct val="101000"/>
              </a:lnSpc>
              <a:spcBef>
                <a:spcPct val="50000"/>
              </a:spcBef>
              <a:defRPr sz="1200">
                <a:solidFill>
                  <a:srgbClr val="7F7F7F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          </a:t>
            </a:r>
            <a:fld id="{0DA216C3-D661-4614-8E98-242A362C0AC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 flipV="1">
            <a:off x="0" y="6781800"/>
            <a:ext cx="12192000" cy="167638"/>
          </a:xfrm>
          <a:prstGeom prst="rect">
            <a:avLst/>
          </a:prstGeom>
          <a:solidFill>
            <a:srgbClr val="20558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 userDrawn="1"/>
        </p:nvSpPr>
        <p:spPr>
          <a:xfrm flipV="1">
            <a:off x="0" y="-15238"/>
            <a:ext cx="12192000" cy="167638"/>
          </a:xfrm>
          <a:prstGeom prst="rect">
            <a:avLst/>
          </a:prstGeom>
          <a:solidFill>
            <a:srgbClr val="20558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57" y="6160750"/>
            <a:ext cx="3454400" cy="400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415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hf hdr="0" ftr="0" dt="0"/>
  <p:txStyles>
    <p:titleStyle>
      <a:lvl1pPr algn="l" defTabSz="457209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lang="en-US" sz="2600" b="1" kern="1200" dirty="0" smtClean="0">
          <a:solidFill>
            <a:srgbClr val="616265"/>
          </a:solidFill>
          <a:latin typeface="+mj-lt"/>
          <a:ea typeface="+mj-ea"/>
          <a:cs typeface="+mj-cs"/>
        </a:defRPr>
      </a:lvl1pPr>
      <a:lvl2pPr algn="l" defTabSz="457209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 b="1">
          <a:solidFill>
            <a:srgbClr val="2243AA"/>
          </a:solidFill>
          <a:latin typeface="Calibri" pitchFamily="34" charset="0"/>
        </a:defRPr>
      </a:lvl2pPr>
      <a:lvl3pPr algn="l" defTabSz="457209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 b="1">
          <a:solidFill>
            <a:srgbClr val="2243AA"/>
          </a:solidFill>
          <a:latin typeface="Calibri" pitchFamily="34" charset="0"/>
        </a:defRPr>
      </a:lvl3pPr>
      <a:lvl4pPr algn="l" defTabSz="457209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 b="1">
          <a:solidFill>
            <a:srgbClr val="2243AA"/>
          </a:solidFill>
          <a:latin typeface="Calibri" pitchFamily="34" charset="0"/>
        </a:defRPr>
      </a:lvl4pPr>
      <a:lvl5pPr algn="l" defTabSz="457209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 b="1">
          <a:solidFill>
            <a:srgbClr val="2243AA"/>
          </a:solidFill>
          <a:latin typeface="Calibri" pitchFamily="34" charset="0"/>
        </a:defRPr>
      </a:lvl5pPr>
      <a:lvl6pPr marL="457209" algn="l" defTabSz="457209" rtl="0" fontAlgn="base">
        <a:lnSpc>
          <a:spcPct val="80000"/>
        </a:lnSpc>
        <a:spcBef>
          <a:spcPct val="0"/>
        </a:spcBef>
        <a:spcAft>
          <a:spcPct val="0"/>
        </a:spcAft>
        <a:defRPr sz="2000" b="1">
          <a:solidFill>
            <a:srgbClr val="2243AA"/>
          </a:solidFill>
          <a:latin typeface="Calibri" pitchFamily="34" charset="0"/>
        </a:defRPr>
      </a:lvl6pPr>
      <a:lvl7pPr marL="914418" algn="l" defTabSz="457209" rtl="0" fontAlgn="base">
        <a:lnSpc>
          <a:spcPct val="80000"/>
        </a:lnSpc>
        <a:spcBef>
          <a:spcPct val="0"/>
        </a:spcBef>
        <a:spcAft>
          <a:spcPct val="0"/>
        </a:spcAft>
        <a:defRPr sz="2000" b="1">
          <a:solidFill>
            <a:srgbClr val="2243AA"/>
          </a:solidFill>
          <a:latin typeface="Calibri" pitchFamily="34" charset="0"/>
        </a:defRPr>
      </a:lvl7pPr>
      <a:lvl8pPr marL="1371627" algn="l" defTabSz="457209" rtl="0" fontAlgn="base">
        <a:lnSpc>
          <a:spcPct val="80000"/>
        </a:lnSpc>
        <a:spcBef>
          <a:spcPct val="0"/>
        </a:spcBef>
        <a:spcAft>
          <a:spcPct val="0"/>
        </a:spcAft>
        <a:defRPr sz="2000" b="1">
          <a:solidFill>
            <a:srgbClr val="2243AA"/>
          </a:solidFill>
          <a:latin typeface="Calibri" pitchFamily="34" charset="0"/>
        </a:defRPr>
      </a:lvl8pPr>
      <a:lvl9pPr marL="1828837" algn="l" defTabSz="457209" rtl="0" fontAlgn="base">
        <a:lnSpc>
          <a:spcPct val="80000"/>
        </a:lnSpc>
        <a:spcBef>
          <a:spcPct val="0"/>
        </a:spcBef>
        <a:spcAft>
          <a:spcPct val="0"/>
        </a:spcAft>
        <a:defRPr sz="2000" b="1">
          <a:solidFill>
            <a:srgbClr val="2243AA"/>
          </a:solidFill>
          <a:latin typeface="Calibri" pitchFamily="34" charset="0"/>
        </a:defRPr>
      </a:lvl9pPr>
    </p:titleStyle>
    <p:bodyStyle>
      <a:lvl1pPr marL="342907" indent="-342907" algn="l" defTabSz="457209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20558A"/>
        </a:buClr>
        <a:buFont typeface="Arial" pitchFamily="34" charset="0"/>
        <a:buChar char="•"/>
        <a:defRPr sz="2400" kern="1200">
          <a:solidFill>
            <a:srgbClr val="616265"/>
          </a:solidFill>
          <a:latin typeface="Arial" charset="0"/>
          <a:ea typeface="Arial" charset="0"/>
          <a:cs typeface="Arial" charset="0"/>
        </a:defRPr>
      </a:lvl1pPr>
      <a:lvl2pPr marL="742965" indent="-285756" algn="l" defTabSz="457209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20558A"/>
        </a:buClr>
        <a:buFont typeface="Arial" pitchFamily="34" charset="0"/>
        <a:buChar char="–"/>
        <a:defRPr sz="2000" kern="1200">
          <a:solidFill>
            <a:srgbClr val="616265"/>
          </a:solidFill>
          <a:latin typeface="Arial" charset="0"/>
          <a:ea typeface="Arial" charset="0"/>
          <a:cs typeface="Arial" charset="0"/>
        </a:defRPr>
      </a:lvl2pPr>
      <a:lvl3pPr marL="1143023" indent="-228605" algn="l" defTabSz="457209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20558A"/>
        </a:buClr>
        <a:buFont typeface="Arial" pitchFamily="34" charset="0"/>
        <a:buChar char="•"/>
        <a:defRPr sz="1800" kern="1200">
          <a:solidFill>
            <a:srgbClr val="616265"/>
          </a:solidFill>
          <a:latin typeface="Arial" charset="0"/>
          <a:ea typeface="Arial" charset="0"/>
          <a:cs typeface="Arial" charset="0"/>
        </a:defRPr>
      </a:lvl3pPr>
      <a:lvl4pPr marL="1600232" indent="-228605" algn="l" defTabSz="457209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20558A"/>
        </a:buClr>
        <a:buFont typeface="Arial" pitchFamily="34" charset="0"/>
        <a:buChar char="–"/>
        <a:defRPr sz="1600" kern="1200">
          <a:solidFill>
            <a:srgbClr val="616265"/>
          </a:solidFill>
          <a:latin typeface="Arial" charset="0"/>
          <a:ea typeface="Arial" charset="0"/>
          <a:cs typeface="Arial" charset="0"/>
        </a:defRPr>
      </a:lvl4pPr>
      <a:lvl5pPr marL="2057441" indent="-228605" algn="l" defTabSz="457209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20558A"/>
        </a:buClr>
        <a:buFont typeface="Arial" pitchFamily="34" charset="0"/>
        <a:buChar char="»"/>
        <a:defRPr sz="1400" kern="1200">
          <a:solidFill>
            <a:srgbClr val="616265"/>
          </a:solidFill>
          <a:latin typeface="Arial" charset="0"/>
          <a:ea typeface="Arial" charset="0"/>
          <a:cs typeface="Arial" charset="0"/>
        </a:defRPr>
      </a:lvl5pPr>
      <a:lvl6pPr marL="2514650" indent="-228605" algn="l" defTabSz="45720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59" indent="-228605" algn="l" defTabSz="45720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69" indent="-228605" algn="l" defTabSz="45720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78" indent="-228605" algn="l" defTabSz="45720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9" algn="l" defTabSz="4572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8" algn="l" defTabSz="4572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7" algn="l" defTabSz="4572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7" algn="l" defTabSz="4572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46" algn="l" defTabSz="4572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55" algn="l" defTabSz="4572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64" algn="l" defTabSz="4572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73" algn="l" defTabSz="4572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5084" y="323855"/>
            <a:ext cx="11277600" cy="102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kumimoji="0" lang="en-US" sz="2600" b="1" i="0" u="none" strike="noStrike" kern="1200" cap="none" spc="0" normalizeH="0" baseline="0" noProof="0">
                <a:ln>
                  <a:noFill/>
                </a:ln>
                <a:solidFill>
                  <a:srgbClr val="616265"/>
                </a:solidFill>
                <a:effectLst/>
                <a:uLnTx/>
                <a:uFillTx/>
                <a:latin typeface="Arial" panose="020B0604020202020204"/>
                <a:ea typeface="Helvetica" charset="0"/>
                <a:cs typeface="Helvetica" charset="0"/>
              </a:rPr>
              <a:t>Click to add slide title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5084" y="1463679"/>
            <a:ext cx="112776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add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0284" y="623321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lnSpc>
                <a:spcPct val="101000"/>
              </a:lnSpc>
              <a:spcBef>
                <a:spcPct val="50000"/>
              </a:spcBef>
              <a:defRPr sz="1200">
                <a:solidFill>
                  <a:srgbClr val="7F7F7F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          </a:t>
            </a:r>
            <a:fld id="{0DA216C3-D661-4614-8E98-242A362C0AC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 flipV="1">
            <a:off x="0" y="6781800"/>
            <a:ext cx="12192000" cy="167638"/>
          </a:xfrm>
          <a:prstGeom prst="rect">
            <a:avLst/>
          </a:prstGeom>
          <a:solidFill>
            <a:srgbClr val="20558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 userDrawn="1"/>
        </p:nvSpPr>
        <p:spPr>
          <a:xfrm flipV="1">
            <a:off x="0" y="-15238"/>
            <a:ext cx="12192000" cy="167638"/>
          </a:xfrm>
          <a:prstGeom prst="rect">
            <a:avLst/>
          </a:prstGeom>
          <a:solidFill>
            <a:srgbClr val="20558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57" y="6055743"/>
            <a:ext cx="3454400" cy="505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738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1" r:id="rId9"/>
  </p:sldLayoutIdLst>
  <p:hf hdr="0" ftr="0" dt="0"/>
  <p:txStyles>
    <p:titleStyle>
      <a:lvl1pPr algn="l" defTabSz="457200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lang="en-US" sz="2600" b="1" kern="1200" dirty="0" smtClean="0">
          <a:solidFill>
            <a:srgbClr val="616265"/>
          </a:solidFill>
          <a:latin typeface="Open Sans" panose="020B0606030504020204"/>
          <a:ea typeface="+mj-ea"/>
          <a:cs typeface="+mj-cs"/>
        </a:defRPr>
      </a:lvl1pPr>
      <a:lvl2pPr algn="l" defTabSz="457200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 b="1">
          <a:solidFill>
            <a:srgbClr val="2243AA"/>
          </a:solidFill>
          <a:latin typeface="Calibri" pitchFamily="34" charset="0"/>
        </a:defRPr>
      </a:lvl2pPr>
      <a:lvl3pPr algn="l" defTabSz="457200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 b="1">
          <a:solidFill>
            <a:srgbClr val="2243AA"/>
          </a:solidFill>
          <a:latin typeface="Calibri" pitchFamily="34" charset="0"/>
        </a:defRPr>
      </a:lvl3pPr>
      <a:lvl4pPr algn="l" defTabSz="457200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 b="1">
          <a:solidFill>
            <a:srgbClr val="2243AA"/>
          </a:solidFill>
          <a:latin typeface="Calibri" pitchFamily="34" charset="0"/>
        </a:defRPr>
      </a:lvl4pPr>
      <a:lvl5pPr algn="l" defTabSz="457200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 b="1">
          <a:solidFill>
            <a:srgbClr val="2243AA"/>
          </a:solidFill>
          <a:latin typeface="Calibri" pitchFamily="34" charset="0"/>
        </a:defRPr>
      </a:lvl5pPr>
      <a:lvl6pPr marL="457200" algn="l" defTabSz="457200" rtl="0" fontAlgn="base">
        <a:lnSpc>
          <a:spcPct val="80000"/>
        </a:lnSpc>
        <a:spcBef>
          <a:spcPct val="0"/>
        </a:spcBef>
        <a:spcAft>
          <a:spcPct val="0"/>
        </a:spcAft>
        <a:defRPr sz="2000" b="1">
          <a:solidFill>
            <a:srgbClr val="2243AA"/>
          </a:solidFill>
          <a:latin typeface="Calibri" pitchFamily="34" charset="0"/>
        </a:defRPr>
      </a:lvl6pPr>
      <a:lvl7pPr marL="914400" algn="l" defTabSz="457200" rtl="0" fontAlgn="base">
        <a:lnSpc>
          <a:spcPct val="80000"/>
        </a:lnSpc>
        <a:spcBef>
          <a:spcPct val="0"/>
        </a:spcBef>
        <a:spcAft>
          <a:spcPct val="0"/>
        </a:spcAft>
        <a:defRPr sz="2000" b="1">
          <a:solidFill>
            <a:srgbClr val="2243AA"/>
          </a:solidFill>
          <a:latin typeface="Calibri" pitchFamily="34" charset="0"/>
        </a:defRPr>
      </a:lvl7pPr>
      <a:lvl8pPr marL="1371600" algn="l" defTabSz="457200" rtl="0" fontAlgn="base">
        <a:lnSpc>
          <a:spcPct val="80000"/>
        </a:lnSpc>
        <a:spcBef>
          <a:spcPct val="0"/>
        </a:spcBef>
        <a:spcAft>
          <a:spcPct val="0"/>
        </a:spcAft>
        <a:defRPr sz="2000" b="1">
          <a:solidFill>
            <a:srgbClr val="2243AA"/>
          </a:solidFill>
          <a:latin typeface="Calibri" pitchFamily="34" charset="0"/>
        </a:defRPr>
      </a:lvl8pPr>
      <a:lvl9pPr marL="1828800" algn="l" defTabSz="457200" rtl="0" fontAlgn="base">
        <a:lnSpc>
          <a:spcPct val="80000"/>
        </a:lnSpc>
        <a:spcBef>
          <a:spcPct val="0"/>
        </a:spcBef>
        <a:spcAft>
          <a:spcPct val="0"/>
        </a:spcAft>
        <a:defRPr sz="2000" b="1">
          <a:solidFill>
            <a:srgbClr val="2243AA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20558A"/>
        </a:buClr>
        <a:buFont typeface="Arial" pitchFamily="34" charset="0"/>
        <a:buChar char="•"/>
        <a:defRPr sz="2400" kern="1200">
          <a:solidFill>
            <a:srgbClr val="616265"/>
          </a:solidFill>
          <a:latin typeface="Arial" charset="0"/>
          <a:ea typeface="Arial" charset="0"/>
          <a:cs typeface="Arial" charset="0"/>
        </a:defRPr>
      </a:lvl1pPr>
      <a:lvl2pPr marL="742950" indent="-285750" algn="l" defTabSz="4572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20558A"/>
        </a:buClr>
        <a:buFont typeface="Arial" pitchFamily="34" charset="0"/>
        <a:buChar char="–"/>
        <a:defRPr sz="2000" kern="1200">
          <a:solidFill>
            <a:srgbClr val="616265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4572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20558A"/>
        </a:buClr>
        <a:buFont typeface="Arial" pitchFamily="34" charset="0"/>
        <a:buChar char="•"/>
        <a:defRPr sz="1800" kern="1200">
          <a:solidFill>
            <a:srgbClr val="616265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4572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20558A"/>
        </a:buClr>
        <a:buFont typeface="Arial" pitchFamily="34" charset="0"/>
        <a:buChar char="–"/>
        <a:defRPr sz="1600" kern="1200">
          <a:solidFill>
            <a:srgbClr val="616265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4572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20558A"/>
        </a:buClr>
        <a:buFont typeface="Arial" pitchFamily="34" charset="0"/>
        <a:buChar char="»"/>
        <a:defRPr sz="1400" kern="1200">
          <a:solidFill>
            <a:srgbClr val="616265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5084" y="323853"/>
            <a:ext cx="11277600" cy="102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kumimoji="0" lang="en-US" sz="2600" b="1" i="0" u="none" strike="noStrike" kern="1200" cap="none" spc="0" normalizeH="0" baseline="0" noProof="0">
                <a:ln>
                  <a:noFill/>
                </a:ln>
                <a:solidFill>
                  <a:srgbClr val="616265"/>
                </a:solidFill>
                <a:effectLst/>
                <a:uLnTx/>
                <a:uFillTx/>
                <a:latin typeface="Arial" panose="020B0604020202020204"/>
                <a:ea typeface="Helvetica" charset="0"/>
                <a:cs typeface="Helvetica" charset="0"/>
              </a:rPr>
              <a:t>Click to add slide title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5084" y="1463678"/>
            <a:ext cx="112776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add content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0284" y="623321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lnSpc>
                <a:spcPct val="101000"/>
              </a:lnSpc>
              <a:spcBef>
                <a:spcPct val="50000"/>
              </a:spcBef>
              <a:defRPr sz="1200">
                <a:solidFill>
                  <a:srgbClr val="7F7F7F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          </a:t>
            </a:r>
            <a:fld id="{0DA216C3-D661-4614-8E98-242A362C0AC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 flipV="1">
            <a:off x="0" y="6781800"/>
            <a:ext cx="12192000" cy="167638"/>
          </a:xfrm>
          <a:prstGeom prst="rect">
            <a:avLst/>
          </a:prstGeom>
          <a:solidFill>
            <a:srgbClr val="20558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 userDrawn="1"/>
        </p:nvSpPr>
        <p:spPr>
          <a:xfrm flipV="1">
            <a:off x="0" y="-15238"/>
            <a:ext cx="12192000" cy="167638"/>
          </a:xfrm>
          <a:prstGeom prst="rect">
            <a:avLst/>
          </a:prstGeom>
          <a:solidFill>
            <a:srgbClr val="20558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57" y="6160750"/>
            <a:ext cx="3454400" cy="400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889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</p:sldLayoutIdLst>
  <p:hf hdr="0" ftr="0" dt="0"/>
  <p:txStyles>
    <p:titleStyle>
      <a:lvl1pPr algn="l" defTabSz="457200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lang="en-US" sz="2600" b="1" kern="1200" dirty="0" smtClean="0">
          <a:solidFill>
            <a:srgbClr val="616265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 b="1">
          <a:solidFill>
            <a:srgbClr val="2243AA"/>
          </a:solidFill>
          <a:latin typeface="Calibri" pitchFamily="34" charset="0"/>
        </a:defRPr>
      </a:lvl2pPr>
      <a:lvl3pPr algn="l" defTabSz="457200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 b="1">
          <a:solidFill>
            <a:srgbClr val="2243AA"/>
          </a:solidFill>
          <a:latin typeface="Calibri" pitchFamily="34" charset="0"/>
        </a:defRPr>
      </a:lvl3pPr>
      <a:lvl4pPr algn="l" defTabSz="457200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 b="1">
          <a:solidFill>
            <a:srgbClr val="2243AA"/>
          </a:solidFill>
          <a:latin typeface="Calibri" pitchFamily="34" charset="0"/>
        </a:defRPr>
      </a:lvl4pPr>
      <a:lvl5pPr algn="l" defTabSz="457200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000" b="1">
          <a:solidFill>
            <a:srgbClr val="2243AA"/>
          </a:solidFill>
          <a:latin typeface="Calibri" pitchFamily="34" charset="0"/>
        </a:defRPr>
      </a:lvl5pPr>
      <a:lvl6pPr marL="457200" algn="l" defTabSz="457200" rtl="0" fontAlgn="base">
        <a:lnSpc>
          <a:spcPct val="80000"/>
        </a:lnSpc>
        <a:spcBef>
          <a:spcPct val="0"/>
        </a:spcBef>
        <a:spcAft>
          <a:spcPct val="0"/>
        </a:spcAft>
        <a:defRPr sz="2000" b="1">
          <a:solidFill>
            <a:srgbClr val="2243AA"/>
          </a:solidFill>
          <a:latin typeface="Calibri" pitchFamily="34" charset="0"/>
        </a:defRPr>
      </a:lvl6pPr>
      <a:lvl7pPr marL="914400" algn="l" defTabSz="457200" rtl="0" fontAlgn="base">
        <a:lnSpc>
          <a:spcPct val="80000"/>
        </a:lnSpc>
        <a:spcBef>
          <a:spcPct val="0"/>
        </a:spcBef>
        <a:spcAft>
          <a:spcPct val="0"/>
        </a:spcAft>
        <a:defRPr sz="2000" b="1">
          <a:solidFill>
            <a:srgbClr val="2243AA"/>
          </a:solidFill>
          <a:latin typeface="Calibri" pitchFamily="34" charset="0"/>
        </a:defRPr>
      </a:lvl7pPr>
      <a:lvl8pPr marL="1371600" algn="l" defTabSz="457200" rtl="0" fontAlgn="base">
        <a:lnSpc>
          <a:spcPct val="80000"/>
        </a:lnSpc>
        <a:spcBef>
          <a:spcPct val="0"/>
        </a:spcBef>
        <a:spcAft>
          <a:spcPct val="0"/>
        </a:spcAft>
        <a:defRPr sz="2000" b="1">
          <a:solidFill>
            <a:srgbClr val="2243AA"/>
          </a:solidFill>
          <a:latin typeface="Calibri" pitchFamily="34" charset="0"/>
        </a:defRPr>
      </a:lvl8pPr>
      <a:lvl9pPr marL="1828800" algn="l" defTabSz="457200" rtl="0" fontAlgn="base">
        <a:lnSpc>
          <a:spcPct val="80000"/>
        </a:lnSpc>
        <a:spcBef>
          <a:spcPct val="0"/>
        </a:spcBef>
        <a:spcAft>
          <a:spcPct val="0"/>
        </a:spcAft>
        <a:defRPr sz="2000" b="1">
          <a:solidFill>
            <a:srgbClr val="2243AA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20558A"/>
        </a:buClr>
        <a:buFont typeface="Arial" pitchFamily="34" charset="0"/>
        <a:buChar char="•"/>
        <a:defRPr sz="2400" kern="1200">
          <a:solidFill>
            <a:srgbClr val="616265"/>
          </a:solidFill>
          <a:latin typeface="Arial" charset="0"/>
          <a:ea typeface="Arial" charset="0"/>
          <a:cs typeface="Arial" charset="0"/>
        </a:defRPr>
      </a:lvl1pPr>
      <a:lvl2pPr marL="742950" indent="-285750" algn="l" defTabSz="4572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20558A"/>
        </a:buClr>
        <a:buFont typeface="Arial" pitchFamily="34" charset="0"/>
        <a:buChar char="–"/>
        <a:defRPr sz="2000" kern="1200">
          <a:solidFill>
            <a:srgbClr val="616265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4572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20558A"/>
        </a:buClr>
        <a:buFont typeface="Arial" pitchFamily="34" charset="0"/>
        <a:buChar char="•"/>
        <a:defRPr sz="1800" kern="1200">
          <a:solidFill>
            <a:srgbClr val="616265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4572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20558A"/>
        </a:buClr>
        <a:buFont typeface="Arial" pitchFamily="34" charset="0"/>
        <a:buChar char="–"/>
        <a:defRPr sz="1600" kern="1200">
          <a:solidFill>
            <a:srgbClr val="616265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4572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>
          <a:srgbClr val="20558A"/>
        </a:buClr>
        <a:buFont typeface="Arial" pitchFamily="34" charset="0"/>
        <a:buChar char="»"/>
        <a:defRPr sz="1400" kern="1200">
          <a:solidFill>
            <a:srgbClr val="616265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refeds.org/profile/mfa" TargetMode="Externa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auth.nih.gov/" TargetMode="External"/><Relationship Id="rId2" Type="http://schemas.openxmlformats.org/officeDocument/2006/relationships/hyperlink" Target="mailto:NIHLoginSupport@mail.nih.gov" TargetMode="Externa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13" Type="http://schemas.openxmlformats.org/officeDocument/2006/relationships/image" Target="../media/image26.png"/><Relationship Id="rId18" Type="http://schemas.openxmlformats.org/officeDocument/2006/relationships/image" Target="../media/image31.sv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17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29.sv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sv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5" Type="http://schemas.openxmlformats.org/officeDocument/2006/relationships/image" Target="../media/image28.png"/><Relationship Id="rId10" Type="http://schemas.openxmlformats.org/officeDocument/2006/relationships/image" Target="../media/image23.png"/><Relationship Id="rId19" Type="http://schemas.openxmlformats.org/officeDocument/2006/relationships/image" Target="../media/image32.png"/><Relationship Id="rId4" Type="http://schemas.openxmlformats.org/officeDocument/2006/relationships/image" Target="../media/image17.svg"/><Relationship Id="rId9" Type="http://schemas.openxmlformats.org/officeDocument/2006/relationships/image" Target="../media/image22.png"/><Relationship Id="rId1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4A562-E1E7-4429-B2E6-FB7BF6BD2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180" y="1933005"/>
            <a:ext cx="10811706" cy="1325563"/>
          </a:xfrm>
        </p:spPr>
        <p:txBody>
          <a:bodyPr/>
          <a:lstStyle/>
          <a:p>
            <a:r>
              <a:rPr lang="en-US"/>
              <a:t>National Institutes of Health</a:t>
            </a:r>
            <a:br>
              <a:rPr lang="en-US"/>
            </a:br>
            <a:r>
              <a:rPr lang="en-US" b="0">
                <a:latin typeface="Calibri Light" panose="020F0302020204030204" pitchFamily="34" charset="0"/>
                <a:cs typeface="Calibri Light" panose="020F0302020204030204" pitchFamily="34" charset="0"/>
              </a:rPr>
              <a:t>Center for Information Technology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D3BE09-E75A-44C2-AD15-C612C442BDB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Identity &amp; Access Management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FE32442-5468-4C42-A82E-23003486AE2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/>
              <a:t>December 2022</a:t>
            </a:r>
          </a:p>
        </p:txBody>
      </p:sp>
      <p:sp>
        <p:nvSpPr>
          <p:cNvPr id="9" name="Google Shape;198;p33">
            <a:extLst>
              <a:ext uri="{FF2B5EF4-FFF2-40B4-BE49-F238E27FC236}">
                <a16:creationId xmlns:a16="http://schemas.microsoft.com/office/drawing/2014/main" id="{E936F956-FE5E-4731-95FA-D97CA924ECD2}"/>
              </a:ext>
            </a:extLst>
          </p:cNvPr>
          <p:cNvSpPr txBox="1">
            <a:spLocks/>
          </p:cNvSpPr>
          <p:nvPr/>
        </p:nvSpPr>
        <p:spPr>
          <a:xfrm>
            <a:off x="601180" y="5424731"/>
            <a:ext cx="11277600" cy="7474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Clr>
                <a:srgbClr val="888888"/>
              </a:buClr>
              <a:buSzPts val="2800"/>
              <a:buNone/>
            </a:pPr>
            <a:r>
              <a:rPr lang="en-US" sz="2000">
                <a:latin typeface="Calibri Light"/>
                <a:cs typeface="Calibri Light"/>
              </a:rPr>
              <a:t>Jeff Erickson, Chief of NIH Identity and Access Management</a:t>
            </a:r>
          </a:p>
          <a:p>
            <a:pPr marL="0" indent="0">
              <a:spcBef>
                <a:spcPts val="0"/>
              </a:spcBef>
              <a:buClr>
                <a:srgbClr val="888888"/>
              </a:buClr>
              <a:buSzPts val="2800"/>
              <a:buNone/>
            </a:pPr>
            <a:r>
              <a:rPr lang="en-US" sz="2000">
                <a:latin typeface="Calibri Light"/>
                <a:cs typeface="Calibri Light"/>
              </a:rPr>
              <a:t>Sumit Nanda, Technical Lead, NIH Identity and Access Management</a:t>
            </a:r>
          </a:p>
        </p:txBody>
      </p:sp>
    </p:spTree>
    <p:extLst>
      <p:ext uri="{BB962C8B-B14F-4D97-AF65-F5344CB8AC3E}">
        <p14:creationId xmlns:p14="http://schemas.microsoft.com/office/powerpoint/2010/main" val="13741125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Picture 113">
            <a:extLst>
              <a:ext uri="{FF2B5EF4-FFF2-40B4-BE49-F238E27FC236}">
                <a16:creationId xmlns:a16="http://schemas.microsoft.com/office/drawing/2014/main" id="{7B95B1F6-DF4A-4F65-A6E6-DDF4CDA2A0D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2441"/>
          <a:stretch/>
        </p:blipFill>
        <p:spPr>
          <a:xfrm>
            <a:off x="6122044" y="6032447"/>
            <a:ext cx="5346934" cy="5864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0395467-3CCB-47F2-A539-4E1E96B0F67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1171" y="670372"/>
            <a:ext cx="4937760" cy="222070"/>
          </a:xfrm>
        </p:spPr>
        <p:txBody>
          <a:bodyPr/>
          <a:lstStyle/>
          <a:p>
            <a:r>
              <a:rPr lang="en-US"/>
              <a:t>CIT SERVICES 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30230A7-1E5C-490C-8F21-B7C701F00B50}"/>
              </a:ext>
            </a:extLst>
          </p:cNvPr>
          <p:cNvSpPr txBox="1"/>
          <p:nvPr/>
        </p:nvSpPr>
        <p:spPr>
          <a:xfrm>
            <a:off x="301171" y="965827"/>
            <a:ext cx="8904474" cy="420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RAS Service </a:t>
            </a:r>
            <a:r>
              <a:rPr lang="en-US" sz="2600" b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|</a:t>
            </a:r>
            <a:r>
              <a:rPr lang="en-US" sz="2600" b="0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kumimoji="0" lang="en-US" sz="2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rPr>
              <a:t>Identity &amp; Access Management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BD3A16C-71BD-423A-BFCA-CEFF41E963C1}"/>
              </a:ext>
            </a:extLst>
          </p:cNvPr>
          <p:cNvCxnSpPr>
            <a:cxnSpLocks/>
          </p:cNvCxnSpPr>
          <p:nvPr/>
        </p:nvCxnSpPr>
        <p:spPr>
          <a:xfrm>
            <a:off x="602553" y="2243525"/>
            <a:ext cx="4555600" cy="0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>
            <a:extLst>
              <a:ext uri="{FF2B5EF4-FFF2-40B4-BE49-F238E27FC236}">
                <a16:creationId xmlns:a16="http://schemas.microsoft.com/office/drawing/2014/main" id="{BB603935-EC70-450B-979E-80865AA91384}"/>
              </a:ext>
            </a:extLst>
          </p:cNvPr>
          <p:cNvSpPr/>
          <p:nvPr/>
        </p:nvSpPr>
        <p:spPr>
          <a:xfrm>
            <a:off x="1657256" y="1610113"/>
            <a:ext cx="18085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3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rPr>
              <a:t>CUSTOMER PAIN POINTS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77C0D516-8957-4D08-81C5-75EBDF190695}"/>
              </a:ext>
            </a:extLst>
          </p:cNvPr>
          <p:cNvSpPr/>
          <p:nvPr/>
        </p:nvSpPr>
        <p:spPr>
          <a:xfrm>
            <a:off x="6489587" y="1648376"/>
            <a:ext cx="44380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spc="300">
                <a:solidFill>
                  <a:schemeClr val="bg1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rPr>
              <a:t>ENTERPRISE SOLUTION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spc="300">
                <a:solidFill>
                  <a:schemeClr val="bg1"/>
                </a:solidFill>
                <a:latin typeface="Calibri" panose="020F0502020204030204" pitchFamily="34" charset="0"/>
                <a:ea typeface="Open Sans" charset="0"/>
                <a:cs typeface="Calibri" panose="020F0502020204030204" pitchFamily="34" charset="0"/>
              </a:rPr>
              <a:t> USING VARIOUS INDUSTRY STANDARDS</a:t>
            </a:r>
            <a:endParaRPr kumimoji="0" lang="en-GB" sz="1400" b="0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 pitchFamily="34" charset="0"/>
              <a:ea typeface="Open Sans" charset="0"/>
              <a:cs typeface="Calibri" panose="020F0502020204030204" pitchFamily="34" charset="0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DEB27247-BA2C-4B3A-A476-D5917E9B9FE6}"/>
              </a:ext>
            </a:extLst>
          </p:cNvPr>
          <p:cNvCxnSpPr>
            <a:cxnSpLocks/>
          </p:cNvCxnSpPr>
          <p:nvPr/>
        </p:nvCxnSpPr>
        <p:spPr>
          <a:xfrm>
            <a:off x="5958480" y="2273016"/>
            <a:ext cx="5500224" cy="0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A96722DB-193D-467C-AD6B-2409ABE7E5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2486471"/>
              </p:ext>
            </p:extLst>
          </p:nvPr>
        </p:nvGraphicFramePr>
        <p:xfrm>
          <a:off x="6127539" y="2433206"/>
          <a:ext cx="5331166" cy="3596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6970">
                  <a:extLst>
                    <a:ext uri="{9D8B030D-6E8A-4147-A177-3AD203B41FA5}">
                      <a16:colId xmlns:a16="http://schemas.microsoft.com/office/drawing/2014/main" val="844935459"/>
                    </a:ext>
                  </a:extLst>
                </a:gridCol>
                <a:gridCol w="1246909">
                  <a:extLst>
                    <a:ext uri="{9D8B030D-6E8A-4147-A177-3AD203B41FA5}">
                      <a16:colId xmlns:a16="http://schemas.microsoft.com/office/drawing/2014/main" val="361727387"/>
                    </a:ext>
                  </a:extLst>
                </a:gridCol>
                <a:gridCol w="1277374">
                  <a:extLst>
                    <a:ext uri="{9D8B030D-6E8A-4147-A177-3AD203B41FA5}">
                      <a16:colId xmlns:a16="http://schemas.microsoft.com/office/drawing/2014/main" val="3691751643"/>
                    </a:ext>
                  </a:extLst>
                </a:gridCol>
                <a:gridCol w="1489913">
                  <a:extLst>
                    <a:ext uri="{9D8B030D-6E8A-4147-A177-3AD203B41FA5}">
                      <a16:colId xmlns:a16="http://schemas.microsoft.com/office/drawing/2014/main" val="1543135640"/>
                    </a:ext>
                  </a:extLst>
                </a:gridCol>
              </a:tblGrid>
              <a:tr h="319351"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OAuth/OIDC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NIST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GA4GH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/>
                        <a:t>Data Privacy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4734017"/>
                  </a:ext>
                </a:extLst>
              </a:tr>
              <a:tr h="3269546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100" b="1"/>
                        <a:t>Authorization Code Flow (B2C use-case)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endParaRPr lang="en-US" sz="1100" b="1"/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100" b="1"/>
                        <a:t>Client Credential Grant Type (B2B use-case)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7432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100" b="1"/>
                        <a:t>Privacy Framework</a:t>
                      </a:r>
                    </a:p>
                    <a:p>
                      <a:pPr marL="27432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endParaRPr lang="en-US" sz="1100" b="1"/>
                    </a:p>
                    <a:p>
                      <a:pPr marL="27432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100" b="1"/>
                        <a:t>800-53 Security Controls</a:t>
                      </a:r>
                    </a:p>
                    <a:p>
                      <a:pPr marL="27432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endParaRPr lang="en-US" sz="1100" b="1"/>
                    </a:p>
                    <a:p>
                      <a:pPr marL="27432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100" b="1"/>
                        <a:t>800-57 Part 1 Key Management</a:t>
                      </a:r>
                    </a:p>
                    <a:p>
                      <a:pPr marL="27432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endParaRPr lang="en-US" sz="1100" b="1"/>
                    </a:p>
                    <a:p>
                      <a:pPr marL="27432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sz="1100" b="1"/>
                        <a:t>800-63-3 Digital Identity Guidelines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endParaRPr 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en-US" sz="1100" b="1"/>
                        <a:t>Authentication and Authorization Infrastructure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endParaRPr lang="en-US" sz="1100" b="1"/>
                    </a:p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lang="en-US" sz="1100" b="1"/>
                        <a:t>Passports and Visas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endParaRPr lang="en-US" sz="1100" b="1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100"/>
                        <a:t>Abiding to GA4GH, the product can contribute to and integrate into an international data ecosystem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lang="en-US" sz="110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100"/>
                        <a:t>Allows researchers to run long-term analyses without re-authenticating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n-US" sz="1100" b="1"/>
                        <a:t>Consent Management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endParaRPr lang="en-US" sz="1100" b="1"/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n-US" sz="1100" b="1"/>
                        <a:t>NIH Privacy Policy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endParaRPr lang="en-US" sz="1100" b="1"/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en-US" sz="1100" b="1"/>
                        <a:t>M-10-22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lang="en-US" sz="110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100"/>
                        <a:t>Ensures there is an accurate level of protection involving the collection, use, and cross-border sharing of people’s personal data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2503404"/>
                  </a:ext>
                </a:extLst>
              </a:tr>
            </a:tbl>
          </a:graphicData>
        </a:graphic>
      </p:graphicFrame>
      <p:sp>
        <p:nvSpPr>
          <p:cNvPr id="115" name="Rectangle 114">
            <a:extLst>
              <a:ext uri="{FF2B5EF4-FFF2-40B4-BE49-F238E27FC236}">
                <a16:creationId xmlns:a16="http://schemas.microsoft.com/office/drawing/2014/main" id="{BAC73396-E495-4F21-B250-50552EC182CE}"/>
              </a:ext>
            </a:extLst>
          </p:cNvPr>
          <p:cNvSpPr/>
          <p:nvPr/>
        </p:nvSpPr>
        <p:spPr>
          <a:xfrm>
            <a:off x="602553" y="2463910"/>
            <a:ext cx="45556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Researchers login with duplicative credentials or provide consent to share their personal information </a:t>
            </a:r>
            <a:r>
              <a:rPr lang="en-US" sz="12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multiple times </a:t>
            </a:r>
            <a:r>
              <a:rPr lang="en-US"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access data located in different cloud environment. It takes weeks</a:t>
            </a:r>
            <a:r>
              <a:rPr lang="en-US" sz="1200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en-US"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reflect user's access to data in distributed systems, thereby prolonging research to months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Researchers do not have a unified authentication experience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Lack of federated audit framework to monitor user activities across distributed data ecosystem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Lack of dynamic method to capture and transmit authorization decisions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Researchers cannot link their university credentials to access NIH data ecosystem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secure way for authorization permission and audit activities to be federated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Cloud compute charge back model to researching institutes for NIH data ecosystem access</a:t>
            </a:r>
          </a:p>
        </p:txBody>
      </p:sp>
    </p:spTree>
    <p:extLst>
      <p:ext uri="{BB962C8B-B14F-4D97-AF65-F5344CB8AC3E}">
        <p14:creationId xmlns:p14="http://schemas.microsoft.com/office/powerpoint/2010/main" val="40235717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1ACF37B-57D7-0B4F-2E41-B7E3CC00785F}"/>
              </a:ext>
            </a:extLst>
          </p:cNvPr>
          <p:cNvSpPr txBox="1"/>
          <p:nvPr/>
        </p:nvSpPr>
        <p:spPr>
          <a:xfrm>
            <a:off x="5158153" y="474784"/>
            <a:ext cx="1441938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Calibri"/>
              <a:cs typeface="Calibr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A0215ED-69AB-4A89-91C9-C618762E5FCF}"/>
              </a:ext>
            </a:extLst>
          </p:cNvPr>
          <p:cNvSpPr txBox="1"/>
          <p:nvPr/>
        </p:nvSpPr>
        <p:spPr>
          <a:xfrm>
            <a:off x="6383979" y="-44259"/>
            <a:ext cx="2435851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026C0586-A82F-4C61-A4BC-D2E5BA8EBAB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9526" y="506854"/>
            <a:ext cx="4236653" cy="222070"/>
          </a:xfrm>
        </p:spPr>
        <p:txBody>
          <a:bodyPr/>
          <a:lstStyle/>
          <a:p>
            <a:r>
              <a:rPr lang="en-US" dirty="0"/>
              <a:t>CIT SERVICES</a:t>
            </a:r>
          </a:p>
        </p:txBody>
      </p:sp>
      <p:sp>
        <p:nvSpPr>
          <p:cNvPr id="15" name="Title 11">
            <a:extLst>
              <a:ext uri="{FF2B5EF4-FFF2-40B4-BE49-F238E27FC236}">
                <a16:creationId xmlns:a16="http://schemas.microsoft.com/office/drawing/2014/main" id="{A21DEB4C-1234-4379-AA98-4EE9CA790A2C}"/>
              </a:ext>
            </a:extLst>
          </p:cNvPr>
          <p:cNvSpPr txBox="1">
            <a:spLocks/>
          </p:cNvSpPr>
          <p:nvPr/>
        </p:nvSpPr>
        <p:spPr>
          <a:xfrm>
            <a:off x="328630" y="704764"/>
            <a:ext cx="10515600" cy="505266"/>
          </a:xfrm>
        </p:spPr>
        <p:txBody>
          <a:bodyPr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 baseline="0">
                <a:solidFill>
                  <a:schemeClr val="bg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cs typeface="Arial" charset="0"/>
              </a:rPr>
              <a:t>Federated Logins</a:t>
            </a:r>
          </a:p>
        </p:txBody>
      </p:sp>
      <p:graphicFrame>
        <p:nvGraphicFramePr>
          <p:cNvPr id="16" name="Chart 15" descr="Pie chart showing types of NIH public-facing sites. 770 sites use NIH Login. 188 sites use another login mechanism. 1721 sites do not use a login mechanism.">
            <a:extLst>
              <a:ext uri="{FF2B5EF4-FFF2-40B4-BE49-F238E27FC236}">
                <a16:creationId xmlns:a16="http://schemas.microsoft.com/office/drawing/2014/main" id="{73361541-5F57-4787-9D86-43E11F910A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10490996"/>
              </p:ext>
            </p:extLst>
          </p:nvPr>
        </p:nvGraphicFramePr>
        <p:xfrm>
          <a:off x="2517662" y="1684431"/>
          <a:ext cx="6722920" cy="39307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8A0BAE9B-256D-408C-B447-7D7F7813BF67}"/>
              </a:ext>
            </a:extLst>
          </p:cNvPr>
          <p:cNvSpPr txBox="1"/>
          <p:nvPr/>
        </p:nvSpPr>
        <p:spPr>
          <a:xfrm>
            <a:off x="328630" y="1429835"/>
            <a:ext cx="67325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1200" spc="0" baseline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r>
              <a:rPr kumimoji="0" lang="en-US" sz="1800" b="1" i="0" u="none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Arial"/>
              </a:rPr>
              <a:t>eRA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Arial"/>
              </a:rPr>
              <a:t> Login vs Non-</a:t>
            </a:r>
            <a:r>
              <a:rPr kumimoji="0" lang="en-US" sz="1800" b="1" i="0" u="none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Arial"/>
              </a:rPr>
              <a:t>eRA</a:t>
            </a: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Arial"/>
              </a:rPr>
              <a:t> Login 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  <a:sym typeface="Arial"/>
              </a:rPr>
              <a:t>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84482D8-57EF-401A-AC19-F5873A5E2344}"/>
              </a:ext>
            </a:extLst>
          </p:cNvPr>
          <p:cNvSpPr txBox="1"/>
          <p:nvPr/>
        </p:nvSpPr>
        <p:spPr>
          <a:xfrm>
            <a:off x="328630" y="1747533"/>
            <a:ext cx="49032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Arial"/>
              </a:rPr>
              <a:t>Total Number of Unique Logins Between May – November 2022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3FD6279-2D4E-4E6C-B9C4-032271FBD4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3192318" y="1638525"/>
            <a:ext cx="143386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C816C12-D37C-484C-AD9A-E7EC233163E1}"/>
              </a:ext>
            </a:extLst>
          </p:cNvPr>
          <p:cNvSpPr txBox="1"/>
          <p:nvPr/>
        </p:nvSpPr>
        <p:spPr>
          <a:xfrm>
            <a:off x="578782" y="4237463"/>
            <a:ext cx="29323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Arial"/>
              </a:rPr>
              <a:t>196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  <a:sym typeface="Arial"/>
              </a:rPr>
              <a:t>FEDERATED ENTITIES HAVE SUPPORTED THE REFEDS MFA PROFILE FOR eRA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2929893-6D96-47F9-B62E-C882C0117784}"/>
              </a:ext>
            </a:extLst>
          </p:cNvPr>
          <p:cNvSpPr txBox="1"/>
          <p:nvPr/>
        </p:nvSpPr>
        <p:spPr>
          <a:xfrm>
            <a:off x="8754587" y="4237463"/>
            <a:ext cx="29323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Arial"/>
              </a:rPr>
              <a:t>1,350</a:t>
            </a: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  <a:sym typeface="Arial"/>
              </a:rPr>
              <a:t>FEDERATED ENTITIES HAVE LOGGED IN TO NON-eRA APPLICATIONS WITH SINGLE FACTOR AUTHENTICATION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A21AB65-410D-4AC7-956E-33E6123856AC}"/>
              </a:ext>
            </a:extLst>
          </p:cNvPr>
          <p:cNvSpPr/>
          <p:nvPr/>
        </p:nvSpPr>
        <p:spPr>
          <a:xfrm>
            <a:off x="0" y="6348679"/>
            <a:ext cx="7824247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Calibri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Arial"/>
              </a:rPr>
              <a:t>Key Takeaway: 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Federated partners should prepare to implement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MFA and response signaling using the </a:t>
            </a:r>
            <a:r>
              <a:rPr kumimoji="0" lang="en-US" sz="1200" b="1" i="0" u="sng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Calibri Light" panose="020F0302020204030204" pitchFamily="34" charset="0"/>
                <a:hlinkClick r:id="rId3"/>
              </a:rPr>
              <a:t>REFEDS MFA Profile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+mn-lt"/>
              <a:cs typeface="Arial" panose="020B0604020202020204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938541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620F2298-88EC-C2E5-90EF-44CEB206E58F}"/>
              </a:ext>
            </a:extLst>
          </p:cNvPr>
          <p:cNvGrpSpPr/>
          <p:nvPr/>
        </p:nvGrpSpPr>
        <p:grpSpPr>
          <a:xfrm>
            <a:off x="237225" y="1581755"/>
            <a:ext cx="11717550" cy="4815182"/>
            <a:chOff x="237225" y="1581755"/>
            <a:chExt cx="11717550" cy="4815182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6C1C716-6984-8B3A-9E74-8EFBDC2CFD8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7225" y="1581755"/>
              <a:ext cx="11717550" cy="481518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323CC43-5501-2A5F-D2BD-8EFE6B7764C7}"/>
                </a:ext>
              </a:extLst>
            </p:cNvPr>
            <p:cNvSpPr/>
            <p:nvPr/>
          </p:nvSpPr>
          <p:spPr>
            <a:xfrm>
              <a:off x="10979155" y="5879536"/>
              <a:ext cx="263527" cy="1005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600">
                  <a:solidFill>
                    <a:schemeClr val="bg1">
                      <a:lumMod val="50000"/>
                    </a:schemeClr>
                  </a:solidFill>
                </a:rPr>
                <a:t>Oct-22</a:t>
              </a:r>
            </a:p>
          </p:txBody>
        </p:sp>
      </p:grp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82505208-FD9C-63BE-4F32-10A260943E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9526" y="506854"/>
            <a:ext cx="4236653" cy="222070"/>
          </a:xfrm>
        </p:spPr>
        <p:txBody>
          <a:bodyPr/>
          <a:lstStyle/>
          <a:p>
            <a:r>
              <a:rPr lang="en-US" dirty="0"/>
              <a:t>CIT SERVICES</a:t>
            </a:r>
          </a:p>
        </p:txBody>
      </p:sp>
      <p:sp>
        <p:nvSpPr>
          <p:cNvPr id="13" name="Title 11">
            <a:extLst>
              <a:ext uri="{FF2B5EF4-FFF2-40B4-BE49-F238E27FC236}">
                <a16:creationId xmlns:a16="http://schemas.microsoft.com/office/drawing/2014/main" id="{F6990C72-51D2-3526-355B-86B5CCE818F7}"/>
              </a:ext>
            </a:extLst>
          </p:cNvPr>
          <p:cNvSpPr txBox="1">
            <a:spLocks/>
          </p:cNvSpPr>
          <p:nvPr/>
        </p:nvSpPr>
        <p:spPr>
          <a:xfrm>
            <a:off x="328630" y="704764"/>
            <a:ext cx="10515600" cy="505266"/>
          </a:xfrm>
        </p:spPr>
        <p:txBody>
          <a:bodyPr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 baseline="0">
                <a:solidFill>
                  <a:schemeClr val="bg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cs typeface="Arial" charset="0"/>
              </a:rPr>
              <a:t>Federated </a:t>
            </a:r>
            <a:r>
              <a:rPr lang="en-US" dirty="0">
                <a:solidFill>
                  <a:srgbClr val="FFFFFF"/>
                </a:solidFill>
                <a:latin typeface="Calibri"/>
              </a:rPr>
              <a:t>l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cs typeface="Arial" charset="0"/>
              </a:rPr>
              <a:t>ogins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cs typeface="Arial" charset="0"/>
              </a:rPr>
              <a:t> to eRA with Login.gov</a:t>
            </a:r>
          </a:p>
        </p:txBody>
      </p:sp>
    </p:spTree>
    <p:extLst>
      <p:ext uri="{BB962C8B-B14F-4D97-AF65-F5344CB8AC3E}">
        <p14:creationId xmlns:p14="http://schemas.microsoft.com/office/powerpoint/2010/main" val="13057368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82505208-FD9C-63BE-4F32-10A260943E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9526" y="506854"/>
            <a:ext cx="4236653" cy="222070"/>
          </a:xfrm>
        </p:spPr>
        <p:txBody>
          <a:bodyPr/>
          <a:lstStyle/>
          <a:p>
            <a:r>
              <a:rPr lang="en-US" dirty="0"/>
              <a:t>CIT SERVICES</a:t>
            </a:r>
          </a:p>
        </p:txBody>
      </p:sp>
      <p:sp>
        <p:nvSpPr>
          <p:cNvPr id="13" name="Title 11">
            <a:extLst>
              <a:ext uri="{FF2B5EF4-FFF2-40B4-BE49-F238E27FC236}">
                <a16:creationId xmlns:a16="http://schemas.microsoft.com/office/drawing/2014/main" id="{F6990C72-51D2-3526-355B-86B5CCE818F7}"/>
              </a:ext>
            </a:extLst>
          </p:cNvPr>
          <p:cNvSpPr txBox="1">
            <a:spLocks/>
          </p:cNvSpPr>
          <p:nvPr/>
        </p:nvSpPr>
        <p:spPr>
          <a:xfrm>
            <a:off x="328630" y="704764"/>
            <a:ext cx="10515600" cy="505266"/>
          </a:xfrm>
        </p:spPr>
        <p:txBody>
          <a:bodyPr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 baseline="0">
                <a:solidFill>
                  <a:schemeClr val="bg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cs typeface="Arial" charset="0"/>
              </a:rPr>
              <a:t>Federated </a:t>
            </a:r>
            <a:r>
              <a:rPr lang="en-US" dirty="0">
                <a:solidFill>
                  <a:srgbClr val="FFFFFF"/>
                </a:solidFill>
                <a:latin typeface="Calibri"/>
              </a:rPr>
              <a:t>l</a:t>
            </a:r>
            <a:r>
              <a:rPr kumimoji="0" lang="en-US" sz="3600" b="1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cs typeface="Arial" charset="0"/>
              </a:rPr>
              <a:t>ogins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cs typeface="Arial" charset="0"/>
              </a:rPr>
              <a:t> to eRA with different credentials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F3B8C68-9E18-BD41-E861-7EDA8AFDE15E}"/>
              </a:ext>
            </a:extLst>
          </p:cNvPr>
          <p:cNvGrpSpPr/>
          <p:nvPr/>
        </p:nvGrpSpPr>
        <p:grpSpPr>
          <a:xfrm>
            <a:off x="545963" y="1430230"/>
            <a:ext cx="10771301" cy="5245198"/>
            <a:chOff x="2860117" y="1893720"/>
            <a:chExt cx="6471765" cy="4426333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358AA878-9089-575A-F066-2E4995BC0E7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60117" y="1893720"/>
              <a:ext cx="6471765" cy="442633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6704BDA-510B-0FC0-9E74-4418691B819D}"/>
                </a:ext>
              </a:extLst>
            </p:cNvPr>
            <p:cNvSpPr/>
            <p:nvPr/>
          </p:nvSpPr>
          <p:spPr>
            <a:xfrm>
              <a:off x="9049423" y="5862071"/>
              <a:ext cx="263527" cy="1005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600">
                  <a:solidFill>
                    <a:schemeClr val="bg1">
                      <a:lumMod val="50000"/>
                    </a:schemeClr>
                  </a:solidFill>
                </a:rPr>
                <a:t>Oct-22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380842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82505208-FD9C-63BE-4F32-10A260943E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9526" y="506854"/>
            <a:ext cx="4236653" cy="222070"/>
          </a:xfrm>
        </p:spPr>
        <p:txBody>
          <a:bodyPr/>
          <a:lstStyle/>
          <a:p>
            <a:r>
              <a:rPr lang="en-US" dirty="0"/>
              <a:t>CIT SERVICES</a:t>
            </a:r>
          </a:p>
        </p:txBody>
      </p:sp>
      <p:sp>
        <p:nvSpPr>
          <p:cNvPr id="13" name="Title 11">
            <a:extLst>
              <a:ext uri="{FF2B5EF4-FFF2-40B4-BE49-F238E27FC236}">
                <a16:creationId xmlns:a16="http://schemas.microsoft.com/office/drawing/2014/main" id="{F6990C72-51D2-3526-355B-86B5CCE818F7}"/>
              </a:ext>
            </a:extLst>
          </p:cNvPr>
          <p:cNvSpPr txBox="1">
            <a:spLocks/>
          </p:cNvSpPr>
          <p:nvPr/>
        </p:nvSpPr>
        <p:spPr>
          <a:xfrm>
            <a:off x="328630" y="704764"/>
            <a:ext cx="10515600" cy="505266"/>
          </a:xfrm>
        </p:spPr>
        <p:txBody>
          <a:bodyPr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 baseline="0">
                <a:solidFill>
                  <a:schemeClr val="bg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cs typeface="Arial" charset="0"/>
              </a:rPr>
              <a:t>Federated MFA logins to eRA relative to funding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3187FEA2-A33C-58E3-B53D-55C35657A3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5748376"/>
              </p:ext>
            </p:extLst>
          </p:nvPr>
        </p:nvGraphicFramePr>
        <p:xfrm>
          <a:off x="545962" y="1407940"/>
          <a:ext cx="10771301" cy="5267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516599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8381001-2D63-F9D2-4987-087B7EB4EAB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CIT Services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4F1E87-D445-65FC-A0CA-4D122AB38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challenges with federated MFA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94568C-0D52-16EF-374A-230FAEF8757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93704B7-4C1B-891D-150B-37FA36B0F3B8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r>
              <a:rPr lang="en-US" sz="1800" dirty="0"/>
              <a:t>Must have:</a:t>
            </a:r>
          </a:p>
          <a:p>
            <a:pPr lvl="1">
              <a:spcAft>
                <a:spcPts val="0"/>
              </a:spcAft>
            </a:pPr>
            <a:r>
              <a:rPr lang="en-US" sz="1800" dirty="0"/>
              <a:t>Identity Assurance &amp; Authenticator Assurance</a:t>
            </a:r>
          </a:p>
          <a:p>
            <a:pPr lvl="2">
              <a:spcBef>
                <a:spcPts val="0"/>
              </a:spcBef>
            </a:pPr>
            <a:endParaRPr lang="en-US" sz="1800" dirty="0"/>
          </a:p>
          <a:p>
            <a:pPr lvl="2">
              <a:spcBef>
                <a:spcPts val="0"/>
              </a:spcBef>
            </a:pPr>
            <a:r>
              <a:rPr lang="en-US" sz="1800" dirty="0"/>
              <a:t>Increasing adoption </a:t>
            </a:r>
            <a:r>
              <a:rPr lang="en-US" sz="1800"/>
              <a:t>of federated </a:t>
            </a:r>
            <a:r>
              <a:rPr lang="en-US" sz="1800" dirty="0"/>
              <a:t>identity assurance + federated phishing-resistant MFA</a:t>
            </a:r>
          </a:p>
          <a:p>
            <a:pPr lvl="1"/>
            <a:endParaRPr lang="en-US" sz="1800" dirty="0"/>
          </a:p>
          <a:p>
            <a:pPr lvl="1"/>
            <a:r>
              <a:rPr lang="en-US" sz="1800" dirty="0"/>
              <a:t>Organizational affiliation</a:t>
            </a:r>
          </a:p>
          <a:p>
            <a:endParaRPr lang="en-US" sz="1800" dirty="0"/>
          </a:p>
          <a:p>
            <a:r>
              <a:rPr lang="en-US" sz="1800" dirty="0"/>
              <a:t>Constraints</a:t>
            </a:r>
          </a:p>
          <a:p>
            <a:pPr lvl="1"/>
            <a:r>
              <a:rPr lang="en-US" sz="1800" dirty="0"/>
              <a:t>Cost (ours and yours)</a:t>
            </a:r>
          </a:p>
        </p:txBody>
      </p:sp>
    </p:spTree>
    <p:extLst>
      <p:ext uri="{BB962C8B-B14F-4D97-AF65-F5344CB8AC3E}">
        <p14:creationId xmlns:p14="http://schemas.microsoft.com/office/powerpoint/2010/main" val="5352320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0395467-3CCB-47F2-A539-4E1E96B0F67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0848" y="2227764"/>
            <a:ext cx="4937760" cy="222070"/>
          </a:xfrm>
        </p:spPr>
        <p:txBody>
          <a:bodyPr/>
          <a:lstStyle/>
          <a:p>
            <a:r>
              <a:rPr lang="en-US"/>
              <a:t>CIT SERVICES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81A20A2-A70B-4FE9-83FB-DD02EE20141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Contact </a:t>
            </a:r>
            <a:r>
              <a:rPr lang="en-US" b="0">
                <a:latin typeface="Calibri Light" panose="020F0302020204030204" pitchFamily="34" charset="0"/>
                <a:cs typeface="Calibri Light" panose="020F0302020204030204" pitchFamily="34" charset="0"/>
              </a:rPr>
              <a:t>| Identity &amp; Access Management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EF61B894-45F4-42E2-AC12-84C9413324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lIns="91440" tIns="45720" rIns="91440" bIns="45720" anchor="t">
            <a:noAutofit/>
          </a:bodyPr>
          <a:lstStyle/>
          <a:p>
            <a:r>
              <a:rPr lang="en-US">
                <a:latin typeface="Calibri Light"/>
                <a:cs typeface="Calibri Light"/>
              </a:rPr>
              <a:t>For more information about CIT’s Identity &amp; Access Management offerings, contact </a:t>
            </a:r>
            <a:r>
              <a:rPr lang="en-US" i="0"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NIHLoginSupport@mail.nih.gov</a:t>
            </a:r>
            <a:r>
              <a:rPr lang="en-US" i="0">
                <a:effectLst/>
              </a:rPr>
              <a:t> </a:t>
            </a:r>
            <a:r>
              <a:rPr lang="en-US" b="0" i="0">
                <a:effectLst/>
                <a:latin typeface="Calibri Light"/>
                <a:cs typeface="Calibri Light"/>
              </a:rPr>
              <a:t>or visit </a:t>
            </a:r>
            <a:r>
              <a:rPr lang="en-US" i="0">
                <a:effectLst/>
                <a:latin typeface="Calibri Light"/>
                <a:cs typeface="Calibri Ligh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https://auth.nih.gov</a:t>
            </a:r>
            <a:r>
              <a:rPr lang="en-US" i="0">
                <a:effectLst/>
                <a:latin typeface="Calibri Light"/>
                <a:cs typeface="Calibri Light"/>
              </a:rPr>
              <a:t> </a:t>
            </a:r>
            <a:endParaRPr lang="en-US">
              <a:highlight>
                <a:srgbClr val="FFFF00"/>
              </a:highlight>
              <a:latin typeface="Calibri Light"/>
              <a:cs typeface="Calibri Light"/>
            </a:endParaRPr>
          </a:p>
        </p:txBody>
      </p:sp>
      <p:cxnSp>
        <p:nvCxnSpPr>
          <p:cNvPr id="6" name="Line">
            <a:extLst>
              <a:ext uri="{FF2B5EF4-FFF2-40B4-BE49-F238E27FC236}">
                <a16:creationId xmlns:a16="http://schemas.microsoft.com/office/drawing/2014/main" id="{902AE4B6-6EEF-48AD-AC5C-C2A1D77DC1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455878" y="3429000"/>
            <a:ext cx="11277532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96505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0395467-3CCB-47F2-A539-4E1E96B0F67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0848" y="2227764"/>
            <a:ext cx="4937760" cy="222070"/>
          </a:xfrm>
        </p:spPr>
        <p:txBody>
          <a:bodyPr/>
          <a:lstStyle/>
          <a:p>
            <a:r>
              <a:rPr lang="en-US"/>
              <a:t>CIT SERVICES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81A20A2-A70B-4FE9-83FB-DD02EE20141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Questions?</a:t>
            </a:r>
            <a:endParaRPr lang="en-US" b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6" name="Line">
            <a:extLst>
              <a:ext uri="{FF2B5EF4-FFF2-40B4-BE49-F238E27FC236}">
                <a16:creationId xmlns:a16="http://schemas.microsoft.com/office/drawing/2014/main" id="{902AE4B6-6EEF-48AD-AC5C-C2A1D77DC1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455878" y="3429000"/>
            <a:ext cx="11277532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5058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044B01-17A5-4CD9-BAB8-885CF7976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Contents </a:t>
            </a:r>
            <a:r>
              <a:rPr lang="en-US" b="0">
                <a:latin typeface="Calibri Light" panose="020F0302020204030204" pitchFamily="34" charset="0"/>
                <a:cs typeface="Calibri Light" panose="020F0302020204030204" pitchFamily="34" charset="0"/>
              </a:rPr>
              <a:t>| Identity &amp; Access Management (IAM)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32F27F-592C-481E-9BB6-C9A20A591CB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What is IAM?</a:t>
            </a:r>
          </a:p>
          <a:p>
            <a:r>
              <a:rPr lang="en-US" dirty="0"/>
              <a:t>Why IAM Services?</a:t>
            </a:r>
          </a:p>
          <a:p>
            <a:r>
              <a:rPr lang="en-US" dirty="0"/>
              <a:t>By the Numbers</a:t>
            </a:r>
          </a:p>
          <a:p>
            <a:r>
              <a:rPr lang="en-US" dirty="0"/>
              <a:t>Spotlight: NIH Login and RAS</a:t>
            </a:r>
          </a:p>
          <a:p>
            <a:r>
              <a:rPr lang="en-US" dirty="0"/>
              <a:t>Challenges</a:t>
            </a:r>
          </a:p>
          <a:p>
            <a:r>
              <a:rPr lang="en-US" dirty="0"/>
              <a:t>Contact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EC68451-D477-4F62-A411-303EC57E129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CIT SERVICES</a:t>
            </a:r>
          </a:p>
        </p:txBody>
      </p:sp>
    </p:spTree>
    <p:extLst>
      <p:ext uri="{BB962C8B-B14F-4D97-AF65-F5344CB8AC3E}">
        <p14:creationId xmlns:p14="http://schemas.microsoft.com/office/powerpoint/2010/main" val="29631676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0395467-3CCB-47F2-A539-4E1E96B0F67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8465" y="715731"/>
            <a:ext cx="4937760" cy="222070"/>
          </a:xfrm>
        </p:spPr>
        <p:txBody>
          <a:bodyPr/>
          <a:lstStyle/>
          <a:p>
            <a:r>
              <a:rPr lang="en-US"/>
              <a:t>CIT SERVICES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B732EE6-FFDD-4B55-8FC0-C36CA700E588}"/>
              </a:ext>
            </a:extLst>
          </p:cNvPr>
          <p:cNvSpPr txBox="1"/>
          <p:nvPr/>
        </p:nvSpPr>
        <p:spPr>
          <a:xfrm>
            <a:off x="266699" y="1166735"/>
            <a:ext cx="3342003" cy="30592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lnSpc>
                <a:spcPct val="80000"/>
              </a:lnSpc>
              <a:spcAft>
                <a:spcPts val="1200"/>
              </a:spcAft>
            </a:pPr>
            <a:r>
              <a:rPr lang="en-US" sz="3600" b="1">
                <a:solidFill>
                  <a:schemeClr val="bg1"/>
                </a:solidFill>
              </a:rPr>
              <a:t>What is Identity &amp; Access Management?</a:t>
            </a:r>
          </a:p>
          <a:p>
            <a:pPr>
              <a:lnSpc>
                <a:spcPct val="80000"/>
              </a:lnSpc>
              <a:spcAft>
                <a:spcPts val="1200"/>
              </a:spcAft>
            </a:pPr>
            <a:r>
              <a:rPr lang="en-US" sz="2000">
                <a:solidFill>
                  <a:schemeClr val="bg1"/>
                </a:solidFill>
                <a:latin typeface="Calibri Light"/>
                <a:ea typeface="Times New Roman" panose="02020603050405020304" pitchFamily="18" charset="0"/>
                <a:cs typeface="Calibri Light"/>
              </a:rPr>
              <a:t>A</a:t>
            </a:r>
            <a:r>
              <a:rPr lang="en-US" sz="2000">
                <a:solidFill>
                  <a:schemeClr val="bg1"/>
                </a:solidFill>
                <a:effectLst/>
                <a:latin typeface="Calibri Light"/>
                <a:ea typeface="Times New Roman" panose="02020603050405020304" pitchFamily="18" charset="0"/>
                <a:cs typeface="Calibri Light"/>
              </a:rPr>
              <a:t> suite of products and services that ensure NIH staff and </a:t>
            </a:r>
            <a:r>
              <a:rPr lang="en-US" sz="2000">
                <a:solidFill>
                  <a:schemeClr val="bg1"/>
                </a:solidFill>
                <a:latin typeface="Calibri Light"/>
                <a:ea typeface="Times New Roman" panose="02020603050405020304" pitchFamily="18" charset="0"/>
                <a:cs typeface="Calibri Light"/>
              </a:rPr>
              <a:t>research collaborators</a:t>
            </a:r>
            <a:r>
              <a:rPr lang="en-US" sz="2000">
                <a:solidFill>
                  <a:schemeClr val="bg1"/>
                </a:solidFill>
                <a:effectLst/>
                <a:latin typeface="Calibri Light"/>
                <a:ea typeface="Times New Roman" panose="02020603050405020304" pitchFamily="18" charset="0"/>
                <a:cs typeface="Calibri Light"/>
              </a:rPr>
              <a:t> have </a:t>
            </a:r>
            <a:r>
              <a:rPr lang="en-US" sz="2000" b="1">
                <a:solidFill>
                  <a:schemeClr val="accent5"/>
                </a:solidFill>
                <a:effectLst/>
                <a:latin typeface="+mj-lt"/>
                <a:ea typeface="Times New Roman" panose="02020603050405020304" pitchFamily="18" charset="0"/>
                <a:cs typeface="Calibri Light"/>
              </a:rPr>
              <a:t>seamless, secure access</a:t>
            </a:r>
            <a:r>
              <a:rPr lang="en-US" sz="2000">
                <a:solidFill>
                  <a:schemeClr val="bg1"/>
                </a:solidFill>
                <a:effectLst/>
                <a:latin typeface="Calibri Light"/>
                <a:ea typeface="Times New Roman" panose="02020603050405020304" pitchFamily="18" charset="0"/>
                <a:cs typeface="Calibri Light"/>
              </a:rPr>
              <a:t> to the data and resources they need.</a:t>
            </a:r>
            <a:endParaRPr lang="en-US" sz="3200">
              <a:solidFill>
                <a:schemeClr val="bg1"/>
              </a:solidFill>
              <a:effectLst/>
              <a:latin typeface="Calibri Light"/>
              <a:ea typeface="Times New Roman" panose="02020603050405020304" pitchFamily="18" charset="0"/>
              <a:cs typeface="Calibri Light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E0C5280-E277-4E83-AAA0-5F4FB8C535C7}"/>
              </a:ext>
            </a:extLst>
          </p:cNvPr>
          <p:cNvGrpSpPr/>
          <p:nvPr/>
        </p:nvGrpSpPr>
        <p:grpSpPr>
          <a:xfrm>
            <a:off x="4137532" y="3864116"/>
            <a:ext cx="2118084" cy="1965843"/>
            <a:chOff x="3966382" y="4182387"/>
            <a:chExt cx="2118084" cy="1965843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D0C969BD-65EF-4134-A4A4-BC1A0CCE103C}"/>
                </a:ext>
              </a:extLst>
            </p:cNvPr>
            <p:cNvSpPr/>
            <p:nvPr/>
          </p:nvSpPr>
          <p:spPr>
            <a:xfrm>
              <a:off x="3966382" y="4182387"/>
              <a:ext cx="2118084" cy="1965843"/>
            </a:xfrm>
            <a:prstGeom prst="roundRect">
              <a:avLst>
                <a:gd name="adj" fmla="val 5971"/>
              </a:avLst>
            </a:prstGeom>
            <a:solidFill>
              <a:srgbClr val="112E5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1F33F8C-495D-4636-A369-78036DB9F214}"/>
                </a:ext>
              </a:extLst>
            </p:cNvPr>
            <p:cNvSpPr txBox="1"/>
            <p:nvPr/>
          </p:nvSpPr>
          <p:spPr>
            <a:xfrm>
              <a:off x="4206789" y="4232287"/>
              <a:ext cx="16372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>
                  <a:solidFill>
                    <a:schemeClr val="bg1"/>
                  </a:solidFill>
                </a:rPr>
                <a:t>Federation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A2C9BC71-3AE9-49A5-A4D0-013131BD0ED8}"/>
                </a:ext>
              </a:extLst>
            </p:cNvPr>
            <p:cNvSpPr txBox="1"/>
            <p:nvPr/>
          </p:nvSpPr>
          <p:spPr>
            <a:xfrm>
              <a:off x="3973139" y="4539075"/>
              <a:ext cx="2104571" cy="1600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How an agency </a:t>
              </a:r>
              <a:r>
                <a:rPr lang="en-US" sz="1400" b="1">
                  <a:solidFill>
                    <a:schemeClr val="bg1"/>
                  </a:solidFill>
                  <a:latin typeface="+mj-lt"/>
                  <a:cs typeface="Calibri Light" panose="020F0302020204030204" pitchFamily="34" charset="0"/>
                </a:rPr>
                <a:t>facilitates</a:t>
              </a:r>
              <a:r>
                <a:rPr lang="en-US" sz="140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the secure exchange of data about people and things by accepting external credentials for access to its systems and applications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5120B3B-4B8F-4065-820B-B3F2D4629489}"/>
              </a:ext>
            </a:extLst>
          </p:cNvPr>
          <p:cNvGrpSpPr/>
          <p:nvPr/>
        </p:nvGrpSpPr>
        <p:grpSpPr>
          <a:xfrm>
            <a:off x="4549394" y="1195417"/>
            <a:ext cx="7146620" cy="5567534"/>
            <a:chOff x="4549394" y="1082947"/>
            <a:chExt cx="7146620" cy="5567534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196A85E-C6D1-4A34-93A1-38732E88EA89}"/>
                </a:ext>
              </a:extLst>
            </p:cNvPr>
            <p:cNvGrpSpPr/>
            <p:nvPr/>
          </p:nvGrpSpPr>
          <p:grpSpPr>
            <a:xfrm>
              <a:off x="7626790" y="3505701"/>
              <a:ext cx="953148" cy="676686"/>
              <a:chOff x="7455640" y="3505701"/>
              <a:chExt cx="953148" cy="676686"/>
            </a:xfrm>
          </p:grpSpPr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DECC4BCA-B979-433B-A616-249E85B3B1A6}"/>
                  </a:ext>
                </a:extLst>
              </p:cNvPr>
              <p:cNvCxnSpPr/>
              <p:nvPr/>
            </p:nvCxnSpPr>
            <p:spPr>
              <a:xfrm>
                <a:off x="7912808" y="3763155"/>
                <a:ext cx="0" cy="419232"/>
              </a:xfrm>
              <a:prstGeom prst="line">
                <a:avLst/>
              </a:prstGeom>
              <a:ln w="571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057DD3B1-1E87-4C58-BC20-D097F63087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55640" y="3519968"/>
                <a:ext cx="457168" cy="243187"/>
              </a:xfrm>
              <a:prstGeom prst="line">
                <a:avLst/>
              </a:prstGeom>
              <a:ln w="57150">
                <a:solidFill>
                  <a:schemeClr val="bg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5497F8C2-22B7-4A68-AC05-ABA6D321E09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912808" y="3505701"/>
                <a:ext cx="495980" cy="257454"/>
              </a:xfrm>
              <a:prstGeom prst="line">
                <a:avLst/>
              </a:prstGeom>
              <a:ln w="571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id="{57F613C5-A6F9-4BF2-86EF-617B024FA3EA}"/>
                </a:ext>
              </a:extLst>
            </p:cNvPr>
            <p:cNvSpPr/>
            <p:nvPr/>
          </p:nvSpPr>
          <p:spPr>
            <a:xfrm>
              <a:off x="6493191" y="4157509"/>
              <a:ext cx="3185751" cy="2492972"/>
            </a:xfrm>
            <a:prstGeom prst="roundRect">
              <a:avLst>
                <a:gd name="adj" fmla="val 5978"/>
              </a:avLst>
            </a:prstGeom>
            <a:solidFill>
              <a:schemeClr val="bg1"/>
            </a:solidFill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F054810F-842C-4470-8AE9-9E33E0A46439}"/>
                </a:ext>
              </a:extLst>
            </p:cNvPr>
            <p:cNvSpPr/>
            <p:nvPr/>
          </p:nvSpPr>
          <p:spPr>
            <a:xfrm>
              <a:off x="4549394" y="1082947"/>
              <a:ext cx="3185751" cy="2492972"/>
            </a:xfrm>
            <a:prstGeom prst="roundRect">
              <a:avLst>
                <a:gd name="adj" fmla="val 5978"/>
              </a:avLst>
            </a:prstGeom>
            <a:solidFill>
              <a:schemeClr val="bg1"/>
            </a:solidFill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EB20BCE-2806-423D-8612-3D4631662C76}"/>
                </a:ext>
              </a:extLst>
            </p:cNvPr>
            <p:cNvSpPr txBox="1"/>
            <p:nvPr/>
          </p:nvSpPr>
          <p:spPr>
            <a:xfrm>
              <a:off x="4841161" y="1192789"/>
              <a:ext cx="26022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>
                  <a:solidFill>
                    <a:schemeClr val="tx2"/>
                  </a:solidFill>
                </a:rPr>
                <a:t>Identity Management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F63F0E00-D9C5-461D-A78C-4DC5A1DDF3A8}"/>
                </a:ext>
              </a:extLst>
            </p:cNvPr>
            <p:cNvSpPr txBox="1"/>
            <p:nvPr/>
          </p:nvSpPr>
          <p:spPr>
            <a:xfrm>
              <a:off x="6128880" y="1583021"/>
              <a:ext cx="1430817" cy="160043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chemeClr val="tx2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How an agency </a:t>
              </a:r>
              <a:r>
                <a:rPr lang="en-US" sz="1400" b="1">
                  <a:solidFill>
                    <a:schemeClr val="tx2"/>
                  </a:solidFill>
                  <a:latin typeface="+mj-lt"/>
                  <a:cs typeface="Calibri Light" panose="020F0302020204030204" pitchFamily="34" charset="0"/>
                </a:rPr>
                <a:t>collects, verifies, maintains, and terminates </a:t>
              </a:r>
              <a:r>
                <a:rPr lang="en-US" sz="1400">
                  <a:solidFill>
                    <a:schemeClr val="tx2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digital identities of people and things </a:t>
              </a: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B521EA16-12FF-46B7-B750-5BFD01C97E8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51719" y="1677947"/>
              <a:ext cx="1279533" cy="1178465"/>
            </a:xfrm>
            <a:prstGeom prst="rect">
              <a:avLst/>
            </a:prstGeom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C5E490E-DD06-4EF1-9DC4-71CA8C15D37E}"/>
                </a:ext>
              </a:extLst>
            </p:cNvPr>
            <p:cNvSpPr txBox="1"/>
            <p:nvPr/>
          </p:nvSpPr>
          <p:spPr>
            <a:xfrm>
              <a:off x="4709918" y="2890277"/>
              <a:ext cx="136501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i="1">
                  <a:solidFill>
                    <a:schemeClr val="tx2"/>
                  </a:solidFill>
                </a:rPr>
                <a:t>Example: </a:t>
              </a:r>
              <a:r>
                <a:rPr lang="en-US" sz="1100" i="1">
                  <a:solidFill>
                    <a:schemeClr val="tx2"/>
                  </a:solidFill>
                </a:rPr>
                <a:t>NIH Enterprise Directory</a:t>
              </a:r>
              <a:endParaRPr lang="en-US" sz="1100" b="1" i="1">
                <a:solidFill>
                  <a:schemeClr val="tx2"/>
                </a:solidFill>
              </a:endParaRPr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17A86D99-39F3-4E33-B0C0-7B426CBE1AA5}"/>
                </a:ext>
              </a:extLst>
            </p:cNvPr>
            <p:cNvSpPr/>
            <p:nvPr/>
          </p:nvSpPr>
          <p:spPr>
            <a:xfrm>
              <a:off x="8510263" y="1082947"/>
              <a:ext cx="3185751" cy="2492972"/>
            </a:xfrm>
            <a:prstGeom prst="roundRect">
              <a:avLst>
                <a:gd name="adj" fmla="val 5978"/>
              </a:avLst>
            </a:prstGeom>
            <a:solidFill>
              <a:schemeClr val="bg1"/>
            </a:solidFill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2ECDD3C-B3E5-4EC0-A728-676EA708407C}"/>
                </a:ext>
              </a:extLst>
            </p:cNvPr>
            <p:cNvSpPr txBox="1"/>
            <p:nvPr/>
          </p:nvSpPr>
          <p:spPr>
            <a:xfrm>
              <a:off x="8802030" y="1192789"/>
              <a:ext cx="26022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>
                  <a:solidFill>
                    <a:schemeClr val="tx2"/>
                  </a:solidFill>
                </a:rPr>
                <a:t>Credential Management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7C2338E-9ABE-4876-893C-4459D2E6BA4B}"/>
                </a:ext>
              </a:extLst>
            </p:cNvPr>
            <p:cNvSpPr txBox="1"/>
            <p:nvPr/>
          </p:nvSpPr>
          <p:spPr>
            <a:xfrm>
              <a:off x="9687170" y="1583021"/>
              <a:ext cx="1859117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chemeClr val="tx2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How an agency </a:t>
              </a:r>
              <a:r>
                <a:rPr lang="en-US" sz="1400" b="1">
                  <a:solidFill>
                    <a:schemeClr val="tx2"/>
                  </a:solidFill>
                  <a:latin typeface="+mj-lt"/>
                  <a:cs typeface="Calibri Light" panose="020F0302020204030204" pitchFamily="34" charset="0"/>
                </a:rPr>
                <a:t>issues, manages, and revokes </a:t>
              </a:r>
              <a:r>
                <a:rPr lang="en-US" sz="1400">
                  <a:solidFill>
                    <a:schemeClr val="tx2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credentials such as PIV cards, passwords, tokens, and certificates that individuals use to prove their digital identities online</a:t>
              </a:r>
            </a:p>
          </p:txBody>
        </p:sp>
        <p:pic>
          <p:nvPicPr>
            <p:cNvPr id="44" name="Picture 2" descr="Commonsplus">
              <a:extLst>
                <a:ext uri="{FF2B5EF4-FFF2-40B4-BE49-F238E27FC236}">
                  <a16:creationId xmlns:a16="http://schemas.microsoft.com/office/drawing/2014/main" id="{58C470BF-1233-4C13-83BF-C6900CEDCB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30240" y="1704072"/>
              <a:ext cx="784798" cy="1128934"/>
            </a:xfrm>
            <a:prstGeom prst="rect">
              <a:avLst/>
            </a:prstGeom>
            <a:noFill/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74C061E-6E6F-4267-B3A0-2FEFEBA850CC}"/>
                </a:ext>
              </a:extLst>
            </p:cNvPr>
            <p:cNvSpPr txBox="1"/>
            <p:nvPr/>
          </p:nvSpPr>
          <p:spPr>
            <a:xfrm>
              <a:off x="8643083" y="2856412"/>
              <a:ext cx="94761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i="1">
                  <a:solidFill>
                    <a:schemeClr val="tx2"/>
                  </a:solidFill>
                </a:rPr>
                <a:t>Example: </a:t>
              </a:r>
              <a:r>
                <a:rPr lang="en-US" sz="1100" i="1">
                  <a:solidFill>
                    <a:schemeClr val="tx2"/>
                  </a:solidFill>
                </a:rPr>
                <a:t>PIV Card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B1476FC9-2725-4136-9C8E-B74112257F3A}"/>
                </a:ext>
              </a:extLst>
            </p:cNvPr>
            <p:cNvSpPr txBox="1"/>
            <p:nvPr/>
          </p:nvSpPr>
          <p:spPr>
            <a:xfrm>
              <a:off x="6784958" y="4300938"/>
              <a:ext cx="26022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>
                  <a:solidFill>
                    <a:schemeClr val="tx2"/>
                  </a:solidFill>
                </a:rPr>
                <a:t>Access Management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8EA009B8-7C4A-4913-877E-86D53C8ABDA9}"/>
                </a:ext>
              </a:extLst>
            </p:cNvPr>
            <p:cNvSpPr txBox="1"/>
            <p:nvPr/>
          </p:nvSpPr>
          <p:spPr>
            <a:xfrm>
              <a:off x="7964597" y="4691170"/>
              <a:ext cx="1550441" cy="160043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chemeClr val="tx2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How an agency </a:t>
              </a:r>
              <a:r>
                <a:rPr lang="en-US" sz="1400" b="1">
                  <a:solidFill>
                    <a:schemeClr val="tx2"/>
                  </a:solidFill>
                  <a:latin typeface="+mj-lt"/>
                  <a:cs typeface="Calibri Light" panose="020F0302020204030204" pitchFamily="34" charset="0"/>
                </a:rPr>
                <a:t>authenticates</a:t>
              </a:r>
              <a:r>
                <a:rPr lang="en-US" sz="1400">
                  <a:solidFill>
                    <a:schemeClr val="tx2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credentials and </a:t>
              </a:r>
              <a:r>
                <a:rPr lang="en-US" sz="1400" b="1">
                  <a:solidFill>
                    <a:schemeClr val="tx2"/>
                  </a:solidFill>
                  <a:latin typeface="+mj-lt"/>
                  <a:cs typeface="Calibri Light" panose="020F0302020204030204" pitchFamily="34" charset="0"/>
                </a:rPr>
                <a:t>authorizes</a:t>
              </a:r>
              <a:r>
                <a:rPr lang="en-US" sz="1400">
                  <a:solidFill>
                    <a:schemeClr val="tx2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appropriate access to protected services</a:t>
              </a: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F095284-065A-4B96-ACA7-13C088304E8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759834" y="4788821"/>
              <a:ext cx="1041071" cy="1151392"/>
            </a:xfrm>
            <a:prstGeom prst="rect">
              <a:avLst/>
            </a:prstGeom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</p:pic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4E6472D-0214-45C5-85B5-8096F86F62CB}"/>
                </a:ext>
              </a:extLst>
            </p:cNvPr>
            <p:cNvSpPr txBox="1"/>
            <p:nvPr/>
          </p:nvSpPr>
          <p:spPr>
            <a:xfrm>
              <a:off x="6640473" y="6029998"/>
              <a:ext cx="132412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i="1">
                  <a:solidFill>
                    <a:schemeClr val="tx2"/>
                  </a:solidFill>
                </a:rPr>
                <a:t>Example: </a:t>
              </a:r>
              <a:r>
                <a:rPr lang="en-US" sz="1100" i="1">
                  <a:solidFill>
                    <a:schemeClr val="tx2"/>
                  </a:solidFill>
                </a:rPr>
                <a:t>NIH Login</a:t>
              </a:r>
              <a:endParaRPr lang="en-US" sz="1100" b="1" i="1">
                <a:solidFill>
                  <a:schemeClr val="tx2"/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87FDA64-F6A2-4976-B521-9E3FB470EDCC}"/>
              </a:ext>
            </a:extLst>
          </p:cNvPr>
          <p:cNvGrpSpPr/>
          <p:nvPr/>
        </p:nvGrpSpPr>
        <p:grpSpPr>
          <a:xfrm>
            <a:off x="9862019" y="3864116"/>
            <a:ext cx="2118084" cy="1965843"/>
            <a:chOff x="4118782" y="4334787"/>
            <a:chExt cx="2118084" cy="1965843"/>
          </a:xfrm>
        </p:grpSpPr>
        <p:sp>
          <p:nvSpPr>
            <p:cNvPr id="50" name="Rectangle: Rounded Corners 49">
              <a:extLst>
                <a:ext uri="{FF2B5EF4-FFF2-40B4-BE49-F238E27FC236}">
                  <a16:creationId xmlns:a16="http://schemas.microsoft.com/office/drawing/2014/main" id="{CB83D3B0-5D3F-4AC4-A616-7967B6A1A329}"/>
                </a:ext>
              </a:extLst>
            </p:cNvPr>
            <p:cNvSpPr/>
            <p:nvPr/>
          </p:nvSpPr>
          <p:spPr>
            <a:xfrm>
              <a:off x="4118782" y="4334787"/>
              <a:ext cx="2118084" cy="1965843"/>
            </a:xfrm>
            <a:prstGeom prst="roundRect">
              <a:avLst>
                <a:gd name="adj" fmla="val 5971"/>
              </a:avLst>
            </a:prstGeom>
            <a:solidFill>
              <a:srgbClr val="112E5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5E8D4DDF-AD80-4730-90E8-512EC9440786}"/>
                </a:ext>
              </a:extLst>
            </p:cNvPr>
            <p:cNvSpPr txBox="1"/>
            <p:nvPr/>
          </p:nvSpPr>
          <p:spPr>
            <a:xfrm>
              <a:off x="4359189" y="4384687"/>
              <a:ext cx="16372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>
                  <a:solidFill>
                    <a:schemeClr val="bg1"/>
                  </a:solidFill>
                </a:rPr>
                <a:t>Governance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D67E42AB-D190-439F-BD41-AB7D3EDF119E}"/>
                </a:ext>
              </a:extLst>
            </p:cNvPr>
            <p:cNvSpPr txBox="1"/>
            <p:nvPr/>
          </p:nvSpPr>
          <p:spPr>
            <a:xfrm>
              <a:off x="4192568" y="4691475"/>
              <a:ext cx="1975849" cy="1600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How an agency </a:t>
              </a:r>
              <a:r>
                <a:rPr lang="en-US" sz="1400" b="1">
                  <a:solidFill>
                    <a:schemeClr val="bg1"/>
                  </a:solidFill>
                  <a:latin typeface="+mj-lt"/>
                  <a:cs typeface="Calibri Light" panose="020F0302020204030204" pitchFamily="34" charset="0"/>
                </a:rPr>
                <a:t>establishes</a:t>
              </a:r>
              <a:r>
                <a:rPr lang="en-US" sz="140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and </a:t>
              </a:r>
              <a:r>
                <a:rPr lang="en-US" sz="1400" b="1">
                  <a:solidFill>
                    <a:schemeClr val="bg1"/>
                  </a:solidFill>
                  <a:latin typeface="+mj-lt"/>
                  <a:cs typeface="Calibri Light" panose="020F0302020204030204" pitchFamily="34" charset="0"/>
                </a:rPr>
                <a:t>uses</a:t>
              </a:r>
              <a:r>
                <a:rPr lang="en-US" sz="140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standards for data about people and things, and how it </a:t>
              </a:r>
              <a:r>
                <a:rPr lang="en-US" sz="1400" b="1">
                  <a:solidFill>
                    <a:schemeClr val="bg1"/>
                  </a:solidFill>
                  <a:latin typeface="+mj-lt"/>
                  <a:cs typeface="Calibri Light" panose="020F0302020204030204" pitchFamily="34" charset="0"/>
                </a:rPr>
                <a:t>aligns</a:t>
              </a:r>
              <a:r>
                <a:rPr lang="en-US" sz="140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with Federal standards and policies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623499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0EAEC9A1-E562-406A-B7E4-FA5788B5EF8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2277" y="369162"/>
            <a:ext cx="3601386" cy="202818"/>
          </a:xfrm>
        </p:spPr>
        <p:txBody>
          <a:bodyPr/>
          <a:lstStyle/>
          <a:p>
            <a:r>
              <a:rPr lang="en-US"/>
              <a:t>CIT SERVICES</a:t>
            </a:r>
          </a:p>
        </p:txBody>
      </p:sp>
      <p:sp>
        <p:nvSpPr>
          <p:cNvPr id="16" name="Title 2">
            <a:extLst>
              <a:ext uri="{FF2B5EF4-FFF2-40B4-BE49-F238E27FC236}">
                <a16:creationId xmlns:a16="http://schemas.microsoft.com/office/drawing/2014/main" id="{F01CB563-4168-4164-9EB7-CC8214D6BD4E}"/>
              </a:ext>
            </a:extLst>
          </p:cNvPr>
          <p:cNvSpPr txBox="1">
            <a:spLocks/>
          </p:cNvSpPr>
          <p:nvPr/>
        </p:nvSpPr>
        <p:spPr>
          <a:xfrm>
            <a:off x="452277" y="733392"/>
            <a:ext cx="10468272" cy="338328"/>
          </a:xfrm>
        </p:spPr>
        <p:txBody>
          <a:bodyPr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 baseline="0">
                <a:solidFill>
                  <a:schemeClr val="bg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r>
              <a:rPr lang="en-US" sz="2600">
                <a:latin typeface="Calibri" panose="020F0502020204030204" pitchFamily="34" charset="0"/>
                <a:cs typeface="Calibri" panose="020F0502020204030204" pitchFamily="34" charset="0"/>
              </a:rPr>
              <a:t>Why Do We Provide IAM Services? </a:t>
            </a:r>
            <a:r>
              <a:rPr lang="en-US" sz="2600" b="0">
                <a:latin typeface="Calibri Light" panose="020F0302020204030204" pitchFamily="34" charset="0"/>
                <a:cs typeface="Calibri Light" panose="020F0302020204030204" pitchFamily="34" charset="0"/>
              </a:rPr>
              <a:t>| Identity &amp; Access Management</a:t>
            </a:r>
          </a:p>
        </p:txBody>
      </p:sp>
      <p:cxnSp>
        <p:nvCxnSpPr>
          <p:cNvPr id="42" name="Connector: Elbow 12">
            <a:extLst>
              <a:ext uri="{FF2B5EF4-FFF2-40B4-BE49-F238E27FC236}">
                <a16:creationId xmlns:a16="http://schemas.microsoft.com/office/drawing/2014/main" id="{7402CB8A-3648-4145-A03B-D0C35FD499BE}"/>
              </a:ext>
            </a:extLst>
          </p:cNvPr>
          <p:cNvCxnSpPr>
            <a:cxnSpLocks/>
          </p:cNvCxnSpPr>
          <p:nvPr/>
        </p:nvCxnSpPr>
        <p:spPr>
          <a:xfrm>
            <a:off x="6670092" y="3581549"/>
            <a:ext cx="979945" cy="604866"/>
          </a:xfrm>
          <a:prstGeom prst="curvedConnector2">
            <a:avLst/>
          </a:prstGeom>
          <a:ln w="76200">
            <a:solidFill>
              <a:schemeClr val="bg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or: Elbow 13">
            <a:extLst>
              <a:ext uri="{FF2B5EF4-FFF2-40B4-BE49-F238E27FC236}">
                <a16:creationId xmlns:a16="http://schemas.microsoft.com/office/drawing/2014/main" id="{092D9749-484E-4373-8660-598DDE11159B}"/>
              </a:ext>
            </a:extLst>
          </p:cNvPr>
          <p:cNvCxnSpPr>
            <a:cxnSpLocks/>
            <a:stCxn id="46" idx="0"/>
          </p:cNvCxnSpPr>
          <p:nvPr/>
        </p:nvCxnSpPr>
        <p:spPr>
          <a:xfrm rot="5400000" flipH="1" flipV="1">
            <a:off x="4636012" y="3298058"/>
            <a:ext cx="642133" cy="1134582"/>
          </a:xfrm>
          <a:prstGeom prst="curvedConnector2">
            <a:avLst/>
          </a:prstGeom>
          <a:ln w="76200">
            <a:solidFill>
              <a:schemeClr val="bg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or: Elbow 16">
            <a:extLst>
              <a:ext uri="{FF2B5EF4-FFF2-40B4-BE49-F238E27FC236}">
                <a16:creationId xmlns:a16="http://schemas.microsoft.com/office/drawing/2014/main" id="{C1EEEE9F-633C-4E97-A739-EB4A919E70CB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6023792" y="3874583"/>
            <a:ext cx="144419" cy="3412426"/>
          </a:xfrm>
          <a:prstGeom prst="curvedConnector3">
            <a:avLst>
              <a:gd name="adj1" fmla="val -375372"/>
            </a:avLst>
          </a:prstGeom>
          <a:ln w="76200">
            <a:solidFill>
              <a:schemeClr val="bg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54">
            <a:extLst>
              <a:ext uri="{FF2B5EF4-FFF2-40B4-BE49-F238E27FC236}">
                <a16:creationId xmlns:a16="http://schemas.microsoft.com/office/drawing/2014/main" id="{C9A07963-93E8-42E2-A31D-29FF83ED2217}"/>
              </a:ext>
            </a:extLst>
          </p:cNvPr>
          <p:cNvGrpSpPr/>
          <p:nvPr/>
        </p:nvGrpSpPr>
        <p:grpSpPr>
          <a:xfrm>
            <a:off x="4141022" y="1504016"/>
            <a:ext cx="3909955" cy="1439423"/>
            <a:chOff x="4753953" y="1001347"/>
            <a:chExt cx="3059128" cy="1439423"/>
          </a:xfrm>
        </p:grpSpPr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0968D4C1-C045-4E4F-8920-0A730EDF069D}"/>
                </a:ext>
              </a:extLst>
            </p:cNvPr>
            <p:cNvSpPr/>
            <p:nvPr/>
          </p:nvSpPr>
          <p:spPr>
            <a:xfrm>
              <a:off x="4753953" y="1001347"/>
              <a:ext cx="3059128" cy="1439423"/>
            </a:xfrm>
            <a:prstGeom prst="roundRect">
              <a:avLst>
                <a:gd name="adj" fmla="val 5978"/>
              </a:avLst>
            </a:prstGeom>
            <a:solidFill>
              <a:schemeClr val="bg1"/>
            </a:solidFill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2218D2BE-1CAC-450C-9D21-3D56F0F75040}"/>
                </a:ext>
              </a:extLst>
            </p:cNvPr>
            <p:cNvSpPr txBox="1"/>
            <p:nvPr/>
          </p:nvSpPr>
          <p:spPr>
            <a:xfrm>
              <a:off x="4849039" y="1059338"/>
              <a:ext cx="2868956" cy="132343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b="0" u="none" strike="noStrike" kern="1200" cap="none" spc="0" normalizeH="0" baseline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 Light" panose="020F0302020204030204" pitchFamily="34" charset="0"/>
                  <a:ea typeface="+mn-ea"/>
                  <a:cs typeface="+mn-cs"/>
                </a:rPr>
                <a:t>❶</a:t>
              </a:r>
            </a:p>
            <a:p>
              <a:pPr algn="ctr"/>
              <a:r>
                <a:rPr kumimoji="0" lang="en-US" sz="1400" b="1" u="none" strike="noStrike" kern="1200" cap="none" spc="0" normalizeH="0" baseline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 Light" panose="020F0302020204030204" pitchFamily="34" charset="0"/>
                  <a:ea typeface="+mn-ea"/>
                  <a:cs typeface="+mn-cs"/>
                </a:rPr>
                <a:t>Protect People and Resources</a:t>
              </a:r>
            </a:p>
            <a:p>
              <a:pPr algn="ctr"/>
              <a:endParaRPr kumimoji="0" lang="en-US" sz="1200" b="1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endParaRPr>
            </a:p>
            <a:p>
              <a:pPr algn="ctr"/>
              <a:r>
                <a:rPr lang="en-US" sz="1200">
                  <a:solidFill>
                    <a:schemeClr val="tx2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NIH achieves the right balance of security, compliance, and ease of use to protect staff and intellectual property.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6B4A5CC7-F617-4D66-A3F6-B7379371297D}"/>
              </a:ext>
            </a:extLst>
          </p:cNvPr>
          <p:cNvGrpSpPr/>
          <p:nvPr/>
        </p:nvGrpSpPr>
        <p:grpSpPr>
          <a:xfrm>
            <a:off x="8424487" y="4214311"/>
            <a:ext cx="3412427" cy="1466591"/>
            <a:chOff x="296090" y="3528754"/>
            <a:chExt cx="3287635" cy="1466591"/>
          </a:xfrm>
        </p:grpSpPr>
        <p:sp>
          <p:nvSpPr>
            <p:cNvPr id="60" name="Rectangle: Rounded Corners 59">
              <a:extLst>
                <a:ext uri="{FF2B5EF4-FFF2-40B4-BE49-F238E27FC236}">
                  <a16:creationId xmlns:a16="http://schemas.microsoft.com/office/drawing/2014/main" id="{997D0DBD-4D89-4852-9782-4C94DADDAD23}"/>
                </a:ext>
              </a:extLst>
            </p:cNvPr>
            <p:cNvSpPr/>
            <p:nvPr/>
          </p:nvSpPr>
          <p:spPr>
            <a:xfrm>
              <a:off x="296090" y="3528754"/>
              <a:ext cx="3287635" cy="1466591"/>
            </a:xfrm>
            <a:prstGeom prst="roundRect">
              <a:avLst>
                <a:gd name="adj" fmla="val 5978"/>
              </a:avLst>
            </a:prstGeom>
            <a:solidFill>
              <a:schemeClr val="bg1"/>
            </a:solidFill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EE86FBBD-9531-4476-ADD7-C18B11A60A76}"/>
                </a:ext>
              </a:extLst>
            </p:cNvPr>
            <p:cNvSpPr txBox="1"/>
            <p:nvPr/>
          </p:nvSpPr>
          <p:spPr>
            <a:xfrm>
              <a:off x="360095" y="3618414"/>
              <a:ext cx="3180324" cy="132343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0" lang="en-US" sz="1800" b="0" u="none" strike="noStrike" kern="1200" cap="none" spc="0" normalizeH="0" baseline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 Light" panose="020F0302020204030204" pitchFamily="34" charset="0"/>
                  <a:ea typeface="+mn-ea"/>
                  <a:cs typeface="+mn-cs"/>
                </a:rPr>
                <a:t>❷</a:t>
              </a:r>
              <a:endParaRPr kumimoji="0" lang="en-US" b="0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endParaRPr>
            </a:p>
            <a:p>
              <a:pPr algn="ctr"/>
              <a:r>
                <a:rPr kumimoji="0" lang="en-US" sz="1400" b="1" u="none" strike="noStrike" kern="1200" cap="none" spc="0" normalizeH="0" baseline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 Light" panose="020F0302020204030204" pitchFamily="34" charset="0"/>
                  <a:ea typeface="+mn-ea"/>
                  <a:cs typeface="+mn-cs"/>
                </a:rPr>
                <a:t>Reduce Complexity and Increase Efficiency</a:t>
              </a:r>
            </a:p>
            <a:p>
              <a:pPr algn="ctr"/>
              <a:endParaRPr kumimoji="0" lang="en-US" sz="1200" b="1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endParaRPr>
            </a:p>
            <a:p>
              <a:pPr algn="ctr"/>
              <a:r>
                <a:rPr lang="en-US" sz="1200">
                  <a:solidFill>
                    <a:schemeClr val="tx2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NIH procures the services it needs so our institutes and centers don’t need to recreate or reproduce those capabilities.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53F1DD4E-51CA-4333-820F-C70E913A2816}"/>
              </a:ext>
            </a:extLst>
          </p:cNvPr>
          <p:cNvGrpSpPr/>
          <p:nvPr/>
        </p:nvGrpSpPr>
        <p:grpSpPr>
          <a:xfrm>
            <a:off x="122648" y="4165780"/>
            <a:ext cx="3675016" cy="1466591"/>
            <a:chOff x="8448238" y="4182355"/>
            <a:chExt cx="3675016" cy="1466591"/>
          </a:xfrm>
        </p:grpSpPr>
        <p:sp>
          <p:nvSpPr>
            <p:cNvPr id="64" name="Rectangle: Rounded Corners 63">
              <a:extLst>
                <a:ext uri="{FF2B5EF4-FFF2-40B4-BE49-F238E27FC236}">
                  <a16:creationId xmlns:a16="http://schemas.microsoft.com/office/drawing/2014/main" id="{E58D851D-D4F3-494C-B03F-08E890D1BDB0}"/>
                </a:ext>
              </a:extLst>
            </p:cNvPr>
            <p:cNvSpPr/>
            <p:nvPr/>
          </p:nvSpPr>
          <p:spPr>
            <a:xfrm>
              <a:off x="8448238" y="4182355"/>
              <a:ext cx="3675016" cy="1466591"/>
            </a:xfrm>
            <a:prstGeom prst="roundRect">
              <a:avLst>
                <a:gd name="adj" fmla="val 5978"/>
              </a:avLst>
            </a:prstGeom>
            <a:solidFill>
              <a:schemeClr val="bg1"/>
            </a:solidFill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72A69556-76D6-4E96-ABE8-02A3E38E2604}"/>
                </a:ext>
              </a:extLst>
            </p:cNvPr>
            <p:cNvSpPr txBox="1"/>
            <p:nvPr/>
          </p:nvSpPr>
          <p:spPr>
            <a:xfrm>
              <a:off x="8579532" y="4331258"/>
              <a:ext cx="3412427" cy="113877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1" indent="0" algn="ctr" defTabSz="684213" rtl="0" eaLnBrk="0" fontAlgn="base" latinLnBrk="0" hangingPunct="0">
                <a:lnSpc>
                  <a:spcPct val="100000"/>
                </a:lnSpc>
                <a:spcBef>
                  <a:spcPts val="300"/>
                </a:spcBef>
                <a:spcAft>
                  <a:spcPct val="0"/>
                </a:spcAft>
                <a:buClrTx/>
                <a:buSzPct val="100000"/>
                <a:buFont typeface="Arial" charset="0"/>
                <a:buNone/>
                <a:tabLst/>
                <a:defRPr/>
              </a:pPr>
              <a:r>
                <a:rPr kumimoji="0" lang="en-US" sz="1800" b="0" u="none" strike="noStrike" kern="1200" cap="none" spc="0" normalizeH="0" baseline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 Light" panose="020F0302020204030204" pitchFamily="34" charset="0"/>
                  <a:ea typeface="+mn-ea"/>
                  <a:cs typeface="+mn-cs"/>
                </a:rPr>
                <a:t>❸</a:t>
              </a:r>
              <a:endParaRPr kumimoji="0" lang="en-US" sz="1800" b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 Light" panose="020F0302020204030204" pitchFamily="34" charset="0"/>
              </a:endParaRPr>
            </a:p>
            <a:p>
              <a:pPr algn="ctr"/>
              <a:r>
                <a:rPr kumimoji="0" lang="en-US" sz="1400" b="1" u="none" strike="noStrike" kern="1200" cap="none" spc="0" normalizeH="0" baseline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Calibri Light" panose="020F0302020204030204" pitchFamily="34" charset="0"/>
                  <a:ea typeface="+mn-ea"/>
                  <a:cs typeface="+mn-cs"/>
                </a:rPr>
                <a:t>Provide Transparent and Intuitive Experience</a:t>
              </a:r>
            </a:p>
            <a:p>
              <a:pPr algn="ctr"/>
              <a:endParaRPr kumimoji="0" lang="en-US" sz="1200" b="1" u="none" strike="noStrike" kern="1200" cap="none" spc="0" normalizeH="0" baseline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+mn-cs"/>
              </a:endParaRPr>
            </a:p>
            <a:p>
              <a:pPr algn="ctr"/>
              <a:r>
                <a:rPr lang="en-US" sz="1200">
                  <a:solidFill>
                    <a:schemeClr val="tx2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People get the access they need and expect in ways they understand and can use.</a:t>
              </a:r>
            </a:p>
          </p:txBody>
        </p:sp>
      </p:grpSp>
      <p:pic>
        <p:nvPicPr>
          <p:cNvPr id="68" name="Graphic 67" descr="Shield Tick with solid fill">
            <a:extLst>
              <a:ext uri="{FF2B5EF4-FFF2-40B4-BE49-F238E27FC236}">
                <a16:creationId xmlns:a16="http://schemas.microsoft.com/office/drawing/2014/main" id="{FEDB2681-84D1-4B55-AF6A-7E34402434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24370" y="2951928"/>
            <a:ext cx="1213852" cy="1213852"/>
          </a:xfrm>
          <a:prstGeom prst="rect">
            <a:avLst/>
          </a:prstGeom>
        </p:spPr>
      </p:pic>
      <p:pic>
        <p:nvPicPr>
          <p:cNvPr id="71" name="Graphic 70" descr="Connections with solid fill">
            <a:extLst>
              <a:ext uri="{FF2B5EF4-FFF2-40B4-BE49-F238E27FC236}">
                <a16:creationId xmlns:a16="http://schemas.microsoft.com/office/drawing/2014/main" id="{103630DD-3607-4E8C-B284-1F9DFCD9EE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044096" y="4286245"/>
            <a:ext cx="1211882" cy="1211882"/>
          </a:xfrm>
          <a:prstGeom prst="rect">
            <a:avLst/>
          </a:prstGeom>
        </p:spPr>
      </p:pic>
      <p:pic>
        <p:nvPicPr>
          <p:cNvPr id="20" name="Graphic 19" descr="Employee badge with solid fill">
            <a:extLst>
              <a:ext uri="{FF2B5EF4-FFF2-40B4-BE49-F238E27FC236}">
                <a16:creationId xmlns:a16="http://schemas.microsoft.com/office/drawing/2014/main" id="{A772CF87-FE4F-464A-90A6-3FEA9535847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842613" y="4228252"/>
            <a:ext cx="1143825" cy="1167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895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92BF6C5-9072-6F46-E08C-2B1B178BE14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CIT SERVICES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78E67F0-0821-C7A0-0784-C0C281EEA5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By the Numbers </a:t>
            </a:r>
            <a:r>
              <a:rPr lang="en-US" b="0">
                <a:latin typeface="Calibri Light" panose="020F0302020204030204" pitchFamily="34" charset="0"/>
                <a:cs typeface="Calibri Light" panose="020F0302020204030204" pitchFamily="34" charset="0"/>
              </a:rPr>
              <a:t>| Identity &amp; Access Management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D9714A-36EF-B3A9-2E9F-9CB46C35B3B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/>
              <a:t>The metrics below demonstrate the impact our services have on the NIH community.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AD2C47-A966-70A8-EDF9-35F91CB2ECF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2760" y="1961824"/>
            <a:ext cx="1617235" cy="696913"/>
          </a:xfrm>
        </p:spPr>
        <p:txBody>
          <a:bodyPr/>
          <a:lstStyle/>
          <a:p>
            <a:pPr algn="ctr"/>
            <a:r>
              <a:rPr lang="en-US" sz="4400" b="1"/>
              <a:t>40K+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D1FF133-EF7C-62A6-FC48-9EDCF4DF4E3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736790" y="1962808"/>
            <a:ext cx="2906939" cy="694944"/>
          </a:xfrm>
        </p:spPr>
        <p:txBody>
          <a:bodyPr/>
          <a:lstStyle/>
          <a:p>
            <a:r>
              <a:rPr lang="en-US">
                <a:solidFill>
                  <a:srgbClr val="D9E6EB"/>
                </a:solidFill>
              </a:rPr>
              <a:t>Simplifies the login experience for all 40K+NIH staff members</a:t>
            </a:r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D0C96BB-292B-51B9-91DF-A15962CABC8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50850" y="3107212"/>
            <a:ext cx="2188823" cy="696913"/>
          </a:xfrm>
        </p:spPr>
        <p:txBody>
          <a:bodyPr/>
          <a:lstStyle/>
          <a:p>
            <a:r>
              <a:rPr lang="en-US" sz="4400" b="1"/>
              <a:t>1 million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76BBCE2-D340-4A47-9730-93205E7DE06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700634" y="3066113"/>
            <a:ext cx="3327152" cy="694944"/>
          </a:xfrm>
        </p:spPr>
        <p:txBody>
          <a:bodyPr/>
          <a:lstStyle/>
          <a:p>
            <a:r>
              <a:rPr lang="en-US">
                <a:solidFill>
                  <a:srgbClr val="D9E6EB"/>
                </a:solidFill>
              </a:rPr>
              <a:t>Processes more than 1 million authentication requests per month for external and federated researchers and collaborators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9534996-9AA8-604F-C83E-112706FBFCF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6222226" y="2060637"/>
            <a:ext cx="1423211" cy="696913"/>
          </a:xfrm>
        </p:spPr>
        <p:txBody>
          <a:bodyPr/>
          <a:lstStyle/>
          <a:p>
            <a:r>
              <a:rPr lang="en-US" sz="4400" b="1" dirty="0"/>
              <a:t>196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AA682BF-89AB-B57C-E4A4-F6C8404C60E7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7954427" y="2052589"/>
            <a:ext cx="3214913" cy="694944"/>
          </a:xfrm>
        </p:spPr>
        <p:txBody>
          <a:bodyPr/>
          <a:lstStyle/>
          <a:p>
            <a:r>
              <a:rPr lang="en-US">
                <a:solidFill>
                  <a:srgbClr val="D9E6EB"/>
                </a:solidFill>
              </a:rPr>
              <a:t>Streamlines the login experience for grantees at 150+ extramural institutions</a:t>
            </a:r>
            <a:endParaRPr lang="en-US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5066B981-2106-7B91-4BAA-B7A722B7CBDF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6164216" y="3081018"/>
            <a:ext cx="1350717" cy="696913"/>
          </a:xfrm>
        </p:spPr>
        <p:txBody>
          <a:bodyPr/>
          <a:lstStyle/>
          <a:p>
            <a:r>
              <a:rPr lang="en-US" sz="4400" b="1"/>
              <a:t>38%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92FC7307-2683-5F81-48CC-575C2BA080DD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7954427" y="3066113"/>
            <a:ext cx="2820278" cy="694944"/>
          </a:xfrm>
        </p:spPr>
        <p:txBody>
          <a:bodyPr/>
          <a:lstStyle/>
          <a:p>
            <a:r>
              <a:rPr lang="en-US" dirty="0">
                <a:solidFill>
                  <a:srgbClr val="D9E6EB"/>
                </a:solidFill>
              </a:rPr>
              <a:t>Self-service capabilities -reduces the rate of password changes requiring a call to the Service Desk by 38%</a:t>
            </a:r>
            <a:endParaRPr lang="en-US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937758F7-CC33-6D4B-2C1F-E3C71A8770F4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251305" y="4211129"/>
            <a:ext cx="1423210" cy="696913"/>
          </a:xfrm>
        </p:spPr>
        <p:txBody>
          <a:bodyPr/>
          <a:lstStyle/>
          <a:p>
            <a:r>
              <a:rPr lang="en-US" sz="4400" b="1"/>
              <a:t>11K+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96B79406-5404-E819-4CEF-ADA1EA18198D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7954427" y="4236061"/>
            <a:ext cx="2924749" cy="694944"/>
          </a:xfrm>
        </p:spPr>
        <p:txBody>
          <a:bodyPr/>
          <a:lstStyle/>
          <a:p>
            <a:r>
              <a:rPr lang="en-US">
                <a:solidFill>
                  <a:srgbClr val="D9E6EB"/>
                </a:solidFill>
              </a:rPr>
              <a:t>Provides 11K+ members of the NIH community with a backup login mechanism</a:t>
            </a:r>
            <a:endParaRPr lang="en-US"/>
          </a:p>
        </p:txBody>
      </p:sp>
      <p:sp>
        <p:nvSpPr>
          <p:cNvPr id="29" name="Text Placeholder 10">
            <a:extLst>
              <a:ext uri="{FF2B5EF4-FFF2-40B4-BE49-F238E27FC236}">
                <a16:creationId xmlns:a16="http://schemas.microsoft.com/office/drawing/2014/main" id="{B695A52B-2F81-495D-AA57-07A9707468A2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110877" y="4236061"/>
            <a:ext cx="808617" cy="696913"/>
          </a:xfrm>
        </p:spPr>
        <p:txBody>
          <a:bodyPr/>
          <a:lstStyle/>
          <a:p>
            <a:r>
              <a:rPr lang="en-US" sz="4400" b="1"/>
              <a:t>27</a:t>
            </a:r>
          </a:p>
        </p:txBody>
      </p:sp>
      <p:sp>
        <p:nvSpPr>
          <p:cNvPr id="30" name="Text Placeholder 11">
            <a:extLst>
              <a:ext uri="{FF2B5EF4-FFF2-40B4-BE49-F238E27FC236}">
                <a16:creationId xmlns:a16="http://schemas.microsoft.com/office/drawing/2014/main" id="{7E8BFA8B-738C-4766-AB30-9089890D8E16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736790" y="4273923"/>
            <a:ext cx="3121813" cy="694944"/>
          </a:xfrm>
        </p:spPr>
        <p:txBody>
          <a:bodyPr/>
          <a:lstStyle/>
          <a:p>
            <a:r>
              <a:rPr lang="en-US" dirty="0">
                <a:solidFill>
                  <a:srgbClr val="D9E6EB"/>
                </a:solidFill>
              </a:rPr>
              <a:t>Supports all 27 NIH Institutes and Centers to conduct day-to-day business and meet program goals and objectives</a:t>
            </a:r>
          </a:p>
        </p:txBody>
      </p:sp>
      <p:sp>
        <p:nvSpPr>
          <p:cNvPr id="31" name="Text Placeholder 18">
            <a:extLst>
              <a:ext uri="{FF2B5EF4-FFF2-40B4-BE49-F238E27FC236}">
                <a16:creationId xmlns:a16="http://schemas.microsoft.com/office/drawing/2014/main" id="{E01D4C2F-AF83-460F-93F7-154953430179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5952138" y="5368550"/>
            <a:ext cx="1722377" cy="696913"/>
          </a:xfrm>
        </p:spPr>
        <p:txBody>
          <a:bodyPr/>
          <a:lstStyle/>
          <a:p>
            <a:r>
              <a:rPr lang="en-US" sz="4400" b="1"/>
              <a:t>400+ </a:t>
            </a:r>
          </a:p>
        </p:txBody>
      </p:sp>
      <p:sp>
        <p:nvSpPr>
          <p:cNvPr id="32" name="Text Placeholder 19">
            <a:extLst>
              <a:ext uri="{FF2B5EF4-FFF2-40B4-BE49-F238E27FC236}">
                <a16:creationId xmlns:a16="http://schemas.microsoft.com/office/drawing/2014/main" id="{DA246DB9-E25C-4FAE-8414-B9BEA3AF7213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7954427" y="5368550"/>
            <a:ext cx="2312584" cy="694944"/>
          </a:xfrm>
        </p:spPr>
        <p:txBody>
          <a:bodyPr/>
          <a:lstStyle/>
          <a:p>
            <a:r>
              <a:rPr lang="en-US" dirty="0">
                <a:solidFill>
                  <a:srgbClr val="D9E6EB"/>
                </a:solidFill>
              </a:rPr>
              <a:t>Improves the security of 400+ public-facing NIH sites and applications by enabling MFA</a:t>
            </a:r>
            <a:endParaRPr lang="en-US" dirty="0"/>
          </a:p>
        </p:txBody>
      </p:sp>
      <p:sp>
        <p:nvSpPr>
          <p:cNvPr id="35" name="Text Placeholder 8">
            <a:extLst>
              <a:ext uri="{FF2B5EF4-FFF2-40B4-BE49-F238E27FC236}">
                <a16:creationId xmlns:a16="http://schemas.microsoft.com/office/drawing/2014/main" id="{FFF324B9-61FF-4E3D-AA4D-B14299C1DC01}"/>
              </a:ext>
            </a:extLst>
          </p:cNvPr>
          <p:cNvSpPr txBox="1">
            <a:spLocks/>
          </p:cNvSpPr>
          <p:nvPr/>
        </p:nvSpPr>
        <p:spPr>
          <a:xfrm>
            <a:off x="-23044" y="5504314"/>
            <a:ext cx="2593084" cy="696913"/>
          </a:xfrm>
          <a:prstGeom prst="rect">
            <a:avLst/>
          </a:prstGeom>
        </p:spPr>
        <p:txBody>
          <a:bodyPr/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en-US" sz="4800" b="0" i="0" u="none" strike="noStrike" kern="1200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/>
              <a:t>24x7x365  </a:t>
            </a:r>
          </a:p>
        </p:txBody>
      </p:sp>
      <p:sp>
        <p:nvSpPr>
          <p:cNvPr id="36" name="Text Placeholder 9">
            <a:extLst>
              <a:ext uri="{FF2B5EF4-FFF2-40B4-BE49-F238E27FC236}">
                <a16:creationId xmlns:a16="http://schemas.microsoft.com/office/drawing/2014/main" id="{7EBDA850-9E3E-412C-902D-54A7E1772FC2}"/>
              </a:ext>
            </a:extLst>
          </p:cNvPr>
          <p:cNvSpPr txBox="1">
            <a:spLocks/>
          </p:cNvSpPr>
          <p:nvPr/>
        </p:nvSpPr>
        <p:spPr>
          <a:xfrm>
            <a:off x="2743089" y="5481734"/>
            <a:ext cx="3121814" cy="694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1600" b="1" kern="1200" dirty="0">
                <a:solidFill>
                  <a:schemeClr val="bg1"/>
                </a:solidFill>
                <a:latin typeface="+mj-lt"/>
                <a:ea typeface="Arial" charset="0"/>
                <a:cs typeface="Arial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rgbClr val="D9E6EB"/>
                </a:solidFill>
              </a:rPr>
              <a:t>Provides 24x7x365 support to ensure robust operations of enterprise IT services and systems</a:t>
            </a:r>
          </a:p>
        </p:txBody>
      </p:sp>
    </p:spTree>
    <p:extLst>
      <p:ext uri="{BB962C8B-B14F-4D97-AF65-F5344CB8AC3E}">
        <p14:creationId xmlns:p14="http://schemas.microsoft.com/office/powerpoint/2010/main" val="514714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AF20B93-D5F8-4D71-9C91-78655B4F543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IAM SERVICES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4F8C37-5049-4EFB-AE81-37E8BE80B6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45901" y="4993792"/>
            <a:ext cx="8926898" cy="365126"/>
          </a:xfrm>
        </p:spPr>
        <p:txBody>
          <a:bodyPr/>
          <a:lstStyle/>
          <a:p>
            <a:r>
              <a:rPr lang="en-US" sz="3200"/>
              <a:t>IAM Services Spotlight:</a:t>
            </a:r>
            <a:br>
              <a:rPr lang="en-US" sz="3200"/>
            </a:br>
            <a:r>
              <a:rPr lang="en-US" sz="3000" b="0">
                <a:latin typeface="Calibri Light" panose="020F0302020204030204" pitchFamily="34" charset="0"/>
                <a:cs typeface="Calibri Light" panose="020F0302020204030204" pitchFamily="34" charset="0"/>
              </a:rPr>
              <a:t>NIH Login &amp; </a:t>
            </a:r>
            <a:br>
              <a:rPr lang="en-US" sz="3000" b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sz="3000" b="0">
                <a:latin typeface="Calibri Light" panose="020F0302020204030204" pitchFamily="34" charset="0"/>
                <a:cs typeface="Calibri Light" panose="020F0302020204030204" pitchFamily="34" charset="0"/>
              </a:rPr>
              <a:t>Researcher Auth Service (RAS) Services</a:t>
            </a:r>
          </a:p>
        </p:txBody>
      </p:sp>
      <p:pic>
        <p:nvPicPr>
          <p:cNvPr id="9" name="Graphic 8" descr="A desk lamp">
            <a:extLst>
              <a:ext uri="{FF2B5EF4-FFF2-40B4-BE49-F238E27FC236}">
                <a16:creationId xmlns:a16="http://schemas.microsoft.com/office/drawing/2014/main" id="{28BB4030-7E9F-4891-9BAF-E0179F38F2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355600" y="1939604"/>
            <a:ext cx="4572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794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0395467-3CCB-47F2-A539-4E1E96B0F67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6020" y="1285819"/>
            <a:ext cx="4937760" cy="222070"/>
          </a:xfrm>
        </p:spPr>
        <p:txBody>
          <a:bodyPr/>
          <a:lstStyle/>
          <a:p>
            <a:r>
              <a:rPr lang="en-US"/>
              <a:t>CIT SERVICES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B732EE6-FFDD-4B55-8FC0-C36CA700E588}"/>
              </a:ext>
            </a:extLst>
          </p:cNvPr>
          <p:cNvSpPr txBox="1"/>
          <p:nvPr/>
        </p:nvSpPr>
        <p:spPr>
          <a:xfrm>
            <a:off x="407810" y="1680146"/>
            <a:ext cx="5507567" cy="3557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What is NIH Login Service?</a:t>
            </a:r>
          </a:p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The National Institutes of Health (NIH) Login Solution is an NIH Identity and Access Management service offered by the Center for Information Technology (CIT) to </a:t>
            </a: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provide centralized authentication and Single Sign On (SSO) capability for web-based applications</a:t>
            </a: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The NIH Login is a </a:t>
            </a: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"one-stop shop" which allows logins</a:t>
            </a: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 from all of NIH staff, Electronic Research Administration (</a:t>
            </a:r>
            <a:r>
              <a:rPr kumimoji="0" lang="en-US" sz="2000" b="0" i="0" u="none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eRA</a:t>
            </a: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) Commons, Department of Health and Human Services (HHS) employees, and various federated partners. 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4FC21F2-0A29-4DFB-9490-71F37A5FF3B2}"/>
              </a:ext>
            </a:extLst>
          </p:cNvPr>
          <p:cNvGrpSpPr/>
          <p:nvPr/>
        </p:nvGrpSpPr>
        <p:grpSpPr>
          <a:xfrm>
            <a:off x="6570748" y="1680146"/>
            <a:ext cx="5213442" cy="3951171"/>
            <a:chOff x="6570748" y="1680146"/>
            <a:chExt cx="5213442" cy="3951171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4D420E3-9FC3-419E-8675-61B395C34CE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70748" y="1680146"/>
              <a:ext cx="5213442" cy="3951171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6330478-4976-4DA0-B2C1-85275C88ECBA}"/>
                </a:ext>
              </a:extLst>
            </p:cNvPr>
            <p:cNvSpPr/>
            <p:nvPr/>
          </p:nvSpPr>
          <p:spPr>
            <a:xfrm>
              <a:off x="7267074" y="1751798"/>
              <a:ext cx="2483318" cy="26950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474896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9" name="Straight Connector 318">
            <a:extLst>
              <a:ext uri="{FF2B5EF4-FFF2-40B4-BE49-F238E27FC236}">
                <a16:creationId xmlns:a16="http://schemas.microsoft.com/office/drawing/2014/main" id="{C149F548-3852-46D0-A528-ABC22486CAC1}"/>
              </a:ext>
            </a:extLst>
          </p:cNvPr>
          <p:cNvCxnSpPr>
            <a:cxnSpLocks/>
          </p:cNvCxnSpPr>
          <p:nvPr/>
        </p:nvCxnSpPr>
        <p:spPr>
          <a:xfrm flipV="1">
            <a:off x="1523591" y="5809438"/>
            <a:ext cx="9144000" cy="1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">
            <a:extLst>
              <a:ext uri="{FF2B5EF4-FFF2-40B4-BE49-F238E27FC236}">
                <a16:creationId xmlns:a16="http://schemas.microsoft.com/office/drawing/2014/main" id="{B4D6D245-1F8C-4137-B887-DD4CC8B3208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0850" y="365274"/>
            <a:ext cx="3601386" cy="202818"/>
          </a:xfrm>
        </p:spPr>
        <p:txBody>
          <a:bodyPr/>
          <a:lstStyle/>
          <a:p>
            <a:r>
              <a:rPr lang="en-US"/>
              <a:t>CIT SERVICES</a:t>
            </a:r>
          </a:p>
        </p:txBody>
      </p:sp>
      <p:sp>
        <p:nvSpPr>
          <p:cNvPr id="18" name="Title 2">
            <a:extLst>
              <a:ext uri="{FF2B5EF4-FFF2-40B4-BE49-F238E27FC236}">
                <a16:creationId xmlns:a16="http://schemas.microsoft.com/office/drawing/2014/main" id="{E0EFFB70-95A8-4BA1-8BCF-EFE49D186470}"/>
              </a:ext>
            </a:extLst>
          </p:cNvPr>
          <p:cNvSpPr txBox="1">
            <a:spLocks/>
          </p:cNvSpPr>
          <p:nvPr/>
        </p:nvSpPr>
        <p:spPr>
          <a:xfrm>
            <a:off x="452276" y="733392"/>
            <a:ext cx="10607610" cy="338328"/>
          </a:xfrm>
        </p:spPr>
        <p:txBody>
          <a:bodyPr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 baseline="0">
                <a:solidFill>
                  <a:schemeClr val="bg1"/>
                </a:solidFill>
                <a:latin typeface="+mj-lt"/>
                <a:ea typeface="Arial" charset="0"/>
                <a:cs typeface="Arial" charset="0"/>
              </a:defRPr>
            </a:lvl1pPr>
          </a:lstStyle>
          <a:p>
            <a:r>
              <a:rPr lang="en-US" sz="2600"/>
              <a:t>NIH Login </a:t>
            </a:r>
            <a:r>
              <a:rPr lang="en-US" sz="2600" b="0">
                <a:latin typeface="Calibri Light" panose="020F0302020204030204" pitchFamily="34" charset="0"/>
                <a:cs typeface="Calibri Light" panose="020F0302020204030204" pitchFamily="34" charset="0"/>
              </a:rPr>
              <a:t>| Identity &amp; Access Management</a:t>
            </a:r>
          </a:p>
        </p:txBody>
      </p:sp>
      <p:sp>
        <p:nvSpPr>
          <p:cNvPr id="293" name="Rectangle 292">
            <a:extLst>
              <a:ext uri="{FF2B5EF4-FFF2-40B4-BE49-F238E27FC236}">
                <a16:creationId xmlns:a16="http://schemas.microsoft.com/office/drawing/2014/main" id="{AC4EFBF9-366D-4066-A3A9-2F44C25035D9}"/>
              </a:ext>
            </a:extLst>
          </p:cNvPr>
          <p:cNvSpPr/>
          <p:nvPr/>
        </p:nvSpPr>
        <p:spPr>
          <a:xfrm>
            <a:off x="6096410" y="5730896"/>
            <a:ext cx="32479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200">
              <a:solidFill>
                <a:srgbClr val="000000"/>
              </a:solidFill>
              <a:latin typeface="Arial" panose="020B0604020202020204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8D27D0A-00D6-4BA4-B30F-54C25FCD9BB4}"/>
              </a:ext>
            </a:extLst>
          </p:cNvPr>
          <p:cNvGrpSpPr/>
          <p:nvPr/>
        </p:nvGrpSpPr>
        <p:grpSpPr>
          <a:xfrm>
            <a:off x="1684004" y="1537666"/>
            <a:ext cx="8596754" cy="3423688"/>
            <a:chOff x="1741188" y="1526349"/>
            <a:chExt cx="8596754" cy="3423688"/>
          </a:xfrm>
        </p:grpSpPr>
        <p:sp>
          <p:nvSpPr>
            <p:cNvPr id="246" name="Text Placeholder 5">
              <a:extLst>
                <a:ext uri="{FF2B5EF4-FFF2-40B4-BE49-F238E27FC236}">
                  <a16:creationId xmlns:a16="http://schemas.microsoft.com/office/drawing/2014/main" id="{1844794E-1672-4075-AA27-7F994711EB56}"/>
                </a:ext>
              </a:extLst>
            </p:cNvPr>
            <p:cNvSpPr txBox="1">
              <a:spLocks/>
            </p:cNvSpPr>
            <p:nvPr/>
          </p:nvSpPr>
          <p:spPr>
            <a:xfrm>
              <a:off x="1741188" y="1849281"/>
              <a:ext cx="1778000" cy="707887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Clr>
                  <a:schemeClr val="accent5"/>
                </a:buClr>
                <a:buSzPct val="75000"/>
                <a:buFont typeface="Arial" panose="020B0604020202020204" pitchFamily="34" charset="0"/>
                <a:buNone/>
                <a:defRPr sz="1500" kern="1200" spc="-30">
                  <a:solidFill>
                    <a:schemeClr val="tx2"/>
                  </a:solidFill>
                  <a:latin typeface="Open Sans" charset="0"/>
                  <a:ea typeface="Open Sans" charset="0"/>
                  <a:cs typeface="Open Sans" charset="0"/>
                </a:defRPr>
              </a:lvl1pPr>
              <a:lvl2pPr marL="4572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accent5"/>
                </a:buClr>
                <a:buSzPct val="75000"/>
                <a:buFont typeface="Arial" panose="020B0604020202020204" pitchFamily="34" charset="0"/>
                <a:buNone/>
                <a:defRPr sz="1800" kern="1200" spc="-30">
                  <a:solidFill>
                    <a:schemeClr val="tx1"/>
                  </a:solidFill>
                  <a:latin typeface="Open Sans" charset="0"/>
                  <a:ea typeface="Open Sans" charset="0"/>
                  <a:cs typeface="Open Sans" charset="0"/>
                </a:defRPr>
              </a:lvl2pPr>
              <a:lvl3pPr marL="9144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accent5"/>
                </a:buClr>
                <a:buSzPct val="75000"/>
                <a:buFont typeface="Arial" panose="020B0604020202020204" pitchFamily="34" charset="0"/>
                <a:buNone/>
                <a:defRPr sz="1600" kern="1200" spc="-30">
                  <a:solidFill>
                    <a:schemeClr val="tx1"/>
                  </a:solidFill>
                  <a:latin typeface="Open Sans" charset="0"/>
                  <a:ea typeface="Open Sans" charset="0"/>
                  <a:cs typeface="Open Sans" charset="0"/>
                </a:defRPr>
              </a:lvl3pPr>
              <a:lvl4pPr marL="13716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accent5"/>
                </a:buClr>
                <a:buSzPct val="75000"/>
                <a:buFont typeface="Arial" panose="020B0604020202020204" pitchFamily="34" charset="0"/>
                <a:buNone/>
                <a:defRPr sz="1400" kern="1200" spc="-30">
                  <a:solidFill>
                    <a:schemeClr val="tx1"/>
                  </a:solidFill>
                  <a:latin typeface="Open Sans" charset="0"/>
                  <a:ea typeface="Open Sans" charset="0"/>
                  <a:cs typeface="Open Sans" charset="0"/>
                </a:defRPr>
              </a:lvl4pPr>
              <a:lvl5pPr marL="18288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accent5"/>
                </a:buClr>
                <a:buSzPct val="75000"/>
                <a:buFont typeface="Arial" panose="020B0604020202020204" pitchFamily="34" charset="0"/>
                <a:buNone/>
                <a:defRPr sz="1400" kern="1200" spc="-30">
                  <a:solidFill>
                    <a:schemeClr val="tx1"/>
                  </a:solidFill>
                  <a:latin typeface="Open Sans" charset="0"/>
                  <a:ea typeface="Open Sans" charset="0"/>
                  <a:cs typeface="Open Sans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ts val="0"/>
                </a:spcBef>
                <a:buClr>
                  <a:srgbClr val="616265"/>
                </a:buClr>
              </a:pPr>
              <a:r>
                <a:rPr lang="en-US" sz="1300" b="1">
                  <a:solidFill>
                    <a:schemeClr val="bg1"/>
                  </a:solidFill>
                  <a:latin typeface="+mj-lt"/>
                  <a:ea typeface="Chronicle Display Black" charset="0"/>
                  <a:cs typeface="Chronicle Display Black" charset="0"/>
                </a:rPr>
                <a:t>Internal NIH</a:t>
              </a:r>
            </a:p>
            <a:p>
              <a:pPr algn="ctr">
                <a:spcBef>
                  <a:spcPts val="0"/>
                </a:spcBef>
                <a:buClr>
                  <a:srgbClr val="616265"/>
                </a:buClr>
              </a:pPr>
              <a:r>
                <a:rPr lang="en-US" sz="1300" b="1">
                  <a:solidFill>
                    <a:schemeClr val="bg1"/>
                  </a:solidFill>
                  <a:latin typeface="+mj-lt"/>
                  <a:ea typeface="Chronicle Display Black" charset="0"/>
                  <a:cs typeface="Chronicle Display Black" charset="0"/>
                </a:rPr>
                <a:t>Researchers</a:t>
              </a:r>
            </a:p>
          </p:txBody>
        </p:sp>
        <p:grpSp>
          <p:nvGrpSpPr>
            <p:cNvPr id="247" name="Group 246">
              <a:extLst>
                <a:ext uri="{FF2B5EF4-FFF2-40B4-BE49-F238E27FC236}">
                  <a16:creationId xmlns:a16="http://schemas.microsoft.com/office/drawing/2014/main" id="{3B22C144-8B07-41D9-8967-100D50E14F9A}"/>
                </a:ext>
              </a:extLst>
            </p:cNvPr>
            <p:cNvGrpSpPr/>
            <p:nvPr/>
          </p:nvGrpSpPr>
          <p:grpSpPr>
            <a:xfrm>
              <a:off x="2493781" y="2258178"/>
              <a:ext cx="248839" cy="218215"/>
              <a:chOff x="169863" y="225425"/>
              <a:chExt cx="493713" cy="476250"/>
            </a:xfrm>
            <a:solidFill>
              <a:srgbClr val="FFFFFF"/>
            </a:solidFill>
          </p:grpSpPr>
          <p:sp>
            <p:nvSpPr>
              <p:cNvPr id="248" name="Freeform 5">
                <a:extLst>
                  <a:ext uri="{FF2B5EF4-FFF2-40B4-BE49-F238E27FC236}">
                    <a16:creationId xmlns:a16="http://schemas.microsoft.com/office/drawing/2014/main" id="{C1581A4C-8D07-46E7-A19E-0C05434F9B3D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88925" y="225425"/>
                <a:ext cx="254000" cy="288925"/>
              </a:xfrm>
              <a:custGeom>
                <a:avLst/>
                <a:gdLst>
                  <a:gd name="T0" fmla="*/ 338 w 643"/>
                  <a:gd name="T1" fmla="*/ 728 h 729"/>
                  <a:gd name="T2" fmla="*/ 386 w 643"/>
                  <a:gd name="T3" fmla="*/ 722 h 729"/>
                  <a:gd name="T4" fmla="*/ 431 w 643"/>
                  <a:gd name="T5" fmla="*/ 709 h 729"/>
                  <a:gd name="T6" fmla="*/ 474 w 643"/>
                  <a:gd name="T7" fmla="*/ 690 h 729"/>
                  <a:gd name="T8" fmla="*/ 513 w 643"/>
                  <a:gd name="T9" fmla="*/ 664 h 729"/>
                  <a:gd name="T10" fmla="*/ 549 w 643"/>
                  <a:gd name="T11" fmla="*/ 634 h 729"/>
                  <a:gd name="T12" fmla="*/ 579 w 643"/>
                  <a:gd name="T13" fmla="*/ 599 h 729"/>
                  <a:gd name="T14" fmla="*/ 604 w 643"/>
                  <a:gd name="T15" fmla="*/ 560 h 729"/>
                  <a:gd name="T16" fmla="*/ 624 w 643"/>
                  <a:gd name="T17" fmla="*/ 517 h 729"/>
                  <a:gd name="T18" fmla="*/ 636 w 643"/>
                  <a:gd name="T19" fmla="*/ 472 h 729"/>
                  <a:gd name="T20" fmla="*/ 642 w 643"/>
                  <a:gd name="T21" fmla="*/ 423 h 729"/>
                  <a:gd name="T22" fmla="*/ 643 w 643"/>
                  <a:gd name="T23" fmla="*/ 322 h 729"/>
                  <a:gd name="T24" fmla="*/ 639 w 643"/>
                  <a:gd name="T25" fmla="*/ 273 h 729"/>
                  <a:gd name="T26" fmla="*/ 628 w 643"/>
                  <a:gd name="T27" fmla="*/ 225 h 729"/>
                  <a:gd name="T28" fmla="*/ 611 w 643"/>
                  <a:gd name="T29" fmla="*/ 182 h 729"/>
                  <a:gd name="T30" fmla="*/ 588 w 643"/>
                  <a:gd name="T31" fmla="*/ 142 h 729"/>
                  <a:gd name="T32" fmla="*/ 559 w 643"/>
                  <a:gd name="T33" fmla="*/ 106 h 729"/>
                  <a:gd name="T34" fmla="*/ 525 w 643"/>
                  <a:gd name="T35" fmla="*/ 73 h 729"/>
                  <a:gd name="T36" fmla="*/ 487 w 643"/>
                  <a:gd name="T37" fmla="*/ 46 h 729"/>
                  <a:gd name="T38" fmla="*/ 446 w 643"/>
                  <a:gd name="T39" fmla="*/ 26 h 729"/>
                  <a:gd name="T40" fmla="*/ 402 w 643"/>
                  <a:gd name="T41" fmla="*/ 11 h 729"/>
                  <a:gd name="T42" fmla="*/ 355 w 643"/>
                  <a:gd name="T43" fmla="*/ 2 h 729"/>
                  <a:gd name="T44" fmla="*/ 321 w 643"/>
                  <a:gd name="T45" fmla="*/ 0 h 729"/>
                  <a:gd name="T46" fmla="*/ 273 w 643"/>
                  <a:gd name="T47" fmla="*/ 4 h 729"/>
                  <a:gd name="T48" fmla="*/ 226 w 643"/>
                  <a:gd name="T49" fmla="*/ 15 h 729"/>
                  <a:gd name="T50" fmla="*/ 182 w 643"/>
                  <a:gd name="T51" fmla="*/ 32 h 729"/>
                  <a:gd name="T52" fmla="*/ 142 w 643"/>
                  <a:gd name="T53" fmla="*/ 55 h 729"/>
                  <a:gd name="T54" fmla="*/ 105 w 643"/>
                  <a:gd name="T55" fmla="*/ 84 h 729"/>
                  <a:gd name="T56" fmla="*/ 74 w 643"/>
                  <a:gd name="T57" fmla="*/ 117 h 729"/>
                  <a:gd name="T58" fmla="*/ 47 w 643"/>
                  <a:gd name="T59" fmla="*/ 155 h 729"/>
                  <a:gd name="T60" fmla="*/ 25 w 643"/>
                  <a:gd name="T61" fmla="*/ 196 h 729"/>
                  <a:gd name="T62" fmla="*/ 10 w 643"/>
                  <a:gd name="T63" fmla="*/ 241 h 729"/>
                  <a:gd name="T64" fmla="*/ 1 w 643"/>
                  <a:gd name="T65" fmla="*/ 288 h 729"/>
                  <a:gd name="T66" fmla="*/ 0 w 643"/>
                  <a:gd name="T67" fmla="*/ 407 h 729"/>
                  <a:gd name="T68" fmla="*/ 1 w 643"/>
                  <a:gd name="T69" fmla="*/ 439 h 729"/>
                  <a:gd name="T70" fmla="*/ 10 w 643"/>
                  <a:gd name="T71" fmla="*/ 487 h 729"/>
                  <a:gd name="T72" fmla="*/ 25 w 643"/>
                  <a:gd name="T73" fmla="*/ 532 h 729"/>
                  <a:gd name="T74" fmla="*/ 47 w 643"/>
                  <a:gd name="T75" fmla="*/ 573 h 729"/>
                  <a:gd name="T76" fmla="*/ 74 w 643"/>
                  <a:gd name="T77" fmla="*/ 611 h 729"/>
                  <a:gd name="T78" fmla="*/ 105 w 643"/>
                  <a:gd name="T79" fmla="*/ 645 h 729"/>
                  <a:gd name="T80" fmla="*/ 142 w 643"/>
                  <a:gd name="T81" fmla="*/ 674 h 729"/>
                  <a:gd name="T82" fmla="*/ 182 w 643"/>
                  <a:gd name="T83" fmla="*/ 696 h 729"/>
                  <a:gd name="T84" fmla="*/ 226 w 643"/>
                  <a:gd name="T85" fmla="*/ 714 h 729"/>
                  <a:gd name="T86" fmla="*/ 273 w 643"/>
                  <a:gd name="T87" fmla="*/ 724 h 729"/>
                  <a:gd name="T88" fmla="*/ 321 w 643"/>
                  <a:gd name="T89" fmla="*/ 729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43" h="729">
                    <a:moveTo>
                      <a:pt x="321" y="729"/>
                    </a:moveTo>
                    <a:lnTo>
                      <a:pt x="321" y="729"/>
                    </a:lnTo>
                    <a:lnTo>
                      <a:pt x="338" y="728"/>
                    </a:lnTo>
                    <a:lnTo>
                      <a:pt x="355" y="727"/>
                    </a:lnTo>
                    <a:lnTo>
                      <a:pt x="371" y="724"/>
                    </a:lnTo>
                    <a:lnTo>
                      <a:pt x="386" y="722"/>
                    </a:lnTo>
                    <a:lnTo>
                      <a:pt x="402" y="718"/>
                    </a:lnTo>
                    <a:lnTo>
                      <a:pt x="417" y="714"/>
                    </a:lnTo>
                    <a:lnTo>
                      <a:pt x="431" y="709"/>
                    </a:lnTo>
                    <a:lnTo>
                      <a:pt x="446" y="703"/>
                    </a:lnTo>
                    <a:lnTo>
                      <a:pt x="460" y="696"/>
                    </a:lnTo>
                    <a:lnTo>
                      <a:pt x="474" y="690"/>
                    </a:lnTo>
                    <a:lnTo>
                      <a:pt x="487" y="682"/>
                    </a:lnTo>
                    <a:lnTo>
                      <a:pt x="501" y="674"/>
                    </a:lnTo>
                    <a:lnTo>
                      <a:pt x="513" y="664"/>
                    </a:lnTo>
                    <a:lnTo>
                      <a:pt x="525" y="655"/>
                    </a:lnTo>
                    <a:lnTo>
                      <a:pt x="537" y="645"/>
                    </a:lnTo>
                    <a:lnTo>
                      <a:pt x="549" y="634"/>
                    </a:lnTo>
                    <a:lnTo>
                      <a:pt x="559" y="623"/>
                    </a:lnTo>
                    <a:lnTo>
                      <a:pt x="570" y="611"/>
                    </a:lnTo>
                    <a:lnTo>
                      <a:pt x="579" y="599"/>
                    </a:lnTo>
                    <a:lnTo>
                      <a:pt x="588" y="586"/>
                    </a:lnTo>
                    <a:lnTo>
                      <a:pt x="597" y="573"/>
                    </a:lnTo>
                    <a:lnTo>
                      <a:pt x="604" y="560"/>
                    </a:lnTo>
                    <a:lnTo>
                      <a:pt x="611" y="546"/>
                    </a:lnTo>
                    <a:lnTo>
                      <a:pt x="617" y="532"/>
                    </a:lnTo>
                    <a:lnTo>
                      <a:pt x="624" y="517"/>
                    </a:lnTo>
                    <a:lnTo>
                      <a:pt x="628" y="503"/>
                    </a:lnTo>
                    <a:lnTo>
                      <a:pt x="632" y="487"/>
                    </a:lnTo>
                    <a:lnTo>
                      <a:pt x="636" y="472"/>
                    </a:lnTo>
                    <a:lnTo>
                      <a:pt x="639" y="456"/>
                    </a:lnTo>
                    <a:lnTo>
                      <a:pt x="641" y="439"/>
                    </a:lnTo>
                    <a:lnTo>
                      <a:pt x="642" y="423"/>
                    </a:lnTo>
                    <a:lnTo>
                      <a:pt x="643" y="407"/>
                    </a:lnTo>
                    <a:lnTo>
                      <a:pt x="643" y="322"/>
                    </a:lnTo>
                    <a:lnTo>
                      <a:pt x="643" y="322"/>
                    </a:lnTo>
                    <a:lnTo>
                      <a:pt x="642" y="304"/>
                    </a:lnTo>
                    <a:lnTo>
                      <a:pt x="641" y="288"/>
                    </a:lnTo>
                    <a:lnTo>
                      <a:pt x="639" y="273"/>
                    </a:lnTo>
                    <a:lnTo>
                      <a:pt x="636" y="257"/>
                    </a:lnTo>
                    <a:lnTo>
                      <a:pt x="632" y="241"/>
                    </a:lnTo>
                    <a:lnTo>
                      <a:pt x="628" y="225"/>
                    </a:lnTo>
                    <a:lnTo>
                      <a:pt x="624" y="211"/>
                    </a:lnTo>
                    <a:lnTo>
                      <a:pt x="617" y="196"/>
                    </a:lnTo>
                    <a:lnTo>
                      <a:pt x="611" y="182"/>
                    </a:lnTo>
                    <a:lnTo>
                      <a:pt x="604" y="168"/>
                    </a:lnTo>
                    <a:lnTo>
                      <a:pt x="597" y="155"/>
                    </a:lnTo>
                    <a:lnTo>
                      <a:pt x="588" y="142"/>
                    </a:lnTo>
                    <a:lnTo>
                      <a:pt x="579" y="129"/>
                    </a:lnTo>
                    <a:lnTo>
                      <a:pt x="570" y="117"/>
                    </a:lnTo>
                    <a:lnTo>
                      <a:pt x="559" y="106"/>
                    </a:lnTo>
                    <a:lnTo>
                      <a:pt x="549" y="94"/>
                    </a:lnTo>
                    <a:lnTo>
                      <a:pt x="537" y="84"/>
                    </a:lnTo>
                    <a:lnTo>
                      <a:pt x="525" y="73"/>
                    </a:lnTo>
                    <a:lnTo>
                      <a:pt x="513" y="63"/>
                    </a:lnTo>
                    <a:lnTo>
                      <a:pt x="501" y="55"/>
                    </a:lnTo>
                    <a:lnTo>
                      <a:pt x="487" y="46"/>
                    </a:lnTo>
                    <a:lnTo>
                      <a:pt x="474" y="39"/>
                    </a:lnTo>
                    <a:lnTo>
                      <a:pt x="460" y="32"/>
                    </a:lnTo>
                    <a:lnTo>
                      <a:pt x="446" y="26"/>
                    </a:lnTo>
                    <a:lnTo>
                      <a:pt x="431" y="19"/>
                    </a:lnTo>
                    <a:lnTo>
                      <a:pt x="417" y="15"/>
                    </a:lnTo>
                    <a:lnTo>
                      <a:pt x="402" y="11"/>
                    </a:lnTo>
                    <a:lnTo>
                      <a:pt x="386" y="6"/>
                    </a:lnTo>
                    <a:lnTo>
                      <a:pt x="371" y="4"/>
                    </a:lnTo>
                    <a:lnTo>
                      <a:pt x="355" y="2"/>
                    </a:lnTo>
                    <a:lnTo>
                      <a:pt x="338" y="1"/>
                    </a:lnTo>
                    <a:lnTo>
                      <a:pt x="321" y="0"/>
                    </a:lnTo>
                    <a:lnTo>
                      <a:pt x="321" y="0"/>
                    </a:lnTo>
                    <a:lnTo>
                      <a:pt x="305" y="1"/>
                    </a:lnTo>
                    <a:lnTo>
                      <a:pt x="289" y="2"/>
                    </a:lnTo>
                    <a:lnTo>
                      <a:pt x="273" y="4"/>
                    </a:lnTo>
                    <a:lnTo>
                      <a:pt x="256" y="6"/>
                    </a:lnTo>
                    <a:lnTo>
                      <a:pt x="241" y="11"/>
                    </a:lnTo>
                    <a:lnTo>
                      <a:pt x="226" y="15"/>
                    </a:lnTo>
                    <a:lnTo>
                      <a:pt x="211" y="19"/>
                    </a:lnTo>
                    <a:lnTo>
                      <a:pt x="197" y="26"/>
                    </a:lnTo>
                    <a:lnTo>
                      <a:pt x="182" y="32"/>
                    </a:lnTo>
                    <a:lnTo>
                      <a:pt x="169" y="39"/>
                    </a:lnTo>
                    <a:lnTo>
                      <a:pt x="155" y="46"/>
                    </a:lnTo>
                    <a:lnTo>
                      <a:pt x="142" y="55"/>
                    </a:lnTo>
                    <a:lnTo>
                      <a:pt x="129" y="63"/>
                    </a:lnTo>
                    <a:lnTo>
                      <a:pt x="117" y="73"/>
                    </a:lnTo>
                    <a:lnTo>
                      <a:pt x="105" y="84"/>
                    </a:lnTo>
                    <a:lnTo>
                      <a:pt x="94" y="94"/>
                    </a:lnTo>
                    <a:lnTo>
                      <a:pt x="84" y="106"/>
                    </a:lnTo>
                    <a:lnTo>
                      <a:pt x="74" y="117"/>
                    </a:lnTo>
                    <a:lnTo>
                      <a:pt x="64" y="129"/>
                    </a:lnTo>
                    <a:lnTo>
                      <a:pt x="55" y="142"/>
                    </a:lnTo>
                    <a:lnTo>
                      <a:pt x="47" y="155"/>
                    </a:lnTo>
                    <a:lnTo>
                      <a:pt x="39" y="168"/>
                    </a:lnTo>
                    <a:lnTo>
                      <a:pt x="32" y="182"/>
                    </a:lnTo>
                    <a:lnTo>
                      <a:pt x="25" y="196"/>
                    </a:lnTo>
                    <a:lnTo>
                      <a:pt x="20" y="211"/>
                    </a:lnTo>
                    <a:lnTo>
                      <a:pt x="14" y="225"/>
                    </a:lnTo>
                    <a:lnTo>
                      <a:pt x="10" y="241"/>
                    </a:lnTo>
                    <a:lnTo>
                      <a:pt x="7" y="257"/>
                    </a:lnTo>
                    <a:lnTo>
                      <a:pt x="4" y="273"/>
                    </a:lnTo>
                    <a:lnTo>
                      <a:pt x="1" y="288"/>
                    </a:lnTo>
                    <a:lnTo>
                      <a:pt x="0" y="304"/>
                    </a:lnTo>
                    <a:lnTo>
                      <a:pt x="0" y="322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0" y="423"/>
                    </a:lnTo>
                    <a:lnTo>
                      <a:pt x="1" y="439"/>
                    </a:lnTo>
                    <a:lnTo>
                      <a:pt x="4" y="456"/>
                    </a:lnTo>
                    <a:lnTo>
                      <a:pt x="7" y="472"/>
                    </a:lnTo>
                    <a:lnTo>
                      <a:pt x="10" y="487"/>
                    </a:lnTo>
                    <a:lnTo>
                      <a:pt x="14" y="503"/>
                    </a:lnTo>
                    <a:lnTo>
                      <a:pt x="20" y="517"/>
                    </a:lnTo>
                    <a:lnTo>
                      <a:pt x="25" y="532"/>
                    </a:lnTo>
                    <a:lnTo>
                      <a:pt x="32" y="546"/>
                    </a:lnTo>
                    <a:lnTo>
                      <a:pt x="39" y="560"/>
                    </a:lnTo>
                    <a:lnTo>
                      <a:pt x="47" y="573"/>
                    </a:lnTo>
                    <a:lnTo>
                      <a:pt x="55" y="586"/>
                    </a:lnTo>
                    <a:lnTo>
                      <a:pt x="64" y="599"/>
                    </a:lnTo>
                    <a:lnTo>
                      <a:pt x="74" y="611"/>
                    </a:lnTo>
                    <a:lnTo>
                      <a:pt x="84" y="623"/>
                    </a:lnTo>
                    <a:lnTo>
                      <a:pt x="94" y="634"/>
                    </a:lnTo>
                    <a:lnTo>
                      <a:pt x="105" y="645"/>
                    </a:lnTo>
                    <a:lnTo>
                      <a:pt x="117" y="655"/>
                    </a:lnTo>
                    <a:lnTo>
                      <a:pt x="129" y="664"/>
                    </a:lnTo>
                    <a:lnTo>
                      <a:pt x="142" y="674"/>
                    </a:lnTo>
                    <a:lnTo>
                      <a:pt x="155" y="682"/>
                    </a:lnTo>
                    <a:lnTo>
                      <a:pt x="169" y="690"/>
                    </a:lnTo>
                    <a:lnTo>
                      <a:pt x="182" y="696"/>
                    </a:lnTo>
                    <a:lnTo>
                      <a:pt x="197" y="703"/>
                    </a:lnTo>
                    <a:lnTo>
                      <a:pt x="211" y="709"/>
                    </a:lnTo>
                    <a:lnTo>
                      <a:pt x="226" y="714"/>
                    </a:lnTo>
                    <a:lnTo>
                      <a:pt x="241" y="718"/>
                    </a:lnTo>
                    <a:lnTo>
                      <a:pt x="256" y="722"/>
                    </a:lnTo>
                    <a:lnTo>
                      <a:pt x="273" y="724"/>
                    </a:lnTo>
                    <a:lnTo>
                      <a:pt x="289" y="727"/>
                    </a:lnTo>
                    <a:lnTo>
                      <a:pt x="305" y="728"/>
                    </a:lnTo>
                    <a:lnTo>
                      <a:pt x="321" y="729"/>
                    </a:lnTo>
                    <a:lnTo>
                      <a:pt x="321" y="72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/>
                </a:endParaRPr>
              </a:p>
            </p:txBody>
          </p:sp>
          <p:sp>
            <p:nvSpPr>
              <p:cNvPr id="249" name="Freeform 6">
                <a:extLst>
                  <a:ext uri="{FF2B5EF4-FFF2-40B4-BE49-F238E27FC236}">
                    <a16:creationId xmlns:a16="http://schemas.microsoft.com/office/drawing/2014/main" id="{2E6E3BE0-4B67-4D9E-A0F5-E474C4B9B80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69863" y="549275"/>
                <a:ext cx="493713" cy="152400"/>
              </a:xfrm>
              <a:custGeom>
                <a:avLst/>
                <a:gdLst>
                  <a:gd name="T0" fmla="*/ 1222 w 1243"/>
                  <a:gd name="T1" fmla="*/ 386 h 386"/>
                  <a:gd name="T2" fmla="*/ 1226 w 1243"/>
                  <a:gd name="T3" fmla="*/ 386 h 386"/>
                  <a:gd name="T4" fmla="*/ 1233 w 1243"/>
                  <a:gd name="T5" fmla="*/ 382 h 386"/>
                  <a:gd name="T6" fmla="*/ 1239 w 1243"/>
                  <a:gd name="T7" fmla="*/ 376 h 386"/>
                  <a:gd name="T8" fmla="*/ 1242 w 1243"/>
                  <a:gd name="T9" fmla="*/ 368 h 386"/>
                  <a:gd name="T10" fmla="*/ 1243 w 1243"/>
                  <a:gd name="T11" fmla="*/ 364 h 386"/>
                  <a:gd name="T12" fmla="*/ 1241 w 1243"/>
                  <a:gd name="T13" fmla="*/ 327 h 386"/>
                  <a:gd name="T14" fmla="*/ 1236 w 1243"/>
                  <a:gd name="T15" fmla="*/ 291 h 386"/>
                  <a:gd name="T16" fmla="*/ 1226 w 1243"/>
                  <a:gd name="T17" fmla="*/ 256 h 386"/>
                  <a:gd name="T18" fmla="*/ 1214 w 1243"/>
                  <a:gd name="T19" fmla="*/ 223 h 386"/>
                  <a:gd name="T20" fmla="*/ 1199 w 1243"/>
                  <a:gd name="T21" fmla="*/ 191 h 386"/>
                  <a:gd name="T22" fmla="*/ 1181 w 1243"/>
                  <a:gd name="T23" fmla="*/ 161 h 386"/>
                  <a:gd name="T24" fmla="*/ 1159 w 1243"/>
                  <a:gd name="T25" fmla="*/ 133 h 386"/>
                  <a:gd name="T26" fmla="*/ 1136 w 1243"/>
                  <a:gd name="T27" fmla="*/ 107 h 386"/>
                  <a:gd name="T28" fmla="*/ 1110 w 1243"/>
                  <a:gd name="T29" fmla="*/ 83 h 386"/>
                  <a:gd name="T30" fmla="*/ 1082 w 1243"/>
                  <a:gd name="T31" fmla="*/ 63 h 386"/>
                  <a:gd name="T32" fmla="*/ 1052 w 1243"/>
                  <a:gd name="T33" fmla="*/ 44 h 386"/>
                  <a:gd name="T34" fmla="*/ 1020 w 1243"/>
                  <a:gd name="T35" fmla="*/ 29 h 386"/>
                  <a:gd name="T36" fmla="*/ 986 w 1243"/>
                  <a:gd name="T37" fmla="*/ 16 h 386"/>
                  <a:gd name="T38" fmla="*/ 952 w 1243"/>
                  <a:gd name="T39" fmla="*/ 8 h 386"/>
                  <a:gd name="T40" fmla="*/ 916 w 1243"/>
                  <a:gd name="T41" fmla="*/ 2 h 386"/>
                  <a:gd name="T42" fmla="*/ 878 w 1243"/>
                  <a:gd name="T43" fmla="*/ 0 h 386"/>
                  <a:gd name="T44" fmla="*/ 364 w 1243"/>
                  <a:gd name="T45" fmla="*/ 0 h 386"/>
                  <a:gd name="T46" fmla="*/ 327 w 1243"/>
                  <a:gd name="T47" fmla="*/ 2 h 386"/>
                  <a:gd name="T48" fmla="*/ 291 w 1243"/>
                  <a:gd name="T49" fmla="*/ 8 h 386"/>
                  <a:gd name="T50" fmla="*/ 256 w 1243"/>
                  <a:gd name="T51" fmla="*/ 16 h 386"/>
                  <a:gd name="T52" fmla="*/ 223 w 1243"/>
                  <a:gd name="T53" fmla="*/ 29 h 386"/>
                  <a:gd name="T54" fmla="*/ 191 w 1243"/>
                  <a:gd name="T55" fmla="*/ 44 h 386"/>
                  <a:gd name="T56" fmla="*/ 161 w 1243"/>
                  <a:gd name="T57" fmla="*/ 63 h 386"/>
                  <a:gd name="T58" fmla="*/ 133 w 1243"/>
                  <a:gd name="T59" fmla="*/ 83 h 386"/>
                  <a:gd name="T60" fmla="*/ 107 w 1243"/>
                  <a:gd name="T61" fmla="*/ 107 h 386"/>
                  <a:gd name="T62" fmla="*/ 83 w 1243"/>
                  <a:gd name="T63" fmla="*/ 133 h 386"/>
                  <a:gd name="T64" fmla="*/ 63 w 1243"/>
                  <a:gd name="T65" fmla="*/ 161 h 386"/>
                  <a:gd name="T66" fmla="*/ 44 w 1243"/>
                  <a:gd name="T67" fmla="*/ 191 h 386"/>
                  <a:gd name="T68" fmla="*/ 29 w 1243"/>
                  <a:gd name="T69" fmla="*/ 223 h 386"/>
                  <a:gd name="T70" fmla="*/ 16 w 1243"/>
                  <a:gd name="T71" fmla="*/ 256 h 386"/>
                  <a:gd name="T72" fmla="*/ 8 w 1243"/>
                  <a:gd name="T73" fmla="*/ 291 h 386"/>
                  <a:gd name="T74" fmla="*/ 2 w 1243"/>
                  <a:gd name="T75" fmla="*/ 327 h 386"/>
                  <a:gd name="T76" fmla="*/ 0 w 1243"/>
                  <a:gd name="T77" fmla="*/ 364 h 386"/>
                  <a:gd name="T78" fmla="*/ 0 w 1243"/>
                  <a:gd name="T79" fmla="*/ 368 h 386"/>
                  <a:gd name="T80" fmla="*/ 3 w 1243"/>
                  <a:gd name="T81" fmla="*/ 376 h 386"/>
                  <a:gd name="T82" fmla="*/ 10 w 1243"/>
                  <a:gd name="T83" fmla="*/ 382 h 386"/>
                  <a:gd name="T84" fmla="*/ 17 w 1243"/>
                  <a:gd name="T85" fmla="*/ 386 h 386"/>
                  <a:gd name="T86" fmla="*/ 22 w 1243"/>
                  <a:gd name="T87" fmla="*/ 386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3" h="386">
                    <a:moveTo>
                      <a:pt x="22" y="386"/>
                    </a:moveTo>
                    <a:lnTo>
                      <a:pt x="1222" y="386"/>
                    </a:lnTo>
                    <a:lnTo>
                      <a:pt x="1222" y="386"/>
                    </a:lnTo>
                    <a:lnTo>
                      <a:pt x="1226" y="386"/>
                    </a:lnTo>
                    <a:lnTo>
                      <a:pt x="1229" y="385"/>
                    </a:lnTo>
                    <a:lnTo>
                      <a:pt x="1233" y="382"/>
                    </a:lnTo>
                    <a:lnTo>
                      <a:pt x="1237" y="379"/>
                    </a:lnTo>
                    <a:lnTo>
                      <a:pt x="1239" y="376"/>
                    </a:lnTo>
                    <a:lnTo>
                      <a:pt x="1241" y="373"/>
                    </a:lnTo>
                    <a:lnTo>
                      <a:pt x="1242" y="368"/>
                    </a:lnTo>
                    <a:lnTo>
                      <a:pt x="1243" y="364"/>
                    </a:lnTo>
                    <a:lnTo>
                      <a:pt x="1243" y="364"/>
                    </a:lnTo>
                    <a:lnTo>
                      <a:pt x="1242" y="346"/>
                    </a:lnTo>
                    <a:lnTo>
                      <a:pt x="1241" y="327"/>
                    </a:lnTo>
                    <a:lnTo>
                      <a:pt x="1239" y="309"/>
                    </a:lnTo>
                    <a:lnTo>
                      <a:pt x="1236" y="291"/>
                    </a:lnTo>
                    <a:lnTo>
                      <a:pt x="1231" y="273"/>
                    </a:lnTo>
                    <a:lnTo>
                      <a:pt x="1226" y="256"/>
                    </a:lnTo>
                    <a:lnTo>
                      <a:pt x="1220" y="239"/>
                    </a:lnTo>
                    <a:lnTo>
                      <a:pt x="1214" y="223"/>
                    </a:lnTo>
                    <a:lnTo>
                      <a:pt x="1206" y="206"/>
                    </a:lnTo>
                    <a:lnTo>
                      <a:pt x="1199" y="191"/>
                    </a:lnTo>
                    <a:lnTo>
                      <a:pt x="1190" y="176"/>
                    </a:lnTo>
                    <a:lnTo>
                      <a:pt x="1181" y="161"/>
                    </a:lnTo>
                    <a:lnTo>
                      <a:pt x="1170" y="147"/>
                    </a:lnTo>
                    <a:lnTo>
                      <a:pt x="1159" y="133"/>
                    </a:lnTo>
                    <a:lnTo>
                      <a:pt x="1148" y="120"/>
                    </a:lnTo>
                    <a:lnTo>
                      <a:pt x="1136" y="107"/>
                    </a:lnTo>
                    <a:lnTo>
                      <a:pt x="1123" y="95"/>
                    </a:lnTo>
                    <a:lnTo>
                      <a:pt x="1110" y="83"/>
                    </a:lnTo>
                    <a:lnTo>
                      <a:pt x="1096" y="72"/>
                    </a:lnTo>
                    <a:lnTo>
                      <a:pt x="1082" y="63"/>
                    </a:lnTo>
                    <a:lnTo>
                      <a:pt x="1067" y="53"/>
                    </a:lnTo>
                    <a:lnTo>
                      <a:pt x="1052" y="44"/>
                    </a:lnTo>
                    <a:lnTo>
                      <a:pt x="1036" y="36"/>
                    </a:lnTo>
                    <a:lnTo>
                      <a:pt x="1020" y="29"/>
                    </a:lnTo>
                    <a:lnTo>
                      <a:pt x="1003" y="23"/>
                    </a:lnTo>
                    <a:lnTo>
                      <a:pt x="986" y="16"/>
                    </a:lnTo>
                    <a:lnTo>
                      <a:pt x="970" y="12"/>
                    </a:lnTo>
                    <a:lnTo>
                      <a:pt x="952" y="8"/>
                    </a:lnTo>
                    <a:lnTo>
                      <a:pt x="934" y="4"/>
                    </a:lnTo>
                    <a:lnTo>
                      <a:pt x="916" y="2"/>
                    </a:lnTo>
                    <a:lnTo>
                      <a:pt x="898" y="0"/>
                    </a:lnTo>
                    <a:lnTo>
                      <a:pt x="878" y="0"/>
                    </a:lnTo>
                    <a:lnTo>
                      <a:pt x="364" y="0"/>
                    </a:lnTo>
                    <a:lnTo>
                      <a:pt x="364" y="0"/>
                    </a:lnTo>
                    <a:lnTo>
                      <a:pt x="346" y="0"/>
                    </a:lnTo>
                    <a:lnTo>
                      <a:pt x="327" y="2"/>
                    </a:lnTo>
                    <a:lnTo>
                      <a:pt x="309" y="4"/>
                    </a:lnTo>
                    <a:lnTo>
                      <a:pt x="291" y="8"/>
                    </a:lnTo>
                    <a:lnTo>
                      <a:pt x="273" y="12"/>
                    </a:lnTo>
                    <a:lnTo>
                      <a:pt x="256" y="16"/>
                    </a:lnTo>
                    <a:lnTo>
                      <a:pt x="239" y="23"/>
                    </a:lnTo>
                    <a:lnTo>
                      <a:pt x="223" y="29"/>
                    </a:lnTo>
                    <a:lnTo>
                      <a:pt x="206" y="36"/>
                    </a:lnTo>
                    <a:lnTo>
                      <a:pt x="191" y="44"/>
                    </a:lnTo>
                    <a:lnTo>
                      <a:pt x="175" y="53"/>
                    </a:lnTo>
                    <a:lnTo>
                      <a:pt x="161" y="63"/>
                    </a:lnTo>
                    <a:lnTo>
                      <a:pt x="147" y="72"/>
                    </a:lnTo>
                    <a:lnTo>
                      <a:pt x="133" y="83"/>
                    </a:lnTo>
                    <a:lnTo>
                      <a:pt x="120" y="95"/>
                    </a:lnTo>
                    <a:lnTo>
                      <a:pt x="107" y="107"/>
                    </a:lnTo>
                    <a:lnTo>
                      <a:pt x="95" y="120"/>
                    </a:lnTo>
                    <a:lnTo>
                      <a:pt x="83" y="133"/>
                    </a:lnTo>
                    <a:lnTo>
                      <a:pt x="73" y="147"/>
                    </a:lnTo>
                    <a:lnTo>
                      <a:pt x="63" y="161"/>
                    </a:lnTo>
                    <a:lnTo>
                      <a:pt x="53" y="176"/>
                    </a:lnTo>
                    <a:lnTo>
                      <a:pt x="44" y="191"/>
                    </a:lnTo>
                    <a:lnTo>
                      <a:pt x="36" y="206"/>
                    </a:lnTo>
                    <a:lnTo>
                      <a:pt x="29" y="223"/>
                    </a:lnTo>
                    <a:lnTo>
                      <a:pt x="22" y="239"/>
                    </a:lnTo>
                    <a:lnTo>
                      <a:pt x="16" y="256"/>
                    </a:lnTo>
                    <a:lnTo>
                      <a:pt x="12" y="273"/>
                    </a:lnTo>
                    <a:lnTo>
                      <a:pt x="8" y="291"/>
                    </a:lnTo>
                    <a:lnTo>
                      <a:pt x="5" y="309"/>
                    </a:lnTo>
                    <a:lnTo>
                      <a:pt x="2" y="327"/>
                    </a:lnTo>
                    <a:lnTo>
                      <a:pt x="0" y="346"/>
                    </a:lnTo>
                    <a:lnTo>
                      <a:pt x="0" y="364"/>
                    </a:lnTo>
                    <a:lnTo>
                      <a:pt x="0" y="364"/>
                    </a:lnTo>
                    <a:lnTo>
                      <a:pt x="0" y="368"/>
                    </a:lnTo>
                    <a:lnTo>
                      <a:pt x="2" y="373"/>
                    </a:lnTo>
                    <a:lnTo>
                      <a:pt x="3" y="376"/>
                    </a:lnTo>
                    <a:lnTo>
                      <a:pt x="7" y="379"/>
                    </a:lnTo>
                    <a:lnTo>
                      <a:pt x="10" y="382"/>
                    </a:lnTo>
                    <a:lnTo>
                      <a:pt x="13" y="385"/>
                    </a:lnTo>
                    <a:lnTo>
                      <a:pt x="17" y="386"/>
                    </a:lnTo>
                    <a:lnTo>
                      <a:pt x="22" y="386"/>
                    </a:lnTo>
                    <a:lnTo>
                      <a:pt x="22" y="38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/>
                </a:endParaRPr>
              </a:p>
            </p:txBody>
          </p:sp>
        </p:grpSp>
        <p:grpSp>
          <p:nvGrpSpPr>
            <p:cNvPr id="250" name="Group 249">
              <a:extLst>
                <a:ext uri="{FF2B5EF4-FFF2-40B4-BE49-F238E27FC236}">
                  <a16:creationId xmlns:a16="http://schemas.microsoft.com/office/drawing/2014/main" id="{000B6146-9B60-4A3B-9FB9-C4699971DACC}"/>
                </a:ext>
              </a:extLst>
            </p:cNvPr>
            <p:cNvGrpSpPr/>
            <p:nvPr/>
          </p:nvGrpSpPr>
          <p:grpSpPr>
            <a:xfrm>
              <a:off x="2679933" y="2522134"/>
              <a:ext cx="248839" cy="218215"/>
              <a:chOff x="169863" y="225425"/>
              <a:chExt cx="493713" cy="476250"/>
            </a:xfrm>
            <a:solidFill>
              <a:srgbClr val="FFFFFF"/>
            </a:solidFill>
          </p:grpSpPr>
          <p:sp>
            <p:nvSpPr>
              <p:cNvPr id="251" name="Freeform 5">
                <a:extLst>
                  <a:ext uri="{FF2B5EF4-FFF2-40B4-BE49-F238E27FC236}">
                    <a16:creationId xmlns:a16="http://schemas.microsoft.com/office/drawing/2014/main" id="{EDC720D2-0D4D-43CE-A4A9-15BC58E80B6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88925" y="225425"/>
                <a:ext cx="254000" cy="288925"/>
              </a:xfrm>
              <a:custGeom>
                <a:avLst/>
                <a:gdLst>
                  <a:gd name="T0" fmla="*/ 338 w 643"/>
                  <a:gd name="T1" fmla="*/ 728 h 729"/>
                  <a:gd name="T2" fmla="*/ 386 w 643"/>
                  <a:gd name="T3" fmla="*/ 722 h 729"/>
                  <a:gd name="T4" fmla="*/ 431 w 643"/>
                  <a:gd name="T5" fmla="*/ 709 h 729"/>
                  <a:gd name="T6" fmla="*/ 474 w 643"/>
                  <a:gd name="T7" fmla="*/ 690 h 729"/>
                  <a:gd name="T8" fmla="*/ 513 w 643"/>
                  <a:gd name="T9" fmla="*/ 664 h 729"/>
                  <a:gd name="T10" fmla="*/ 549 w 643"/>
                  <a:gd name="T11" fmla="*/ 634 h 729"/>
                  <a:gd name="T12" fmla="*/ 579 w 643"/>
                  <a:gd name="T13" fmla="*/ 599 h 729"/>
                  <a:gd name="T14" fmla="*/ 604 w 643"/>
                  <a:gd name="T15" fmla="*/ 560 h 729"/>
                  <a:gd name="T16" fmla="*/ 624 w 643"/>
                  <a:gd name="T17" fmla="*/ 517 h 729"/>
                  <a:gd name="T18" fmla="*/ 636 w 643"/>
                  <a:gd name="T19" fmla="*/ 472 h 729"/>
                  <a:gd name="T20" fmla="*/ 642 w 643"/>
                  <a:gd name="T21" fmla="*/ 423 h 729"/>
                  <a:gd name="T22" fmla="*/ 643 w 643"/>
                  <a:gd name="T23" fmla="*/ 322 h 729"/>
                  <a:gd name="T24" fmla="*/ 639 w 643"/>
                  <a:gd name="T25" fmla="*/ 273 h 729"/>
                  <a:gd name="T26" fmla="*/ 628 w 643"/>
                  <a:gd name="T27" fmla="*/ 225 h 729"/>
                  <a:gd name="T28" fmla="*/ 611 w 643"/>
                  <a:gd name="T29" fmla="*/ 182 h 729"/>
                  <a:gd name="T30" fmla="*/ 588 w 643"/>
                  <a:gd name="T31" fmla="*/ 142 h 729"/>
                  <a:gd name="T32" fmla="*/ 559 w 643"/>
                  <a:gd name="T33" fmla="*/ 106 h 729"/>
                  <a:gd name="T34" fmla="*/ 525 w 643"/>
                  <a:gd name="T35" fmla="*/ 73 h 729"/>
                  <a:gd name="T36" fmla="*/ 487 w 643"/>
                  <a:gd name="T37" fmla="*/ 46 h 729"/>
                  <a:gd name="T38" fmla="*/ 446 w 643"/>
                  <a:gd name="T39" fmla="*/ 26 h 729"/>
                  <a:gd name="T40" fmla="*/ 402 w 643"/>
                  <a:gd name="T41" fmla="*/ 11 h 729"/>
                  <a:gd name="T42" fmla="*/ 355 w 643"/>
                  <a:gd name="T43" fmla="*/ 2 h 729"/>
                  <a:gd name="T44" fmla="*/ 321 w 643"/>
                  <a:gd name="T45" fmla="*/ 0 h 729"/>
                  <a:gd name="T46" fmla="*/ 273 w 643"/>
                  <a:gd name="T47" fmla="*/ 4 h 729"/>
                  <a:gd name="T48" fmla="*/ 226 w 643"/>
                  <a:gd name="T49" fmla="*/ 15 h 729"/>
                  <a:gd name="T50" fmla="*/ 182 w 643"/>
                  <a:gd name="T51" fmla="*/ 32 h 729"/>
                  <a:gd name="T52" fmla="*/ 142 w 643"/>
                  <a:gd name="T53" fmla="*/ 55 h 729"/>
                  <a:gd name="T54" fmla="*/ 105 w 643"/>
                  <a:gd name="T55" fmla="*/ 84 h 729"/>
                  <a:gd name="T56" fmla="*/ 74 w 643"/>
                  <a:gd name="T57" fmla="*/ 117 h 729"/>
                  <a:gd name="T58" fmla="*/ 47 w 643"/>
                  <a:gd name="T59" fmla="*/ 155 h 729"/>
                  <a:gd name="T60" fmla="*/ 25 w 643"/>
                  <a:gd name="T61" fmla="*/ 196 h 729"/>
                  <a:gd name="T62" fmla="*/ 10 w 643"/>
                  <a:gd name="T63" fmla="*/ 241 h 729"/>
                  <a:gd name="T64" fmla="*/ 1 w 643"/>
                  <a:gd name="T65" fmla="*/ 288 h 729"/>
                  <a:gd name="T66" fmla="*/ 0 w 643"/>
                  <a:gd name="T67" fmla="*/ 407 h 729"/>
                  <a:gd name="T68" fmla="*/ 1 w 643"/>
                  <a:gd name="T69" fmla="*/ 439 h 729"/>
                  <a:gd name="T70" fmla="*/ 10 w 643"/>
                  <a:gd name="T71" fmla="*/ 487 h 729"/>
                  <a:gd name="T72" fmla="*/ 25 w 643"/>
                  <a:gd name="T73" fmla="*/ 532 h 729"/>
                  <a:gd name="T74" fmla="*/ 47 w 643"/>
                  <a:gd name="T75" fmla="*/ 573 h 729"/>
                  <a:gd name="T76" fmla="*/ 74 w 643"/>
                  <a:gd name="T77" fmla="*/ 611 h 729"/>
                  <a:gd name="T78" fmla="*/ 105 w 643"/>
                  <a:gd name="T79" fmla="*/ 645 h 729"/>
                  <a:gd name="T80" fmla="*/ 142 w 643"/>
                  <a:gd name="T81" fmla="*/ 674 h 729"/>
                  <a:gd name="T82" fmla="*/ 182 w 643"/>
                  <a:gd name="T83" fmla="*/ 696 h 729"/>
                  <a:gd name="T84" fmla="*/ 226 w 643"/>
                  <a:gd name="T85" fmla="*/ 714 h 729"/>
                  <a:gd name="T86" fmla="*/ 273 w 643"/>
                  <a:gd name="T87" fmla="*/ 724 h 729"/>
                  <a:gd name="T88" fmla="*/ 321 w 643"/>
                  <a:gd name="T89" fmla="*/ 729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43" h="729">
                    <a:moveTo>
                      <a:pt x="321" y="729"/>
                    </a:moveTo>
                    <a:lnTo>
                      <a:pt x="321" y="729"/>
                    </a:lnTo>
                    <a:lnTo>
                      <a:pt x="338" y="728"/>
                    </a:lnTo>
                    <a:lnTo>
                      <a:pt x="355" y="727"/>
                    </a:lnTo>
                    <a:lnTo>
                      <a:pt x="371" y="724"/>
                    </a:lnTo>
                    <a:lnTo>
                      <a:pt x="386" y="722"/>
                    </a:lnTo>
                    <a:lnTo>
                      <a:pt x="402" y="718"/>
                    </a:lnTo>
                    <a:lnTo>
                      <a:pt x="417" y="714"/>
                    </a:lnTo>
                    <a:lnTo>
                      <a:pt x="431" y="709"/>
                    </a:lnTo>
                    <a:lnTo>
                      <a:pt x="446" y="703"/>
                    </a:lnTo>
                    <a:lnTo>
                      <a:pt x="460" y="696"/>
                    </a:lnTo>
                    <a:lnTo>
                      <a:pt x="474" y="690"/>
                    </a:lnTo>
                    <a:lnTo>
                      <a:pt x="487" y="682"/>
                    </a:lnTo>
                    <a:lnTo>
                      <a:pt x="501" y="674"/>
                    </a:lnTo>
                    <a:lnTo>
                      <a:pt x="513" y="664"/>
                    </a:lnTo>
                    <a:lnTo>
                      <a:pt x="525" y="655"/>
                    </a:lnTo>
                    <a:lnTo>
                      <a:pt x="537" y="645"/>
                    </a:lnTo>
                    <a:lnTo>
                      <a:pt x="549" y="634"/>
                    </a:lnTo>
                    <a:lnTo>
                      <a:pt x="559" y="623"/>
                    </a:lnTo>
                    <a:lnTo>
                      <a:pt x="570" y="611"/>
                    </a:lnTo>
                    <a:lnTo>
                      <a:pt x="579" y="599"/>
                    </a:lnTo>
                    <a:lnTo>
                      <a:pt x="588" y="586"/>
                    </a:lnTo>
                    <a:lnTo>
                      <a:pt x="597" y="573"/>
                    </a:lnTo>
                    <a:lnTo>
                      <a:pt x="604" y="560"/>
                    </a:lnTo>
                    <a:lnTo>
                      <a:pt x="611" y="546"/>
                    </a:lnTo>
                    <a:lnTo>
                      <a:pt x="617" y="532"/>
                    </a:lnTo>
                    <a:lnTo>
                      <a:pt x="624" y="517"/>
                    </a:lnTo>
                    <a:lnTo>
                      <a:pt x="628" y="503"/>
                    </a:lnTo>
                    <a:lnTo>
                      <a:pt x="632" y="487"/>
                    </a:lnTo>
                    <a:lnTo>
                      <a:pt x="636" y="472"/>
                    </a:lnTo>
                    <a:lnTo>
                      <a:pt x="639" y="456"/>
                    </a:lnTo>
                    <a:lnTo>
                      <a:pt x="641" y="439"/>
                    </a:lnTo>
                    <a:lnTo>
                      <a:pt x="642" y="423"/>
                    </a:lnTo>
                    <a:lnTo>
                      <a:pt x="643" y="407"/>
                    </a:lnTo>
                    <a:lnTo>
                      <a:pt x="643" y="322"/>
                    </a:lnTo>
                    <a:lnTo>
                      <a:pt x="643" y="322"/>
                    </a:lnTo>
                    <a:lnTo>
                      <a:pt x="642" y="304"/>
                    </a:lnTo>
                    <a:lnTo>
                      <a:pt x="641" y="288"/>
                    </a:lnTo>
                    <a:lnTo>
                      <a:pt x="639" y="273"/>
                    </a:lnTo>
                    <a:lnTo>
                      <a:pt x="636" y="257"/>
                    </a:lnTo>
                    <a:lnTo>
                      <a:pt x="632" y="241"/>
                    </a:lnTo>
                    <a:lnTo>
                      <a:pt x="628" y="225"/>
                    </a:lnTo>
                    <a:lnTo>
                      <a:pt x="624" y="211"/>
                    </a:lnTo>
                    <a:lnTo>
                      <a:pt x="617" y="196"/>
                    </a:lnTo>
                    <a:lnTo>
                      <a:pt x="611" y="182"/>
                    </a:lnTo>
                    <a:lnTo>
                      <a:pt x="604" y="168"/>
                    </a:lnTo>
                    <a:lnTo>
                      <a:pt x="597" y="155"/>
                    </a:lnTo>
                    <a:lnTo>
                      <a:pt x="588" y="142"/>
                    </a:lnTo>
                    <a:lnTo>
                      <a:pt x="579" y="129"/>
                    </a:lnTo>
                    <a:lnTo>
                      <a:pt x="570" y="117"/>
                    </a:lnTo>
                    <a:lnTo>
                      <a:pt x="559" y="106"/>
                    </a:lnTo>
                    <a:lnTo>
                      <a:pt x="549" y="94"/>
                    </a:lnTo>
                    <a:lnTo>
                      <a:pt x="537" y="84"/>
                    </a:lnTo>
                    <a:lnTo>
                      <a:pt x="525" y="73"/>
                    </a:lnTo>
                    <a:lnTo>
                      <a:pt x="513" y="63"/>
                    </a:lnTo>
                    <a:lnTo>
                      <a:pt x="501" y="55"/>
                    </a:lnTo>
                    <a:lnTo>
                      <a:pt x="487" y="46"/>
                    </a:lnTo>
                    <a:lnTo>
                      <a:pt x="474" y="39"/>
                    </a:lnTo>
                    <a:lnTo>
                      <a:pt x="460" y="32"/>
                    </a:lnTo>
                    <a:lnTo>
                      <a:pt x="446" y="26"/>
                    </a:lnTo>
                    <a:lnTo>
                      <a:pt x="431" y="19"/>
                    </a:lnTo>
                    <a:lnTo>
                      <a:pt x="417" y="15"/>
                    </a:lnTo>
                    <a:lnTo>
                      <a:pt x="402" y="11"/>
                    </a:lnTo>
                    <a:lnTo>
                      <a:pt x="386" y="6"/>
                    </a:lnTo>
                    <a:lnTo>
                      <a:pt x="371" y="4"/>
                    </a:lnTo>
                    <a:lnTo>
                      <a:pt x="355" y="2"/>
                    </a:lnTo>
                    <a:lnTo>
                      <a:pt x="338" y="1"/>
                    </a:lnTo>
                    <a:lnTo>
                      <a:pt x="321" y="0"/>
                    </a:lnTo>
                    <a:lnTo>
                      <a:pt x="321" y="0"/>
                    </a:lnTo>
                    <a:lnTo>
                      <a:pt x="305" y="1"/>
                    </a:lnTo>
                    <a:lnTo>
                      <a:pt x="289" y="2"/>
                    </a:lnTo>
                    <a:lnTo>
                      <a:pt x="273" y="4"/>
                    </a:lnTo>
                    <a:lnTo>
                      <a:pt x="256" y="6"/>
                    </a:lnTo>
                    <a:lnTo>
                      <a:pt x="241" y="11"/>
                    </a:lnTo>
                    <a:lnTo>
                      <a:pt x="226" y="15"/>
                    </a:lnTo>
                    <a:lnTo>
                      <a:pt x="211" y="19"/>
                    </a:lnTo>
                    <a:lnTo>
                      <a:pt x="197" y="26"/>
                    </a:lnTo>
                    <a:lnTo>
                      <a:pt x="182" y="32"/>
                    </a:lnTo>
                    <a:lnTo>
                      <a:pt x="169" y="39"/>
                    </a:lnTo>
                    <a:lnTo>
                      <a:pt x="155" y="46"/>
                    </a:lnTo>
                    <a:lnTo>
                      <a:pt x="142" y="55"/>
                    </a:lnTo>
                    <a:lnTo>
                      <a:pt x="129" y="63"/>
                    </a:lnTo>
                    <a:lnTo>
                      <a:pt x="117" y="73"/>
                    </a:lnTo>
                    <a:lnTo>
                      <a:pt x="105" y="84"/>
                    </a:lnTo>
                    <a:lnTo>
                      <a:pt x="94" y="94"/>
                    </a:lnTo>
                    <a:lnTo>
                      <a:pt x="84" y="106"/>
                    </a:lnTo>
                    <a:lnTo>
                      <a:pt x="74" y="117"/>
                    </a:lnTo>
                    <a:lnTo>
                      <a:pt x="64" y="129"/>
                    </a:lnTo>
                    <a:lnTo>
                      <a:pt x="55" y="142"/>
                    </a:lnTo>
                    <a:lnTo>
                      <a:pt x="47" y="155"/>
                    </a:lnTo>
                    <a:lnTo>
                      <a:pt x="39" y="168"/>
                    </a:lnTo>
                    <a:lnTo>
                      <a:pt x="32" y="182"/>
                    </a:lnTo>
                    <a:lnTo>
                      <a:pt x="25" y="196"/>
                    </a:lnTo>
                    <a:lnTo>
                      <a:pt x="20" y="211"/>
                    </a:lnTo>
                    <a:lnTo>
                      <a:pt x="14" y="225"/>
                    </a:lnTo>
                    <a:lnTo>
                      <a:pt x="10" y="241"/>
                    </a:lnTo>
                    <a:lnTo>
                      <a:pt x="7" y="257"/>
                    </a:lnTo>
                    <a:lnTo>
                      <a:pt x="4" y="273"/>
                    </a:lnTo>
                    <a:lnTo>
                      <a:pt x="1" y="288"/>
                    </a:lnTo>
                    <a:lnTo>
                      <a:pt x="0" y="304"/>
                    </a:lnTo>
                    <a:lnTo>
                      <a:pt x="0" y="322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0" y="423"/>
                    </a:lnTo>
                    <a:lnTo>
                      <a:pt x="1" y="439"/>
                    </a:lnTo>
                    <a:lnTo>
                      <a:pt x="4" y="456"/>
                    </a:lnTo>
                    <a:lnTo>
                      <a:pt x="7" y="472"/>
                    </a:lnTo>
                    <a:lnTo>
                      <a:pt x="10" y="487"/>
                    </a:lnTo>
                    <a:lnTo>
                      <a:pt x="14" y="503"/>
                    </a:lnTo>
                    <a:lnTo>
                      <a:pt x="20" y="517"/>
                    </a:lnTo>
                    <a:lnTo>
                      <a:pt x="25" y="532"/>
                    </a:lnTo>
                    <a:lnTo>
                      <a:pt x="32" y="546"/>
                    </a:lnTo>
                    <a:lnTo>
                      <a:pt x="39" y="560"/>
                    </a:lnTo>
                    <a:lnTo>
                      <a:pt x="47" y="573"/>
                    </a:lnTo>
                    <a:lnTo>
                      <a:pt x="55" y="586"/>
                    </a:lnTo>
                    <a:lnTo>
                      <a:pt x="64" y="599"/>
                    </a:lnTo>
                    <a:lnTo>
                      <a:pt x="74" y="611"/>
                    </a:lnTo>
                    <a:lnTo>
                      <a:pt x="84" y="623"/>
                    </a:lnTo>
                    <a:lnTo>
                      <a:pt x="94" y="634"/>
                    </a:lnTo>
                    <a:lnTo>
                      <a:pt x="105" y="645"/>
                    </a:lnTo>
                    <a:lnTo>
                      <a:pt x="117" y="655"/>
                    </a:lnTo>
                    <a:lnTo>
                      <a:pt x="129" y="664"/>
                    </a:lnTo>
                    <a:lnTo>
                      <a:pt x="142" y="674"/>
                    </a:lnTo>
                    <a:lnTo>
                      <a:pt x="155" y="682"/>
                    </a:lnTo>
                    <a:lnTo>
                      <a:pt x="169" y="690"/>
                    </a:lnTo>
                    <a:lnTo>
                      <a:pt x="182" y="696"/>
                    </a:lnTo>
                    <a:lnTo>
                      <a:pt x="197" y="703"/>
                    </a:lnTo>
                    <a:lnTo>
                      <a:pt x="211" y="709"/>
                    </a:lnTo>
                    <a:lnTo>
                      <a:pt x="226" y="714"/>
                    </a:lnTo>
                    <a:lnTo>
                      <a:pt x="241" y="718"/>
                    </a:lnTo>
                    <a:lnTo>
                      <a:pt x="256" y="722"/>
                    </a:lnTo>
                    <a:lnTo>
                      <a:pt x="273" y="724"/>
                    </a:lnTo>
                    <a:lnTo>
                      <a:pt x="289" y="727"/>
                    </a:lnTo>
                    <a:lnTo>
                      <a:pt x="305" y="728"/>
                    </a:lnTo>
                    <a:lnTo>
                      <a:pt x="321" y="729"/>
                    </a:lnTo>
                    <a:lnTo>
                      <a:pt x="321" y="72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/>
                </a:endParaRPr>
              </a:p>
            </p:txBody>
          </p:sp>
          <p:sp>
            <p:nvSpPr>
              <p:cNvPr id="252" name="Freeform 6">
                <a:extLst>
                  <a:ext uri="{FF2B5EF4-FFF2-40B4-BE49-F238E27FC236}">
                    <a16:creationId xmlns:a16="http://schemas.microsoft.com/office/drawing/2014/main" id="{D077C609-A3EE-423F-B22D-425B5E8B3A82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69863" y="549275"/>
                <a:ext cx="493713" cy="152400"/>
              </a:xfrm>
              <a:custGeom>
                <a:avLst/>
                <a:gdLst>
                  <a:gd name="T0" fmla="*/ 1222 w 1243"/>
                  <a:gd name="T1" fmla="*/ 386 h 386"/>
                  <a:gd name="T2" fmla="*/ 1226 w 1243"/>
                  <a:gd name="T3" fmla="*/ 386 h 386"/>
                  <a:gd name="T4" fmla="*/ 1233 w 1243"/>
                  <a:gd name="T5" fmla="*/ 382 h 386"/>
                  <a:gd name="T6" fmla="*/ 1239 w 1243"/>
                  <a:gd name="T7" fmla="*/ 376 h 386"/>
                  <a:gd name="T8" fmla="*/ 1242 w 1243"/>
                  <a:gd name="T9" fmla="*/ 368 h 386"/>
                  <a:gd name="T10" fmla="*/ 1243 w 1243"/>
                  <a:gd name="T11" fmla="*/ 364 h 386"/>
                  <a:gd name="T12" fmla="*/ 1241 w 1243"/>
                  <a:gd name="T13" fmla="*/ 327 h 386"/>
                  <a:gd name="T14" fmla="*/ 1236 w 1243"/>
                  <a:gd name="T15" fmla="*/ 291 h 386"/>
                  <a:gd name="T16" fmla="*/ 1226 w 1243"/>
                  <a:gd name="T17" fmla="*/ 256 h 386"/>
                  <a:gd name="T18" fmla="*/ 1214 w 1243"/>
                  <a:gd name="T19" fmla="*/ 223 h 386"/>
                  <a:gd name="T20" fmla="*/ 1199 w 1243"/>
                  <a:gd name="T21" fmla="*/ 191 h 386"/>
                  <a:gd name="T22" fmla="*/ 1181 w 1243"/>
                  <a:gd name="T23" fmla="*/ 161 h 386"/>
                  <a:gd name="T24" fmla="*/ 1159 w 1243"/>
                  <a:gd name="T25" fmla="*/ 133 h 386"/>
                  <a:gd name="T26" fmla="*/ 1136 w 1243"/>
                  <a:gd name="T27" fmla="*/ 107 h 386"/>
                  <a:gd name="T28" fmla="*/ 1110 w 1243"/>
                  <a:gd name="T29" fmla="*/ 83 h 386"/>
                  <a:gd name="T30" fmla="*/ 1082 w 1243"/>
                  <a:gd name="T31" fmla="*/ 63 h 386"/>
                  <a:gd name="T32" fmla="*/ 1052 w 1243"/>
                  <a:gd name="T33" fmla="*/ 44 h 386"/>
                  <a:gd name="T34" fmla="*/ 1020 w 1243"/>
                  <a:gd name="T35" fmla="*/ 29 h 386"/>
                  <a:gd name="T36" fmla="*/ 986 w 1243"/>
                  <a:gd name="T37" fmla="*/ 16 h 386"/>
                  <a:gd name="T38" fmla="*/ 952 w 1243"/>
                  <a:gd name="T39" fmla="*/ 8 h 386"/>
                  <a:gd name="T40" fmla="*/ 916 w 1243"/>
                  <a:gd name="T41" fmla="*/ 2 h 386"/>
                  <a:gd name="T42" fmla="*/ 878 w 1243"/>
                  <a:gd name="T43" fmla="*/ 0 h 386"/>
                  <a:gd name="T44" fmla="*/ 364 w 1243"/>
                  <a:gd name="T45" fmla="*/ 0 h 386"/>
                  <a:gd name="T46" fmla="*/ 327 w 1243"/>
                  <a:gd name="T47" fmla="*/ 2 h 386"/>
                  <a:gd name="T48" fmla="*/ 291 w 1243"/>
                  <a:gd name="T49" fmla="*/ 8 h 386"/>
                  <a:gd name="T50" fmla="*/ 256 w 1243"/>
                  <a:gd name="T51" fmla="*/ 16 h 386"/>
                  <a:gd name="T52" fmla="*/ 223 w 1243"/>
                  <a:gd name="T53" fmla="*/ 29 h 386"/>
                  <a:gd name="T54" fmla="*/ 191 w 1243"/>
                  <a:gd name="T55" fmla="*/ 44 h 386"/>
                  <a:gd name="T56" fmla="*/ 161 w 1243"/>
                  <a:gd name="T57" fmla="*/ 63 h 386"/>
                  <a:gd name="T58" fmla="*/ 133 w 1243"/>
                  <a:gd name="T59" fmla="*/ 83 h 386"/>
                  <a:gd name="T60" fmla="*/ 107 w 1243"/>
                  <a:gd name="T61" fmla="*/ 107 h 386"/>
                  <a:gd name="T62" fmla="*/ 83 w 1243"/>
                  <a:gd name="T63" fmla="*/ 133 h 386"/>
                  <a:gd name="T64" fmla="*/ 63 w 1243"/>
                  <a:gd name="T65" fmla="*/ 161 h 386"/>
                  <a:gd name="T66" fmla="*/ 44 w 1243"/>
                  <a:gd name="T67" fmla="*/ 191 h 386"/>
                  <a:gd name="T68" fmla="*/ 29 w 1243"/>
                  <a:gd name="T69" fmla="*/ 223 h 386"/>
                  <a:gd name="T70" fmla="*/ 16 w 1243"/>
                  <a:gd name="T71" fmla="*/ 256 h 386"/>
                  <a:gd name="T72" fmla="*/ 8 w 1243"/>
                  <a:gd name="T73" fmla="*/ 291 h 386"/>
                  <a:gd name="T74" fmla="*/ 2 w 1243"/>
                  <a:gd name="T75" fmla="*/ 327 h 386"/>
                  <a:gd name="T76" fmla="*/ 0 w 1243"/>
                  <a:gd name="T77" fmla="*/ 364 h 386"/>
                  <a:gd name="T78" fmla="*/ 0 w 1243"/>
                  <a:gd name="T79" fmla="*/ 368 h 386"/>
                  <a:gd name="T80" fmla="*/ 3 w 1243"/>
                  <a:gd name="T81" fmla="*/ 376 h 386"/>
                  <a:gd name="T82" fmla="*/ 10 w 1243"/>
                  <a:gd name="T83" fmla="*/ 382 h 386"/>
                  <a:gd name="T84" fmla="*/ 17 w 1243"/>
                  <a:gd name="T85" fmla="*/ 386 h 386"/>
                  <a:gd name="T86" fmla="*/ 22 w 1243"/>
                  <a:gd name="T87" fmla="*/ 386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3" h="386">
                    <a:moveTo>
                      <a:pt x="22" y="386"/>
                    </a:moveTo>
                    <a:lnTo>
                      <a:pt x="1222" y="386"/>
                    </a:lnTo>
                    <a:lnTo>
                      <a:pt x="1222" y="386"/>
                    </a:lnTo>
                    <a:lnTo>
                      <a:pt x="1226" y="386"/>
                    </a:lnTo>
                    <a:lnTo>
                      <a:pt x="1229" y="385"/>
                    </a:lnTo>
                    <a:lnTo>
                      <a:pt x="1233" y="382"/>
                    </a:lnTo>
                    <a:lnTo>
                      <a:pt x="1237" y="379"/>
                    </a:lnTo>
                    <a:lnTo>
                      <a:pt x="1239" y="376"/>
                    </a:lnTo>
                    <a:lnTo>
                      <a:pt x="1241" y="373"/>
                    </a:lnTo>
                    <a:lnTo>
                      <a:pt x="1242" y="368"/>
                    </a:lnTo>
                    <a:lnTo>
                      <a:pt x="1243" y="364"/>
                    </a:lnTo>
                    <a:lnTo>
                      <a:pt x="1243" y="364"/>
                    </a:lnTo>
                    <a:lnTo>
                      <a:pt x="1242" y="346"/>
                    </a:lnTo>
                    <a:lnTo>
                      <a:pt x="1241" y="327"/>
                    </a:lnTo>
                    <a:lnTo>
                      <a:pt x="1239" y="309"/>
                    </a:lnTo>
                    <a:lnTo>
                      <a:pt x="1236" y="291"/>
                    </a:lnTo>
                    <a:lnTo>
                      <a:pt x="1231" y="273"/>
                    </a:lnTo>
                    <a:lnTo>
                      <a:pt x="1226" y="256"/>
                    </a:lnTo>
                    <a:lnTo>
                      <a:pt x="1220" y="239"/>
                    </a:lnTo>
                    <a:lnTo>
                      <a:pt x="1214" y="223"/>
                    </a:lnTo>
                    <a:lnTo>
                      <a:pt x="1206" y="206"/>
                    </a:lnTo>
                    <a:lnTo>
                      <a:pt x="1199" y="191"/>
                    </a:lnTo>
                    <a:lnTo>
                      <a:pt x="1190" y="176"/>
                    </a:lnTo>
                    <a:lnTo>
                      <a:pt x="1181" y="161"/>
                    </a:lnTo>
                    <a:lnTo>
                      <a:pt x="1170" y="147"/>
                    </a:lnTo>
                    <a:lnTo>
                      <a:pt x="1159" y="133"/>
                    </a:lnTo>
                    <a:lnTo>
                      <a:pt x="1148" y="120"/>
                    </a:lnTo>
                    <a:lnTo>
                      <a:pt x="1136" y="107"/>
                    </a:lnTo>
                    <a:lnTo>
                      <a:pt x="1123" y="95"/>
                    </a:lnTo>
                    <a:lnTo>
                      <a:pt x="1110" y="83"/>
                    </a:lnTo>
                    <a:lnTo>
                      <a:pt x="1096" y="72"/>
                    </a:lnTo>
                    <a:lnTo>
                      <a:pt x="1082" y="63"/>
                    </a:lnTo>
                    <a:lnTo>
                      <a:pt x="1067" y="53"/>
                    </a:lnTo>
                    <a:lnTo>
                      <a:pt x="1052" y="44"/>
                    </a:lnTo>
                    <a:lnTo>
                      <a:pt x="1036" y="36"/>
                    </a:lnTo>
                    <a:lnTo>
                      <a:pt x="1020" y="29"/>
                    </a:lnTo>
                    <a:lnTo>
                      <a:pt x="1003" y="23"/>
                    </a:lnTo>
                    <a:lnTo>
                      <a:pt x="986" y="16"/>
                    </a:lnTo>
                    <a:lnTo>
                      <a:pt x="970" y="12"/>
                    </a:lnTo>
                    <a:lnTo>
                      <a:pt x="952" y="8"/>
                    </a:lnTo>
                    <a:lnTo>
                      <a:pt x="934" y="4"/>
                    </a:lnTo>
                    <a:lnTo>
                      <a:pt x="916" y="2"/>
                    </a:lnTo>
                    <a:lnTo>
                      <a:pt x="898" y="0"/>
                    </a:lnTo>
                    <a:lnTo>
                      <a:pt x="878" y="0"/>
                    </a:lnTo>
                    <a:lnTo>
                      <a:pt x="364" y="0"/>
                    </a:lnTo>
                    <a:lnTo>
                      <a:pt x="364" y="0"/>
                    </a:lnTo>
                    <a:lnTo>
                      <a:pt x="346" y="0"/>
                    </a:lnTo>
                    <a:lnTo>
                      <a:pt x="327" y="2"/>
                    </a:lnTo>
                    <a:lnTo>
                      <a:pt x="309" y="4"/>
                    </a:lnTo>
                    <a:lnTo>
                      <a:pt x="291" y="8"/>
                    </a:lnTo>
                    <a:lnTo>
                      <a:pt x="273" y="12"/>
                    </a:lnTo>
                    <a:lnTo>
                      <a:pt x="256" y="16"/>
                    </a:lnTo>
                    <a:lnTo>
                      <a:pt x="239" y="23"/>
                    </a:lnTo>
                    <a:lnTo>
                      <a:pt x="223" y="29"/>
                    </a:lnTo>
                    <a:lnTo>
                      <a:pt x="206" y="36"/>
                    </a:lnTo>
                    <a:lnTo>
                      <a:pt x="191" y="44"/>
                    </a:lnTo>
                    <a:lnTo>
                      <a:pt x="175" y="53"/>
                    </a:lnTo>
                    <a:lnTo>
                      <a:pt x="161" y="63"/>
                    </a:lnTo>
                    <a:lnTo>
                      <a:pt x="147" y="72"/>
                    </a:lnTo>
                    <a:lnTo>
                      <a:pt x="133" y="83"/>
                    </a:lnTo>
                    <a:lnTo>
                      <a:pt x="120" y="95"/>
                    </a:lnTo>
                    <a:lnTo>
                      <a:pt x="107" y="107"/>
                    </a:lnTo>
                    <a:lnTo>
                      <a:pt x="95" y="120"/>
                    </a:lnTo>
                    <a:lnTo>
                      <a:pt x="83" y="133"/>
                    </a:lnTo>
                    <a:lnTo>
                      <a:pt x="73" y="147"/>
                    </a:lnTo>
                    <a:lnTo>
                      <a:pt x="63" y="161"/>
                    </a:lnTo>
                    <a:lnTo>
                      <a:pt x="53" y="176"/>
                    </a:lnTo>
                    <a:lnTo>
                      <a:pt x="44" y="191"/>
                    </a:lnTo>
                    <a:lnTo>
                      <a:pt x="36" y="206"/>
                    </a:lnTo>
                    <a:lnTo>
                      <a:pt x="29" y="223"/>
                    </a:lnTo>
                    <a:lnTo>
                      <a:pt x="22" y="239"/>
                    </a:lnTo>
                    <a:lnTo>
                      <a:pt x="16" y="256"/>
                    </a:lnTo>
                    <a:lnTo>
                      <a:pt x="12" y="273"/>
                    </a:lnTo>
                    <a:lnTo>
                      <a:pt x="8" y="291"/>
                    </a:lnTo>
                    <a:lnTo>
                      <a:pt x="5" y="309"/>
                    </a:lnTo>
                    <a:lnTo>
                      <a:pt x="2" y="327"/>
                    </a:lnTo>
                    <a:lnTo>
                      <a:pt x="0" y="346"/>
                    </a:lnTo>
                    <a:lnTo>
                      <a:pt x="0" y="364"/>
                    </a:lnTo>
                    <a:lnTo>
                      <a:pt x="0" y="364"/>
                    </a:lnTo>
                    <a:lnTo>
                      <a:pt x="0" y="368"/>
                    </a:lnTo>
                    <a:lnTo>
                      <a:pt x="2" y="373"/>
                    </a:lnTo>
                    <a:lnTo>
                      <a:pt x="3" y="376"/>
                    </a:lnTo>
                    <a:lnTo>
                      <a:pt x="7" y="379"/>
                    </a:lnTo>
                    <a:lnTo>
                      <a:pt x="10" y="382"/>
                    </a:lnTo>
                    <a:lnTo>
                      <a:pt x="13" y="385"/>
                    </a:lnTo>
                    <a:lnTo>
                      <a:pt x="17" y="386"/>
                    </a:lnTo>
                    <a:lnTo>
                      <a:pt x="22" y="386"/>
                    </a:lnTo>
                    <a:lnTo>
                      <a:pt x="22" y="38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/>
                </a:endParaRPr>
              </a:p>
            </p:txBody>
          </p:sp>
        </p:grpSp>
        <p:grpSp>
          <p:nvGrpSpPr>
            <p:cNvPr id="253" name="Group 252">
              <a:extLst>
                <a:ext uri="{FF2B5EF4-FFF2-40B4-BE49-F238E27FC236}">
                  <a16:creationId xmlns:a16="http://schemas.microsoft.com/office/drawing/2014/main" id="{6E0ED12D-1D85-463C-810D-B6F9D307734D}"/>
                </a:ext>
              </a:extLst>
            </p:cNvPr>
            <p:cNvGrpSpPr/>
            <p:nvPr/>
          </p:nvGrpSpPr>
          <p:grpSpPr>
            <a:xfrm>
              <a:off x="2306279" y="2529155"/>
              <a:ext cx="248839" cy="218215"/>
              <a:chOff x="169863" y="225425"/>
              <a:chExt cx="493713" cy="476250"/>
            </a:xfrm>
            <a:solidFill>
              <a:srgbClr val="FFFFFF"/>
            </a:solidFill>
          </p:grpSpPr>
          <p:sp>
            <p:nvSpPr>
              <p:cNvPr id="254" name="Freeform 5">
                <a:extLst>
                  <a:ext uri="{FF2B5EF4-FFF2-40B4-BE49-F238E27FC236}">
                    <a16:creationId xmlns:a16="http://schemas.microsoft.com/office/drawing/2014/main" id="{2DE30C72-8FC6-4807-9571-D3118726197C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88925" y="225425"/>
                <a:ext cx="254000" cy="288925"/>
              </a:xfrm>
              <a:custGeom>
                <a:avLst/>
                <a:gdLst>
                  <a:gd name="T0" fmla="*/ 338 w 643"/>
                  <a:gd name="T1" fmla="*/ 728 h 729"/>
                  <a:gd name="T2" fmla="*/ 386 w 643"/>
                  <a:gd name="T3" fmla="*/ 722 h 729"/>
                  <a:gd name="T4" fmla="*/ 431 w 643"/>
                  <a:gd name="T5" fmla="*/ 709 h 729"/>
                  <a:gd name="T6" fmla="*/ 474 w 643"/>
                  <a:gd name="T7" fmla="*/ 690 h 729"/>
                  <a:gd name="T8" fmla="*/ 513 w 643"/>
                  <a:gd name="T9" fmla="*/ 664 h 729"/>
                  <a:gd name="T10" fmla="*/ 549 w 643"/>
                  <a:gd name="T11" fmla="*/ 634 h 729"/>
                  <a:gd name="T12" fmla="*/ 579 w 643"/>
                  <a:gd name="T13" fmla="*/ 599 h 729"/>
                  <a:gd name="T14" fmla="*/ 604 w 643"/>
                  <a:gd name="T15" fmla="*/ 560 h 729"/>
                  <a:gd name="T16" fmla="*/ 624 w 643"/>
                  <a:gd name="T17" fmla="*/ 517 h 729"/>
                  <a:gd name="T18" fmla="*/ 636 w 643"/>
                  <a:gd name="T19" fmla="*/ 472 h 729"/>
                  <a:gd name="T20" fmla="*/ 642 w 643"/>
                  <a:gd name="T21" fmla="*/ 423 h 729"/>
                  <a:gd name="T22" fmla="*/ 643 w 643"/>
                  <a:gd name="T23" fmla="*/ 322 h 729"/>
                  <a:gd name="T24" fmla="*/ 639 w 643"/>
                  <a:gd name="T25" fmla="*/ 273 h 729"/>
                  <a:gd name="T26" fmla="*/ 628 w 643"/>
                  <a:gd name="T27" fmla="*/ 225 h 729"/>
                  <a:gd name="T28" fmla="*/ 611 w 643"/>
                  <a:gd name="T29" fmla="*/ 182 h 729"/>
                  <a:gd name="T30" fmla="*/ 588 w 643"/>
                  <a:gd name="T31" fmla="*/ 142 h 729"/>
                  <a:gd name="T32" fmla="*/ 559 w 643"/>
                  <a:gd name="T33" fmla="*/ 106 h 729"/>
                  <a:gd name="T34" fmla="*/ 525 w 643"/>
                  <a:gd name="T35" fmla="*/ 73 h 729"/>
                  <a:gd name="T36" fmla="*/ 487 w 643"/>
                  <a:gd name="T37" fmla="*/ 46 h 729"/>
                  <a:gd name="T38" fmla="*/ 446 w 643"/>
                  <a:gd name="T39" fmla="*/ 26 h 729"/>
                  <a:gd name="T40" fmla="*/ 402 w 643"/>
                  <a:gd name="T41" fmla="*/ 11 h 729"/>
                  <a:gd name="T42" fmla="*/ 355 w 643"/>
                  <a:gd name="T43" fmla="*/ 2 h 729"/>
                  <a:gd name="T44" fmla="*/ 321 w 643"/>
                  <a:gd name="T45" fmla="*/ 0 h 729"/>
                  <a:gd name="T46" fmla="*/ 273 w 643"/>
                  <a:gd name="T47" fmla="*/ 4 h 729"/>
                  <a:gd name="T48" fmla="*/ 226 w 643"/>
                  <a:gd name="T49" fmla="*/ 15 h 729"/>
                  <a:gd name="T50" fmla="*/ 182 w 643"/>
                  <a:gd name="T51" fmla="*/ 32 h 729"/>
                  <a:gd name="T52" fmla="*/ 142 w 643"/>
                  <a:gd name="T53" fmla="*/ 55 h 729"/>
                  <a:gd name="T54" fmla="*/ 105 w 643"/>
                  <a:gd name="T55" fmla="*/ 84 h 729"/>
                  <a:gd name="T56" fmla="*/ 74 w 643"/>
                  <a:gd name="T57" fmla="*/ 117 h 729"/>
                  <a:gd name="T58" fmla="*/ 47 w 643"/>
                  <a:gd name="T59" fmla="*/ 155 h 729"/>
                  <a:gd name="T60" fmla="*/ 25 w 643"/>
                  <a:gd name="T61" fmla="*/ 196 h 729"/>
                  <a:gd name="T62" fmla="*/ 10 w 643"/>
                  <a:gd name="T63" fmla="*/ 241 h 729"/>
                  <a:gd name="T64" fmla="*/ 1 w 643"/>
                  <a:gd name="T65" fmla="*/ 288 h 729"/>
                  <a:gd name="T66" fmla="*/ 0 w 643"/>
                  <a:gd name="T67" fmla="*/ 407 h 729"/>
                  <a:gd name="T68" fmla="*/ 1 w 643"/>
                  <a:gd name="T69" fmla="*/ 439 h 729"/>
                  <a:gd name="T70" fmla="*/ 10 w 643"/>
                  <a:gd name="T71" fmla="*/ 487 h 729"/>
                  <a:gd name="T72" fmla="*/ 25 w 643"/>
                  <a:gd name="T73" fmla="*/ 532 h 729"/>
                  <a:gd name="T74" fmla="*/ 47 w 643"/>
                  <a:gd name="T75" fmla="*/ 573 h 729"/>
                  <a:gd name="T76" fmla="*/ 74 w 643"/>
                  <a:gd name="T77" fmla="*/ 611 h 729"/>
                  <a:gd name="T78" fmla="*/ 105 w 643"/>
                  <a:gd name="T79" fmla="*/ 645 h 729"/>
                  <a:gd name="T80" fmla="*/ 142 w 643"/>
                  <a:gd name="T81" fmla="*/ 674 h 729"/>
                  <a:gd name="T82" fmla="*/ 182 w 643"/>
                  <a:gd name="T83" fmla="*/ 696 h 729"/>
                  <a:gd name="T84" fmla="*/ 226 w 643"/>
                  <a:gd name="T85" fmla="*/ 714 h 729"/>
                  <a:gd name="T86" fmla="*/ 273 w 643"/>
                  <a:gd name="T87" fmla="*/ 724 h 729"/>
                  <a:gd name="T88" fmla="*/ 321 w 643"/>
                  <a:gd name="T89" fmla="*/ 729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43" h="729">
                    <a:moveTo>
                      <a:pt x="321" y="729"/>
                    </a:moveTo>
                    <a:lnTo>
                      <a:pt x="321" y="729"/>
                    </a:lnTo>
                    <a:lnTo>
                      <a:pt x="338" y="728"/>
                    </a:lnTo>
                    <a:lnTo>
                      <a:pt x="355" y="727"/>
                    </a:lnTo>
                    <a:lnTo>
                      <a:pt x="371" y="724"/>
                    </a:lnTo>
                    <a:lnTo>
                      <a:pt x="386" y="722"/>
                    </a:lnTo>
                    <a:lnTo>
                      <a:pt x="402" y="718"/>
                    </a:lnTo>
                    <a:lnTo>
                      <a:pt x="417" y="714"/>
                    </a:lnTo>
                    <a:lnTo>
                      <a:pt x="431" y="709"/>
                    </a:lnTo>
                    <a:lnTo>
                      <a:pt x="446" y="703"/>
                    </a:lnTo>
                    <a:lnTo>
                      <a:pt x="460" y="696"/>
                    </a:lnTo>
                    <a:lnTo>
                      <a:pt x="474" y="690"/>
                    </a:lnTo>
                    <a:lnTo>
                      <a:pt x="487" y="682"/>
                    </a:lnTo>
                    <a:lnTo>
                      <a:pt x="501" y="674"/>
                    </a:lnTo>
                    <a:lnTo>
                      <a:pt x="513" y="664"/>
                    </a:lnTo>
                    <a:lnTo>
                      <a:pt x="525" y="655"/>
                    </a:lnTo>
                    <a:lnTo>
                      <a:pt x="537" y="645"/>
                    </a:lnTo>
                    <a:lnTo>
                      <a:pt x="549" y="634"/>
                    </a:lnTo>
                    <a:lnTo>
                      <a:pt x="559" y="623"/>
                    </a:lnTo>
                    <a:lnTo>
                      <a:pt x="570" y="611"/>
                    </a:lnTo>
                    <a:lnTo>
                      <a:pt x="579" y="599"/>
                    </a:lnTo>
                    <a:lnTo>
                      <a:pt x="588" y="586"/>
                    </a:lnTo>
                    <a:lnTo>
                      <a:pt x="597" y="573"/>
                    </a:lnTo>
                    <a:lnTo>
                      <a:pt x="604" y="560"/>
                    </a:lnTo>
                    <a:lnTo>
                      <a:pt x="611" y="546"/>
                    </a:lnTo>
                    <a:lnTo>
                      <a:pt x="617" y="532"/>
                    </a:lnTo>
                    <a:lnTo>
                      <a:pt x="624" y="517"/>
                    </a:lnTo>
                    <a:lnTo>
                      <a:pt x="628" y="503"/>
                    </a:lnTo>
                    <a:lnTo>
                      <a:pt x="632" y="487"/>
                    </a:lnTo>
                    <a:lnTo>
                      <a:pt x="636" y="472"/>
                    </a:lnTo>
                    <a:lnTo>
                      <a:pt x="639" y="456"/>
                    </a:lnTo>
                    <a:lnTo>
                      <a:pt x="641" y="439"/>
                    </a:lnTo>
                    <a:lnTo>
                      <a:pt x="642" y="423"/>
                    </a:lnTo>
                    <a:lnTo>
                      <a:pt x="643" y="407"/>
                    </a:lnTo>
                    <a:lnTo>
                      <a:pt x="643" y="322"/>
                    </a:lnTo>
                    <a:lnTo>
                      <a:pt x="643" y="322"/>
                    </a:lnTo>
                    <a:lnTo>
                      <a:pt x="642" y="304"/>
                    </a:lnTo>
                    <a:lnTo>
                      <a:pt x="641" y="288"/>
                    </a:lnTo>
                    <a:lnTo>
                      <a:pt x="639" y="273"/>
                    </a:lnTo>
                    <a:lnTo>
                      <a:pt x="636" y="257"/>
                    </a:lnTo>
                    <a:lnTo>
                      <a:pt x="632" y="241"/>
                    </a:lnTo>
                    <a:lnTo>
                      <a:pt x="628" y="225"/>
                    </a:lnTo>
                    <a:lnTo>
                      <a:pt x="624" y="211"/>
                    </a:lnTo>
                    <a:lnTo>
                      <a:pt x="617" y="196"/>
                    </a:lnTo>
                    <a:lnTo>
                      <a:pt x="611" y="182"/>
                    </a:lnTo>
                    <a:lnTo>
                      <a:pt x="604" y="168"/>
                    </a:lnTo>
                    <a:lnTo>
                      <a:pt x="597" y="155"/>
                    </a:lnTo>
                    <a:lnTo>
                      <a:pt x="588" y="142"/>
                    </a:lnTo>
                    <a:lnTo>
                      <a:pt x="579" y="129"/>
                    </a:lnTo>
                    <a:lnTo>
                      <a:pt x="570" y="117"/>
                    </a:lnTo>
                    <a:lnTo>
                      <a:pt x="559" y="106"/>
                    </a:lnTo>
                    <a:lnTo>
                      <a:pt x="549" y="94"/>
                    </a:lnTo>
                    <a:lnTo>
                      <a:pt x="537" y="84"/>
                    </a:lnTo>
                    <a:lnTo>
                      <a:pt x="525" y="73"/>
                    </a:lnTo>
                    <a:lnTo>
                      <a:pt x="513" y="63"/>
                    </a:lnTo>
                    <a:lnTo>
                      <a:pt x="501" y="55"/>
                    </a:lnTo>
                    <a:lnTo>
                      <a:pt x="487" y="46"/>
                    </a:lnTo>
                    <a:lnTo>
                      <a:pt x="474" y="39"/>
                    </a:lnTo>
                    <a:lnTo>
                      <a:pt x="460" y="32"/>
                    </a:lnTo>
                    <a:lnTo>
                      <a:pt x="446" y="26"/>
                    </a:lnTo>
                    <a:lnTo>
                      <a:pt x="431" y="19"/>
                    </a:lnTo>
                    <a:lnTo>
                      <a:pt x="417" y="15"/>
                    </a:lnTo>
                    <a:lnTo>
                      <a:pt x="402" y="11"/>
                    </a:lnTo>
                    <a:lnTo>
                      <a:pt x="386" y="6"/>
                    </a:lnTo>
                    <a:lnTo>
                      <a:pt x="371" y="4"/>
                    </a:lnTo>
                    <a:lnTo>
                      <a:pt x="355" y="2"/>
                    </a:lnTo>
                    <a:lnTo>
                      <a:pt x="338" y="1"/>
                    </a:lnTo>
                    <a:lnTo>
                      <a:pt x="321" y="0"/>
                    </a:lnTo>
                    <a:lnTo>
                      <a:pt x="321" y="0"/>
                    </a:lnTo>
                    <a:lnTo>
                      <a:pt x="305" y="1"/>
                    </a:lnTo>
                    <a:lnTo>
                      <a:pt x="289" y="2"/>
                    </a:lnTo>
                    <a:lnTo>
                      <a:pt x="273" y="4"/>
                    </a:lnTo>
                    <a:lnTo>
                      <a:pt x="256" y="6"/>
                    </a:lnTo>
                    <a:lnTo>
                      <a:pt x="241" y="11"/>
                    </a:lnTo>
                    <a:lnTo>
                      <a:pt x="226" y="15"/>
                    </a:lnTo>
                    <a:lnTo>
                      <a:pt x="211" y="19"/>
                    </a:lnTo>
                    <a:lnTo>
                      <a:pt x="197" y="26"/>
                    </a:lnTo>
                    <a:lnTo>
                      <a:pt x="182" y="32"/>
                    </a:lnTo>
                    <a:lnTo>
                      <a:pt x="169" y="39"/>
                    </a:lnTo>
                    <a:lnTo>
                      <a:pt x="155" y="46"/>
                    </a:lnTo>
                    <a:lnTo>
                      <a:pt x="142" y="55"/>
                    </a:lnTo>
                    <a:lnTo>
                      <a:pt x="129" y="63"/>
                    </a:lnTo>
                    <a:lnTo>
                      <a:pt x="117" y="73"/>
                    </a:lnTo>
                    <a:lnTo>
                      <a:pt x="105" y="84"/>
                    </a:lnTo>
                    <a:lnTo>
                      <a:pt x="94" y="94"/>
                    </a:lnTo>
                    <a:lnTo>
                      <a:pt x="84" y="106"/>
                    </a:lnTo>
                    <a:lnTo>
                      <a:pt x="74" y="117"/>
                    </a:lnTo>
                    <a:lnTo>
                      <a:pt x="64" y="129"/>
                    </a:lnTo>
                    <a:lnTo>
                      <a:pt x="55" y="142"/>
                    </a:lnTo>
                    <a:lnTo>
                      <a:pt x="47" y="155"/>
                    </a:lnTo>
                    <a:lnTo>
                      <a:pt x="39" y="168"/>
                    </a:lnTo>
                    <a:lnTo>
                      <a:pt x="32" y="182"/>
                    </a:lnTo>
                    <a:lnTo>
                      <a:pt x="25" y="196"/>
                    </a:lnTo>
                    <a:lnTo>
                      <a:pt x="20" y="211"/>
                    </a:lnTo>
                    <a:lnTo>
                      <a:pt x="14" y="225"/>
                    </a:lnTo>
                    <a:lnTo>
                      <a:pt x="10" y="241"/>
                    </a:lnTo>
                    <a:lnTo>
                      <a:pt x="7" y="257"/>
                    </a:lnTo>
                    <a:lnTo>
                      <a:pt x="4" y="273"/>
                    </a:lnTo>
                    <a:lnTo>
                      <a:pt x="1" y="288"/>
                    </a:lnTo>
                    <a:lnTo>
                      <a:pt x="0" y="304"/>
                    </a:lnTo>
                    <a:lnTo>
                      <a:pt x="0" y="322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0" y="423"/>
                    </a:lnTo>
                    <a:lnTo>
                      <a:pt x="1" y="439"/>
                    </a:lnTo>
                    <a:lnTo>
                      <a:pt x="4" y="456"/>
                    </a:lnTo>
                    <a:lnTo>
                      <a:pt x="7" y="472"/>
                    </a:lnTo>
                    <a:lnTo>
                      <a:pt x="10" y="487"/>
                    </a:lnTo>
                    <a:lnTo>
                      <a:pt x="14" y="503"/>
                    </a:lnTo>
                    <a:lnTo>
                      <a:pt x="20" y="517"/>
                    </a:lnTo>
                    <a:lnTo>
                      <a:pt x="25" y="532"/>
                    </a:lnTo>
                    <a:lnTo>
                      <a:pt x="32" y="546"/>
                    </a:lnTo>
                    <a:lnTo>
                      <a:pt x="39" y="560"/>
                    </a:lnTo>
                    <a:lnTo>
                      <a:pt x="47" y="573"/>
                    </a:lnTo>
                    <a:lnTo>
                      <a:pt x="55" y="586"/>
                    </a:lnTo>
                    <a:lnTo>
                      <a:pt x="64" y="599"/>
                    </a:lnTo>
                    <a:lnTo>
                      <a:pt x="74" y="611"/>
                    </a:lnTo>
                    <a:lnTo>
                      <a:pt x="84" y="623"/>
                    </a:lnTo>
                    <a:lnTo>
                      <a:pt x="94" y="634"/>
                    </a:lnTo>
                    <a:lnTo>
                      <a:pt x="105" y="645"/>
                    </a:lnTo>
                    <a:lnTo>
                      <a:pt x="117" y="655"/>
                    </a:lnTo>
                    <a:lnTo>
                      <a:pt x="129" y="664"/>
                    </a:lnTo>
                    <a:lnTo>
                      <a:pt x="142" y="674"/>
                    </a:lnTo>
                    <a:lnTo>
                      <a:pt x="155" y="682"/>
                    </a:lnTo>
                    <a:lnTo>
                      <a:pt x="169" y="690"/>
                    </a:lnTo>
                    <a:lnTo>
                      <a:pt x="182" y="696"/>
                    </a:lnTo>
                    <a:lnTo>
                      <a:pt x="197" y="703"/>
                    </a:lnTo>
                    <a:lnTo>
                      <a:pt x="211" y="709"/>
                    </a:lnTo>
                    <a:lnTo>
                      <a:pt x="226" y="714"/>
                    </a:lnTo>
                    <a:lnTo>
                      <a:pt x="241" y="718"/>
                    </a:lnTo>
                    <a:lnTo>
                      <a:pt x="256" y="722"/>
                    </a:lnTo>
                    <a:lnTo>
                      <a:pt x="273" y="724"/>
                    </a:lnTo>
                    <a:lnTo>
                      <a:pt x="289" y="727"/>
                    </a:lnTo>
                    <a:lnTo>
                      <a:pt x="305" y="728"/>
                    </a:lnTo>
                    <a:lnTo>
                      <a:pt x="321" y="729"/>
                    </a:lnTo>
                    <a:lnTo>
                      <a:pt x="321" y="72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/>
                </a:endParaRPr>
              </a:p>
            </p:txBody>
          </p:sp>
          <p:sp>
            <p:nvSpPr>
              <p:cNvPr id="255" name="Freeform 6">
                <a:extLst>
                  <a:ext uri="{FF2B5EF4-FFF2-40B4-BE49-F238E27FC236}">
                    <a16:creationId xmlns:a16="http://schemas.microsoft.com/office/drawing/2014/main" id="{674E9A05-8217-4470-9311-F593135DF520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69863" y="549275"/>
                <a:ext cx="493713" cy="152400"/>
              </a:xfrm>
              <a:custGeom>
                <a:avLst/>
                <a:gdLst>
                  <a:gd name="T0" fmla="*/ 1222 w 1243"/>
                  <a:gd name="T1" fmla="*/ 386 h 386"/>
                  <a:gd name="T2" fmla="*/ 1226 w 1243"/>
                  <a:gd name="T3" fmla="*/ 386 h 386"/>
                  <a:gd name="T4" fmla="*/ 1233 w 1243"/>
                  <a:gd name="T5" fmla="*/ 382 h 386"/>
                  <a:gd name="T6" fmla="*/ 1239 w 1243"/>
                  <a:gd name="T7" fmla="*/ 376 h 386"/>
                  <a:gd name="T8" fmla="*/ 1242 w 1243"/>
                  <a:gd name="T9" fmla="*/ 368 h 386"/>
                  <a:gd name="T10" fmla="*/ 1243 w 1243"/>
                  <a:gd name="T11" fmla="*/ 364 h 386"/>
                  <a:gd name="T12" fmla="*/ 1241 w 1243"/>
                  <a:gd name="T13" fmla="*/ 327 h 386"/>
                  <a:gd name="T14" fmla="*/ 1236 w 1243"/>
                  <a:gd name="T15" fmla="*/ 291 h 386"/>
                  <a:gd name="T16" fmla="*/ 1226 w 1243"/>
                  <a:gd name="T17" fmla="*/ 256 h 386"/>
                  <a:gd name="T18" fmla="*/ 1214 w 1243"/>
                  <a:gd name="T19" fmla="*/ 223 h 386"/>
                  <a:gd name="T20" fmla="*/ 1199 w 1243"/>
                  <a:gd name="T21" fmla="*/ 191 h 386"/>
                  <a:gd name="T22" fmla="*/ 1181 w 1243"/>
                  <a:gd name="T23" fmla="*/ 161 h 386"/>
                  <a:gd name="T24" fmla="*/ 1159 w 1243"/>
                  <a:gd name="T25" fmla="*/ 133 h 386"/>
                  <a:gd name="T26" fmla="*/ 1136 w 1243"/>
                  <a:gd name="T27" fmla="*/ 107 h 386"/>
                  <a:gd name="T28" fmla="*/ 1110 w 1243"/>
                  <a:gd name="T29" fmla="*/ 83 h 386"/>
                  <a:gd name="T30" fmla="*/ 1082 w 1243"/>
                  <a:gd name="T31" fmla="*/ 63 h 386"/>
                  <a:gd name="T32" fmla="*/ 1052 w 1243"/>
                  <a:gd name="T33" fmla="*/ 44 h 386"/>
                  <a:gd name="T34" fmla="*/ 1020 w 1243"/>
                  <a:gd name="T35" fmla="*/ 29 h 386"/>
                  <a:gd name="T36" fmla="*/ 986 w 1243"/>
                  <a:gd name="T37" fmla="*/ 16 h 386"/>
                  <a:gd name="T38" fmla="*/ 952 w 1243"/>
                  <a:gd name="T39" fmla="*/ 8 h 386"/>
                  <a:gd name="T40" fmla="*/ 916 w 1243"/>
                  <a:gd name="T41" fmla="*/ 2 h 386"/>
                  <a:gd name="T42" fmla="*/ 878 w 1243"/>
                  <a:gd name="T43" fmla="*/ 0 h 386"/>
                  <a:gd name="T44" fmla="*/ 364 w 1243"/>
                  <a:gd name="T45" fmla="*/ 0 h 386"/>
                  <a:gd name="T46" fmla="*/ 327 w 1243"/>
                  <a:gd name="T47" fmla="*/ 2 h 386"/>
                  <a:gd name="T48" fmla="*/ 291 w 1243"/>
                  <a:gd name="T49" fmla="*/ 8 h 386"/>
                  <a:gd name="T50" fmla="*/ 256 w 1243"/>
                  <a:gd name="T51" fmla="*/ 16 h 386"/>
                  <a:gd name="T52" fmla="*/ 223 w 1243"/>
                  <a:gd name="T53" fmla="*/ 29 h 386"/>
                  <a:gd name="T54" fmla="*/ 191 w 1243"/>
                  <a:gd name="T55" fmla="*/ 44 h 386"/>
                  <a:gd name="T56" fmla="*/ 161 w 1243"/>
                  <a:gd name="T57" fmla="*/ 63 h 386"/>
                  <a:gd name="T58" fmla="*/ 133 w 1243"/>
                  <a:gd name="T59" fmla="*/ 83 h 386"/>
                  <a:gd name="T60" fmla="*/ 107 w 1243"/>
                  <a:gd name="T61" fmla="*/ 107 h 386"/>
                  <a:gd name="T62" fmla="*/ 83 w 1243"/>
                  <a:gd name="T63" fmla="*/ 133 h 386"/>
                  <a:gd name="T64" fmla="*/ 63 w 1243"/>
                  <a:gd name="T65" fmla="*/ 161 h 386"/>
                  <a:gd name="T66" fmla="*/ 44 w 1243"/>
                  <a:gd name="T67" fmla="*/ 191 h 386"/>
                  <a:gd name="T68" fmla="*/ 29 w 1243"/>
                  <a:gd name="T69" fmla="*/ 223 h 386"/>
                  <a:gd name="T70" fmla="*/ 16 w 1243"/>
                  <a:gd name="T71" fmla="*/ 256 h 386"/>
                  <a:gd name="T72" fmla="*/ 8 w 1243"/>
                  <a:gd name="T73" fmla="*/ 291 h 386"/>
                  <a:gd name="T74" fmla="*/ 2 w 1243"/>
                  <a:gd name="T75" fmla="*/ 327 h 386"/>
                  <a:gd name="T76" fmla="*/ 0 w 1243"/>
                  <a:gd name="T77" fmla="*/ 364 h 386"/>
                  <a:gd name="T78" fmla="*/ 0 w 1243"/>
                  <a:gd name="T79" fmla="*/ 368 h 386"/>
                  <a:gd name="T80" fmla="*/ 3 w 1243"/>
                  <a:gd name="T81" fmla="*/ 376 h 386"/>
                  <a:gd name="T82" fmla="*/ 10 w 1243"/>
                  <a:gd name="T83" fmla="*/ 382 h 386"/>
                  <a:gd name="T84" fmla="*/ 17 w 1243"/>
                  <a:gd name="T85" fmla="*/ 386 h 386"/>
                  <a:gd name="T86" fmla="*/ 22 w 1243"/>
                  <a:gd name="T87" fmla="*/ 386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3" h="386">
                    <a:moveTo>
                      <a:pt x="22" y="386"/>
                    </a:moveTo>
                    <a:lnTo>
                      <a:pt x="1222" y="386"/>
                    </a:lnTo>
                    <a:lnTo>
                      <a:pt x="1222" y="386"/>
                    </a:lnTo>
                    <a:lnTo>
                      <a:pt x="1226" y="386"/>
                    </a:lnTo>
                    <a:lnTo>
                      <a:pt x="1229" y="385"/>
                    </a:lnTo>
                    <a:lnTo>
                      <a:pt x="1233" y="382"/>
                    </a:lnTo>
                    <a:lnTo>
                      <a:pt x="1237" y="379"/>
                    </a:lnTo>
                    <a:lnTo>
                      <a:pt x="1239" y="376"/>
                    </a:lnTo>
                    <a:lnTo>
                      <a:pt x="1241" y="373"/>
                    </a:lnTo>
                    <a:lnTo>
                      <a:pt x="1242" y="368"/>
                    </a:lnTo>
                    <a:lnTo>
                      <a:pt x="1243" y="364"/>
                    </a:lnTo>
                    <a:lnTo>
                      <a:pt x="1243" y="364"/>
                    </a:lnTo>
                    <a:lnTo>
                      <a:pt x="1242" y="346"/>
                    </a:lnTo>
                    <a:lnTo>
                      <a:pt x="1241" y="327"/>
                    </a:lnTo>
                    <a:lnTo>
                      <a:pt x="1239" y="309"/>
                    </a:lnTo>
                    <a:lnTo>
                      <a:pt x="1236" y="291"/>
                    </a:lnTo>
                    <a:lnTo>
                      <a:pt x="1231" y="273"/>
                    </a:lnTo>
                    <a:lnTo>
                      <a:pt x="1226" y="256"/>
                    </a:lnTo>
                    <a:lnTo>
                      <a:pt x="1220" y="239"/>
                    </a:lnTo>
                    <a:lnTo>
                      <a:pt x="1214" y="223"/>
                    </a:lnTo>
                    <a:lnTo>
                      <a:pt x="1206" y="206"/>
                    </a:lnTo>
                    <a:lnTo>
                      <a:pt x="1199" y="191"/>
                    </a:lnTo>
                    <a:lnTo>
                      <a:pt x="1190" y="176"/>
                    </a:lnTo>
                    <a:lnTo>
                      <a:pt x="1181" y="161"/>
                    </a:lnTo>
                    <a:lnTo>
                      <a:pt x="1170" y="147"/>
                    </a:lnTo>
                    <a:lnTo>
                      <a:pt x="1159" y="133"/>
                    </a:lnTo>
                    <a:lnTo>
                      <a:pt x="1148" y="120"/>
                    </a:lnTo>
                    <a:lnTo>
                      <a:pt x="1136" y="107"/>
                    </a:lnTo>
                    <a:lnTo>
                      <a:pt x="1123" y="95"/>
                    </a:lnTo>
                    <a:lnTo>
                      <a:pt x="1110" y="83"/>
                    </a:lnTo>
                    <a:lnTo>
                      <a:pt x="1096" y="72"/>
                    </a:lnTo>
                    <a:lnTo>
                      <a:pt x="1082" y="63"/>
                    </a:lnTo>
                    <a:lnTo>
                      <a:pt x="1067" y="53"/>
                    </a:lnTo>
                    <a:lnTo>
                      <a:pt x="1052" y="44"/>
                    </a:lnTo>
                    <a:lnTo>
                      <a:pt x="1036" y="36"/>
                    </a:lnTo>
                    <a:lnTo>
                      <a:pt x="1020" y="29"/>
                    </a:lnTo>
                    <a:lnTo>
                      <a:pt x="1003" y="23"/>
                    </a:lnTo>
                    <a:lnTo>
                      <a:pt x="986" y="16"/>
                    </a:lnTo>
                    <a:lnTo>
                      <a:pt x="970" y="12"/>
                    </a:lnTo>
                    <a:lnTo>
                      <a:pt x="952" y="8"/>
                    </a:lnTo>
                    <a:lnTo>
                      <a:pt x="934" y="4"/>
                    </a:lnTo>
                    <a:lnTo>
                      <a:pt x="916" y="2"/>
                    </a:lnTo>
                    <a:lnTo>
                      <a:pt x="898" y="0"/>
                    </a:lnTo>
                    <a:lnTo>
                      <a:pt x="878" y="0"/>
                    </a:lnTo>
                    <a:lnTo>
                      <a:pt x="364" y="0"/>
                    </a:lnTo>
                    <a:lnTo>
                      <a:pt x="364" y="0"/>
                    </a:lnTo>
                    <a:lnTo>
                      <a:pt x="346" y="0"/>
                    </a:lnTo>
                    <a:lnTo>
                      <a:pt x="327" y="2"/>
                    </a:lnTo>
                    <a:lnTo>
                      <a:pt x="309" y="4"/>
                    </a:lnTo>
                    <a:lnTo>
                      <a:pt x="291" y="8"/>
                    </a:lnTo>
                    <a:lnTo>
                      <a:pt x="273" y="12"/>
                    </a:lnTo>
                    <a:lnTo>
                      <a:pt x="256" y="16"/>
                    </a:lnTo>
                    <a:lnTo>
                      <a:pt x="239" y="23"/>
                    </a:lnTo>
                    <a:lnTo>
                      <a:pt x="223" y="29"/>
                    </a:lnTo>
                    <a:lnTo>
                      <a:pt x="206" y="36"/>
                    </a:lnTo>
                    <a:lnTo>
                      <a:pt x="191" y="44"/>
                    </a:lnTo>
                    <a:lnTo>
                      <a:pt x="175" y="53"/>
                    </a:lnTo>
                    <a:lnTo>
                      <a:pt x="161" y="63"/>
                    </a:lnTo>
                    <a:lnTo>
                      <a:pt x="147" y="72"/>
                    </a:lnTo>
                    <a:lnTo>
                      <a:pt x="133" y="83"/>
                    </a:lnTo>
                    <a:lnTo>
                      <a:pt x="120" y="95"/>
                    </a:lnTo>
                    <a:lnTo>
                      <a:pt x="107" y="107"/>
                    </a:lnTo>
                    <a:lnTo>
                      <a:pt x="95" y="120"/>
                    </a:lnTo>
                    <a:lnTo>
                      <a:pt x="83" y="133"/>
                    </a:lnTo>
                    <a:lnTo>
                      <a:pt x="73" y="147"/>
                    </a:lnTo>
                    <a:lnTo>
                      <a:pt x="63" y="161"/>
                    </a:lnTo>
                    <a:lnTo>
                      <a:pt x="53" y="176"/>
                    </a:lnTo>
                    <a:lnTo>
                      <a:pt x="44" y="191"/>
                    </a:lnTo>
                    <a:lnTo>
                      <a:pt x="36" y="206"/>
                    </a:lnTo>
                    <a:lnTo>
                      <a:pt x="29" y="223"/>
                    </a:lnTo>
                    <a:lnTo>
                      <a:pt x="22" y="239"/>
                    </a:lnTo>
                    <a:lnTo>
                      <a:pt x="16" y="256"/>
                    </a:lnTo>
                    <a:lnTo>
                      <a:pt x="12" y="273"/>
                    </a:lnTo>
                    <a:lnTo>
                      <a:pt x="8" y="291"/>
                    </a:lnTo>
                    <a:lnTo>
                      <a:pt x="5" y="309"/>
                    </a:lnTo>
                    <a:lnTo>
                      <a:pt x="2" y="327"/>
                    </a:lnTo>
                    <a:lnTo>
                      <a:pt x="0" y="346"/>
                    </a:lnTo>
                    <a:lnTo>
                      <a:pt x="0" y="364"/>
                    </a:lnTo>
                    <a:lnTo>
                      <a:pt x="0" y="364"/>
                    </a:lnTo>
                    <a:lnTo>
                      <a:pt x="0" y="368"/>
                    </a:lnTo>
                    <a:lnTo>
                      <a:pt x="2" y="373"/>
                    </a:lnTo>
                    <a:lnTo>
                      <a:pt x="3" y="376"/>
                    </a:lnTo>
                    <a:lnTo>
                      <a:pt x="7" y="379"/>
                    </a:lnTo>
                    <a:lnTo>
                      <a:pt x="10" y="382"/>
                    </a:lnTo>
                    <a:lnTo>
                      <a:pt x="13" y="385"/>
                    </a:lnTo>
                    <a:lnTo>
                      <a:pt x="17" y="386"/>
                    </a:lnTo>
                    <a:lnTo>
                      <a:pt x="22" y="386"/>
                    </a:lnTo>
                    <a:lnTo>
                      <a:pt x="22" y="38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rgbClr val="000000"/>
                  </a:solidFill>
                  <a:latin typeface="Arial" panose="020B0604020202020204"/>
                </a:endParaRPr>
              </a:p>
            </p:txBody>
          </p:sp>
        </p:grpSp>
        <p:sp>
          <p:nvSpPr>
            <p:cNvPr id="259" name="TextBox 258">
              <a:extLst>
                <a:ext uri="{FF2B5EF4-FFF2-40B4-BE49-F238E27FC236}">
                  <a16:creationId xmlns:a16="http://schemas.microsoft.com/office/drawing/2014/main" id="{D244881E-8DFA-4630-8661-7EB4D910EC30}"/>
                </a:ext>
              </a:extLst>
            </p:cNvPr>
            <p:cNvSpPr txBox="1"/>
            <p:nvPr/>
          </p:nvSpPr>
          <p:spPr>
            <a:xfrm>
              <a:off x="3420358" y="1896552"/>
              <a:ext cx="1357442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Log in with NIH credentials (PIV/MFA)</a:t>
              </a:r>
            </a:p>
          </p:txBody>
        </p:sp>
        <p:sp>
          <p:nvSpPr>
            <p:cNvPr id="260" name="TextBox 259">
              <a:extLst>
                <a:ext uri="{FF2B5EF4-FFF2-40B4-BE49-F238E27FC236}">
                  <a16:creationId xmlns:a16="http://schemas.microsoft.com/office/drawing/2014/main" id="{D1D118EF-4CD5-417E-9A92-C462F5CD8422}"/>
                </a:ext>
              </a:extLst>
            </p:cNvPr>
            <p:cNvSpPr txBox="1"/>
            <p:nvPr/>
          </p:nvSpPr>
          <p:spPr>
            <a:xfrm>
              <a:off x="3498541" y="3721307"/>
              <a:ext cx="1290960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Log in with preferred credentials</a:t>
              </a:r>
            </a:p>
          </p:txBody>
        </p:sp>
        <p:grpSp>
          <p:nvGrpSpPr>
            <p:cNvPr id="261" name="Group 260">
              <a:extLst>
                <a:ext uri="{FF2B5EF4-FFF2-40B4-BE49-F238E27FC236}">
                  <a16:creationId xmlns:a16="http://schemas.microsoft.com/office/drawing/2014/main" id="{23972B83-C230-4D30-AE5A-F904F415BDFB}"/>
                </a:ext>
              </a:extLst>
            </p:cNvPr>
            <p:cNvGrpSpPr/>
            <p:nvPr/>
          </p:nvGrpSpPr>
          <p:grpSpPr>
            <a:xfrm>
              <a:off x="4677639" y="2454407"/>
              <a:ext cx="2150106" cy="1305613"/>
              <a:chOff x="3156615" y="2672429"/>
              <a:chExt cx="2150106" cy="1305613"/>
            </a:xfrm>
          </p:grpSpPr>
          <p:grpSp>
            <p:nvGrpSpPr>
              <p:cNvPr id="262" name="Group 261">
                <a:extLst>
                  <a:ext uri="{FF2B5EF4-FFF2-40B4-BE49-F238E27FC236}">
                    <a16:creationId xmlns:a16="http://schemas.microsoft.com/office/drawing/2014/main" id="{68201E96-CD16-4FA7-9190-58006F327137}"/>
                  </a:ext>
                </a:extLst>
              </p:cNvPr>
              <p:cNvGrpSpPr/>
              <p:nvPr/>
            </p:nvGrpSpPr>
            <p:grpSpPr>
              <a:xfrm>
                <a:off x="3156615" y="2672429"/>
                <a:ext cx="2150106" cy="1305613"/>
                <a:chOff x="2289176" y="3760788"/>
                <a:chExt cx="1065213" cy="792162"/>
              </a:xfrm>
              <a:solidFill>
                <a:schemeClr val="accent3">
                  <a:lumMod val="40000"/>
                  <a:lumOff val="60000"/>
                </a:schemeClr>
              </a:solidFill>
            </p:grpSpPr>
            <p:sp>
              <p:nvSpPr>
                <p:cNvPr id="264" name="Freeform 76">
                  <a:extLst>
                    <a:ext uri="{FF2B5EF4-FFF2-40B4-BE49-F238E27FC236}">
                      <a16:creationId xmlns:a16="http://schemas.microsoft.com/office/drawing/2014/main" id="{1B9929F5-1686-4111-8775-4156D7CBFA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68551" y="3760788"/>
                  <a:ext cx="908050" cy="620712"/>
                </a:xfrm>
                <a:custGeom>
                  <a:avLst/>
                  <a:gdLst>
                    <a:gd name="T0" fmla="*/ 23 w 392"/>
                    <a:gd name="T1" fmla="*/ 268 h 268"/>
                    <a:gd name="T2" fmla="*/ 23 w 392"/>
                    <a:gd name="T3" fmla="*/ 27 h 268"/>
                    <a:gd name="T4" fmla="*/ 369 w 392"/>
                    <a:gd name="T5" fmla="*/ 27 h 268"/>
                    <a:gd name="T6" fmla="*/ 369 w 392"/>
                    <a:gd name="T7" fmla="*/ 268 h 268"/>
                    <a:gd name="T8" fmla="*/ 392 w 392"/>
                    <a:gd name="T9" fmla="*/ 268 h 268"/>
                    <a:gd name="T10" fmla="*/ 392 w 392"/>
                    <a:gd name="T11" fmla="*/ 25 h 268"/>
                    <a:gd name="T12" fmla="*/ 370 w 392"/>
                    <a:gd name="T13" fmla="*/ 0 h 268"/>
                    <a:gd name="T14" fmla="*/ 22 w 392"/>
                    <a:gd name="T15" fmla="*/ 0 h 268"/>
                    <a:gd name="T16" fmla="*/ 0 w 392"/>
                    <a:gd name="T17" fmla="*/ 25 h 268"/>
                    <a:gd name="T18" fmla="*/ 0 w 392"/>
                    <a:gd name="T19" fmla="*/ 268 h 268"/>
                    <a:gd name="T20" fmla="*/ 23 w 392"/>
                    <a:gd name="T21" fmla="*/ 268 h 2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92" h="268">
                      <a:moveTo>
                        <a:pt x="23" y="268"/>
                      </a:moveTo>
                      <a:cubicBezTo>
                        <a:pt x="23" y="27"/>
                        <a:pt x="23" y="27"/>
                        <a:pt x="23" y="27"/>
                      </a:cubicBezTo>
                      <a:cubicBezTo>
                        <a:pt x="369" y="27"/>
                        <a:pt x="369" y="27"/>
                        <a:pt x="369" y="27"/>
                      </a:cubicBezTo>
                      <a:cubicBezTo>
                        <a:pt x="369" y="268"/>
                        <a:pt x="369" y="268"/>
                        <a:pt x="369" y="268"/>
                      </a:cubicBezTo>
                      <a:cubicBezTo>
                        <a:pt x="392" y="268"/>
                        <a:pt x="392" y="268"/>
                        <a:pt x="392" y="268"/>
                      </a:cubicBezTo>
                      <a:cubicBezTo>
                        <a:pt x="392" y="25"/>
                        <a:pt x="392" y="25"/>
                        <a:pt x="392" y="25"/>
                      </a:cubicBezTo>
                      <a:cubicBezTo>
                        <a:pt x="392" y="11"/>
                        <a:pt x="382" y="0"/>
                        <a:pt x="370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0" y="0"/>
                        <a:pt x="0" y="11"/>
                        <a:pt x="0" y="25"/>
                      </a:cubicBezTo>
                      <a:cubicBezTo>
                        <a:pt x="0" y="268"/>
                        <a:pt x="0" y="268"/>
                        <a:pt x="0" y="268"/>
                      </a:cubicBezTo>
                      <a:lnTo>
                        <a:pt x="23" y="26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  <a:latin typeface="Arial" panose="020B0604020202020204"/>
                  </a:endParaRPr>
                </a:p>
              </p:txBody>
            </p:sp>
            <p:sp>
              <p:nvSpPr>
                <p:cNvPr id="265" name="Freeform 77">
                  <a:extLst>
                    <a:ext uri="{FF2B5EF4-FFF2-40B4-BE49-F238E27FC236}">
                      <a16:creationId xmlns:a16="http://schemas.microsoft.com/office/drawing/2014/main" id="{195E5487-3CF5-4A14-B209-176BE904670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289176" y="4437063"/>
                  <a:ext cx="1065213" cy="115887"/>
                </a:xfrm>
                <a:custGeom>
                  <a:avLst/>
                  <a:gdLst>
                    <a:gd name="T0" fmla="*/ 459 w 460"/>
                    <a:gd name="T1" fmla="*/ 5 h 50"/>
                    <a:gd name="T2" fmla="*/ 452 w 460"/>
                    <a:gd name="T3" fmla="*/ 1 h 50"/>
                    <a:gd name="T4" fmla="*/ 8 w 460"/>
                    <a:gd name="T5" fmla="*/ 1 h 50"/>
                    <a:gd name="T6" fmla="*/ 2 w 460"/>
                    <a:gd name="T7" fmla="*/ 5 h 50"/>
                    <a:gd name="T8" fmla="*/ 0 w 460"/>
                    <a:gd name="T9" fmla="*/ 13 h 50"/>
                    <a:gd name="T10" fmla="*/ 0 w 460"/>
                    <a:gd name="T11" fmla="*/ 26 h 50"/>
                    <a:gd name="T12" fmla="*/ 23 w 460"/>
                    <a:gd name="T13" fmla="*/ 50 h 50"/>
                    <a:gd name="T14" fmla="*/ 437 w 460"/>
                    <a:gd name="T15" fmla="*/ 50 h 50"/>
                    <a:gd name="T16" fmla="*/ 460 w 460"/>
                    <a:gd name="T17" fmla="*/ 26 h 50"/>
                    <a:gd name="T18" fmla="*/ 460 w 460"/>
                    <a:gd name="T19" fmla="*/ 26 h 50"/>
                    <a:gd name="T20" fmla="*/ 460 w 460"/>
                    <a:gd name="T21" fmla="*/ 13 h 50"/>
                    <a:gd name="T22" fmla="*/ 459 w 460"/>
                    <a:gd name="T23" fmla="*/ 5 h 50"/>
                    <a:gd name="T24" fmla="*/ 271 w 460"/>
                    <a:gd name="T25" fmla="*/ 28 h 50"/>
                    <a:gd name="T26" fmla="*/ 189 w 460"/>
                    <a:gd name="T27" fmla="*/ 28 h 50"/>
                    <a:gd name="T28" fmla="*/ 182 w 460"/>
                    <a:gd name="T29" fmla="*/ 20 h 50"/>
                    <a:gd name="T30" fmla="*/ 189 w 460"/>
                    <a:gd name="T31" fmla="*/ 12 h 50"/>
                    <a:gd name="T32" fmla="*/ 271 w 460"/>
                    <a:gd name="T33" fmla="*/ 12 h 50"/>
                    <a:gd name="T34" fmla="*/ 278 w 460"/>
                    <a:gd name="T35" fmla="*/ 20 h 50"/>
                    <a:gd name="T36" fmla="*/ 271 w 460"/>
                    <a:gd name="T37" fmla="*/ 28 h 50"/>
                    <a:gd name="T38" fmla="*/ 421 w 460"/>
                    <a:gd name="T39" fmla="*/ 38 h 50"/>
                    <a:gd name="T40" fmla="*/ 408 w 460"/>
                    <a:gd name="T41" fmla="*/ 24 h 50"/>
                    <a:gd name="T42" fmla="*/ 421 w 460"/>
                    <a:gd name="T43" fmla="*/ 10 h 50"/>
                    <a:gd name="T44" fmla="*/ 433 w 460"/>
                    <a:gd name="T45" fmla="*/ 24 h 50"/>
                    <a:gd name="T46" fmla="*/ 421 w 460"/>
                    <a:gd name="T47" fmla="*/ 38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460" h="50">
                      <a:moveTo>
                        <a:pt x="459" y="5"/>
                      </a:moveTo>
                      <a:cubicBezTo>
                        <a:pt x="458" y="3"/>
                        <a:pt x="455" y="0"/>
                        <a:pt x="452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5" y="0"/>
                        <a:pt x="3" y="3"/>
                        <a:pt x="2" y="5"/>
                      </a:cubicBezTo>
                      <a:cubicBezTo>
                        <a:pt x="1" y="8"/>
                        <a:pt x="0" y="11"/>
                        <a:pt x="0" y="13"/>
                      </a:cubicBezTo>
                      <a:cubicBezTo>
                        <a:pt x="0" y="26"/>
                        <a:pt x="0" y="26"/>
                        <a:pt x="0" y="26"/>
                      </a:cubicBezTo>
                      <a:cubicBezTo>
                        <a:pt x="0" y="40"/>
                        <a:pt x="11" y="50"/>
                        <a:pt x="23" y="50"/>
                      </a:cubicBezTo>
                      <a:cubicBezTo>
                        <a:pt x="437" y="50"/>
                        <a:pt x="437" y="50"/>
                        <a:pt x="437" y="50"/>
                      </a:cubicBezTo>
                      <a:cubicBezTo>
                        <a:pt x="449" y="50"/>
                        <a:pt x="460" y="40"/>
                        <a:pt x="460" y="26"/>
                      </a:cubicBezTo>
                      <a:cubicBezTo>
                        <a:pt x="460" y="26"/>
                        <a:pt x="460" y="26"/>
                        <a:pt x="460" y="26"/>
                      </a:cubicBezTo>
                      <a:cubicBezTo>
                        <a:pt x="460" y="13"/>
                        <a:pt x="460" y="13"/>
                        <a:pt x="460" y="13"/>
                      </a:cubicBezTo>
                      <a:cubicBezTo>
                        <a:pt x="460" y="11"/>
                        <a:pt x="460" y="8"/>
                        <a:pt x="459" y="5"/>
                      </a:cubicBezTo>
                      <a:close/>
                      <a:moveTo>
                        <a:pt x="271" y="28"/>
                      </a:moveTo>
                      <a:cubicBezTo>
                        <a:pt x="189" y="28"/>
                        <a:pt x="189" y="28"/>
                        <a:pt x="189" y="28"/>
                      </a:cubicBezTo>
                      <a:cubicBezTo>
                        <a:pt x="185" y="28"/>
                        <a:pt x="182" y="25"/>
                        <a:pt x="182" y="20"/>
                      </a:cubicBezTo>
                      <a:cubicBezTo>
                        <a:pt x="182" y="16"/>
                        <a:pt x="185" y="12"/>
                        <a:pt x="189" y="12"/>
                      </a:cubicBezTo>
                      <a:cubicBezTo>
                        <a:pt x="271" y="12"/>
                        <a:pt x="271" y="12"/>
                        <a:pt x="271" y="12"/>
                      </a:cubicBezTo>
                      <a:cubicBezTo>
                        <a:pt x="275" y="12"/>
                        <a:pt x="278" y="16"/>
                        <a:pt x="278" y="20"/>
                      </a:cubicBezTo>
                      <a:cubicBezTo>
                        <a:pt x="278" y="25"/>
                        <a:pt x="275" y="28"/>
                        <a:pt x="271" y="28"/>
                      </a:cubicBezTo>
                      <a:close/>
                      <a:moveTo>
                        <a:pt x="421" y="38"/>
                      </a:moveTo>
                      <a:cubicBezTo>
                        <a:pt x="414" y="38"/>
                        <a:pt x="408" y="32"/>
                        <a:pt x="408" y="24"/>
                      </a:cubicBezTo>
                      <a:cubicBezTo>
                        <a:pt x="408" y="16"/>
                        <a:pt x="414" y="10"/>
                        <a:pt x="421" y="10"/>
                      </a:cubicBezTo>
                      <a:cubicBezTo>
                        <a:pt x="427" y="10"/>
                        <a:pt x="433" y="16"/>
                        <a:pt x="433" y="24"/>
                      </a:cubicBezTo>
                      <a:cubicBezTo>
                        <a:pt x="433" y="32"/>
                        <a:pt x="427" y="38"/>
                        <a:pt x="421" y="3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rgbClr val="000000"/>
                    </a:solidFill>
                    <a:latin typeface="Arial" panose="020B0604020202020204"/>
                  </a:endParaRPr>
                </a:p>
              </p:txBody>
            </p:sp>
          </p:grpSp>
          <p:sp>
            <p:nvSpPr>
              <p:cNvPr id="263" name="TextBox 262">
                <a:extLst>
                  <a:ext uri="{FF2B5EF4-FFF2-40B4-BE49-F238E27FC236}">
                    <a16:creationId xmlns:a16="http://schemas.microsoft.com/office/drawing/2014/main" id="{E02E1609-A1FA-494D-890D-4A1A09CF8741}"/>
                  </a:ext>
                </a:extLst>
              </p:cNvPr>
              <p:cNvSpPr txBox="1"/>
              <p:nvPr/>
            </p:nvSpPr>
            <p:spPr>
              <a:xfrm>
                <a:off x="3797851" y="3117693"/>
                <a:ext cx="1456698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300" b="1" spc="-30">
                    <a:solidFill>
                      <a:schemeClr val="bg1"/>
                    </a:solidFill>
                    <a:latin typeface="+mj-lt"/>
                  </a:rPr>
                  <a:t>NIH Login</a:t>
                </a:r>
              </a:p>
            </p:txBody>
          </p:sp>
        </p:grpSp>
        <p:grpSp>
          <p:nvGrpSpPr>
            <p:cNvPr id="266" name="Group 265">
              <a:extLst>
                <a:ext uri="{FF2B5EF4-FFF2-40B4-BE49-F238E27FC236}">
                  <a16:creationId xmlns:a16="http://schemas.microsoft.com/office/drawing/2014/main" id="{632A751F-36F7-4202-A331-9D3947298D6D}"/>
                </a:ext>
              </a:extLst>
            </p:cNvPr>
            <p:cNvGrpSpPr/>
            <p:nvPr/>
          </p:nvGrpSpPr>
          <p:grpSpPr>
            <a:xfrm>
              <a:off x="1904613" y="1526349"/>
              <a:ext cx="1458165" cy="1525731"/>
              <a:chOff x="3467100" y="1898904"/>
              <a:chExt cx="1343024" cy="1405255"/>
            </a:xfrm>
          </p:grpSpPr>
          <p:sp>
            <p:nvSpPr>
              <p:cNvPr id="267" name="object 17">
                <a:extLst>
                  <a:ext uri="{FF2B5EF4-FFF2-40B4-BE49-F238E27FC236}">
                    <a16:creationId xmlns:a16="http://schemas.microsoft.com/office/drawing/2014/main" id="{A736F696-CF9B-4722-B437-DD35C92AC28E}"/>
                  </a:ext>
                </a:extLst>
              </p:cNvPr>
              <p:cNvSpPr/>
              <p:nvPr/>
            </p:nvSpPr>
            <p:spPr>
              <a:xfrm>
                <a:off x="3550284" y="1898904"/>
                <a:ext cx="1259840" cy="1405255"/>
              </a:xfrm>
              <a:custGeom>
                <a:avLst/>
                <a:gdLst/>
                <a:ahLst/>
                <a:cxnLst/>
                <a:rect l="l" t="t" r="r" b="b"/>
                <a:pathLst>
                  <a:path w="1259839" h="1405254">
                    <a:moveTo>
                      <a:pt x="556132" y="0"/>
                    </a:moveTo>
                    <a:lnTo>
                      <a:pt x="604293" y="1620"/>
                    </a:lnTo>
                    <a:lnTo>
                      <a:pt x="651582" y="6414"/>
                    </a:lnTo>
                    <a:lnTo>
                      <a:pt x="697894" y="14274"/>
                    </a:lnTo>
                    <a:lnTo>
                      <a:pt x="743124" y="25098"/>
                    </a:lnTo>
                    <a:lnTo>
                      <a:pt x="787169" y="38780"/>
                    </a:lnTo>
                    <a:lnTo>
                      <a:pt x="829923" y="55215"/>
                    </a:lnTo>
                    <a:lnTo>
                      <a:pt x="871281" y="74299"/>
                    </a:lnTo>
                    <a:lnTo>
                      <a:pt x="911140" y="95927"/>
                    </a:lnTo>
                    <a:lnTo>
                      <a:pt x="949394" y="119994"/>
                    </a:lnTo>
                    <a:lnTo>
                      <a:pt x="985938" y="146397"/>
                    </a:lnTo>
                    <a:lnTo>
                      <a:pt x="1020669" y="175029"/>
                    </a:lnTo>
                    <a:lnTo>
                      <a:pt x="1053480" y="205787"/>
                    </a:lnTo>
                    <a:lnTo>
                      <a:pt x="1084269" y="238566"/>
                    </a:lnTo>
                    <a:lnTo>
                      <a:pt x="1112929" y="273261"/>
                    </a:lnTo>
                    <a:lnTo>
                      <a:pt x="1139356" y="309767"/>
                    </a:lnTo>
                    <a:lnTo>
                      <a:pt x="1163447" y="347980"/>
                    </a:lnTo>
                    <a:lnTo>
                      <a:pt x="1185094" y="387794"/>
                    </a:lnTo>
                    <a:lnTo>
                      <a:pt x="1204196" y="429107"/>
                    </a:lnTo>
                    <a:lnTo>
                      <a:pt x="1220645" y="471812"/>
                    </a:lnTo>
                    <a:lnTo>
                      <a:pt x="1234339" y="515805"/>
                    </a:lnTo>
                    <a:lnTo>
                      <a:pt x="1245172" y="560981"/>
                    </a:lnTo>
                    <a:lnTo>
                      <a:pt x="1253039" y="607236"/>
                    </a:lnTo>
                    <a:lnTo>
                      <a:pt x="1257836" y="654465"/>
                    </a:lnTo>
                    <a:lnTo>
                      <a:pt x="1259459" y="702563"/>
                    </a:lnTo>
                    <a:lnTo>
                      <a:pt x="1257836" y="750662"/>
                    </a:lnTo>
                    <a:lnTo>
                      <a:pt x="1253039" y="797891"/>
                    </a:lnTo>
                    <a:lnTo>
                      <a:pt x="1245172" y="844146"/>
                    </a:lnTo>
                    <a:lnTo>
                      <a:pt x="1234339" y="889322"/>
                    </a:lnTo>
                    <a:lnTo>
                      <a:pt x="1220645" y="933315"/>
                    </a:lnTo>
                    <a:lnTo>
                      <a:pt x="1204196" y="976020"/>
                    </a:lnTo>
                    <a:lnTo>
                      <a:pt x="1185094" y="1017333"/>
                    </a:lnTo>
                    <a:lnTo>
                      <a:pt x="1163447" y="1057147"/>
                    </a:lnTo>
                    <a:lnTo>
                      <a:pt x="1139356" y="1095360"/>
                    </a:lnTo>
                    <a:lnTo>
                      <a:pt x="1112929" y="1131866"/>
                    </a:lnTo>
                    <a:lnTo>
                      <a:pt x="1084269" y="1166561"/>
                    </a:lnTo>
                    <a:lnTo>
                      <a:pt x="1053480" y="1199340"/>
                    </a:lnTo>
                    <a:lnTo>
                      <a:pt x="1020669" y="1230098"/>
                    </a:lnTo>
                    <a:lnTo>
                      <a:pt x="985938" y="1258730"/>
                    </a:lnTo>
                    <a:lnTo>
                      <a:pt x="949394" y="1285133"/>
                    </a:lnTo>
                    <a:lnTo>
                      <a:pt x="911140" y="1309200"/>
                    </a:lnTo>
                    <a:lnTo>
                      <a:pt x="871281" y="1330828"/>
                    </a:lnTo>
                    <a:lnTo>
                      <a:pt x="829923" y="1349912"/>
                    </a:lnTo>
                    <a:lnTo>
                      <a:pt x="787169" y="1366347"/>
                    </a:lnTo>
                    <a:lnTo>
                      <a:pt x="743124" y="1380029"/>
                    </a:lnTo>
                    <a:lnTo>
                      <a:pt x="697894" y="1390853"/>
                    </a:lnTo>
                    <a:lnTo>
                      <a:pt x="651582" y="1398713"/>
                    </a:lnTo>
                    <a:lnTo>
                      <a:pt x="604293" y="1403507"/>
                    </a:lnTo>
                    <a:lnTo>
                      <a:pt x="556132" y="1405128"/>
                    </a:lnTo>
                    <a:lnTo>
                      <a:pt x="506172" y="1403355"/>
                    </a:lnTo>
                    <a:lnTo>
                      <a:pt x="456808" y="1398092"/>
                    </a:lnTo>
                    <a:lnTo>
                      <a:pt x="408205" y="1389418"/>
                    </a:lnTo>
                    <a:lnTo>
                      <a:pt x="360525" y="1377414"/>
                    </a:lnTo>
                    <a:lnTo>
                      <a:pt x="313933" y="1362159"/>
                    </a:lnTo>
                    <a:lnTo>
                      <a:pt x="268593" y="1343733"/>
                    </a:lnTo>
                    <a:lnTo>
                      <a:pt x="224667" y="1322217"/>
                    </a:lnTo>
                    <a:lnTo>
                      <a:pt x="182321" y="1297691"/>
                    </a:lnTo>
                    <a:lnTo>
                      <a:pt x="141717" y="1270235"/>
                    </a:lnTo>
                    <a:lnTo>
                      <a:pt x="103019" y="1239929"/>
                    </a:lnTo>
                    <a:lnTo>
                      <a:pt x="66391" y="1206853"/>
                    </a:lnTo>
                    <a:lnTo>
                      <a:pt x="31997" y="1171088"/>
                    </a:lnTo>
                    <a:lnTo>
                      <a:pt x="0" y="1132713"/>
                    </a:lnTo>
                  </a:path>
                </a:pathLst>
              </a:custGeom>
              <a:ln w="15240">
                <a:solidFill>
                  <a:schemeClr val="accent6"/>
                </a:solidFill>
              </a:ln>
            </p:spPr>
            <p:txBody>
              <a:bodyPr wrap="square" lIns="0" tIns="0" rIns="0" bIns="0" rtlCol="0"/>
              <a:lstStyle/>
              <a:p>
                <a:pPr>
                  <a:defRPr/>
                </a:pPr>
                <a:endParaRPr>
                  <a:solidFill>
                    <a:srgbClr val="5C5C5C"/>
                  </a:solidFill>
                  <a:latin typeface="Arial" panose="020B0604020202020204"/>
                </a:endParaRPr>
              </a:p>
            </p:txBody>
          </p:sp>
          <p:sp>
            <p:nvSpPr>
              <p:cNvPr id="268" name="object 18">
                <a:extLst>
                  <a:ext uri="{FF2B5EF4-FFF2-40B4-BE49-F238E27FC236}">
                    <a16:creationId xmlns:a16="http://schemas.microsoft.com/office/drawing/2014/main" id="{26297C35-90CE-41E7-A71C-3D3C8649E9A8}"/>
                  </a:ext>
                </a:extLst>
              </p:cNvPr>
              <p:cNvSpPr/>
              <p:nvPr/>
            </p:nvSpPr>
            <p:spPr>
              <a:xfrm>
                <a:off x="3467100" y="1962911"/>
                <a:ext cx="1278890" cy="1277620"/>
              </a:xfrm>
              <a:custGeom>
                <a:avLst/>
                <a:gdLst/>
                <a:ahLst/>
                <a:cxnLst/>
                <a:rect l="l" t="t" r="r" b="b"/>
                <a:pathLst>
                  <a:path w="1278889" h="1277620">
                    <a:moveTo>
                      <a:pt x="639317" y="0"/>
                    </a:moveTo>
                    <a:lnTo>
                      <a:pt x="687027" y="1751"/>
                    </a:lnTo>
                    <a:lnTo>
                      <a:pt x="733785" y="6923"/>
                    </a:lnTo>
                    <a:lnTo>
                      <a:pt x="779468" y="15392"/>
                    </a:lnTo>
                    <a:lnTo>
                      <a:pt x="823952" y="27034"/>
                    </a:lnTo>
                    <a:lnTo>
                      <a:pt x="867112" y="41727"/>
                    </a:lnTo>
                    <a:lnTo>
                      <a:pt x="908827" y="59346"/>
                    </a:lnTo>
                    <a:lnTo>
                      <a:pt x="948971" y="79769"/>
                    </a:lnTo>
                    <a:lnTo>
                      <a:pt x="987422" y="102871"/>
                    </a:lnTo>
                    <a:lnTo>
                      <a:pt x="1024055" y="128530"/>
                    </a:lnTo>
                    <a:lnTo>
                      <a:pt x="1058747" y="156622"/>
                    </a:lnTo>
                    <a:lnTo>
                      <a:pt x="1091374" y="187023"/>
                    </a:lnTo>
                    <a:lnTo>
                      <a:pt x="1121813" y="219610"/>
                    </a:lnTo>
                    <a:lnTo>
                      <a:pt x="1149940" y="254260"/>
                    </a:lnTo>
                    <a:lnTo>
                      <a:pt x="1175631" y="290849"/>
                    </a:lnTo>
                    <a:lnTo>
                      <a:pt x="1198763" y="329253"/>
                    </a:lnTo>
                    <a:lnTo>
                      <a:pt x="1219212" y="369350"/>
                    </a:lnTo>
                    <a:lnTo>
                      <a:pt x="1236854" y="411016"/>
                    </a:lnTo>
                    <a:lnTo>
                      <a:pt x="1251565" y="454127"/>
                    </a:lnTo>
                    <a:lnTo>
                      <a:pt x="1263223" y="498560"/>
                    </a:lnTo>
                    <a:lnTo>
                      <a:pt x="1271703" y="544191"/>
                    </a:lnTo>
                    <a:lnTo>
                      <a:pt x="1276882" y="590898"/>
                    </a:lnTo>
                    <a:lnTo>
                      <a:pt x="1278636" y="638555"/>
                    </a:lnTo>
                    <a:lnTo>
                      <a:pt x="1276882" y="686213"/>
                    </a:lnTo>
                    <a:lnTo>
                      <a:pt x="1271703" y="732920"/>
                    </a:lnTo>
                    <a:lnTo>
                      <a:pt x="1263223" y="778551"/>
                    </a:lnTo>
                    <a:lnTo>
                      <a:pt x="1251565" y="822984"/>
                    </a:lnTo>
                    <a:lnTo>
                      <a:pt x="1236854" y="866095"/>
                    </a:lnTo>
                    <a:lnTo>
                      <a:pt x="1219212" y="907761"/>
                    </a:lnTo>
                    <a:lnTo>
                      <a:pt x="1198763" y="947858"/>
                    </a:lnTo>
                    <a:lnTo>
                      <a:pt x="1175631" y="986262"/>
                    </a:lnTo>
                    <a:lnTo>
                      <a:pt x="1149940" y="1022851"/>
                    </a:lnTo>
                    <a:lnTo>
                      <a:pt x="1121813" y="1057501"/>
                    </a:lnTo>
                    <a:lnTo>
                      <a:pt x="1091374" y="1090088"/>
                    </a:lnTo>
                    <a:lnTo>
                      <a:pt x="1058747" y="1120489"/>
                    </a:lnTo>
                    <a:lnTo>
                      <a:pt x="1024055" y="1148581"/>
                    </a:lnTo>
                    <a:lnTo>
                      <a:pt x="987422" y="1174240"/>
                    </a:lnTo>
                    <a:lnTo>
                      <a:pt x="948971" y="1197342"/>
                    </a:lnTo>
                    <a:lnTo>
                      <a:pt x="908827" y="1217765"/>
                    </a:lnTo>
                    <a:lnTo>
                      <a:pt x="867112" y="1235384"/>
                    </a:lnTo>
                    <a:lnTo>
                      <a:pt x="823952" y="1250077"/>
                    </a:lnTo>
                    <a:lnTo>
                      <a:pt x="779468" y="1261719"/>
                    </a:lnTo>
                    <a:lnTo>
                      <a:pt x="733785" y="1270188"/>
                    </a:lnTo>
                    <a:lnTo>
                      <a:pt x="687027" y="1275360"/>
                    </a:lnTo>
                    <a:lnTo>
                      <a:pt x="639317" y="1277112"/>
                    </a:lnTo>
                    <a:lnTo>
                      <a:pt x="591608" y="1275360"/>
                    </a:lnTo>
                    <a:lnTo>
                      <a:pt x="544850" y="1270188"/>
                    </a:lnTo>
                    <a:lnTo>
                      <a:pt x="499167" y="1261719"/>
                    </a:lnTo>
                    <a:lnTo>
                      <a:pt x="454683" y="1250077"/>
                    </a:lnTo>
                    <a:lnTo>
                      <a:pt x="411523" y="1235384"/>
                    </a:lnTo>
                    <a:lnTo>
                      <a:pt x="369808" y="1217765"/>
                    </a:lnTo>
                    <a:lnTo>
                      <a:pt x="329664" y="1197342"/>
                    </a:lnTo>
                    <a:lnTo>
                      <a:pt x="291213" y="1174240"/>
                    </a:lnTo>
                    <a:lnTo>
                      <a:pt x="254580" y="1148581"/>
                    </a:lnTo>
                    <a:lnTo>
                      <a:pt x="219888" y="1120489"/>
                    </a:lnTo>
                    <a:lnTo>
                      <a:pt x="187261" y="1090088"/>
                    </a:lnTo>
                    <a:lnTo>
                      <a:pt x="156822" y="1057501"/>
                    </a:lnTo>
                    <a:lnTo>
                      <a:pt x="128695" y="1022851"/>
                    </a:lnTo>
                    <a:lnTo>
                      <a:pt x="103004" y="986262"/>
                    </a:lnTo>
                    <a:lnTo>
                      <a:pt x="79872" y="947858"/>
                    </a:lnTo>
                    <a:lnTo>
                      <a:pt x="59423" y="907761"/>
                    </a:lnTo>
                    <a:lnTo>
                      <a:pt x="41781" y="866095"/>
                    </a:lnTo>
                    <a:lnTo>
                      <a:pt x="27070" y="822984"/>
                    </a:lnTo>
                    <a:lnTo>
                      <a:pt x="15412" y="778551"/>
                    </a:lnTo>
                    <a:lnTo>
                      <a:pt x="6932" y="732920"/>
                    </a:lnTo>
                    <a:lnTo>
                      <a:pt x="1753" y="686213"/>
                    </a:lnTo>
                    <a:lnTo>
                      <a:pt x="0" y="638555"/>
                    </a:lnTo>
                    <a:lnTo>
                      <a:pt x="2217" y="585401"/>
                    </a:lnTo>
                    <a:lnTo>
                      <a:pt x="8812" y="532886"/>
                    </a:lnTo>
                    <a:lnTo>
                      <a:pt x="19696" y="481266"/>
                    </a:lnTo>
                    <a:lnTo>
                      <a:pt x="34782" y="430799"/>
                    </a:lnTo>
                    <a:lnTo>
                      <a:pt x="53981" y="381744"/>
                    </a:lnTo>
                    <a:lnTo>
                      <a:pt x="77206" y="334357"/>
                    </a:lnTo>
                    <a:lnTo>
                      <a:pt x="104368" y="288895"/>
                    </a:lnTo>
                    <a:lnTo>
                      <a:pt x="135382" y="245617"/>
                    </a:lnTo>
                  </a:path>
                </a:pathLst>
              </a:custGeom>
              <a:ln w="15240">
                <a:solidFill>
                  <a:schemeClr val="accent6"/>
                </a:solidFill>
              </a:ln>
            </p:spPr>
            <p:txBody>
              <a:bodyPr wrap="square" lIns="0" tIns="0" rIns="0" bIns="0" rtlCol="0"/>
              <a:lstStyle/>
              <a:p>
                <a:pPr>
                  <a:defRPr/>
                </a:pPr>
                <a:endParaRPr>
                  <a:solidFill>
                    <a:srgbClr val="5C5C5C"/>
                  </a:solidFill>
                  <a:latin typeface="Arial" panose="020B0604020202020204"/>
                </a:endParaRPr>
              </a:p>
            </p:txBody>
          </p:sp>
          <p:sp>
            <p:nvSpPr>
              <p:cNvPr id="269" name="object 40">
                <a:extLst>
                  <a:ext uri="{FF2B5EF4-FFF2-40B4-BE49-F238E27FC236}">
                    <a16:creationId xmlns:a16="http://schemas.microsoft.com/office/drawing/2014/main" id="{F6C6C6C8-3EDC-4A24-8851-20FDBB64867D}"/>
                  </a:ext>
                </a:extLst>
              </p:cNvPr>
              <p:cNvSpPr/>
              <p:nvPr/>
            </p:nvSpPr>
            <p:spPr>
              <a:xfrm>
                <a:off x="3547109" y="2032254"/>
                <a:ext cx="1130935" cy="1130935"/>
              </a:xfrm>
              <a:custGeom>
                <a:avLst/>
                <a:gdLst/>
                <a:ahLst/>
                <a:cxnLst/>
                <a:rect l="l" t="t" r="r" b="b"/>
                <a:pathLst>
                  <a:path w="1130935" h="1130935">
                    <a:moveTo>
                      <a:pt x="565403" y="0"/>
                    </a:moveTo>
                    <a:lnTo>
                      <a:pt x="516614" y="2075"/>
                    </a:lnTo>
                    <a:lnTo>
                      <a:pt x="468978" y="8187"/>
                    </a:lnTo>
                    <a:lnTo>
                      <a:pt x="422665" y="18167"/>
                    </a:lnTo>
                    <a:lnTo>
                      <a:pt x="377844" y="31845"/>
                    </a:lnTo>
                    <a:lnTo>
                      <a:pt x="334686" y="49051"/>
                    </a:lnTo>
                    <a:lnTo>
                      <a:pt x="293360" y="69615"/>
                    </a:lnTo>
                    <a:lnTo>
                      <a:pt x="254034" y="93369"/>
                    </a:lnTo>
                    <a:lnTo>
                      <a:pt x="216881" y="120142"/>
                    </a:lnTo>
                    <a:lnTo>
                      <a:pt x="182067" y="149765"/>
                    </a:lnTo>
                    <a:lnTo>
                      <a:pt x="149765" y="182067"/>
                    </a:lnTo>
                    <a:lnTo>
                      <a:pt x="120142" y="216881"/>
                    </a:lnTo>
                    <a:lnTo>
                      <a:pt x="93369" y="254034"/>
                    </a:lnTo>
                    <a:lnTo>
                      <a:pt x="69615" y="293360"/>
                    </a:lnTo>
                    <a:lnTo>
                      <a:pt x="49051" y="334686"/>
                    </a:lnTo>
                    <a:lnTo>
                      <a:pt x="31845" y="377844"/>
                    </a:lnTo>
                    <a:lnTo>
                      <a:pt x="18167" y="422665"/>
                    </a:lnTo>
                    <a:lnTo>
                      <a:pt x="8187" y="468978"/>
                    </a:lnTo>
                    <a:lnTo>
                      <a:pt x="2075" y="516614"/>
                    </a:lnTo>
                    <a:lnTo>
                      <a:pt x="0" y="565404"/>
                    </a:lnTo>
                    <a:lnTo>
                      <a:pt x="2075" y="614193"/>
                    </a:lnTo>
                    <a:lnTo>
                      <a:pt x="8187" y="661829"/>
                    </a:lnTo>
                    <a:lnTo>
                      <a:pt x="18167" y="708142"/>
                    </a:lnTo>
                    <a:lnTo>
                      <a:pt x="31845" y="752963"/>
                    </a:lnTo>
                    <a:lnTo>
                      <a:pt x="49051" y="796121"/>
                    </a:lnTo>
                    <a:lnTo>
                      <a:pt x="69615" y="837447"/>
                    </a:lnTo>
                    <a:lnTo>
                      <a:pt x="93369" y="876773"/>
                    </a:lnTo>
                    <a:lnTo>
                      <a:pt x="120142" y="913926"/>
                    </a:lnTo>
                    <a:lnTo>
                      <a:pt x="149765" y="948740"/>
                    </a:lnTo>
                    <a:lnTo>
                      <a:pt x="182067" y="981042"/>
                    </a:lnTo>
                    <a:lnTo>
                      <a:pt x="216881" y="1010665"/>
                    </a:lnTo>
                    <a:lnTo>
                      <a:pt x="254034" y="1037438"/>
                    </a:lnTo>
                    <a:lnTo>
                      <a:pt x="293360" y="1061192"/>
                    </a:lnTo>
                    <a:lnTo>
                      <a:pt x="334686" y="1081756"/>
                    </a:lnTo>
                    <a:lnTo>
                      <a:pt x="377844" y="1098962"/>
                    </a:lnTo>
                    <a:lnTo>
                      <a:pt x="422665" y="1112640"/>
                    </a:lnTo>
                    <a:lnTo>
                      <a:pt x="468978" y="1122620"/>
                    </a:lnTo>
                    <a:lnTo>
                      <a:pt x="516614" y="1128732"/>
                    </a:lnTo>
                    <a:lnTo>
                      <a:pt x="565403" y="1130808"/>
                    </a:lnTo>
                    <a:lnTo>
                      <a:pt x="614193" y="1128732"/>
                    </a:lnTo>
                    <a:lnTo>
                      <a:pt x="661829" y="1122620"/>
                    </a:lnTo>
                    <a:lnTo>
                      <a:pt x="708142" y="1112640"/>
                    </a:lnTo>
                    <a:lnTo>
                      <a:pt x="752963" y="1098962"/>
                    </a:lnTo>
                    <a:lnTo>
                      <a:pt x="796121" y="1081756"/>
                    </a:lnTo>
                    <a:lnTo>
                      <a:pt x="837447" y="1061192"/>
                    </a:lnTo>
                    <a:lnTo>
                      <a:pt x="876773" y="1037438"/>
                    </a:lnTo>
                    <a:lnTo>
                      <a:pt x="913926" y="1010665"/>
                    </a:lnTo>
                    <a:lnTo>
                      <a:pt x="948740" y="981042"/>
                    </a:lnTo>
                    <a:lnTo>
                      <a:pt x="981042" y="948740"/>
                    </a:lnTo>
                    <a:lnTo>
                      <a:pt x="1010665" y="913926"/>
                    </a:lnTo>
                    <a:lnTo>
                      <a:pt x="1037438" y="876773"/>
                    </a:lnTo>
                    <a:lnTo>
                      <a:pt x="1061192" y="837447"/>
                    </a:lnTo>
                    <a:lnTo>
                      <a:pt x="1081756" y="796121"/>
                    </a:lnTo>
                    <a:lnTo>
                      <a:pt x="1098962" y="752963"/>
                    </a:lnTo>
                    <a:lnTo>
                      <a:pt x="1112640" y="708142"/>
                    </a:lnTo>
                    <a:lnTo>
                      <a:pt x="1122620" y="661829"/>
                    </a:lnTo>
                    <a:lnTo>
                      <a:pt x="1128732" y="614193"/>
                    </a:lnTo>
                    <a:lnTo>
                      <a:pt x="1130807" y="565404"/>
                    </a:lnTo>
                    <a:lnTo>
                      <a:pt x="1128732" y="516614"/>
                    </a:lnTo>
                    <a:lnTo>
                      <a:pt x="1122620" y="468978"/>
                    </a:lnTo>
                    <a:lnTo>
                      <a:pt x="1112640" y="422665"/>
                    </a:lnTo>
                    <a:lnTo>
                      <a:pt x="1098962" y="377844"/>
                    </a:lnTo>
                    <a:lnTo>
                      <a:pt x="1081756" y="334686"/>
                    </a:lnTo>
                    <a:lnTo>
                      <a:pt x="1061192" y="293360"/>
                    </a:lnTo>
                    <a:lnTo>
                      <a:pt x="1037438" y="254034"/>
                    </a:lnTo>
                    <a:lnTo>
                      <a:pt x="1010665" y="216881"/>
                    </a:lnTo>
                    <a:lnTo>
                      <a:pt x="981042" y="182067"/>
                    </a:lnTo>
                    <a:lnTo>
                      <a:pt x="948740" y="149765"/>
                    </a:lnTo>
                    <a:lnTo>
                      <a:pt x="913926" y="120142"/>
                    </a:lnTo>
                    <a:lnTo>
                      <a:pt x="876773" y="93369"/>
                    </a:lnTo>
                    <a:lnTo>
                      <a:pt x="837447" y="69615"/>
                    </a:lnTo>
                    <a:lnTo>
                      <a:pt x="796121" y="49051"/>
                    </a:lnTo>
                    <a:lnTo>
                      <a:pt x="752963" y="31845"/>
                    </a:lnTo>
                    <a:lnTo>
                      <a:pt x="708142" y="18167"/>
                    </a:lnTo>
                    <a:lnTo>
                      <a:pt x="661829" y="8187"/>
                    </a:lnTo>
                    <a:lnTo>
                      <a:pt x="614193" y="2075"/>
                    </a:lnTo>
                    <a:lnTo>
                      <a:pt x="565403" y="0"/>
                    </a:lnTo>
                    <a:close/>
                  </a:path>
                </a:pathLst>
              </a:custGeom>
              <a:noFill/>
              <a:ln>
                <a:solidFill>
                  <a:schemeClr val="accent6"/>
                </a:solidFill>
              </a:ln>
            </p:spPr>
            <p:txBody>
              <a:bodyPr wrap="square" lIns="0" tIns="0" rIns="0" bIns="0" rtlCol="0"/>
              <a:lstStyle/>
              <a:p>
                <a:pPr>
                  <a:defRPr/>
                </a:pPr>
                <a:endParaRPr>
                  <a:solidFill>
                    <a:srgbClr val="5C5C5C"/>
                  </a:solidFill>
                  <a:latin typeface="Arial" panose="020B0604020202020204"/>
                </a:endParaRPr>
              </a:p>
            </p:txBody>
          </p:sp>
          <p:sp>
            <p:nvSpPr>
              <p:cNvPr id="270" name="object 41">
                <a:extLst>
                  <a:ext uri="{FF2B5EF4-FFF2-40B4-BE49-F238E27FC236}">
                    <a16:creationId xmlns:a16="http://schemas.microsoft.com/office/drawing/2014/main" id="{BC816FC8-51C5-4CE7-8306-D0E100256C41}"/>
                  </a:ext>
                </a:extLst>
              </p:cNvPr>
              <p:cNvSpPr/>
              <p:nvPr/>
            </p:nvSpPr>
            <p:spPr>
              <a:xfrm>
                <a:off x="3547109" y="2032254"/>
                <a:ext cx="1130935" cy="1130935"/>
              </a:xfrm>
              <a:custGeom>
                <a:avLst/>
                <a:gdLst/>
                <a:ahLst/>
                <a:cxnLst/>
                <a:rect l="l" t="t" r="r" b="b"/>
                <a:pathLst>
                  <a:path w="1130935" h="1130935">
                    <a:moveTo>
                      <a:pt x="0" y="565404"/>
                    </a:moveTo>
                    <a:lnTo>
                      <a:pt x="2075" y="516614"/>
                    </a:lnTo>
                    <a:lnTo>
                      <a:pt x="8187" y="468978"/>
                    </a:lnTo>
                    <a:lnTo>
                      <a:pt x="18167" y="422665"/>
                    </a:lnTo>
                    <a:lnTo>
                      <a:pt x="31845" y="377844"/>
                    </a:lnTo>
                    <a:lnTo>
                      <a:pt x="49051" y="334686"/>
                    </a:lnTo>
                    <a:lnTo>
                      <a:pt x="69615" y="293360"/>
                    </a:lnTo>
                    <a:lnTo>
                      <a:pt x="93369" y="254034"/>
                    </a:lnTo>
                    <a:lnTo>
                      <a:pt x="120142" y="216881"/>
                    </a:lnTo>
                    <a:lnTo>
                      <a:pt x="149765" y="182067"/>
                    </a:lnTo>
                    <a:lnTo>
                      <a:pt x="182067" y="149765"/>
                    </a:lnTo>
                    <a:lnTo>
                      <a:pt x="216881" y="120142"/>
                    </a:lnTo>
                    <a:lnTo>
                      <a:pt x="254034" y="93369"/>
                    </a:lnTo>
                    <a:lnTo>
                      <a:pt x="293360" y="69615"/>
                    </a:lnTo>
                    <a:lnTo>
                      <a:pt x="334686" y="49051"/>
                    </a:lnTo>
                    <a:lnTo>
                      <a:pt x="377844" y="31845"/>
                    </a:lnTo>
                    <a:lnTo>
                      <a:pt x="422665" y="18167"/>
                    </a:lnTo>
                    <a:lnTo>
                      <a:pt x="468978" y="8187"/>
                    </a:lnTo>
                    <a:lnTo>
                      <a:pt x="516614" y="2075"/>
                    </a:lnTo>
                    <a:lnTo>
                      <a:pt x="565403" y="0"/>
                    </a:lnTo>
                    <a:lnTo>
                      <a:pt x="614193" y="2075"/>
                    </a:lnTo>
                    <a:lnTo>
                      <a:pt x="661829" y="8187"/>
                    </a:lnTo>
                    <a:lnTo>
                      <a:pt x="708142" y="18167"/>
                    </a:lnTo>
                    <a:lnTo>
                      <a:pt x="752963" y="31845"/>
                    </a:lnTo>
                    <a:lnTo>
                      <a:pt x="796121" y="49051"/>
                    </a:lnTo>
                    <a:lnTo>
                      <a:pt x="837447" y="69615"/>
                    </a:lnTo>
                    <a:lnTo>
                      <a:pt x="876773" y="93369"/>
                    </a:lnTo>
                    <a:lnTo>
                      <a:pt x="913926" y="120142"/>
                    </a:lnTo>
                    <a:lnTo>
                      <a:pt x="948740" y="149765"/>
                    </a:lnTo>
                    <a:lnTo>
                      <a:pt x="981042" y="182067"/>
                    </a:lnTo>
                    <a:lnTo>
                      <a:pt x="1010665" y="216881"/>
                    </a:lnTo>
                    <a:lnTo>
                      <a:pt x="1037438" y="254034"/>
                    </a:lnTo>
                    <a:lnTo>
                      <a:pt x="1061192" y="293360"/>
                    </a:lnTo>
                    <a:lnTo>
                      <a:pt x="1081756" y="334686"/>
                    </a:lnTo>
                    <a:lnTo>
                      <a:pt x="1098962" y="377844"/>
                    </a:lnTo>
                    <a:lnTo>
                      <a:pt x="1112640" y="422665"/>
                    </a:lnTo>
                    <a:lnTo>
                      <a:pt x="1122620" y="468978"/>
                    </a:lnTo>
                    <a:lnTo>
                      <a:pt x="1128732" y="516614"/>
                    </a:lnTo>
                    <a:lnTo>
                      <a:pt x="1130807" y="565404"/>
                    </a:lnTo>
                    <a:lnTo>
                      <a:pt x="1128732" y="614193"/>
                    </a:lnTo>
                    <a:lnTo>
                      <a:pt x="1122620" y="661829"/>
                    </a:lnTo>
                    <a:lnTo>
                      <a:pt x="1112640" y="708142"/>
                    </a:lnTo>
                    <a:lnTo>
                      <a:pt x="1098962" y="752963"/>
                    </a:lnTo>
                    <a:lnTo>
                      <a:pt x="1081756" y="796121"/>
                    </a:lnTo>
                    <a:lnTo>
                      <a:pt x="1061192" y="837447"/>
                    </a:lnTo>
                    <a:lnTo>
                      <a:pt x="1037438" y="876773"/>
                    </a:lnTo>
                    <a:lnTo>
                      <a:pt x="1010665" y="913926"/>
                    </a:lnTo>
                    <a:lnTo>
                      <a:pt x="981042" y="948740"/>
                    </a:lnTo>
                    <a:lnTo>
                      <a:pt x="948740" y="981042"/>
                    </a:lnTo>
                    <a:lnTo>
                      <a:pt x="913926" y="1010665"/>
                    </a:lnTo>
                    <a:lnTo>
                      <a:pt x="876773" y="1037438"/>
                    </a:lnTo>
                    <a:lnTo>
                      <a:pt x="837447" y="1061192"/>
                    </a:lnTo>
                    <a:lnTo>
                      <a:pt x="796121" y="1081756"/>
                    </a:lnTo>
                    <a:lnTo>
                      <a:pt x="752963" y="1098962"/>
                    </a:lnTo>
                    <a:lnTo>
                      <a:pt x="708142" y="1112640"/>
                    </a:lnTo>
                    <a:lnTo>
                      <a:pt x="661829" y="1122620"/>
                    </a:lnTo>
                    <a:lnTo>
                      <a:pt x="614193" y="1128732"/>
                    </a:lnTo>
                    <a:lnTo>
                      <a:pt x="565403" y="1130808"/>
                    </a:lnTo>
                    <a:lnTo>
                      <a:pt x="516614" y="1128732"/>
                    </a:lnTo>
                    <a:lnTo>
                      <a:pt x="468978" y="1122620"/>
                    </a:lnTo>
                    <a:lnTo>
                      <a:pt x="422665" y="1112640"/>
                    </a:lnTo>
                    <a:lnTo>
                      <a:pt x="377844" y="1098962"/>
                    </a:lnTo>
                    <a:lnTo>
                      <a:pt x="334686" y="1081756"/>
                    </a:lnTo>
                    <a:lnTo>
                      <a:pt x="293360" y="1061192"/>
                    </a:lnTo>
                    <a:lnTo>
                      <a:pt x="254034" y="1037438"/>
                    </a:lnTo>
                    <a:lnTo>
                      <a:pt x="216881" y="1010665"/>
                    </a:lnTo>
                    <a:lnTo>
                      <a:pt x="182067" y="981042"/>
                    </a:lnTo>
                    <a:lnTo>
                      <a:pt x="149765" y="948740"/>
                    </a:lnTo>
                    <a:lnTo>
                      <a:pt x="120142" y="913926"/>
                    </a:lnTo>
                    <a:lnTo>
                      <a:pt x="93369" y="876773"/>
                    </a:lnTo>
                    <a:lnTo>
                      <a:pt x="69615" y="837447"/>
                    </a:lnTo>
                    <a:lnTo>
                      <a:pt x="49051" y="796121"/>
                    </a:lnTo>
                    <a:lnTo>
                      <a:pt x="31845" y="752963"/>
                    </a:lnTo>
                    <a:lnTo>
                      <a:pt x="18167" y="708142"/>
                    </a:lnTo>
                    <a:lnTo>
                      <a:pt x="8187" y="661829"/>
                    </a:lnTo>
                    <a:lnTo>
                      <a:pt x="2075" y="614193"/>
                    </a:lnTo>
                    <a:lnTo>
                      <a:pt x="0" y="565404"/>
                    </a:lnTo>
                    <a:close/>
                  </a:path>
                </a:pathLst>
              </a:custGeom>
              <a:ln w="19812">
                <a:solidFill>
                  <a:schemeClr val="accent6"/>
                </a:solidFill>
              </a:ln>
            </p:spPr>
            <p:txBody>
              <a:bodyPr wrap="square" lIns="0" tIns="0" rIns="0" bIns="0" rtlCol="0"/>
              <a:lstStyle/>
              <a:p>
                <a:pPr>
                  <a:defRPr/>
                </a:pPr>
                <a:endParaRPr>
                  <a:solidFill>
                    <a:srgbClr val="5C5C5C"/>
                  </a:solidFill>
                  <a:latin typeface="Arial" panose="020B0604020202020204"/>
                </a:endParaRPr>
              </a:p>
            </p:txBody>
          </p:sp>
        </p:grpSp>
        <p:sp>
          <p:nvSpPr>
            <p:cNvPr id="271" name="Text Placeholder 5">
              <a:extLst>
                <a:ext uri="{FF2B5EF4-FFF2-40B4-BE49-F238E27FC236}">
                  <a16:creationId xmlns:a16="http://schemas.microsoft.com/office/drawing/2014/main" id="{945435B1-18C9-46A3-A7ED-B080ACEB8A89}"/>
                </a:ext>
              </a:extLst>
            </p:cNvPr>
            <p:cNvSpPr txBox="1">
              <a:spLocks/>
            </p:cNvSpPr>
            <p:nvPr/>
          </p:nvSpPr>
          <p:spPr>
            <a:xfrm>
              <a:off x="1750942" y="3655250"/>
              <a:ext cx="1778000" cy="707887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Clr>
                  <a:schemeClr val="accent5"/>
                </a:buClr>
                <a:buSzPct val="75000"/>
                <a:buFont typeface="Arial" panose="020B0604020202020204" pitchFamily="34" charset="0"/>
                <a:buNone/>
                <a:defRPr sz="1500" kern="1200" spc="-30">
                  <a:solidFill>
                    <a:schemeClr val="tx2"/>
                  </a:solidFill>
                  <a:latin typeface="Open Sans" charset="0"/>
                  <a:ea typeface="Open Sans" charset="0"/>
                  <a:cs typeface="Open Sans" charset="0"/>
                </a:defRPr>
              </a:lvl1pPr>
              <a:lvl2pPr marL="4572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accent5"/>
                </a:buClr>
                <a:buSzPct val="75000"/>
                <a:buFont typeface="Arial" panose="020B0604020202020204" pitchFamily="34" charset="0"/>
                <a:buNone/>
                <a:defRPr sz="1800" kern="1200" spc="-30">
                  <a:solidFill>
                    <a:schemeClr val="tx1"/>
                  </a:solidFill>
                  <a:latin typeface="Open Sans" charset="0"/>
                  <a:ea typeface="Open Sans" charset="0"/>
                  <a:cs typeface="Open Sans" charset="0"/>
                </a:defRPr>
              </a:lvl2pPr>
              <a:lvl3pPr marL="9144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accent5"/>
                </a:buClr>
                <a:buSzPct val="75000"/>
                <a:buFont typeface="Arial" panose="020B0604020202020204" pitchFamily="34" charset="0"/>
                <a:buNone/>
                <a:defRPr sz="1600" kern="1200" spc="-30">
                  <a:solidFill>
                    <a:schemeClr val="tx1"/>
                  </a:solidFill>
                  <a:latin typeface="Open Sans" charset="0"/>
                  <a:ea typeface="Open Sans" charset="0"/>
                  <a:cs typeface="Open Sans" charset="0"/>
                </a:defRPr>
              </a:lvl3pPr>
              <a:lvl4pPr marL="13716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accent5"/>
                </a:buClr>
                <a:buSzPct val="75000"/>
                <a:buFont typeface="Arial" panose="020B0604020202020204" pitchFamily="34" charset="0"/>
                <a:buNone/>
                <a:defRPr sz="1400" kern="1200" spc="-30">
                  <a:solidFill>
                    <a:schemeClr val="tx1"/>
                  </a:solidFill>
                  <a:latin typeface="Open Sans" charset="0"/>
                  <a:ea typeface="Open Sans" charset="0"/>
                  <a:cs typeface="Open Sans" charset="0"/>
                </a:defRPr>
              </a:lvl4pPr>
              <a:lvl5pPr marL="18288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accent5"/>
                </a:buClr>
                <a:buSzPct val="75000"/>
                <a:buFont typeface="Arial" panose="020B0604020202020204" pitchFamily="34" charset="0"/>
                <a:buNone/>
                <a:defRPr sz="1400" kern="1200" spc="-30">
                  <a:solidFill>
                    <a:schemeClr val="tx1"/>
                  </a:solidFill>
                  <a:latin typeface="Open Sans" charset="0"/>
                  <a:ea typeface="Open Sans" charset="0"/>
                  <a:cs typeface="Open Sans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ts val="0"/>
                </a:spcBef>
                <a:buClr>
                  <a:srgbClr val="616265"/>
                </a:buClr>
              </a:pPr>
              <a:r>
                <a:rPr lang="en-US" sz="1300" b="1">
                  <a:solidFill>
                    <a:schemeClr val="bg1"/>
                  </a:solidFill>
                  <a:latin typeface="+mj-lt"/>
                </a:rPr>
                <a:t>External</a:t>
              </a:r>
            </a:p>
            <a:p>
              <a:pPr algn="ctr">
                <a:spcBef>
                  <a:spcPts val="0"/>
                </a:spcBef>
                <a:buClr>
                  <a:srgbClr val="616265"/>
                </a:buClr>
              </a:pPr>
              <a:r>
                <a:rPr lang="en-US" sz="1300" b="1">
                  <a:solidFill>
                    <a:schemeClr val="bg1"/>
                  </a:solidFill>
                  <a:latin typeface="+mj-lt"/>
                </a:rPr>
                <a:t>Researchers</a:t>
              </a:r>
            </a:p>
          </p:txBody>
        </p:sp>
        <p:grpSp>
          <p:nvGrpSpPr>
            <p:cNvPr id="272" name="Group 271">
              <a:extLst>
                <a:ext uri="{FF2B5EF4-FFF2-40B4-BE49-F238E27FC236}">
                  <a16:creationId xmlns:a16="http://schemas.microsoft.com/office/drawing/2014/main" id="{E4F1247B-F055-4D32-BF7A-ACD6BB81287C}"/>
                </a:ext>
              </a:extLst>
            </p:cNvPr>
            <p:cNvGrpSpPr/>
            <p:nvPr/>
          </p:nvGrpSpPr>
          <p:grpSpPr>
            <a:xfrm>
              <a:off x="2519185" y="4108511"/>
              <a:ext cx="248839" cy="218215"/>
              <a:chOff x="169863" y="225425"/>
              <a:chExt cx="493713" cy="476250"/>
            </a:xfrm>
            <a:solidFill>
              <a:srgbClr val="FFFFFF"/>
            </a:solidFill>
          </p:grpSpPr>
          <p:sp>
            <p:nvSpPr>
              <p:cNvPr id="273" name="Freeform 5">
                <a:extLst>
                  <a:ext uri="{FF2B5EF4-FFF2-40B4-BE49-F238E27FC236}">
                    <a16:creationId xmlns:a16="http://schemas.microsoft.com/office/drawing/2014/main" id="{8C249574-80B7-4E8C-9B9B-951D357583E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88925" y="225425"/>
                <a:ext cx="254000" cy="288925"/>
              </a:xfrm>
              <a:custGeom>
                <a:avLst/>
                <a:gdLst>
                  <a:gd name="T0" fmla="*/ 338 w 643"/>
                  <a:gd name="T1" fmla="*/ 728 h 729"/>
                  <a:gd name="T2" fmla="*/ 386 w 643"/>
                  <a:gd name="T3" fmla="*/ 722 h 729"/>
                  <a:gd name="T4" fmla="*/ 431 w 643"/>
                  <a:gd name="T5" fmla="*/ 709 h 729"/>
                  <a:gd name="T6" fmla="*/ 474 w 643"/>
                  <a:gd name="T7" fmla="*/ 690 h 729"/>
                  <a:gd name="T8" fmla="*/ 513 w 643"/>
                  <a:gd name="T9" fmla="*/ 664 h 729"/>
                  <a:gd name="T10" fmla="*/ 549 w 643"/>
                  <a:gd name="T11" fmla="*/ 634 h 729"/>
                  <a:gd name="T12" fmla="*/ 579 w 643"/>
                  <a:gd name="T13" fmla="*/ 599 h 729"/>
                  <a:gd name="T14" fmla="*/ 604 w 643"/>
                  <a:gd name="T15" fmla="*/ 560 h 729"/>
                  <a:gd name="T16" fmla="*/ 624 w 643"/>
                  <a:gd name="T17" fmla="*/ 517 h 729"/>
                  <a:gd name="T18" fmla="*/ 636 w 643"/>
                  <a:gd name="T19" fmla="*/ 472 h 729"/>
                  <a:gd name="T20" fmla="*/ 642 w 643"/>
                  <a:gd name="T21" fmla="*/ 423 h 729"/>
                  <a:gd name="T22" fmla="*/ 643 w 643"/>
                  <a:gd name="T23" fmla="*/ 322 h 729"/>
                  <a:gd name="T24" fmla="*/ 639 w 643"/>
                  <a:gd name="T25" fmla="*/ 273 h 729"/>
                  <a:gd name="T26" fmla="*/ 628 w 643"/>
                  <a:gd name="T27" fmla="*/ 225 h 729"/>
                  <a:gd name="T28" fmla="*/ 611 w 643"/>
                  <a:gd name="T29" fmla="*/ 182 h 729"/>
                  <a:gd name="T30" fmla="*/ 588 w 643"/>
                  <a:gd name="T31" fmla="*/ 142 h 729"/>
                  <a:gd name="T32" fmla="*/ 559 w 643"/>
                  <a:gd name="T33" fmla="*/ 106 h 729"/>
                  <a:gd name="T34" fmla="*/ 525 w 643"/>
                  <a:gd name="T35" fmla="*/ 73 h 729"/>
                  <a:gd name="T36" fmla="*/ 487 w 643"/>
                  <a:gd name="T37" fmla="*/ 46 h 729"/>
                  <a:gd name="T38" fmla="*/ 446 w 643"/>
                  <a:gd name="T39" fmla="*/ 26 h 729"/>
                  <a:gd name="T40" fmla="*/ 402 w 643"/>
                  <a:gd name="T41" fmla="*/ 11 h 729"/>
                  <a:gd name="T42" fmla="*/ 355 w 643"/>
                  <a:gd name="T43" fmla="*/ 2 h 729"/>
                  <a:gd name="T44" fmla="*/ 321 w 643"/>
                  <a:gd name="T45" fmla="*/ 0 h 729"/>
                  <a:gd name="T46" fmla="*/ 273 w 643"/>
                  <a:gd name="T47" fmla="*/ 4 h 729"/>
                  <a:gd name="T48" fmla="*/ 226 w 643"/>
                  <a:gd name="T49" fmla="*/ 15 h 729"/>
                  <a:gd name="T50" fmla="*/ 182 w 643"/>
                  <a:gd name="T51" fmla="*/ 32 h 729"/>
                  <a:gd name="T52" fmla="*/ 142 w 643"/>
                  <a:gd name="T53" fmla="*/ 55 h 729"/>
                  <a:gd name="T54" fmla="*/ 105 w 643"/>
                  <a:gd name="T55" fmla="*/ 84 h 729"/>
                  <a:gd name="T56" fmla="*/ 74 w 643"/>
                  <a:gd name="T57" fmla="*/ 117 h 729"/>
                  <a:gd name="T58" fmla="*/ 47 w 643"/>
                  <a:gd name="T59" fmla="*/ 155 h 729"/>
                  <a:gd name="T60" fmla="*/ 25 w 643"/>
                  <a:gd name="T61" fmla="*/ 196 h 729"/>
                  <a:gd name="T62" fmla="*/ 10 w 643"/>
                  <a:gd name="T63" fmla="*/ 241 h 729"/>
                  <a:gd name="T64" fmla="*/ 1 w 643"/>
                  <a:gd name="T65" fmla="*/ 288 h 729"/>
                  <a:gd name="T66" fmla="*/ 0 w 643"/>
                  <a:gd name="T67" fmla="*/ 407 h 729"/>
                  <a:gd name="T68" fmla="*/ 1 w 643"/>
                  <a:gd name="T69" fmla="*/ 439 h 729"/>
                  <a:gd name="T70" fmla="*/ 10 w 643"/>
                  <a:gd name="T71" fmla="*/ 487 h 729"/>
                  <a:gd name="T72" fmla="*/ 25 w 643"/>
                  <a:gd name="T73" fmla="*/ 532 h 729"/>
                  <a:gd name="T74" fmla="*/ 47 w 643"/>
                  <a:gd name="T75" fmla="*/ 573 h 729"/>
                  <a:gd name="T76" fmla="*/ 74 w 643"/>
                  <a:gd name="T77" fmla="*/ 611 h 729"/>
                  <a:gd name="T78" fmla="*/ 105 w 643"/>
                  <a:gd name="T79" fmla="*/ 645 h 729"/>
                  <a:gd name="T80" fmla="*/ 142 w 643"/>
                  <a:gd name="T81" fmla="*/ 674 h 729"/>
                  <a:gd name="T82" fmla="*/ 182 w 643"/>
                  <a:gd name="T83" fmla="*/ 696 h 729"/>
                  <a:gd name="T84" fmla="*/ 226 w 643"/>
                  <a:gd name="T85" fmla="*/ 714 h 729"/>
                  <a:gd name="T86" fmla="*/ 273 w 643"/>
                  <a:gd name="T87" fmla="*/ 724 h 729"/>
                  <a:gd name="T88" fmla="*/ 321 w 643"/>
                  <a:gd name="T89" fmla="*/ 729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43" h="729">
                    <a:moveTo>
                      <a:pt x="321" y="729"/>
                    </a:moveTo>
                    <a:lnTo>
                      <a:pt x="321" y="729"/>
                    </a:lnTo>
                    <a:lnTo>
                      <a:pt x="338" y="728"/>
                    </a:lnTo>
                    <a:lnTo>
                      <a:pt x="355" y="727"/>
                    </a:lnTo>
                    <a:lnTo>
                      <a:pt x="371" y="724"/>
                    </a:lnTo>
                    <a:lnTo>
                      <a:pt x="386" y="722"/>
                    </a:lnTo>
                    <a:lnTo>
                      <a:pt x="402" y="718"/>
                    </a:lnTo>
                    <a:lnTo>
                      <a:pt x="417" y="714"/>
                    </a:lnTo>
                    <a:lnTo>
                      <a:pt x="431" y="709"/>
                    </a:lnTo>
                    <a:lnTo>
                      <a:pt x="446" y="703"/>
                    </a:lnTo>
                    <a:lnTo>
                      <a:pt x="460" y="696"/>
                    </a:lnTo>
                    <a:lnTo>
                      <a:pt x="474" y="690"/>
                    </a:lnTo>
                    <a:lnTo>
                      <a:pt x="487" y="682"/>
                    </a:lnTo>
                    <a:lnTo>
                      <a:pt x="501" y="674"/>
                    </a:lnTo>
                    <a:lnTo>
                      <a:pt x="513" y="664"/>
                    </a:lnTo>
                    <a:lnTo>
                      <a:pt x="525" y="655"/>
                    </a:lnTo>
                    <a:lnTo>
                      <a:pt x="537" y="645"/>
                    </a:lnTo>
                    <a:lnTo>
                      <a:pt x="549" y="634"/>
                    </a:lnTo>
                    <a:lnTo>
                      <a:pt x="559" y="623"/>
                    </a:lnTo>
                    <a:lnTo>
                      <a:pt x="570" y="611"/>
                    </a:lnTo>
                    <a:lnTo>
                      <a:pt x="579" y="599"/>
                    </a:lnTo>
                    <a:lnTo>
                      <a:pt x="588" y="586"/>
                    </a:lnTo>
                    <a:lnTo>
                      <a:pt x="597" y="573"/>
                    </a:lnTo>
                    <a:lnTo>
                      <a:pt x="604" y="560"/>
                    </a:lnTo>
                    <a:lnTo>
                      <a:pt x="611" y="546"/>
                    </a:lnTo>
                    <a:lnTo>
                      <a:pt x="617" y="532"/>
                    </a:lnTo>
                    <a:lnTo>
                      <a:pt x="624" y="517"/>
                    </a:lnTo>
                    <a:lnTo>
                      <a:pt x="628" y="503"/>
                    </a:lnTo>
                    <a:lnTo>
                      <a:pt x="632" y="487"/>
                    </a:lnTo>
                    <a:lnTo>
                      <a:pt x="636" y="472"/>
                    </a:lnTo>
                    <a:lnTo>
                      <a:pt x="639" y="456"/>
                    </a:lnTo>
                    <a:lnTo>
                      <a:pt x="641" y="439"/>
                    </a:lnTo>
                    <a:lnTo>
                      <a:pt x="642" y="423"/>
                    </a:lnTo>
                    <a:lnTo>
                      <a:pt x="643" y="407"/>
                    </a:lnTo>
                    <a:lnTo>
                      <a:pt x="643" y="322"/>
                    </a:lnTo>
                    <a:lnTo>
                      <a:pt x="643" y="322"/>
                    </a:lnTo>
                    <a:lnTo>
                      <a:pt x="642" y="304"/>
                    </a:lnTo>
                    <a:lnTo>
                      <a:pt x="641" y="288"/>
                    </a:lnTo>
                    <a:lnTo>
                      <a:pt x="639" y="273"/>
                    </a:lnTo>
                    <a:lnTo>
                      <a:pt x="636" y="257"/>
                    </a:lnTo>
                    <a:lnTo>
                      <a:pt x="632" y="241"/>
                    </a:lnTo>
                    <a:lnTo>
                      <a:pt x="628" y="225"/>
                    </a:lnTo>
                    <a:lnTo>
                      <a:pt x="624" y="211"/>
                    </a:lnTo>
                    <a:lnTo>
                      <a:pt x="617" y="196"/>
                    </a:lnTo>
                    <a:lnTo>
                      <a:pt x="611" y="182"/>
                    </a:lnTo>
                    <a:lnTo>
                      <a:pt x="604" y="168"/>
                    </a:lnTo>
                    <a:lnTo>
                      <a:pt x="597" y="155"/>
                    </a:lnTo>
                    <a:lnTo>
                      <a:pt x="588" y="142"/>
                    </a:lnTo>
                    <a:lnTo>
                      <a:pt x="579" y="129"/>
                    </a:lnTo>
                    <a:lnTo>
                      <a:pt x="570" y="117"/>
                    </a:lnTo>
                    <a:lnTo>
                      <a:pt x="559" y="106"/>
                    </a:lnTo>
                    <a:lnTo>
                      <a:pt x="549" y="94"/>
                    </a:lnTo>
                    <a:lnTo>
                      <a:pt x="537" y="84"/>
                    </a:lnTo>
                    <a:lnTo>
                      <a:pt x="525" y="73"/>
                    </a:lnTo>
                    <a:lnTo>
                      <a:pt x="513" y="63"/>
                    </a:lnTo>
                    <a:lnTo>
                      <a:pt x="501" y="55"/>
                    </a:lnTo>
                    <a:lnTo>
                      <a:pt x="487" y="46"/>
                    </a:lnTo>
                    <a:lnTo>
                      <a:pt x="474" y="39"/>
                    </a:lnTo>
                    <a:lnTo>
                      <a:pt x="460" y="32"/>
                    </a:lnTo>
                    <a:lnTo>
                      <a:pt x="446" y="26"/>
                    </a:lnTo>
                    <a:lnTo>
                      <a:pt x="431" y="19"/>
                    </a:lnTo>
                    <a:lnTo>
                      <a:pt x="417" y="15"/>
                    </a:lnTo>
                    <a:lnTo>
                      <a:pt x="402" y="11"/>
                    </a:lnTo>
                    <a:lnTo>
                      <a:pt x="386" y="6"/>
                    </a:lnTo>
                    <a:lnTo>
                      <a:pt x="371" y="4"/>
                    </a:lnTo>
                    <a:lnTo>
                      <a:pt x="355" y="2"/>
                    </a:lnTo>
                    <a:lnTo>
                      <a:pt x="338" y="1"/>
                    </a:lnTo>
                    <a:lnTo>
                      <a:pt x="321" y="0"/>
                    </a:lnTo>
                    <a:lnTo>
                      <a:pt x="321" y="0"/>
                    </a:lnTo>
                    <a:lnTo>
                      <a:pt x="305" y="1"/>
                    </a:lnTo>
                    <a:lnTo>
                      <a:pt x="289" y="2"/>
                    </a:lnTo>
                    <a:lnTo>
                      <a:pt x="273" y="4"/>
                    </a:lnTo>
                    <a:lnTo>
                      <a:pt x="256" y="6"/>
                    </a:lnTo>
                    <a:lnTo>
                      <a:pt x="241" y="11"/>
                    </a:lnTo>
                    <a:lnTo>
                      <a:pt x="226" y="15"/>
                    </a:lnTo>
                    <a:lnTo>
                      <a:pt x="211" y="19"/>
                    </a:lnTo>
                    <a:lnTo>
                      <a:pt x="197" y="26"/>
                    </a:lnTo>
                    <a:lnTo>
                      <a:pt x="182" y="32"/>
                    </a:lnTo>
                    <a:lnTo>
                      <a:pt x="169" y="39"/>
                    </a:lnTo>
                    <a:lnTo>
                      <a:pt x="155" y="46"/>
                    </a:lnTo>
                    <a:lnTo>
                      <a:pt x="142" y="55"/>
                    </a:lnTo>
                    <a:lnTo>
                      <a:pt x="129" y="63"/>
                    </a:lnTo>
                    <a:lnTo>
                      <a:pt x="117" y="73"/>
                    </a:lnTo>
                    <a:lnTo>
                      <a:pt x="105" y="84"/>
                    </a:lnTo>
                    <a:lnTo>
                      <a:pt x="94" y="94"/>
                    </a:lnTo>
                    <a:lnTo>
                      <a:pt x="84" y="106"/>
                    </a:lnTo>
                    <a:lnTo>
                      <a:pt x="74" y="117"/>
                    </a:lnTo>
                    <a:lnTo>
                      <a:pt x="64" y="129"/>
                    </a:lnTo>
                    <a:lnTo>
                      <a:pt x="55" y="142"/>
                    </a:lnTo>
                    <a:lnTo>
                      <a:pt x="47" y="155"/>
                    </a:lnTo>
                    <a:lnTo>
                      <a:pt x="39" y="168"/>
                    </a:lnTo>
                    <a:lnTo>
                      <a:pt x="32" y="182"/>
                    </a:lnTo>
                    <a:lnTo>
                      <a:pt x="25" y="196"/>
                    </a:lnTo>
                    <a:lnTo>
                      <a:pt x="20" y="211"/>
                    </a:lnTo>
                    <a:lnTo>
                      <a:pt x="14" y="225"/>
                    </a:lnTo>
                    <a:lnTo>
                      <a:pt x="10" y="241"/>
                    </a:lnTo>
                    <a:lnTo>
                      <a:pt x="7" y="257"/>
                    </a:lnTo>
                    <a:lnTo>
                      <a:pt x="4" y="273"/>
                    </a:lnTo>
                    <a:lnTo>
                      <a:pt x="1" y="288"/>
                    </a:lnTo>
                    <a:lnTo>
                      <a:pt x="0" y="304"/>
                    </a:lnTo>
                    <a:lnTo>
                      <a:pt x="0" y="322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0" y="423"/>
                    </a:lnTo>
                    <a:lnTo>
                      <a:pt x="1" y="439"/>
                    </a:lnTo>
                    <a:lnTo>
                      <a:pt x="4" y="456"/>
                    </a:lnTo>
                    <a:lnTo>
                      <a:pt x="7" y="472"/>
                    </a:lnTo>
                    <a:lnTo>
                      <a:pt x="10" y="487"/>
                    </a:lnTo>
                    <a:lnTo>
                      <a:pt x="14" y="503"/>
                    </a:lnTo>
                    <a:lnTo>
                      <a:pt x="20" y="517"/>
                    </a:lnTo>
                    <a:lnTo>
                      <a:pt x="25" y="532"/>
                    </a:lnTo>
                    <a:lnTo>
                      <a:pt x="32" y="546"/>
                    </a:lnTo>
                    <a:lnTo>
                      <a:pt x="39" y="560"/>
                    </a:lnTo>
                    <a:lnTo>
                      <a:pt x="47" y="573"/>
                    </a:lnTo>
                    <a:lnTo>
                      <a:pt x="55" y="586"/>
                    </a:lnTo>
                    <a:lnTo>
                      <a:pt x="64" y="599"/>
                    </a:lnTo>
                    <a:lnTo>
                      <a:pt x="74" y="611"/>
                    </a:lnTo>
                    <a:lnTo>
                      <a:pt x="84" y="623"/>
                    </a:lnTo>
                    <a:lnTo>
                      <a:pt x="94" y="634"/>
                    </a:lnTo>
                    <a:lnTo>
                      <a:pt x="105" y="645"/>
                    </a:lnTo>
                    <a:lnTo>
                      <a:pt x="117" y="655"/>
                    </a:lnTo>
                    <a:lnTo>
                      <a:pt x="129" y="664"/>
                    </a:lnTo>
                    <a:lnTo>
                      <a:pt x="142" y="674"/>
                    </a:lnTo>
                    <a:lnTo>
                      <a:pt x="155" y="682"/>
                    </a:lnTo>
                    <a:lnTo>
                      <a:pt x="169" y="690"/>
                    </a:lnTo>
                    <a:lnTo>
                      <a:pt x="182" y="696"/>
                    </a:lnTo>
                    <a:lnTo>
                      <a:pt x="197" y="703"/>
                    </a:lnTo>
                    <a:lnTo>
                      <a:pt x="211" y="709"/>
                    </a:lnTo>
                    <a:lnTo>
                      <a:pt x="226" y="714"/>
                    </a:lnTo>
                    <a:lnTo>
                      <a:pt x="241" y="718"/>
                    </a:lnTo>
                    <a:lnTo>
                      <a:pt x="256" y="722"/>
                    </a:lnTo>
                    <a:lnTo>
                      <a:pt x="273" y="724"/>
                    </a:lnTo>
                    <a:lnTo>
                      <a:pt x="289" y="727"/>
                    </a:lnTo>
                    <a:lnTo>
                      <a:pt x="305" y="728"/>
                    </a:lnTo>
                    <a:lnTo>
                      <a:pt x="321" y="729"/>
                    </a:lnTo>
                    <a:lnTo>
                      <a:pt x="321" y="72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  <a:latin typeface="Arial" panose="020B0604020202020204"/>
                </a:endParaRPr>
              </a:p>
            </p:txBody>
          </p:sp>
          <p:sp>
            <p:nvSpPr>
              <p:cNvPr id="274" name="Freeform 6">
                <a:extLst>
                  <a:ext uri="{FF2B5EF4-FFF2-40B4-BE49-F238E27FC236}">
                    <a16:creationId xmlns:a16="http://schemas.microsoft.com/office/drawing/2014/main" id="{FEEF671F-30BD-4ADA-B24C-D469E464ECC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69863" y="549275"/>
                <a:ext cx="493713" cy="152400"/>
              </a:xfrm>
              <a:custGeom>
                <a:avLst/>
                <a:gdLst>
                  <a:gd name="T0" fmla="*/ 1222 w 1243"/>
                  <a:gd name="T1" fmla="*/ 386 h 386"/>
                  <a:gd name="T2" fmla="*/ 1226 w 1243"/>
                  <a:gd name="T3" fmla="*/ 386 h 386"/>
                  <a:gd name="T4" fmla="*/ 1233 w 1243"/>
                  <a:gd name="T5" fmla="*/ 382 h 386"/>
                  <a:gd name="T6" fmla="*/ 1239 w 1243"/>
                  <a:gd name="T7" fmla="*/ 376 h 386"/>
                  <a:gd name="T8" fmla="*/ 1242 w 1243"/>
                  <a:gd name="T9" fmla="*/ 368 h 386"/>
                  <a:gd name="T10" fmla="*/ 1243 w 1243"/>
                  <a:gd name="T11" fmla="*/ 364 h 386"/>
                  <a:gd name="T12" fmla="*/ 1241 w 1243"/>
                  <a:gd name="T13" fmla="*/ 327 h 386"/>
                  <a:gd name="T14" fmla="*/ 1236 w 1243"/>
                  <a:gd name="T15" fmla="*/ 291 h 386"/>
                  <a:gd name="T16" fmla="*/ 1226 w 1243"/>
                  <a:gd name="T17" fmla="*/ 256 h 386"/>
                  <a:gd name="T18" fmla="*/ 1214 w 1243"/>
                  <a:gd name="T19" fmla="*/ 223 h 386"/>
                  <a:gd name="T20" fmla="*/ 1199 w 1243"/>
                  <a:gd name="T21" fmla="*/ 191 h 386"/>
                  <a:gd name="T22" fmla="*/ 1181 w 1243"/>
                  <a:gd name="T23" fmla="*/ 161 h 386"/>
                  <a:gd name="T24" fmla="*/ 1159 w 1243"/>
                  <a:gd name="T25" fmla="*/ 133 h 386"/>
                  <a:gd name="T26" fmla="*/ 1136 w 1243"/>
                  <a:gd name="T27" fmla="*/ 107 h 386"/>
                  <a:gd name="T28" fmla="*/ 1110 w 1243"/>
                  <a:gd name="T29" fmla="*/ 83 h 386"/>
                  <a:gd name="T30" fmla="*/ 1082 w 1243"/>
                  <a:gd name="T31" fmla="*/ 63 h 386"/>
                  <a:gd name="T32" fmla="*/ 1052 w 1243"/>
                  <a:gd name="T33" fmla="*/ 44 h 386"/>
                  <a:gd name="T34" fmla="*/ 1020 w 1243"/>
                  <a:gd name="T35" fmla="*/ 29 h 386"/>
                  <a:gd name="T36" fmla="*/ 986 w 1243"/>
                  <a:gd name="T37" fmla="*/ 16 h 386"/>
                  <a:gd name="T38" fmla="*/ 952 w 1243"/>
                  <a:gd name="T39" fmla="*/ 8 h 386"/>
                  <a:gd name="T40" fmla="*/ 916 w 1243"/>
                  <a:gd name="T41" fmla="*/ 2 h 386"/>
                  <a:gd name="T42" fmla="*/ 878 w 1243"/>
                  <a:gd name="T43" fmla="*/ 0 h 386"/>
                  <a:gd name="T44" fmla="*/ 364 w 1243"/>
                  <a:gd name="T45" fmla="*/ 0 h 386"/>
                  <a:gd name="T46" fmla="*/ 327 w 1243"/>
                  <a:gd name="T47" fmla="*/ 2 h 386"/>
                  <a:gd name="T48" fmla="*/ 291 w 1243"/>
                  <a:gd name="T49" fmla="*/ 8 h 386"/>
                  <a:gd name="T50" fmla="*/ 256 w 1243"/>
                  <a:gd name="T51" fmla="*/ 16 h 386"/>
                  <a:gd name="T52" fmla="*/ 223 w 1243"/>
                  <a:gd name="T53" fmla="*/ 29 h 386"/>
                  <a:gd name="T54" fmla="*/ 191 w 1243"/>
                  <a:gd name="T55" fmla="*/ 44 h 386"/>
                  <a:gd name="T56" fmla="*/ 161 w 1243"/>
                  <a:gd name="T57" fmla="*/ 63 h 386"/>
                  <a:gd name="T58" fmla="*/ 133 w 1243"/>
                  <a:gd name="T59" fmla="*/ 83 h 386"/>
                  <a:gd name="T60" fmla="*/ 107 w 1243"/>
                  <a:gd name="T61" fmla="*/ 107 h 386"/>
                  <a:gd name="T62" fmla="*/ 83 w 1243"/>
                  <a:gd name="T63" fmla="*/ 133 h 386"/>
                  <a:gd name="T64" fmla="*/ 63 w 1243"/>
                  <a:gd name="T65" fmla="*/ 161 h 386"/>
                  <a:gd name="T66" fmla="*/ 44 w 1243"/>
                  <a:gd name="T67" fmla="*/ 191 h 386"/>
                  <a:gd name="T68" fmla="*/ 29 w 1243"/>
                  <a:gd name="T69" fmla="*/ 223 h 386"/>
                  <a:gd name="T70" fmla="*/ 16 w 1243"/>
                  <a:gd name="T71" fmla="*/ 256 h 386"/>
                  <a:gd name="T72" fmla="*/ 8 w 1243"/>
                  <a:gd name="T73" fmla="*/ 291 h 386"/>
                  <a:gd name="T74" fmla="*/ 2 w 1243"/>
                  <a:gd name="T75" fmla="*/ 327 h 386"/>
                  <a:gd name="T76" fmla="*/ 0 w 1243"/>
                  <a:gd name="T77" fmla="*/ 364 h 386"/>
                  <a:gd name="T78" fmla="*/ 0 w 1243"/>
                  <a:gd name="T79" fmla="*/ 368 h 386"/>
                  <a:gd name="T80" fmla="*/ 3 w 1243"/>
                  <a:gd name="T81" fmla="*/ 376 h 386"/>
                  <a:gd name="T82" fmla="*/ 10 w 1243"/>
                  <a:gd name="T83" fmla="*/ 382 h 386"/>
                  <a:gd name="T84" fmla="*/ 17 w 1243"/>
                  <a:gd name="T85" fmla="*/ 386 h 386"/>
                  <a:gd name="T86" fmla="*/ 22 w 1243"/>
                  <a:gd name="T87" fmla="*/ 386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3" h="386">
                    <a:moveTo>
                      <a:pt x="22" y="386"/>
                    </a:moveTo>
                    <a:lnTo>
                      <a:pt x="1222" y="386"/>
                    </a:lnTo>
                    <a:lnTo>
                      <a:pt x="1222" y="386"/>
                    </a:lnTo>
                    <a:lnTo>
                      <a:pt x="1226" y="386"/>
                    </a:lnTo>
                    <a:lnTo>
                      <a:pt x="1229" y="385"/>
                    </a:lnTo>
                    <a:lnTo>
                      <a:pt x="1233" y="382"/>
                    </a:lnTo>
                    <a:lnTo>
                      <a:pt x="1237" y="379"/>
                    </a:lnTo>
                    <a:lnTo>
                      <a:pt x="1239" y="376"/>
                    </a:lnTo>
                    <a:lnTo>
                      <a:pt x="1241" y="373"/>
                    </a:lnTo>
                    <a:lnTo>
                      <a:pt x="1242" y="368"/>
                    </a:lnTo>
                    <a:lnTo>
                      <a:pt x="1243" y="364"/>
                    </a:lnTo>
                    <a:lnTo>
                      <a:pt x="1243" y="364"/>
                    </a:lnTo>
                    <a:lnTo>
                      <a:pt x="1242" y="346"/>
                    </a:lnTo>
                    <a:lnTo>
                      <a:pt x="1241" y="327"/>
                    </a:lnTo>
                    <a:lnTo>
                      <a:pt x="1239" y="309"/>
                    </a:lnTo>
                    <a:lnTo>
                      <a:pt x="1236" y="291"/>
                    </a:lnTo>
                    <a:lnTo>
                      <a:pt x="1231" y="273"/>
                    </a:lnTo>
                    <a:lnTo>
                      <a:pt x="1226" y="256"/>
                    </a:lnTo>
                    <a:lnTo>
                      <a:pt x="1220" y="239"/>
                    </a:lnTo>
                    <a:lnTo>
                      <a:pt x="1214" y="223"/>
                    </a:lnTo>
                    <a:lnTo>
                      <a:pt x="1206" y="206"/>
                    </a:lnTo>
                    <a:lnTo>
                      <a:pt x="1199" y="191"/>
                    </a:lnTo>
                    <a:lnTo>
                      <a:pt x="1190" y="176"/>
                    </a:lnTo>
                    <a:lnTo>
                      <a:pt x="1181" y="161"/>
                    </a:lnTo>
                    <a:lnTo>
                      <a:pt x="1170" y="147"/>
                    </a:lnTo>
                    <a:lnTo>
                      <a:pt x="1159" y="133"/>
                    </a:lnTo>
                    <a:lnTo>
                      <a:pt x="1148" y="120"/>
                    </a:lnTo>
                    <a:lnTo>
                      <a:pt x="1136" y="107"/>
                    </a:lnTo>
                    <a:lnTo>
                      <a:pt x="1123" y="95"/>
                    </a:lnTo>
                    <a:lnTo>
                      <a:pt x="1110" y="83"/>
                    </a:lnTo>
                    <a:lnTo>
                      <a:pt x="1096" y="72"/>
                    </a:lnTo>
                    <a:lnTo>
                      <a:pt x="1082" y="63"/>
                    </a:lnTo>
                    <a:lnTo>
                      <a:pt x="1067" y="53"/>
                    </a:lnTo>
                    <a:lnTo>
                      <a:pt x="1052" y="44"/>
                    </a:lnTo>
                    <a:lnTo>
                      <a:pt x="1036" y="36"/>
                    </a:lnTo>
                    <a:lnTo>
                      <a:pt x="1020" y="29"/>
                    </a:lnTo>
                    <a:lnTo>
                      <a:pt x="1003" y="23"/>
                    </a:lnTo>
                    <a:lnTo>
                      <a:pt x="986" y="16"/>
                    </a:lnTo>
                    <a:lnTo>
                      <a:pt x="970" y="12"/>
                    </a:lnTo>
                    <a:lnTo>
                      <a:pt x="952" y="8"/>
                    </a:lnTo>
                    <a:lnTo>
                      <a:pt x="934" y="4"/>
                    </a:lnTo>
                    <a:lnTo>
                      <a:pt x="916" y="2"/>
                    </a:lnTo>
                    <a:lnTo>
                      <a:pt x="898" y="0"/>
                    </a:lnTo>
                    <a:lnTo>
                      <a:pt x="878" y="0"/>
                    </a:lnTo>
                    <a:lnTo>
                      <a:pt x="364" y="0"/>
                    </a:lnTo>
                    <a:lnTo>
                      <a:pt x="364" y="0"/>
                    </a:lnTo>
                    <a:lnTo>
                      <a:pt x="346" y="0"/>
                    </a:lnTo>
                    <a:lnTo>
                      <a:pt x="327" y="2"/>
                    </a:lnTo>
                    <a:lnTo>
                      <a:pt x="309" y="4"/>
                    </a:lnTo>
                    <a:lnTo>
                      <a:pt x="291" y="8"/>
                    </a:lnTo>
                    <a:lnTo>
                      <a:pt x="273" y="12"/>
                    </a:lnTo>
                    <a:lnTo>
                      <a:pt x="256" y="16"/>
                    </a:lnTo>
                    <a:lnTo>
                      <a:pt x="239" y="23"/>
                    </a:lnTo>
                    <a:lnTo>
                      <a:pt x="223" y="29"/>
                    </a:lnTo>
                    <a:lnTo>
                      <a:pt x="206" y="36"/>
                    </a:lnTo>
                    <a:lnTo>
                      <a:pt x="191" y="44"/>
                    </a:lnTo>
                    <a:lnTo>
                      <a:pt x="175" y="53"/>
                    </a:lnTo>
                    <a:lnTo>
                      <a:pt x="161" y="63"/>
                    </a:lnTo>
                    <a:lnTo>
                      <a:pt x="147" y="72"/>
                    </a:lnTo>
                    <a:lnTo>
                      <a:pt x="133" y="83"/>
                    </a:lnTo>
                    <a:lnTo>
                      <a:pt x="120" y="95"/>
                    </a:lnTo>
                    <a:lnTo>
                      <a:pt x="107" y="107"/>
                    </a:lnTo>
                    <a:lnTo>
                      <a:pt x="95" y="120"/>
                    </a:lnTo>
                    <a:lnTo>
                      <a:pt x="83" y="133"/>
                    </a:lnTo>
                    <a:lnTo>
                      <a:pt x="73" y="147"/>
                    </a:lnTo>
                    <a:lnTo>
                      <a:pt x="63" y="161"/>
                    </a:lnTo>
                    <a:lnTo>
                      <a:pt x="53" y="176"/>
                    </a:lnTo>
                    <a:lnTo>
                      <a:pt x="44" y="191"/>
                    </a:lnTo>
                    <a:lnTo>
                      <a:pt x="36" y="206"/>
                    </a:lnTo>
                    <a:lnTo>
                      <a:pt x="29" y="223"/>
                    </a:lnTo>
                    <a:lnTo>
                      <a:pt x="22" y="239"/>
                    </a:lnTo>
                    <a:lnTo>
                      <a:pt x="16" y="256"/>
                    </a:lnTo>
                    <a:lnTo>
                      <a:pt x="12" y="273"/>
                    </a:lnTo>
                    <a:lnTo>
                      <a:pt x="8" y="291"/>
                    </a:lnTo>
                    <a:lnTo>
                      <a:pt x="5" y="309"/>
                    </a:lnTo>
                    <a:lnTo>
                      <a:pt x="2" y="327"/>
                    </a:lnTo>
                    <a:lnTo>
                      <a:pt x="0" y="346"/>
                    </a:lnTo>
                    <a:lnTo>
                      <a:pt x="0" y="364"/>
                    </a:lnTo>
                    <a:lnTo>
                      <a:pt x="0" y="364"/>
                    </a:lnTo>
                    <a:lnTo>
                      <a:pt x="0" y="368"/>
                    </a:lnTo>
                    <a:lnTo>
                      <a:pt x="2" y="373"/>
                    </a:lnTo>
                    <a:lnTo>
                      <a:pt x="3" y="376"/>
                    </a:lnTo>
                    <a:lnTo>
                      <a:pt x="7" y="379"/>
                    </a:lnTo>
                    <a:lnTo>
                      <a:pt x="10" y="382"/>
                    </a:lnTo>
                    <a:lnTo>
                      <a:pt x="13" y="385"/>
                    </a:lnTo>
                    <a:lnTo>
                      <a:pt x="17" y="386"/>
                    </a:lnTo>
                    <a:lnTo>
                      <a:pt x="22" y="386"/>
                    </a:lnTo>
                    <a:lnTo>
                      <a:pt x="22" y="38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  <a:latin typeface="Arial" panose="020B0604020202020204"/>
                </a:endParaRPr>
              </a:p>
            </p:txBody>
          </p:sp>
        </p:grpSp>
        <p:grpSp>
          <p:nvGrpSpPr>
            <p:cNvPr id="275" name="Group 274">
              <a:extLst>
                <a:ext uri="{FF2B5EF4-FFF2-40B4-BE49-F238E27FC236}">
                  <a16:creationId xmlns:a16="http://schemas.microsoft.com/office/drawing/2014/main" id="{0C967CC6-25C9-4C9D-BF58-DDE044F02F94}"/>
                </a:ext>
              </a:extLst>
            </p:cNvPr>
            <p:cNvGrpSpPr/>
            <p:nvPr/>
          </p:nvGrpSpPr>
          <p:grpSpPr>
            <a:xfrm>
              <a:off x="2705337" y="4372467"/>
              <a:ext cx="248839" cy="218215"/>
              <a:chOff x="169863" y="225425"/>
              <a:chExt cx="493713" cy="476250"/>
            </a:xfrm>
            <a:solidFill>
              <a:srgbClr val="FFFFFF"/>
            </a:solidFill>
          </p:grpSpPr>
          <p:sp>
            <p:nvSpPr>
              <p:cNvPr id="276" name="Freeform 5">
                <a:extLst>
                  <a:ext uri="{FF2B5EF4-FFF2-40B4-BE49-F238E27FC236}">
                    <a16:creationId xmlns:a16="http://schemas.microsoft.com/office/drawing/2014/main" id="{3F3CCC30-E7E4-48B5-8F84-D978C382301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88925" y="225425"/>
                <a:ext cx="254000" cy="288925"/>
              </a:xfrm>
              <a:custGeom>
                <a:avLst/>
                <a:gdLst>
                  <a:gd name="T0" fmla="*/ 338 w 643"/>
                  <a:gd name="T1" fmla="*/ 728 h 729"/>
                  <a:gd name="T2" fmla="*/ 386 w 643"/>
                  <a:gd name="T3" fmla="*/ 722 h 729"/>
                  <a:gd name="T4" fmla="*/ 431 w 643"/>
                  <a:gd name="T5" fmla="*/ 709 h 729"/>
                  <a:gd name="T6" fmla="*/ 474 w 643"/>
                  <a:gd name="T7" fmla="*/ 690 h 729"/>
                  <a:gd name="T8" fmla="*/ 513 w 643"/>
                  <a:gd name="T9" fmla="*/ 664 h 729"/>
                  <a:gd name="T10" fmla="*/ 549 w 643"/>
                  <a:gd name="T11" fmla="*/ 634 h 729"/>
                  <a:gd name="T12" fmla="*/ 579 w 643"/>
                  <a:gd name="T13" fmla="*/ 599 h 729"/>
                  <a:gd name="T14" fmla="*/ 604 w 643"/>
                  <a:gd name="T15" fmla="*/ 560 h 729"/>
                  <a:gd name="T16" fmla="*/ 624 w 643"/>
                  <a:gd name="T17" fmla="*/ 517 h 729"/>
                  <a:gd name="T18" fmla="*/ 636 w 643"/>
                  <a:gd name="T19" fmla="*/ 472 h 729"/>
                  <a:gd name="T20" fmla="*/ 642 w 643"/>
                  <a:gd name="T21" fmla="*/ 423 h 729"/>
                  <a:gd name="T22" fmla="*/ 643 w 643"/>
                  <a:gd name="T23" fmla="*/ 322 h 729"/>
                  <a:gd name="T24" fmla="*/ 639 w 643"/>
                  <a:gd name="T25" fmla="*/ 273 h 729"/>
                  <a:gd name="T26" fmla="*/ 628 w 643"/>
                  <a:gd name="T27" fmla="*/ 225 h 729"/>
                  <a:gd name="T28" fmla="*/ 611 w 643"/>
                  <a:gd name="T29" fmla="*/ 182 h 729"/>
                  <a:gd name="T30" fmla="*/ 588 w 643"/>
                  <a:gd name="T31" fmla="*/ 142 h 729"/>
                  <a:gd name="T32" fmla="*/ 559 w 643"/>
                  <a:gd name="T33" fmla="*/ 106 h 729"/>
                  <a:gd name="T34" fmla="*/ 525 w 643"/>
                  <a:gd name="T35" fmla="*/ 73 h 729"/>
                  <a:gd name="T36" fmla="*/ 487 w 643"/>
                  <a:gd name="T37" fmla="*/ 46 h 729"/>
                  <a:gd name="T38" fmla="*/ 446 w 643"/>
                  <a:gd name="T39" fmla="*/ 26 h 729"/>
                  <a:gd name="T40" fmla="*/ 402 w 643"/>
                  <a:gd name="T41" fmla="*/ 11 h 729"/>
                  <a:gd name="T42" fmla="*/ 355 w 643"/>
                  <a:gd name="T43" fmla="*/ 2 h 729"/>
                  <a:gd name="T44" fmla="*/ 321 w 643"/>
                  <a:gd name="T45" fmla="*/ 0 h 729"/>
                  <a:gd name="T46" fmla="*/ 273 w 643"/>
                  <a:gd name="T47" fmla="*/ 4 h 729"/>
                  <a:gd name="T48" fmla="*/ 226 w 643"/>
                  <a:gd name="T49" fmla="*/ 15 h 729"/>
                  <a:gd name="T50" fmla="*/ 182 w 643"/>
                  <a:gd name="T51" fmla="*/ 32 h 729"/>
                  <a:gd name="T52" fmla="*/ 142 w 643"/>
                  <a:gd name="T53" fmla="*/ 55 h 729"/>
                  <a:gd name="T54" fmla="*/ 105 w 643"/>
                  <a:gd name="T55" fmla="*/ 84 h 729"/>
                  <a:gd name="T56" fmla="*/ 74 w 643"/>
                  <a:gd name="T57" fmla="*/ 117 h 729"/>
                  <a:gd name="T58" fmla="*/ 47 w 643"/>
                  <a:gd name="T59" fmla="*/ 155 h 729"/>
                  <a:gd name="T60" fmla="*/ 25 w 643"/>
                  <a:gd name="T61" fmla="*/ 196 h 729"/>
                  <a:gd name="T62" fmla="*/ 10 w 643"/>
                  <a:gd name="T63" fmla="*/ 241 h 729"/>
                  <a:gd name="T64" fmla="*/ 1 w 643"/>
                  <a:gd name="T65" fmla="*/ 288 h 729"/>
                  <a:gd name="T66" fmla="*/ 0 w 643"/>
                  <a:gd name="T67" fmla="*/ 407 h 729"/>
                  <a:gd name="T68" fmla="*/ 1 w 643"/>
                  <a:gd name="T69" fmla="*/ 439 h 729"/>
                  <a:gd name="T70" fmla="*/ 10 w 643"/>
                  <a:gd name="T71" fmla="*/ 487 h 729"/>
                  <a:gd name="T72" fmla="*/ 25 w 643"/>
                  <a:gd name="T73" fmla="*/ 532 h 729"/>
                  <a:gd name="T74" fmla="*/ 47 w 643"/>
                  <a:gd name="T75" fmla="*/ 573 h 729"/>
                  <a:gd name="T76" fmla="*/ 74 w 643"/>
                  <a:gd name="T77" fmla="*/ 611 h 729"/>
                  <a:gd name="T78" fmla="*/ 105 w 643"/>
                  <a:gd name="T79" fmla="*/ 645 h 729"/>
                  <a:gd name="T80" fmla="*/ 142 w 643"/>
                  <a:gd name="T81" fmla="*/ 674 h 729"/>
                  <a:gd name="T82" fmla="*/ 182 w 643"/>
                  <a:gd name="T83" fmla="*/ 696 h 729"/>
                  <a:gd name="T84" fmla="*/ 226 w 643"/>
                  <a:gd name="T85" fmla="*/ 714 h 729"/>
                  <a:gd name="T86" fmla="*/ 273 w 643"/>
                  <a:gd name="T87" fmla="*/ 724 h 729"/>
                  <a:gd name="T88" fmla="*/ 321 w 643"/>
                  <a:gd name="T89" fmla="*/ 729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43" h="729">
                    <a:moveTo>
                      <a:pt x="321" y="729"/>
                    </a:moveTo>
                    <a:lnTo>
                      <a:pt x="321" y="729"/>
                    </a:lnTo>
                    <a:lnTo>
                      <a:pt x="338" y="728"/>
                    </a:lnTo>
                    <a:lnTo>
                      <a:pt x="355" y="727"/>
                    </a:lnTo>
                    <a:lnTo>
                      <a:pt x="371" y="724"/>
                    </a:lnTo>
                    <a:lnTo>
                      <a:pt x="386" y="722"/>
                    </a:lnTo>
                    <a:lnTo>
                      <a:pt x="402" y="718"/>
                    </a:lnTo>
                    <a:lnTo>
                      <a:pt x="417" y="714"/>
                    </a:lnTo>
                    <a:lnTo>
                      <a:pt x="431" y="709"/>
                    </a:lnTo>
                    <a:lnTo>
                      <a:pt x="446" y="703"/>
                    </a:lnTo>
                    <a:lnTo>
                      <a:pt x="460" y="696"/>
                    </a:lnTo>
                    <a:lnTo>
                      <a:pt x="474" y="690"/>
                    </a:lnTo>
                    <a:lnTo>
                      <a:pt x="487" y="682"/>
                    </a:lnTo>
                    <a:lnTo>
                      <a:pt x="501" y="674"/>
                    </a:lnTo>
                    <a:lnTo>
                      <a:pt x="513" y="664"/>
                    </a:lnTo>
                    <a:lnTo>
                      <a:pt x="525" y="655"/>
                    </a:lnTo>
                    <a:lnTo>
                      <a:pt x="537" y="645"/>
                    </a:lnTo>
                    <a:lnTo>
                      <a:pt x="549" y="634"/>
                    </a:lnTo>
                    <a:lnTo>
                      <a:pt x="559" y="623"/>
                    </a:lnTo>
                    <a:lnTo>
                      <a:pt x="570" y="611"/>
                    </a:lnTo>
                    <a:lnTo>
                      <a:pt x="579" y="599"/>
                    </a:lnTo>
                    <a:lnTo>
                      <a:pt x="588" y="586"/>
                    </a:lnTo>
                    <a:lnTo>
                      <a:pt x="597" y="573"/>
                    </a:lnTo>
                    <a:lnTo>
                      <a:pt x="604" y="560"/>
                    </a:lnTo>
                    <a:lnTo>
                      <a:pt x="611" y="546"/>
                    </a:lnTo>
                    <a:lnTo>
                      <a:pt x="617" y="532"/>
                    </a:lnTo>
                    <a:lnTo>
                      <a:pt x="624" y="517"/>
                    </a:lnTo>
                    <a:lnTo>
                      <a:pt x="628" y="503"/>
                    </a:lnTo>
                    <a:lnTo>
                      <a:pt x="632" y="487"/>
                    </a:lnTo>
                    <a:lnTo>
                      <a:pt x="636" y="472"/>
                    </a:lnTo>
                    <a:lnTo>
                      <a:pt x="639" y="456"/>
                    </a:lnTo>
                    <a:lnTo>
                      <a:pt x="641" y="439"/>
                    </a:lnTo>
                    <a:lnTo>
                      <a:pt x="642" y="423"/>
                    </a:lnTo>
                    <a:lnTo>
                      <a:pt x="643" y="407"/>
                    </a:lnTo>
                    <a:lnTo>
                      <a:pt x="643" y="322"/>
                    </a:lnTo>
                    <a:lnTo>
                      <a:pt x="643" y="322"/>
                    </a:lnTo>
                    <a:lnTo>
                      <a:pt x="642" y="304"/>
                    </a:lnTo>
                    <a:lnTo>
                      <a:pt x="641" y="288"/>
                    </a:lnTo>
                    <a:lnTo>
                      <a:pt x="639" y="273"/>
                    </a:lnTo>
                    <a:lnTo>
                      <a:pt x="636" y="257"/>
                    </a:lnTo>
                    <a:lnTo>
                      <a:pt x="632" y="241"/>
                    </a:lnTo>
                    <a:lnTo>
                      <a:pt x="628" y="225"/>
                    </a:lnTo>
                    <a:lnTo>
                      <a:pt x="624" y="211"/>
                    </a:lnTo>
                    <a:lnTo>
                      <a:pt x="617" y="196"/>
                    </a:lnTo>
                    <a:lnTo>
                      <a:pt x="611" y="182"/>
                    </a:lnTo>
                    <a:lnTo>
                      <a:pt x="604" y="168"/>
                    </a:lnTo>
                    <a:lnTo>
                      <a:pt x="597" y="155"/>
                    </a:lnTo>
                    <a:lnTo>
                      <a:pt x="588" y="142"/>
                    </a:lnTo>
                    <a:lnTo>
                      <a:pt x="579" y="129"/>
                    </a:lnTo>
                    <a:lnTo>
                      <a:pt x="570" y="117"/>
                    </a:lnTo>
                    <a:lnTo>
                      <a:pt x="559" y="106"/>
                    </a:lnTo>
                    <a:lnTo>
                      <a:pt x="549" y="94"/>
                    </a:lnTo>
                    <a:lnTo>
                      <a:pt x="537" y="84"/>
                    </a:lnTo>
                    <a:lnTo>
                      <a:pt x="525" y="73"/>
                    </a:lnTo>
                    <a:lnTo>
                      <a:pt x="513" y="63"/>
                    </a:lnTo>
                    <a:lnTo>
                      <a:pt x="501" y="55"/>
                    </a:lnTo>
                    <a:lnTo>
                      <a:pt x="487" y="46"/>
                    </a:lnTo>
                    <a:lnTo>
                      <a:pt x="474" y="39"/>
                    </a:lnTo>
                    <a:lnTo>
                      <a:pt x="460" y="32"/>
                    </a:lnTo>
                    <a:lnTo>
                      <a:pt x="446" y="26"/>
                    </a:lnTo>
                    <a:lnTo>
                      <a:pt x="431" y="19"/>
                    </a:lnTo>
                    <a:lnTo>
                      <a:pt x="417" y="15"/>
                    </a:lnTo>
                    <a:lnTo>
                      <a:pt x="402" y="11"/>
                    </a:lnTo>
                    <a:lnTo>
                      <a:pt x="386" y="6"/>
                    </a:lnTo>
                    <a:lnTo>
                      <a:pt x="371" y="4"/>
                    </a:lnTo>
                    <a:lnTo>
                      <a:pt x="355" y="2"/>
                    </a:lnTo>
                    <a:lnTo>
                      <a:pt x="338" y="1"/>
                    </a:lnTo>
                    <a:lnTo>
                      <a:pt x="321" y="0"/>
                    </a:lnTo>
                    <a:lnTo>
                      <a:pt x="321" y="0"/>
                    </a:lnTo>
                    <a:lnTo>
                      <a:pt x="305" y="1"/>
                    </a:lnTo>
                    <a:lnTo>
                      <a:pt x="289" y="2"/>
                    </a:lnTo>
                    <a:lnTo>
                      <a:pt x="273" y="4"/>
                    </a:lnTo>
                    <a:lnTo>
                      <a:pt x="256" y="6"/>
                    </a:lnTo>
                    <a:lnTo>
                      <a:pt x="241" y="11"/>
                    </a:lnTo>
                    <a:lnTo>
                      <a:pt x="226" y="15"/>
                    </a:lnTo>
                    <a:lnTo>
                      <a:pt x="211" y="19"/>
                    </a:lnTo>
                    <a:lnTo>
                      <a:pt x="197" y="26"/>
                    </a:lnTo>
                    <a:lnTo>
                      <a:pt x="182" y="32"/>
                    </a:lnTo>
                    <a:lnTo>
                      <a:pt x="169" y="39"/>
                    </a:lnTo>
                    <a:lnTo>
                      <a:pt x="155" y="46"/>
                    </a:lnTo>
                    <a:lnTo>
                      <a:pt x="142" y="55"/>
                    </a:lnTo>
                    <a:lnTo>
                      <a:pt x="129" y="63"/>
                    </a:lnTo>
                    <a:lnTo>
                      <a:pt x="117" y="73"/>
                    </a:lnTo>
                    <a:lnTo>
                      <a:pt x="105" y="84"/>
                    </a:lnTo>
                    <a:lnTo>
                      <a:pt x="94" y="94"/>
                    </a:lnTo>
                    <a:lnTo>
                      <a:pt x="84" y="106"/>
                    </a:lnTo>
                    <a:lnTo>
                      <a:pt x="74" y="117"/>
                    </a:lnTo>
                    <a:lnTo>
                      <a:pt x="64" y="129"/>
                    </a:lnTo>
                    <a:lnTo>
                      <a:pt x="55" y="142"/>
                    </a:lnTo>
                    <a:lnTo>
                      <a:pt x="47" y="155"/>
                    </a:lnTo>
                    <a:lnTo>
                      <a:pt x="39" y="168"/>
                    </a:lnTo>
                    <a:lnTo>
                      <a:pt x="32" y="182"/>
                    </a:lnTo>
                    <a:lnTo>
                      <a:pt x="25" y="196"/>
                    </a:lnTo>
                    <a:lnTo>
                      <a:pt x="20" y="211"/>
                    </a:lnTo>
                    <a:lnTo>
                      <a:pt x="14" y="225"/>
                    </a:lnTo>
                    <a:lnTo>
                      <a:pt x="10" y="241"/>
                    </a:lnTo>
                    <a:lnTo>
                      <a:pt x="7" y="257"/>
                    </a:lnTo>
                    <a:lnTo>
                      <a:pt x="4" y="273"/>
                    </a:lnTo>
                    <a:lnTo>
                      <a:pt x="1" y="288"/>
                    </a:lnTo>
                    <a:lnTo>
                      <a:pt x="0" y="304"/>
                    </a:lnTo>
                    <a:lnTo>
                      <a:pt x="0" y="322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0" y="423"/>
                    </a:lnTo>
                    <a:lnTo>
                      <a:pt x="1" y="439"/>
                    </a:lnTo>
                    <a:lnTo>
                      <a:pt x="4" y="456"/>
                    </a:lnTo>
                    <a:lnTo>
                      <a:pt x="7" y="472"/>
                    </a:lnTo>
                    <a:lnTo>
                      <a:pt x="10" y="487"/>
                    </a:lnTo>
                    <a:lnTo>
                      <a:pt x="14" y="503"/>
                    </a:lnTo>
                    <a:lnTo>
                      <a:pt x="20" y="517"/>
                    </a:lnTo>
                    <a:lnTo>
                      <a:pt x="25" y="532"/>
                    </a:lnTo>
                    <a:lnTo>
                      <a:pt x="32" y="546"/>
                    </a:lnTo>
                    <a:lnTo>
                      <a:pt x="39" y="560"/>
                    </a:lnTo>
                    <a:lnTo>
                      <a:pt x="47" y="573"/>
                    </a:lnTo>
                    <a:lnTo>
                      <a:pt x="55" y="586"/>
                    </a:lnTo>
                    <a:lnTo>
                      <a:pt x="64" y="599"/>
                    </a:lnTo>
                    <a:lnTo>
                      <a:pt x="74" y="611"/>
                    </a:lnTo>
                    <a:lnTo>
                      <a:pt x="84" y="623"/>
                    </a:lnTo>
                    <a:lnTo>
                      <a:pt x="94" y="634"/>
                    </a:lnTo>
                    <a:lnTo>
                      <a:pt x="105" y="645"/>
                    </a:lnTo>
                    <a:lnTo>
                      <a:pt x="117" y="655"/>
                    </a:lnTo>
                    <a:lnTo>
                      <a:pt x="129" y="664"/>
                    </a:lnTo>
                    <a:lnTo>
                      <a:pt x="142" y="674"/>
                    </a:lnTo>
                    <a:lnTo>
                      <a:pt x="155" y="682"/>
                    </a:lnTo>
                    <a:lnTo>
                      <a:pt x="169" y="690"/>
                    </a:lnTo>
                    <a:lnTo>
                      <a:pt x="182" y="696"/>
                    </a:lnTo>
                    <a:lnTo>
                      <a:pt x="197" y="703"/>
                    </a:lnTo>
                    <a:lnTo>
                      <a:pt x="211" y="709"/>
                    </a:lnTo>
                    <a:lnTo>
                      <a:pt x="226" y="714"/>
                    </a:lnTo>
                    <a:lnTo>
                      <a:pt x="241" y="718"/>
                    </a:lnTo>
                    <a:lnTo>
                      <a:pt x="256" y="722"/>
                    </a:lnTo>
                    <a:lnTo>
                      <a:pt x="273" y="724"/>
                    </a:lnTo>
                    <a:lnTo>
                      <a:pt x="289" y="727"/>
                    </a:lnTo>
                    <a:lnTo>
                      <a:pt x="305" y="728"/>
                    </a:lnTo>
                    <a:lnTo>
                      <a:pt x="321" y="729"/>
                    </a:lnTo>
                    <a:lnTo>
                      <a:pt x="321" y="72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  <a:latin typeface="Arial" panose="020B0604020202020204"/>
                </a:endParaRPr>
              </a:p>
            </p:txBody>
          </p:sp>
          <p:sp>
            <p:nvSpPr>
              <p:cNvPr id="277" name="Freeform 6">
                <a:extLst>
                  <a:ext uri="{FF2B5EF4-FFF2-40B4-BE49-F238E27FC236}">
                    <a16:creationId xmlns:a16="http://schemas.microsoft.com/office/drawing/2014/main" id="{FED55B33-982B-40E7-A510-3F8230B4085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69863" y="549275"/>
                <a:ext cx="493713" cy="152400"/>
              </a:xfrm>
              <a:custGeom>
                <a:avLst/>
                <a:gdLst>
                  <a:gd name="T0" fmla="*/ 1222 w 1243"/>
                  <a:gd name="T1" fmla="*/ 386 h 386"/>
                  <a:gd name="T2" fmla="*/ 1226 w 1243"/>
                  <a:gd name="T3" fmla="*/ 386 h 386"/>
                  <a:gd name="T4" fmla="*/ 1233 w 1243"/>
                  <a:gd name="T5" fmla="*/ 382 h 386"/>
                  <a:gd name="T6" fmla="*/ 1239 w 1243"/>
                  <a:gd name="T7" fmla="*/ 376 h 386"/>
                  <a:gd name="T8" fmla="*/ 1242 w 1243"/>
                  <a:gd name="T9" fmla="*/ 368 h 386"/>
                  <a:gd name="T10" fmla="*/ 1243 w 1243"/>
                  <a:gd name="T11" fmla="*/ 364 h 386"/>
                  <a:gd name="T12" fmla="*/ 1241 w 1243"/>
                  <a:gd name="T13" fmla="*/ 327 h 386"/>
                  <a:gd name="T14" fmla="*/ 1236 w 1243"/>
                  <a:gd name="T15" fmla="*/ 291 h 386"/>
                  <a:gd name="T16" fmla="*/ 1226 w 1243"/>
                  <a:gd name="T17" fmla="*/ 256 h 386"/>
                  <a:gd name="T18" fmla="*/ 1214 w 1243"/>
                  <a:gd name="T19" fmla="*/ 223 h 386"/>
                  <a:gd name="T20" fmla="*/ 1199 w 1243"/>
                  <a:gd name="T21" fmla="*/ 191 h 386"/>
                  <a:gd name="T22" fmla="*/ 1181 w 1243"/>
                  <a:gd name="T23" fmla="*/ 161 h 386"/>
                  <a:gd name="T24" fmla="*/ 1159 w 1243"/>
                  <a:gd name="T25" fmla="*/ 133 h 386"/>
                  <a:gd name="T26" fmla="*/ 1136 w 1243"/>
                  <a:gd name="T27" fmla="*/ 107 h 386"/>
                  <a:gd name="T28" fmla="*/ 1110 w 1243"/>
                  <a:gd name="T29" fmla="*/ 83 h 386"/>
                  <a:gd name="T30" fmla="*/ 1082 w 1243"/>
                  <a:gd name="T31" fmla="*/ 63 h 386"/>
                  <a:gd name="T32" fmla="*/ 1052 w 1243"/>
                  <a:gd name="T33" fmla="*/ 44 h 386"/>
                  <a:gd name="T34" fmla="*/ 1020 w 1243"/>
                  <a:gd name="T35" fmla="*/ 29 h 386"/>
                  <a:gd name="T36" fmla="*/ 986 w 1243"/>
                  <a:gd name="T37" fmla="*/ 16 h 386"/>
                  <a:gd name="T38" fmla="*/ 952 w 1243"/>
                  <a:gd name="T39" fmla="*/ 8 h 386"/>
                  <a:gd name="T40" fmla="*/ 916 w 1243"/>
                  <a:gd name="T41" fmla="*/ 2 h 386"/>
                  <a:gd name="T42" fmla="*/ 878 w 1243"/>
                  <a:gd name="T43" fmla="*/ 0 h 386"/>
                  <a:gd name="T44" fmla="*/ 364 w 1243"/>
                  <a:gd name="T45" fmla="*/ 0 h 386"/>
                  <a:gd name="T46" fmla="*/ 327 w 1243"/>
                  <a:gd name="T47" fmla="*/ 2 h 386"/>
                  <a:gd name="T48" fmla="*/ 291 w 1243"/>
                  <a:gd name="T49" fmla="*/ 8 h 386"/>
                  <a:gd name="T50" fmla="*/ 256 w 1243"/>
                  <a:gd name="T51" fmla="*/ 16 h 386"/>
                  <a:gd name="T52" fmla="*/ 223 w 1243"/>
                  <a:gd name="T53" fmla="*/ 29 h 386"/>
                  <a:gd name="T54" fmla="*/ 191 w 1243"/>
                  <a:gd name="T55" fmla="*/ 44 h 386"/>
                  <a:gd name="T56" fmla="*/ 161 w 1243"/>
                  <a:gd name="T57" fmla="*/ 63 h 386"/>
                  <a:gd name="T58" fmla="*/ 133 w 1243"/>
                  <a:gd name="T59" fmla="*/ 83 h 386"/>
                  <a:gd name="T60" fmla="*/ 107 w 1243"/>
                  <a:gd name="T61" fmla="*/ 107 h 386"/>
                  <a:gd name="T62" fmla="*/ 83 w 1243"/>
                  <a:gd name="T63" fmla="*/ 133 h 386"/>
                  <a:gd name="T64" fmla="*/ 63 w 1243"/>
                  <a:gd name="T65" fmla="*/ 161 h 386"/>
                  <a:gd name="T66" fmla="*/ 44 w 1243"/>
                  <a:gd name="T67" fmla="*/ 191 h 386"/>
                  <a:gd name="T68" fmla="*/ 29 w 1243"/>
                  <a:gd name="T69" fmla="*/ 223 h 386"/>
                  <a:gd name="T70" fmla="*/ 16 w 1243"/>
                  <a:gd name="T71" fmla="*/ 256 h 386"/>
                  <a:gd name="T72" fmla="*/ 8 w 1243"/>
                  <a:gd name="T73" fmla="*/ 291 h 386"/>
                  <a:gd name="T74" fmla="*/ 2 w 1243"/>
                  <a:gd name="T75" fmla="*/ 327 h 386"/>
                  <a:gd name="T76" fmla="*/ 0 w 1243"/>
                  <a:gd name="T77" fmla="*/ 364 h 386"/>
                  <a:gd name="T78" fmla="*/ 0 w 1243"/>
                  <a:gd name="T79" fmla="*/ 368 h 386"/>
                  <a:gd name="T80" fmla="*/ 3 w 1243"/>
                  <a:gd name="T81" fmla="*/ 376 h 386"/>
                  <a:gd name="T82" fmla="*/ 10 w 1243"/>
                  <a:gd name="T83" fmla="*/ 382 h 386"/>
                  <a:gd name="T84" fmla="*/ 17 w 1243"/>
                  <a:gd name="T85" fmla="*/ 386 h 386"/>
                  <a:gd name="T86" fmla="*/ 22 w 1243"/>
                  <a:gd name="T87" fmla="*/ 386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3" h="386">
                    <a:moveTo>
                      <a:pt x="22" y="386"/>
                    </a:moveTo>
                    <a:lnTo>
                      <a:pt x="1222" y="386"/>
                    </a:lnTo>
                    <a:lnTo>
                      <a:pt x="1222" y="386"/>
                    </a:lnTo>
                    <a:lnTo>
                      <a:pt x="1226" y="386"/>
                    </a:lnTo>
                    <a:lnTo>
                      <a:pt x="1229" y="385"/>
                    </a:lnTo>
                    <a:lnTo>
                      <a:pt x="1233" y="382"/>
                    </a:lnTo>
                    <a:lnTo>
                      <a:pt x="1237" y="379"/>
                    </a:lnTo>
                    <a:lnTo>
                      <a:pt x="1239" y="376"/>
                    </a:lnTo>
                    <a:lnTo>
                      <a:pt x="1241" y="373"/>
                    </a:lnTo>
                    <a:lnTo>
                      <a:pt x="1242" y="368"/>
                    </a:lnTo>
                    <a:lnTo>
                      <a:pt x="1243" y="364"/>
                    </a:lnTo>
                    <a:lnTo>
                      <a:pt x="1243" y="364"/>
                    </a:lnTo>
                    <a:lnTo>
                      <a:pt x="1242" y="346"/>
                    </a:lnTo>
                    <a:lnTo>
                      <a:pt x="1241" y="327"/>
                    </a:lnTo>
                    <a:lnTo>
                      <a:pt x="1239" y="309"/>
                    </a:lnTo>
                    <a:lnTo>
                      <a:pt x="1236" y="291"/>
                    </a:lnTo>
                    <a:lnTo>
                      <a:pt x="1231" y="273"/>
                    </a:lnTo>
                    <a:lnTo>
                      <a:pt x="1226" y="256"/>
                    </a:lnTo>
                    <a:lnTo>
                      <a:pt x="1220" y="239"/>
                    </a:lnTo>
                    <a:lnTo>
                      <a:pt x="1214" y="223"/>
                    </a:lnTo>
                    <a:lnTo>
                      <a:pt x="1206" y="206"/>
                    </a:lnTo>
                    <a:lnTo>
                      <a:pt x="1199" y="191"/>
                    </a:lnTo>
                    <a:lnTo>
                      <a:pt x="1190" y="176"/>
                    </a:lnTo>
                    <a:lnTo>
                      <a:pt x="1181" y="161"/>
                    </a:lnTo>
                    <a:lnTo>
                      <a:pt x="1170" y="147"/>
                    </a:lnTo>
                    <a:lnTo>
                      <a:pt x="1159" y="133"/>
                    </a:lnTo>
                    <a:lnTo>
                      <a:pt x="1148" y="120"/>
                    </a:lnTo>
                    <a:lnTo>
                      <a:pt x="1136" y="107"/>
                    </a:lnTo>
                    <a:lnTo>
                      <a:pt x="1123" y="95"/>
                    </a:lnTo>
                    <a:lnTo>
                      <a:pt x="1110" y="83"/>
                    </a:lnTo>
                    <a:lnTo>
                      <a:pt x="1096" y="72"/>
                    </a:lnTo>
                    <a:lnTo>
                      <a:pt x="1082" y="63"/>
                    </a:lnTo>
                    <a:lnTo>
                      <a:pt x="1067" y="53"/>
                    </a:lnTo>
                    <a:lnTo>
                      <a:pt x="1052" y="44"/>
                    </a:lnTo>
                    <a:lnTo>
                      <a:pt x="1036" y="36"/>
                    </a:lnTo>
                    <a:lnTo>
                      <a:pt x="1020" y="29"/>
                    </a:lnTo>
                    <a:lnTo>
                      <a:pt x="1003" y="23"/>
                    </a:lnTo>
                    <a:lnTo>
                      <a:pt x="986" y="16"/>
                    </a:lnTo>
                    <a:lnTo>
                      <a:pt x="970" y="12"/>
                    </a:lnTo>
                    <a:lnTo>
                      <a:pt x="952" y="8"/>
                    </a:lnTo>
                    <a:lnTo>
                      <a:pt x="934" y="4"/>
                    </a:lnTo>
                    <a:lnTo>
                      <a:pt x="916" y="2"/>
                    </a:lnTo>
                    <a:lnTo>
                      <a:pt x="898" y="0"/>
                    </a:lnTo>
                    <a:lnTo>
                      <a:pt x="878" y="0"/>
                    </a:lnTo>
                    <a:lnTo>
                      <a:pt x="364" y="0"/>
                    </a:lnTo>
                    <a:lnTo>
                      <a:pt x="364" y="0"/>
                    </a:lnTo>
                    <a:lnTo>
                      <a:pt x="346" y="0"/>
                    </a:lnTo>
                    <a:lnTo>
                      <a:pt x="327" y="2"/>
                    </a:lnTo>
                    <a:lnTo>
                      <a:pt x="309" y="4"/>
                    </a:lnTo>
                    <a:lnTo>
                      <a:pt x="291" y="8"/>
                    </a:lnTo>
                    <a:lnTo>
                      <a:pt x="273" y="12"/>
                    </a:lnTo>
                    <a:lnTo>
                      <a:pt x="256" y="16"/>
                    </a:lnTo>
                    <a:lnTo>
                      <a:pt x="239" y="23"/>
                    </a:lnTo>
                    <a:lnTo>
                      <a:pt x="223" y="29"/>
                    </a:lnTo>
                    <a:lnTo>
                      <a:pt x="206" y="36"/>
                    </a:lnTo>
                    <a:lnTo>
                      <a:pt x="191" y="44"/>
                    </a:lnTo>
                    <a:lnTo>
                      <a:pt x="175" y="53"/>
                    </a:lnTo>
                    <a:lnTo>
                      <a:pt x="161" y="63"/>
                    </a:lnTo>
                    <a:lnTo>
                      <a:pt x="147" y="72"/>
                    </a:lnTo>
                    <a:lnTo>
                      <a:pt x="133" y="83"/>
                    </a:lnTo>
                    <a:lnTo>
                      <a:pt x="120" y="95"/>
                    </a:lnTo>
                    <a:lnTo>
                      <a:pt x="107" y="107"/>
                    </a:lnTo>
                    <a:lnTo>
                      <a:pt x="95" y="120"/>
                    </a:lnTo>
                    <a:lnTo>
                      <a:pt x="83" y="133"/>
                    </a:lnTo>
                    <a:lnTo>
                      <a:pt x="73" y="147"/>
                    </a:lnTo>
                    <a:lnTo>
                      <a:pt x="63" y="161"/>
                    </a:lnTo>
                    <a:lnTo>
                      <a:pt x="53" y="176"/>
                    </a:lnTo>
                    <a:lnTo>
                      <a:pt x="44" y="191"/>
                    </a:lnTo>
                    <a:lnTo>
                      <a:pt x="36" y="206"/>
                    </a:lnTo>
                    <a:lnTo>
                      <a:pt x="29" y="223"/>
                    </a:lnTo>
                    <a:lnTo>
                      <a:pt x="22" y="239"/>
                    </a:lnTo>
                    <a:lnTo>
                      <a:pt x="16" y="256"/>
                    </a:lnTo>
                    <a:lnTo>
                      <a:pt x="12" y="273"/>
                    </a:lnTo>
                    <a:lnTo>
                      <a:pt x="8" y="291"/>
                    </a:lnTo>
                    <a:lnTo>
                      <a:pt x="5" y="309"/>
                    </a:lnTo>
                    <a:lnTo>
                      <a:pt x="2" y="327"/>
                    </a:lnTo>
                    <a:lnTo>
                      <a:pt x="0" y="346"/>
                    </a:lnTo>
                    <a:lnTo>
                      <a:pt x="0" y="364"/>
                    </a:lnTo>
                    <a:lnTo>
                      <a:pt x="0" y="364"/>
                    </a:lnTo>
                    <a:lnTo>
                      <a:pt x="0" y="368"/>
                    </a:lnTo>
                    <a:lnTo>
                      <a:pt x="2" y="373"/>
                    </a:lnTo>
                    <a:lnTo>
                      <a:pt x="3" y="376"/>
                    </a:lnTo>
                    <a:lnTo>
                      <a:pt x="7" y="379"/>
                    </a:lnTo>
                    <a:lnTo>
                      <a:pt x="10" y="382"/>
                    </a:lnTo>
                    <a:lnTo>
                      <a:pt x="13" y="385"/>
                    </a:lnTo>
                    <a:lnTo>
                      <a:pt x="17" y="386"/>
                    </a:lnTo>
                    <a:lnTo>
                      <a:pt x="22" y="386"/>
                    </a:lnTo>
                    <a:lnTo>
                      <a:pt x="22" y="38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  <a:latin typeface="Arial" panose="020B0604020202020204"/>
                </a:endParaRPr>
              </a:p>
            </p:txBody>
          </p:sp>
        </p:grpSp>
        <p:grpSp>
          <p:nvGrpSpPr>
            <p:cNvPr id="278" name="Group 277">
              <a:extLst>
                <a:ext uri="{FF2B5EF4-FFF2-40B4-BE49-F238E27FC236}">
                  <a16:creationId xmlns:a16="http://schemas.microsoft.com/office/drawing/2014/main" id="{C01D0F9A-7E90-44E9-8F68-6D29FFB8F5A5}"/>
                </a:ext>
              </a:extLst>
            </p:cNvPr>
            <p:cNvGrpSpPr/>
            <p:nvPr/>
          </p:nvGrpSpPr>
          <p:grpSpPr>
            <a:xfrm>
              <a:off x="2331683" y="4379488"/>
              <a:ext cx="248839" cy="218215"/>
              <a:chOff x="169863" y="225425"/>
              <a:chExt cx="493713" cy="476250"/>
            </a:xfrm>
            <a:solidFill>
              <a:srgbClr val="FFFFFF"/>
            </a:solidFill>
          </p:grpSpPr>
          <p:sp>
            <p:nvSpPr>
              <p:cNvPr id="279" name="Freeform 5">
                <a:extLst>
                  <a:ext uri="{FF2B5EF4-FFF2-40B4-BE49-F238E27FC236}">
                    <a16:creationId xmlns:a16="http://schemas.microsoft.com/office/drawing/2014/main" id="{6A30B565-AE3A-4663-B7CC-DF29FC0793C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288925" y="225425"/>
                <a:ext cx="254000" cy="288925"/>
              </a:xfrm>
              <a:custGeom>
                <a:avLst/>
                <a:gdLst>
                  <a:gd name="T0" fmla="*/ 338 w 643"/>
                  <a:gd name="T1" fmla="*/ 728 h 729"/>
                  <a:gd name="T2" fmla="*/ 386 w 643"/>
                  <a:gd name="T3" fmla="*/ 722 h 729"/>
                  <a:gd name="T4" fmla="*/ 431 w 643"/>
                  <a:gd name="T5" fmla="*/ 709 h 729"/>
                  <a:gd name="T6" fmla="*/ 474 w 643"/>
                  <a:gd name="T7" fmla="*/ 690 h 729"/>
                  <a:gd name="T8" fmla="*/ 513 w 643"/>
                  <a:gd name="T9" fmla="*/ 664 h 729"/>
                  <a:gd name="T10" fmla="*/ 549 w 643"/>
                  <a:gd name="T11" fmla="*/ 634 h 729"/>
                  <a:gd name="T12" fmla="*/ 579 w 643"/>
                  <a:gd name="T13" fmla="*/ 599 h 729"/>
                  <a:gd name="T14" fmla="*/ 604 w 643"/>
                  <a:gd name="T15" fmla="*/ 560 h 729"/>
                  <a:gd name="T16" fmla="*/ 624 w 643"/>
                  <a:gd name="T17" fmla="*/ 517 h 729"/>
                  <a:gd name="T18" fmla="*/ 636 w 643"/>
                  <a:gd name="T19" fmla="*/ 472 h 729"/>
                  <a:gd name="T20" fmla="*/ 642 w 643"/>
                  <a:gd name="T21" fmla="*/ 423 h 729"/>
                  <a:gd name="T22" fmla="*/ 643 w 643"/>
                  <a:gd name="T23" fmla="*/ 322 h 729"/>
                  <a:gd name="T24" fmla="*/ 639 w 643"/>
                  <a:gd name="T25" fmla="*/ 273 h 729"/>
                  <a:gd name="T26" fmla="*/ 628 w 643"/>
                  <a:gd name="T27" fmla="*/ 225 h 729"/>
                  <a:gd name="T28" fmla="*/ 611 w 643"/>
                  <a:gd name="T29" fmla="*/ 182 h 729"/>
                  <a:gd name="T30" fmla="*/ 588 w 643"/>
                  <a:gd name="T31" fmla="*/ 142 h 729"/>
                  <a:gd name="T32" fmla="*/ 559 w 643"/>
                  <a:gd name="T33" fmla="*/ 106 h 729"/>
                  <a:gd name="T34" fmla="*/ 525 w 643"/>
                  <a:gd name="T35" fmla="*/ 73 h 729"/>
                  <a:gd name="T36" fmla="*/ 487 w 643"/>
                  <a:gd name="T37" fmla="*/ 46 h 729"/>
                  <a:gd name="T38" fmla="*/ 446 w 643"/>
                  <a:gd name="T39" fmla="*/ 26 h 729"/>
                  <a:gd name="T40" fmla="*/ 402 w 643"/>
                  <a:gd name="T41" fmla="*/ 11 h 729"/>
                  <a:gd name="T42" fmla="*/ 355 w 643"/>
                  <a:gd name="T43" fmla="*/ 2 h 729"/>
                  <a:gd name="T44" fmla="*/ 321 w 643"/>
                  <a:gd name="T45" fmla="*/ 0 h 729"/>
                  <a:gd name="T46" fmla="*/ 273 w 643"/>
                  <a:gd name="T47" fmla="*/ 4 h 729"/>
                  <a:gd name="T48" fmla="*/ 226 w 643"/>
                  <a:gd name="T49" fmla="*/ 15 h 729"/>
                  <a:gd name="T50" fmla="*/ 182 w 643"/>
                  <a:gd name="T51" fmla="*/ 32 h 729"/>
                  <a:gd name="T52" fmla="*/ 142 w 643"/>
                  <a:gd name="T53" fmla="*/ 55 h 729"/>
                  <a:gd name="T54" fmla="*/ 105 w 643"/>
                  <a:gd name="T55" fmla="*/ 84 h 729"/>
                  <a:gd name="T56" fmla="*/ 74 w 643"/>
                  <a:gd name="T57" fmla="*/ 117 h 729"/>
                  <a:gd name="T58" fmla="*/ 47 w 643"/>
                  <a:gd name="T59" fmla="*/ 155 h 729"/>
                  <a:gd name="T60" fmla="*/ 25 w 643"/>
                  <a:gd name="T61" fmla="*/ 196 h 729"/>
                  <a:gd name="T62" fmla="*/ 10 w 643"/>
                  <a:gd name="T63" fmla="*/ 241 h 729"/>
                  <a:gd name="T64" fmla="*/ 1 w 643"/>
                  <a:gd name="T65" fmla="*/ 288 h 729"/>
                  <a:gd name="T66" fmla="*/ 0 w 643"/>
                  <a:gd name="T67" fmla="*/ 407 h 729"/>
                  <a:gd name="T68" fmla="*/ 1 w 643"/>
                  <a:gd name="T69" fmla="*/ 439 h 729"/>
                  <a:gd name="T70" fmla="*/ 10 w 643"/>
                  <a:gd name="T71" fmla="*/ 487 h 729"/>
                  <a:gd name="T72" fmla="*/ 25 w 643"/>
                  <a:gd name="T73" fmla="*/ 532 h 729"/>
                  <a:gd name="T74" fmla="*/ 47 w 643"/>
                  <a:gd name="T75" fmla="*/ 573 h 729"/>
                  <a:gd name="T76" fmla="*/ 74 w 643"/>
                  <a:gd name="T77" fmla="*/ 611 h 729"/>
                  <a:gd name="T78" fmla="*/ 105 w 643"/>
                  <a:gd name="T79" fmla="*/ 645 h 729"/>
                  <a:gd name="T80" fmla="*/ 142 w 643"/>
                  <a:gd name="T81" fmla="*/ 674 h 729"/>
                  <a:gd name="T82" fmla="*/ 182 w 643"/>
                  <a:gd name="T83" fmla="*/ 696 h 729"/>
                  <a:gd name="T84" fmla="*/ 226 w 643"/>
                  <a:gd name="T85" fmla="*/ 714 h 729"/>
                  <a:gd name="T86" fmla="*/ 273 w 643"/>
                  <a:gd name="T87" fmla="*/ 724 h 729"/>
                  <a:gd name="T88" fmla="*/ 321 w 643"/>
                  <a:gd name="T89" fmla="*/ 729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43" h="729">
                    <a:moveTo>
                      <a:pt x="321" y="729"/>
                    </a:moveTo>
                    <a:lnTo>
                      <a:pt x="321" y="729"/>
                    </a:lnTo>
                    <a:lnTo>
                      <a:pt x="338" y="728"/>
                    </a:lnTo>
                    <a:lnTo>
                      <a:pt x="355" y="727"/>
                    </a:lnTo>
                    <a:lnTo>
                      <a:pt x="371" y="724"/>
                    </a:lnTo>
                    <a:lnTo>
                      <a:pt x="386" y="722"/>
                    </a:lnTo>
                    <a:lnTo>
                      <a:pt x="402" y="718"/>
                    </a:lnTo>
                    <a:lnTo>
                      <a:pt x="417" y="714"/>
                    </a:lnTo>
                    <a:lnTo>
                      <a:pt x="431" y="709"/>
                    </a:lnTo>
                    <a:lnTo>
                      <a:pt x="446" y="703"/>
                    </a:lnTo>
                    <a:lnTo>
                      <a:pt x="460" y="696"/>
                    </a:lnTo>
                    <a:lnTo>
                      <a:pt x="474" y="690"/>
                    </a:lnTo>
                    <a:lnTo>
                      <a:pt x="487" y="682"/>
                    </a:lnTo>
                    <a:lnTo>
                      <a:pt x="501" y="674"/>
                    </a:lnTo>
                    <a:lnTo>
                      <a:pt x="513" y="664"/>
                    </a:lnTo>
                    <a:lnTo>
                      <a:pt x="525" y="655"/>
                    </a:lnTo>
                    <a:lnTo>
                      <a:pt x="537" y="645"/>
                    </a:lnTo>
                    <a:lnTo>
                      <a:pt x="549" y="634"/>
                    </a:lnTo>
                    <a:lnTo>
                      <a:pt x="559" y="623"/>
                    </a:lnTo>
                    <a:lnTo>
                      <a:pt x="570" y="611"/>
                    </a:lnTo>
                    <a:lnTo>
                      <a:pt x="579" y="599"/>
                    </a:lnTo>
                    <a:lnTo>
                      <a:pt x="588" y="586"/>
                    </a:lnTo>
                    <a:lnTo>
                      <a:pt x="597" y="573"/>
                    </a:lnTo>
                    <a:lnTo>
                      <a:pt x="604" y="560"/>
                    </a:lnTo>
                    <a:lnTo>
                      <a:pt x="611" y="546"/>
                    </a:lnTo>
                    <a:lnTo>
                      <a:pt x="617" y="532"/>
                    </a:lnTo>
                    <a:lnTo>
                      <a:pt x="624" y="517"/>
                    </a:lnTo>
                    <a:lnTo>
                      <a:pt x="628" y="503"/>
                    </a:lnTo>
                    <a:lnTo>
                      <a:pt x="632" y="487"/>
                    </a:lnTo>
                    <a:lnTo>
                      <a:pt x="636" y="472"/>
                    </a:lnTo>
                    <a:lnTo>
                      <a:pt x="639" y="456"/>
                    </a:lnTo>
                    <a:lnTo>
                      <a:pt x="641" y="439"/>
                    </a:lnTo>
                    <a:lnTo>
                      <a:pt x="642" y="423"/>
                    </a:lnTo>
                    <a:lnTo>
                      <a:pt x="643" y="407"/>
                    </a:lnTo>
                    <a:lnTo>
                      <a:pt x="643" y="322"/>
                    </a:lnTo>
                    <a:lnTo>
                      <a:pt x="643" y="322"/>
                    </a:lnTo>
                    <a:lnTo>
                      <a:pt x="642" y="304"/>
                    </a:lnTo>
                    <a:lnTo>
                      <a:pt x="641" y="288"/>
                    </a:lnTo>
                    <a:lnTo>
                      <a:pt x="639" y="273"/>
                    </a:lnTo>
                    <a:lnTo>
                      <a:pt x="636" y="257"/>
                    </a:lnTo>
                    <a:lnTo>
                      <a:pt x="632" y="241"/>
                    </a:lnTo>
                    <a:lnTo>
                      <a:pt x="628" y="225"/>
                    </a:lnTo>
                    <a:lnTo>
                      <a:pt x="624" y="211"/>
                    </a:lnTo>
                    <a:lnTo>
                      <a:pt x="617" y="196"/>
                    </a:lnTo>
                    <a:lnTo>
                      <a:pt x="611" y="182"/>
                    </a:lnTo>
                    <a:lnTo>
                      <a:pt x="604" y="168"/>
                    </a:lnTo>
                    <a:lnTo>
                      <a:pt x="597" y="155"/>
                    </a:lnTo>
                    <a:lnTo>
                      <a:pt x="588" y="142"/>
                    </a:lnTo>
                    <a:lnTo>
                      <a:pt x="579" y="129"/>
                    </a:lnTo>
                    <a:lnTo>
                      <a:pt x="570" y="117"/>
                    </a:lnTo>
                    <a:lnTo>
                      <a:pt x="559" y="106"/>
                    </a:lnTo>
                    <a:lnTo>
                      <a:pt x="549" y="94"/>
                    </a:lnTo>
                    <a:lnTo>
                      <a:pt x="537" y="84"/>
                    </a:lnTo>
                    <a:lnTo>
                      <a:pt x="525" y="73"/>
                    </a:lnTo>
                    <a:lnTo>
                      <a:pt x="513" y="63"/>
                    </a:lnTo>
                    <a:lnTo>
                      <a:pt x="501" y="55"/>
                    </a:lnTo>
                    <a:lnTo>
                      <a:pt x="487" y="46"/>
                    </a:lnTo>
                    <a:lnTo>
                      <a:pt x="474" y="39"/>
                    </a:lnTo>
                    <a:lnTo>
                      <a:pt x="460" y="32"/>
                    </a:lnTo>
                    <a:lnTo>
                      <a:pt x="446" y="26"/>
                    </a:lnTo>
                    <a:lnTo>
                      <a:pt x="431" y="19"/>
                    </a:lnTo>
                    <a:lnTo>
                      <a:pt x="417" y="15"/>
                    </a:lnTo>
                    <a:lnTo>
                      <a:pt x="402" y="11"/>
                    </a:lnTo>
                    <a:lnTo>
                      <a:pt x="386" y="6"/>
                    </a:lnTo>
                    <a:lnTo>
                      <a:pt x="371" y="4"/>
                    </a:lnTo>
                    <a:lnTo>
                      <a:pt x="355" y="2"/>
                    </a:lnTo>
                    <a:lnTo>
                      <a:pt x="338" y="1"/>
                    </a:lnTo>
                    <a:lnTo>
                      <a:pt x="321" y="0"/>
                    </a:lnTo>
                    <a:lnTo>
                      <a:pt x="321" y="0"/>
                    </a:lnTo>
                    <a:lnTo>
                      <a:pt x="305" y="1"/>
                    </a:lnTo>
                    <a:lnTo>
                      <a:pt x="289" y="2"/>
                    </a:lnTo>
                    <a:lnTo>
                      <a:pt x="273" y="4"/>
                    </a:lnTo>
                    <a:lnTo>
                      <a:pt x="256" y="6"/>
                    </a:lnTo>
                    <a:lnTo>
                      <a:pt x="241" y="11"/>
                    </a:lnTo>
                    <a:lnTo>
                      <a:pt x="226" y="15"/>
                    </a:lnTo>
                    <a:lnTo>
                      <a:pt x="211" y="19"/>
                    </a:lnTo>
                    <a:lnTo>
                      <a:pt x="197" y="26"/>
                    </a:lnTo>
                    <a:lnTo>
                      <a:pt x="182" y="32"/>
                    </a:lnTo>
                    <a:lnTo>
                      <a:pt x="169" y="39"/>
                    </a:lnTo>
                    <a:lnTo>
                      <a:pt x="155" y="46"/>
                    </a:lnTo>
                    <a:lnTo>
                      <a:pt x="142" y="55"/>
                    </a:lnTo>
                    <a:lnTo>
                      <a:pt x="129" y="63"/>
                    </a:lnTo>
                    <a:lnTo>
                      <a:pt x="117" y="73"/>
                    </a:lnTo>
                    <a:lnTo>
                      <a:pt x="105" y="84"/>
                    </a:lnTo>
                    <a:lnTo>
                      <a:pt x="94" y="94"/>
                    </a:lnTo>
                    <a:lnTo>
                      <a:pt x="84" y="106"/>
                    </a:lnTo>
                    <a:lnTo>
                      <a:pt x="74" y="117"/>
                    </a:lnTo>
                    <a:lnTo>
                      <a:pt x="64" y="129"/>
                    </a:lnTo>
                    <a:lnTo>
                      <a:pt x="55" y="142"/>
                    </a:lnTo>
                    <a:lnTo>
                      <a:pt x="47" y="155"/>
                    </a:lnTo>
                    <a:lnTo>
                      <a:pt x="39" y="168"/>
                    </a:lnTo>
                    <a:lnTo>
                      <a:pt x="32" y="182"/>
                    </a:lnTo>
                    <a:lnTo>
                      <a:pt x="25" y="196"/>
                    </a:lnTo>
                    <a:lnTo>
                      <a:pt x="20" y="211"/>
                    </a:lnTo>
                    <a:lnTo>
                      <a:pt x="14" y="225"/>
                    </a:lnTo>
                    <a:lnTo>
                      <a:pt x="10" y="241"/>
                    </a:lnTo>
                    <a:lnTo>
                      <a:pt x="7" y="257"/>
                    </a:lnTo>
                    <a:lnTo>
                      <a:pt x="4" y="273"/>
                    </a:lnTo>
                    <a:lnTo>
                      <a:pt x="1" y="288"/>
                    </a:lnTo>
                    <a:lnTo>
                      <a:pt x="0" y="304"/>
                    </a:lnTo>
                    <a:lnTo>
                      <a:pt x="0" y="322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0" y="423"/>
                    </a:lnTo>
                    <a:lnTo>
                      <a:pt x="1" y="439"/>
                    </a:lnTo>
                    <a:lnTo>
                      <a:pt x="4" y="456"/>
                    </a:lnTo>
                    <a:lnTo>
                      <a:pt x="7" y="472"/>
                    </a:lnTo>
                    <a:lnTo>
                      <a:pt x="10" y="487"/>
                    </a:lnTo>
                    <a:lnTo>
                      <a:pt x="14" y="503"/>
                    </a:lnTo>
                    <a:lnTo>
                      <a:pt x="20" y="517"/>
                    </a:lnTo>
                    <a:lnTo>
                      <a:pt x="25" y="532"/>
                    </a:lnTo>
                    <a:lnTo>
                      <a:pt x="32" y="546"/>
                    </a:lnTo>
                    <a:lnTo>
                      <a:pt x="39" y="560"/>
                    </a:lnTo>
                    <a:lnTo>
                      <a:pt x="47" y="573"/>
                    </a:lnTo>
                    <a:lnTo>
                      <a:pt x="55" y="586"/>
                    </a:lnTo>
                    <a:lnTo>
                      <a:pt x="64" y="599"/>
                    </a:lnTo>
                    <a:lnTo>
                      <a:pt x="74" y="611"/>
                    </a:lnTo>
                    <a:lnTo>
                      <a:pt x="84" y="623"/>
                    </a:lnTo>
                    <a:lnTo>
                      <a:pt x="94" y="634"/>
                    </a:lnTo>
                    <a:lnTo>
                      <a:pt x="105" y="645"/>
                    </a:lnTo>
                    <a:lnTo>
                      <a:pt x="117" y="655"/>
                    </a:lnTo>
                    <a:lnTo>
                      <a:pt x="129" y="664"/>
                    </a:lnTo>
                    <a:lnTo>
                      <a:pt x="142" y="674"/>
                    </a:lnTo>
                    <a:lnTo>
                      <a:pt x="155" y="682"/>
                    </a:lnTo>
                    <a:lnTo>
                      <a:pt x="169" y="690"/>
                    </a:lnTo>
                    <a:lnTo>
                      <a:pt x="182" y="696"/>
                    </a:lnTo>
                    <a:lnTo>
                      <a:pt x="197" y="703"/>
                    </a:lnTo>
                    <a:lnTo>
                      <a:pt x="211" y="709"/>
                    </a:lnTo>
                    <a:lnTo>
                      <a:pt x="226" y="714"/>
                    </a:lnTo>
                    <a:lnTo>
                      <a:pt x="241" y="718"/>
                    </a:lnTo>
                    <a:lnTo>
                      <a:pt x="256" y="722"/>
                    </a:lnTo>
                    <a:lnTo>
                      <a:pt x="273" y="724"/>
                    </a:lnTo>
                    <a:lnTo>
                      <a:pt x="289" y="727"/>
                    </a:lnTo>
                    <a:lnTo>
                      <a:pt x="305" y="728"/>
                    </a:lnTo>
                    <a:lnTo>
                      <a:pt x="321" y="729"/>
                    </a:lnTo>
                    <a:lnTo>
                      <a:pt x="321" y="72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  <a:latin typeface="Arial" panose="020B0604020202020204"/>
                </a:endParaRPr>
              </a:p>
            </p:txBody>
          </p:sp>
          <p:sp>
            <p:nvSpPr>
              <p:cNvPr id="280" name="Freeform 6">
                <a:extLst>
                  <a:ext uri="{FF2B5EF4-FFF2-40B4-BE49-F238E27FC236}">
                    <a16:creationId xmlns:a16="http://schemas.microsoft.com/office/drawing/2014/main" id="{7FE0ECF5-FEAF-40A9-8C68-1C22DFBD71A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169863" y="549275"/>
                <a:ext cx="493713" cy="152400"/>
              </a:xfrm>
              <a:custGeom>
                <a:avLst/>
                <a:gdLst>
                  <a:gd name="T0" fmla="*/ 1222 w 1243"/>
                  <a:gd name="T1" fmla="*/ 386 h 386"/>
                  <a:gd name="T2" fmla="*/ 1226 w 1243"/>
                  <a:gd name="T3" fmla="*/ 386 h 386"/>
                  <a:gd name="T4" fmla="*/ 1233 w 1243"/>
                  <a:gd name="T5" fmla="*/ 382 h 386"/>
                  <a:gd name="T6" fmla="*/ 1239 w 1243"/>
                  <a:gd name="T7" fmla="*/ 376 h 386"/>
                  <a:gd name="T8" fmla="*/ 1242 w 1243"/>
                  <a:gd name="T9" fmla="*/ 368 h 386"/>
                  <a:gd name="T10" fmla="*/ 1243 w 1243"/>
                  <a:gd name="T11" fmla="*/ 364 h 386"/>
                  <a:gd name="T12" fmla="*/ 1241 w 1243"/>
                  <a:gd name="T13" fmla="*/ 327 h 386"/>
                  <a:gd name="T14" fmla="*/ 1236 w 1243"/>
                  <a:gd name="T15" fmla="*/ 291 h 386"/>
                  <a:gd name="T16" fmla="*/ 1226 w 1243"/>
                  <a:gd name="T17" fmla="*/ 256 h 386"/>
                  <a:gd name="T18" fmla="*/ 1214 w 1243"/>
                  <a:gd name="T19" fmla="*/ 223 h 386"/>
                  <a:gd name="T20" fmla="*/ 1199 w 1243"/>
                  <a:gd name="T21" fmla="*/ 191 h 386"/>
                  <a:gd name="T22" fmla="*/ 1181 w 1243"/>
                  <a:gd name="T23" fmla="*/ 161 h 386"/>
                  <a:gd name="T24" fmla="*/ 1159 w 1243"/>
                  <a:gd name="T25" fmla="*/ 133 h 386"/>
                  <a:gd name="T26" fmla="*/ 1136 w 1243"/>
                  <a:gd name="T27" fmla="*/ 107 h 386"/>
                  <a:gd name="T28" fmla="*/ 1110 w 1243"/>
                  <a:gd name="T29" fmla="*/ 83 h 386"/>
                  <a:gd name="T30" fmla="*/ 1082 w 1243"/>
                  <a:gd name="T31" fmla="*/ 63 h 386"/>
                  <a:gd name="T32" fmla="*/ 1052 w 1243"/>
                  <a:gd name="T33" fmla="*/ 44 h 386"/>
                  <a:gd name="T34" fmla="*/ 1020 w 1243"/>
                  <a:gd name="T35" fmla="*/ 29 h 386"/>
                  <a:gd name="T36" fmla="*/ 986 w 1243"/>
                  <a:gd name="T37" fmla="*/ 16 h 386"/>
                  <a:gd name="T38" fmla="*/ 952 w 1243"/>
                  <a:gd name="T39" fmla="*/ 8 h 386"/>
                  <a:gd name="T40" fmla="*/ 916 w 1243"/>
                  <a:gd name="T41" fmla="*/ 2 h 386"/>
                  <a:gd name="T42" fmla="*/ 878 w 1243"/>
                  <a:gd name="T43" fmla="*/ 0 h 386"/>
                  <a:gd name="T44" fmla="*/ 364 w 1243"/>
                  <a:gd name="T45" fmla="*/ 0 h 386"/>
                  <a:gd name="T46" fmla="*/ 327 w 1243"/>
                  <a:gd name="T47" fmla="*/ 2 h 386"/>
                  <a:gd name="T48" fmla="*/ 291 w 1243"/>
                  <a:gd name="T49" fmla="*/ 8 h 386"/>
                  <a:gd name="T50" fmla="*/ 256 w 1243"/>
                  <a:gd name="T51" fmla="*/ 16 h 386"/>
                  <a:gd name="T52" fmla="*/ 223 w 1243"/>
                  <a:gd name="T53" fmla="*/ 29 h 386"/>
                  <a:gd name="T54" fmla="*/ 191 w 1243"/>
                  <a:gd name="T55" fmla="*/ 44 h 386"/>
                  <a:gd name="T56" fmla="*/ 161 w 1243"/>
                  <a:gd name="T57" fmla="*/ 63 h 386"/>
                  <a:gd name="T58" fmla="*/ 133 w 1243"/>
                  <a:gd name="T59" fmla="*/ 83 h 386"/>
                  <a:gd name="T60" fmla="*/ 107 w 1243"/>
                  <a:gd name="T61" fmla="*/ 107 h 386"/>
                  <a:gd name="T62" fmla="*/ 83 w 1243"/>
                  <a:gd name="T63" fmla="*/ 133 h 386"/>
                  <a:gd name="T64" fmla="*/ 63 w 1243"/>
                  <a:gd name="T65" fmla="*/ 161 h 386"/>
                  <a:gd name="T66" fmla="*/ 44 w 1243"/>
                  <a:gd name="T67" fmla="*/ 191 h 386"/>
                  <a:gd name="T68" fmla="*/ 29 w 1243"/>
                  <a:gd name="T69" fmla="*/ 223 h 386"/>
                  <a:gd name="T70" fmla="*/ 16 w 1243"/>
                  <a:gd name="T71" fmla="*/ 256 h 386"/>
                  <a:gd name="T72" fmla="*/ 8 w 1243"/>
                  <a:gd name="T73" fmla="*/ 291 h 386"/>
                  <a:gd name="T74" fmla="*/ 2 w 1243"/>
                  <a:gd name="T75" fmla="*/ 327 h 386"/>
                  <a:gd name="T76" fmla="*/ 0 w 1243"/>
                  <a:gd name="T77" fmla="*/ 364 h 386"/>
                  <a:gd name="T78" fmla="*/ 0 w 1243"/>
                  <a:gd name="T79" fmla="*/ 368 h 386"/>
                  <a:gd name="T80" fmla="*/ 3 w 1243"/>
                  <a:gd name="T81" fmla="*/ 376 h 386"/>
                  <a:gd name="T82" fmla="*/ 10 w 1243"/>
                  <a:gd name="T83" fmla="*/ 382 h 386"/>
                  <a:gd name="T84" fmla="*/ 17 w 1243"/>
                  <a:gd name="T85" fmla="*/ 386 h 386"/>
                  <a:gd name="T86" fmla="*/ 22 w 1243"/>
                  <a:gd name="T87" fmla="*/ 386 h 3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3" h="386">
                    <a:moveTo>
                      <a:pt x="22" y="386"/>
                    </a:moveTo>
                    <a:lnTo>
                      <a:pt x="1222" y="386"/>
                    </a:lnTo>
                    <a:lnTo>
                      <a:pt x="1222" y="386"/>
                    </a:lnTo>
                    <a:lnTo>
                      <a:pt x="1226" y="386"/>
                    </a:lnTo>
                    <a:lnTo>
                      <a:pt x="1229" y="385"/>
                    </a:lnTo>
                    <a:lnTo>
                      <a:pt x="1233" y="382"/>
                    </a:lnTo>
                    <a:lnTo>
                      <a:pt x="1237" y="379"/>
                    </a:lnTo>
                    <a:lnTo>
                      <a:pt x="1239" y="376"/>
                    </a:lnTo>
                    <a:lnTo>
                      <a:pt x="1241" y="373"/>
                    </a:lnTo>
                    <a:lnTo>
                      <a:pt x="1242" y="368"/>
                    </a:lnTo>
                    <a:lnTo>
                      <a:pt x="1243" y="364"/>
                    </a:lnTo>
                    <a:lnTo>
                      <a:pt x="1243" y="364"/>
                    </a:lnTo>
                    <a:lnTo>
                      <a:pt x="1242" y="346"/>
                    </a:lnTo>
                    <a:lnTo>
                      <a:pt x="1241" y="327"/>
                    </a:lnTo>
                    <a:lnTo>
                      <a:pt x="1239" y="309"/>
                    </a:lnTo>
                    <a:lnTo>
                      <a:pt x="1236" y="291"/>
                    </a:lnTo>
                    <a:lnTo>
                      <a:pt x="1231" y="273"/>
                    </a:lnTo>
                    <a:lnTo>
                      <a:pt x="1226" y="256"/>
                    </a:lnTo>
                    <a:lnTo>
                      <a:pt x="1220" y="239"/>
                    </a:lnTo>
                    <a:lnTo>
                      <a:pt x="1214" y="223"/>
                    </a:lnTo>
                    <a:lnTo>
                      <a:pt x="1206" y="206"/>
                    </a:lnTo>
                    <a:lnTo>
                      <a:pt x="1199" y="191"/>
                    </a:lnTo>
                    <a:lnTo>
                      <a:pt x="1190" y="176"/>
                    </a:lnTo>
                    <a:lnTo>
                      <a:pt x="1181" y="161"/>
                    </a:lnTo>
                    <a:lnTo>
                      <a:pt x="1170" y="147"/>
                    </a:lnTo>
                    <a:lnTo>
                      <a:pt x="1159" y="133"/>
                    </a:lnTo>
                    <a:lnTo>
                      <a:pt x="1148" y="120"/>
                    </a:lnTo>
                    <a:lnTo>
                      <a:pt x="1136" y="107"/>
                    </a:lnTo>
                    <a:lnTo>
                      <a:pt x="1123" y="95"/>
                    </a:lnTo>
                    <a:lnTo>
                      <a:pt x="1110" y="83"/>
                    </a:lnTo>
                    <a:lnTo>
                      <a:pt x="1096" y="72"/>
                    </a:lnTo>
                    <a:lnTo>
                      <a:pt x="1082" y="63"/>
                    </a:lnTo>
                    <a:lnTo>
                      <a:pt x="1067" y="53"/>
                    </a:lnTo>
                    <a:lnTo>
                      <a:pt x="1052" y="44"/>
                    </a:lnTo>
                    <a:lnTo>
                      <a:pt x="1036" y="36"/>
                    </a:lnTo>
                    <a:lnTo>
                      <a:pt x="1020" y="29"/>
                    </a:lnTo>
                    <a:lnTo>
                      <a:pt x="1003" y="23"/>
                    </a:lnTo>
                    <a:lnTo>
                      <a:pt x="986" y="16"/>
                    </a:lnTo>
                    <a:lnTo>
                      <a:pt x="970" y="12"/>
                    </a:lnTo>
                    <a:lnTo>
                      <a:pt x="952" y="8"/>
                    </a:lnTo>
                    <a:lnTo>
                      <a:pt x="934" y="4"/>
                    </a:lnTo>
                    <a:lnTo>
                      <a:pt x="916" y="2"/>
                    </a:lnTo>
                    <a:lnTo>
                      <a:pt x="898" y="0"/>
                    </a:lnTo>
                    <a:lnTo>
                      <a:pt x="878" y="0"/>
                    </a:lnTo>
                    <a:lnTo>
                      <a:pt x="364" y="0"/>
                    </a:lnTo>
                    <a:lnTo>
                      <a:pt x="364" y="0"/>
                    </a:lnTo>
                    <a:lnTo>
                      <a:pt x="346" y="0"/>
                    </a:lnTo>
                    <a:lnTo>
                      <a:pt x="327" y="2"/>
                    </a:lnTo>
                    <a:lnTo>
                      <a:pt x="309" y="4"/>
                    </a:lnTo>
                    <a:lnTo>
                      <a:pt x="291" y="8"/>
                    </a:lnTo>
                    <a:lnTo>
                      <a:pt x="273" y="12"/>
                    </a:lnTo>
                    <a:lnTo>
                      <a:pt x="256" y="16"/>
                    </a:lnTo>
                    <a:lnTo>
                      <a:pt x="239" y="23"/>
                    </a:lnTo>
                    <a:lnTo>
                      <a:pt x="223" y="29"/>
                    </a:lnTo>
                    <a:lnTo>
                      <a:pt x="206" y="36"/>
                    </a:lnTo>
                    <a:lnTo>
                      <a:pt x="191" y="44"/>
                    </a:lnTo>
                    <a:lnTo>
                      <a:pt x="175" y="53"/>
                    </a:lnTo>
                    <a:lnTo>
                      <a:pt x="161" y="63"/>
                    </a:lnTo>
                    <a:lnTo>
                      <a:pt x="147" y="72"/>
                    </a:lnTo>
                    <a:lnTo>
                      <a:pt x="133" y="83"/>
                    </a:lnTo>
                    <a:lnTo>
                      <a:pt x="120" y="95"/>
                    </a:lnTo>
                    <a:lnTo>
                      <a:pt x="107" y="107"/>
                    </a:lnTo>
                    <a:lnTo>
                      <a:pt x="95" y="120"/>
                    </a:lnTo>
                    <a:lnTo>
                      <a:pt x="83" y="133"/>
                    </a:lnTo>
                    <a:lnTo>
                      <a:pt x="73" y="147"/>
                    </a:lnTo>
                    <a:lnTo>
                      <a:pt x="63" y="161"/>
                    </a:lnTo>
                    <a:lnTo>
                      <a:pt x="53" y="176"/>
                    </a:lnTo>
                    <a:lnTo>
                      <a:pt x="44" y="191"/>
                    </a:lnTo>
                    <a:lnTo>
                      <a:pt x="36" y="206"/>
                    </a:lnTo>
                    <a:lnTo>
                      <a:pt x="29" y="223"/>
                    </a:lnTo>
                    <a:lnTo>
                      <a:pt x="22" y="239"/>
                    </a:lnTo>
                    <a:lnTo>
                      <a:pt x="16" y="256"/>
                    </a:lnTo>
                    <a:lnTo>
                      <a:pt x="12" y="273"/>
                    </a:lnTo>
                    <a:lnTo>
                      <a:pt x="8" y="291"/>
                    </a:lnTo>
                    <a:lnTo>
                      <a:pt x="5" y="309"/>
                    </a:lnTo>
                    <a:lnTo>
                      <a:pt x="2" y="327"/>
                    </a:lnTo>
                    <a:lnTo>
                      <a:pt x="0" y="346"/>
                    </a:lnTo>
                    <a:lnTo>
                      <a:pt x="0" y="364"/>
                    </a:lnTo>
                    <a:lnTo>
                      <a:pt x="0" y="364"/>
                    </a:lnTo>
                    <a:lnTo>
                      <a:pt x="0" y="368"/>
                    </a:lnTo>
                    <a:lnTo>
                      <a:pt x="2" y="373"/>
                    </a:lnTo>
                    <a:lnTo>
                      <a:pt x="3" y="376"/>
                    </a:lnTo>
                    <a:lnTo>
                      <a:pt x="7" y="379"/>
                    </a:lnTo>
                    <a:lnTo>
                      <a:pt x="10" y="382"/>
                    </a:lnTo>
                    <a:lnTo>
                      <a:pt x="13" y="385"/>
                    </a:lnTo>
                    <a:lnTo>
                      <a:pt x="17" y="386"/>
                    </a:lnTo>
                    <a:lnTo>
                      <a:pt x="22" y="386"/>
                    </a:lnTo>
                    <a:lnTo>
                      <a:pt x="22" y="38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solidFill>
                    <a:schemeClr val="bg1"/>
                  </a:solidFill>
                  <a:latin typeface="Arial" panose="020B0604020202020204"/>
                </a:endParaRPr>
              </a:p>
            </p:txBody>
          </p:sp>
        </p:grpSp>
        <p:grpSp>
          <p:nvGrpSpPr>
            <p:cNvPr id="281" name="Group 280">
              <a:extLst>
                <a:ext uri="{FF2B5EF4-FFF2-40B4-BE49-F238E27FC236}">
                  <a16:creationId xmlns:a16="http://schemas.microsoft.com/office/drawing/2014/main" id="{1DD9E9B0-2741-4337-854E-F7F0E5DB1419}"/>
                </a:ext>
              </a:extLst>
            </p:cNvPr>
            <p:cNvGrpSpPr/>
            <p:nvPr/>
          </p:nvGrpSpPr>
          <p:grpSpPr>
            <a:xfrm>
              <a:off x="1910968" y="3412739"/>
              <a:ext cx="1469220" cy="1537298"/>
              <a:chOff x="3467100" y="1898904"/>
              <a:chExt cx="1343024" cy="1405255"/>
            </a:xfrm>
          </p:grpSpPr>
          <p:sp>
            <p:nvSpPr>
              <p:cNvPr id="282" name="object 17">
                <a:extLst>
                  <a:ext uri="{FF2B5EF4-FFF2-40B4-BE49-F238E27FC236}">
                    <a16:creationId xmlns:a16="http://schemas.microsoft.com/office/drawing/2014/main" id="{D5F9BA57-AC05-4098-9940-8747663AA1D9}"/>
                  </a:ext>
                </a:extLst>
              </p:cNvPr>
              <p:cNvSpPr/>
              <p:nvPr/>
            </p:nvSpPr>
            <p:spPr>
              <a:xfrm>
                <a:off x="3550284" y="1898904"/>
                <a:ext cx="1259840" cy="1405255"/>
              </a:xfrm>
              <a:custGeom>
                <a:avLst/>
                <a:gdLst/>
                <a:ahLst/>
                <a:cxnLst/>
                <a:rect l="l" t="t" r="r" b="b"/>
                <a:pathLst>
                  <a:path w="1259839" h="1405254">
                    <a:moveTo>
                      <a:pt x="556132" y="0"/>
                    </a:moveTo>
                    <a:lnTo>
                      <a:pt x="604293" y="1620"/>
                    </a:lnTo>
                    <a:lnTo>
                      <a:pt x="651582" y="6414"/>
                    </a:lnTo>
                    <a:lnTo>
                      <a:pt x="697894" y="14274"/>
                    </a:lnTo>
                    <a:lnTo>
                      <a:pt x="743124" y="25098"/>
                    </a:lnTo>
                    <a:lnTo>
                      <a:pt x="787169" y="38780"/>
                    </a:lnTo>
                    <a:lnTo>
                      <a:pt x="829923" y="55215"/>
                    </a:lnTo>
                    <a:lnTo>
                      <a:pt x="871281" y="74299"/>
                    </a:lnTo>
                    <a:lnTo>
                      <a:pt x="911140" y="95927"/>
                    </a:lnTo>
                    <a:lnTo>
                      <a:pt x="949394" y="119994"/>
                    </a:lnTo>
                    <a:lnTo>
                      <a:pt x="985938" y="146397"/>
                    </a:lnTo>
                    <a:lnTo>
                      <a:pt x="1020669" y="175029"/>
                    </a:lnTo>
                    <a:lnTo>
                      <a:pt x="1053480" y="205787"/>
                    </a:lnTo>
                    <a:lnTo>
                      <a:pt x="1084269" y="238566"/>
                    </a:lnTo>
                    <a:lnTo>
                      <a:pt x="1112929" y="273261"/>
                    </a:lnTo>
                    <a:lnTo>
                      <a:pt x="1139356" y="309767"/>
                    </a:lnTo>
                    <a:lnTo>
                      <a:pt x="1163447" y="347980"/>
                    </a:lnTo>
                    <a:lnTo>
                      <a:pt x="1185094" y="387794"/>
                    </a:lnTo>
                    <a:lnTo>
                      <a:pt x="1204196" y="429107"/>
                    </a:lnTo>
                    <a:lnTo>
                      <a:pt x="1220645" y="471812"/>
                    </a:lnTo>
                    <a:lnTo>
                      <a:pt x="1234339" y="515805"/>
                    </a:lnTo>
                    <a:lnTo>
                      <a:pt x="1245172" y="560981"/>
                    </a:lnTo>
                    <a:lnTo>
                      <a:pt x="1253039" y="607236"/>
                    </a:lnTo>
                    <a:lnTo>
                      <a:pt x="1257836" y="654465"/>
                    </a:lnTo>
                    <a:lnTo>
                      <a:pt x="1259459" y="702563"/>
                    </a:lnTo>
                    <a:lnTo>
                      <a:pt x="1257836" y="750662"/>
                    </a:lnTo>
                    <a:lnTo>
                      <a:pt x="1253039" y="797891"/>
                    </a:lnTo>
                    <a:lnTo>
                      <a:pt x="1245172" y="844146"/>
                    </a:lnTo>
                    <a:lnTo>
                      <a:pt x="1234339" y="889322"/>
                    </a:lnTo>
                    <a:lnTo>
                      <a:pt x="1220645" y="933315"/>
                    </a:lnTo>
                    <a:lnTo>
                      <a:pt x="1204196" y="976020"/>
                    </a:lnTo>
                    <a:lnTo>
                      <a:pt x="1185094" y="1017333"/>
                    </a:lnTo>
                    <a:lnTo>
                      <a:pt x="1163447" y="1057147"/>
                    </a:lnTo>
                    <a:lnTo>
                      <a:pt x="1139356" y="1095360"/>
                    </a:lnTo>
                    <a:lnTo>
                      <a:pt x="1112929" y="1131866"/>
                    </a:lnTo>
                    <a:lnTo>
                      <a:pt x="1084269" y="1166561"/>
                    </a:lnTo>
                    <a:lnTo>
                      <a:pt x="1053480" y="1199340"/>
                    </a:lnTo>
                    <a:lnTo>
                      <a:pt x="1020669" y="1230098"/>
                    </a:lnTo>
                    <a:lnTo>
                      <a:pt x="985938" y="1258730"/>
                    </a:lnTo>
                    <a:lnTo>
                      <a:pt x="949394" y="1285133"/>
                    </a:lnTo>
                    <a:lnTo>
                      <a:pt x="911140" y="1309200"/>
                    </a:lnTo>
                    <a:lnTo>
                      <a:pt x="871281" y="1330828"/>
                    </a:lnTo>
                    <a:lnTo>
                      <a:pt x="829923" y="1349912"/>
                    </a:lnTo>
                    <a:lnTo>
                      <a:pt x="787169" y="1366347"/>
                    </a:lnTo>
                    <a:lnTo>
                      <a:pt x="743124" y="1380029"/>
                    </a:lnTo>
                    <a:lnTo>
                      <a:pt x="697894" y="1390853"/>
                    </a:lnTo>
                    <a:lnTo>
                      <a:pt x="651582" y="1398713"/>
                    </a:lnTo>
                    <a:lnTo>
                      <a:pt x="604293" y="1403507"/>
                    </a:lnTo>
                    <a:lnTo>
                      <a:pt x="556132" y="1405128"/>
                    </a:lnTo>
                    <a:lnTo>
                      <a:pt x="506172" y="1403355"/>
                    </a:lnTo>
                    <a:lnTo>
                      <a:pt x="456808" y="1398092"/>
                    </a:lnTo>
                    <a:lnTo>
                      <a:pt x="408205" y="1389418"/>
                    </a:lnTo>
                    <a:lnTo>
                      <a:pt x="360525" y="1377414"/>
                    </a:lnTo>
                    <a:lnTo>
                      <a:pt x="313933" y="1362159"/>
                    </a:lnTo>
                    <a:lnTo>
                      <a:pt x="268593" y="1343733"/>
                    </a:lnTo>
                    <a:lnTo>
                      <a:pt x="224667" y="1322217"/>
                    </a:lnTo>
                    <a:lnTo>
                      <a:pt x="182321" y="1297691"/>
                    </a:lnTo>
                    <a:lnTo>
                      <a:pt x="141717" y="1270235"/>
                    </a:lnTo>
                    <a:lnTo>
                      <a:pt x="103019" y="1239929"/>
                    </a:lnTo>
                    <a:lnTo>
                      <a:pt x="66391" y="1206853"/>
                    </a:lnTo>
                    <a:lnTo>
                      <a:pt x="31997" y="1171088"/>
                    </a:lnTo>
                    <a:lnTo>
                      <a:pt x="0" y="1132713"/>
                    </a:lnTo>
                  </a:path>
                </a:pathLst>
              </a:custGeom>
              <a:ln w="1524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txBody>
              <a:bodyPr wrap="square" lIns="0" tIns="0" rIns="0" bIns="0" rtlCol="0"/>
              <a:lstStyle/>
              <a:p>
                <a:pPr>
                  <a:defRPr/>
                </a:pPr>
                <a:endParaRPr>
                  <a:solidFill>
                    <a:srgbClr val="5C5C5C"/>
                  </a:solidFill>
                  <a:latin typeface="Arial" panose="020B0604020202020204"/>
                </a:endParaRPr>
              </a:p>
            </p:txBody>
          </p:sp>
          <p:sp>
            <p:nvSpPr>
              <p:cNvPr id="283" name="object 18">
                <a:extLst>
                  <a:ext uri="{FF2B5EF4-FFF2-40B4-BE49-F238E27FC236}">
                    <a16:creationId xmlns:a16="http://schemas.microsoft.com/office/drawing/2014/main" id="{4962B077-095B-4BC7-AE18-99F0CBB6FE2B}"/>
                  </a:ext>
                </a:extLst>
              </p:cNvPr>
              <p:cNvSpPr/>
              <p:nvPr/>
            </p:nvSpPr>
            <p:spPr>
              <a:xfrm>
                <a:off x="3467100" y="1962911"/>
                <a:ext cx="1278890" cy="1277620"/>
              </a:xfrm>
              <a:custGeom>
                <a:avLst/>
                <a:gdLst/>
                <a:ahLst/>
                <a:cxnLst/>
                <a:rect l="l" t="t" r="r" b="b"/>
                <a:pathLst>
                  <a:path w="1278889" h="1277620">
                    <a:moveTo>
                      <a:pt x="639317" y="0"/>
                    </a:moveTo>
                    <a:lnTo>
                      <a:pt x="687027" y="1751"/>
                    </a:lnTo>
                    <a:lnTo>
                      <a:pt x="733785" y="6923"/>
                    </a:lnTo>
                    <a:lnTo>
                      <a:pt x="779468" y="15392"/>
                    </a:lnTo>
                    <a:lnTo>
                      <a:pt x="823952" y="27034"/>
                    </a:lnTo>
                    <a:lnTo>
                      <a:pt x="867112" y="41727"/>
                    </a:lnTo>
                    <a:lnTo>
                      <a:pt x="908827" y="59346"/>
                    </a:lnTo>
                    <a:lnTo>
                      <a:pt x="948971" y="79769"/>
                    </a:lnTo>
                    <a:lnTo>
                      <a:pt x="987422" y="102871"/>
                    </a:lnTo>
                    <a:lnTo>
                      <a:pt x="1024055" y="128530"/>
                    </a:lnTo>
                    <a:lnTo>
                      <a:pt x="1058747" y="156622"/>
                    </a:lnTo>
                    <a:lnTo>
                      <a:pt x="1091374" y="187023"/>
                    </a:lnTo>
                    <a:lnTo>
                      <a:pt x="1121813" y="219610"/>
                    </a:lnTo>
                    <a:lnTo>
                      <a:pt x="1149940" y="254260"/>
                    </a:lnTo>
                    <a:lnTo>
                      <a:pt x="1175631" y="290849"/>
                    </a:lnTo>
                    <a:lnTo>
                      <a:pt x="1198763" y="329253"/>
                    </a:lnTo>
                    <a:lnTo>
                      <a:pt x="1219212" y="369350"/>
                    </a:lnTo>
                    <a:lnTo>
                      <a:pt x="1236854" y="411016"/>
                    </a:lnTo>
                    <a:lnTo>
                      <a:pt x="1251565" y="454127"/>
                    </a:lnTo>
                    <a:lnTo>
                      <a:pt x="1263223" y="498560"/>
                    </a:lnTo>
                    <a:lnTo>
                      <a:pt x="1271703" y="544191"/>
                    </a:lnTo>
                    <a:lnTo>
                      <a:pt x="1276882" y="590898"/>
                    </a:lnTo>
                    <a:lnTo>
                      <a:pt x="1278636" y="638555"/>
                    </a:lnTo>
                    <a:lnTo>
                      <a:pt x="1276882" y="686213"/>
                    </a:lnTo>
                    <a:lnTo>
                      <a:pt x="1271703" y="732920"/>
                    </a:lnTo>
                    <a:lnTo>
                      <a:pt x="1263223" y="778551"/>
                    </a:lnTo>
                    <a:lnTo>
                      <a:pt x="1251565" y="822984"/>
                    </a:lnTo>
                    <a:lnTo>
                      <a:pt x="1236854" y="866095"/>
                    </a:lnTo>
                    <a:lnTo>
                      <a:pt x="1219212" y="907761"/>
                    </a:lnTo>
                    <a:lnTo>
                      <a:pt x="1198763" y="947858"/>
                    </a:lnTo>
                    <a:lnTo>
                      <a:pt x="1175631" y="986262"/>
                    </a:lnTo>
                    <a:lnTo>
                      <a:pt x="1149940" y="1022851"/>
                    </a:lnTo>
                    <a:lnTo>
                      <a:pt x="1121813" y="1057501"/>
                    </a:lnTo>
                    <a:lnTo>
                      <a:pt x="1091374" y="1090088"/>
                    </a:lnTo>
                    <a:lnTo>
                      <a:pt x="1058747" y="1120489"/>
                    </a:lnTo>
                    <a:lnTo>
                      <a:pt x="1024055" y="1148581"/>
                    </a:lnTo>
                    <a:lnTo>
                      <a:pt x="987422" y="1174240"/>
                    </a:lnTo>
                    <a:lnTo>
                      <a:pt x="948971" y="1197342"/>
                    </a:lnTo>
                    <a:lnTo>
                      <a:pt x="908827" y="1217765"/>
                    </a:lnTo>
                    <a:lnTo>
                      <a:pt x="867112" y="1235384"/>
                    </a:lnTo>
                    <a:lnTo>
                      <a:pt x="823952" y="1250077"/>
                    </a:lnTo>
                    <a:lnTo>
                      <a:pt x="779468" y="1261719"/>
                    </a:lnTo>
                    <a:lnTo>
                      <a:pt x="733785" y="1270188"/>
                    </a:lnTo>
                    <a:lnTo>
                      <a:pt x="687027" y="1275360"/>
                    </a:lnTo>
                    <a:lnTo>
                      <a:pt x="639317" y="1277112"/>
                    </a:lnTo>
                    <a:lnTo>
                      <a:pt x="591608" y="1275360"/>
                    </a:lnTo>
                    <a:lnTo>
                      <a:pt x="544850" y="1270188"/>
                    </a:lnTo>
                    <a:lnTo>
                      <a:pt x="499167" y="1261719"/>
                    </a:lnTo>
                    <a:lnTo>
                      <a:pt x="454683" y="1250077"/>
                    </a:lnTo>
                    <a:lnTo>
                      <a:pt x="411523" y="1235384"/>
                    </a:lnTo>
                    <a:lnTo>
                      <a:pt x="369808" y="1217765"/>
                    </a:lnTo>
                    <a:lnTo>
                      <a:pt x="329664" y="1197342"/>
                    </a:lnTo>
                    <a:lnTo>
                      <a:pt x="291213" y="1174240"/>
                    </a:lnTo>
                    <a:lnTo>
                      <a:pt x="254580" y="1148581"/>
                    </a:lnTo>
                    <a:lnTo>
                      <a:pt x="219888" y="1120489"/>
                    </a:lnTo>
                    <a:lnTo>
                      <a:pt x="187261" y="1090088"/>
                    </a:lnTo>
                    <a:lnTo>
                      <a:pt x="156822" y="1057501"/>
                    </a:lnTo>
                    <a:lnTo>
                      <a:pt x="128695" y="1022851"/>
                    </a:lnTo>
                    <a:lnTo>
                      <a:pt x="103004" y="986262"/>
                    </a:lnTo>
                    <a:lnTo>
                      <a:pt x="79872" y="947858"/>
                    </a:lnTo>
                    <a:lnTo>
                      <a:pt x="59423" y="907761"/>
                    </a:lnTo>
                    <a:lnTo>
                      <a:pt x="41781" y="866095"/>
                    </a:lnTo>
                    <a:lnTo>
                      <a:pt x="27070" y="822984"/>
                    </a:lnTo>
                    <a:lnTo>
                      <a:pt x="15412" y="778551"/>
                    </a:lnTo>
                    <a:lnTo>
                      <a:pt x="6932" y="732920"/>
                    </a:lnTo>
                    <a:lnTo>
                      <a:pt x="1753" y="686213"/>
                    </a:lnTo>
                    <a:lnTo>
                      <a:pt x="0" y="638555"/>
                    </a:lnTo>
                    <a:lnTo>
                      <a:pt x="2217" y="585401"/>
                    </a:lnTo>
                    <a:lnTo>
                      <a:pt x="8812" y="532886"/>
                    </a:lnTo>
                    <a:lnTo>
                      <a:pt x="19696" y="481266"/>
                    </a:lnTo>
                    <a:lnTo>
                      <a:pt x="34782" y="430799"/>
                    </a:lnTo>
                    <a:lnTo>
                      <a:pt x="53981" y="381744"/>
                    </a:lnTo>
                    <a:lnTo>
                      <a:pt x="77206" y="334357"/>
                    </a:lnTo>
                    <a:lnTo>
                      <a:pt x="104368" y="288895"/>
                    </a:lnTo>
                    <a:lnTo>
                      <a:pt x="135382" y="245617"/>
                    </a:lnTo>
                  </a:path>
                </a:pathLst>
              </a:custGeom>
              <a:ln w="15240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txBody>
              <a:bodyPr wrap="square" lIns="0" tIns="0" rIns="0" bIns="0" rtlCol="0"/>
              <a:lstStyle/>
              <a:p>
                <a:pPr>
                  <a:defRPr/>
                </a:pPr>
                <a:endParaRPr>
                  <a:solidFill>
                    <a:srgbClr val="5C5C5C"/>
                  </a:solidFill>
                  <a:latin typeface="Arial" panose="020B0604020202020204"/>
                </a:endParaRPr>
              </a:p>
            </p:txBody>
          </p:sp>
          <p:sp>
            <p:nvSpPr>
              <p:cNvPr id="284" name="object 40">
                <a:extLst>
                  <a:ext uri="{FF2B5EF4-FFF2-40B4-BE49-F238E27FC236}">
                    <a16:creationId xmlns:a16="http://schemas.microsoft.com/office/drawing/2014/main" id="{F7533678-FB06-40F6-AD9A-543ABB8211E2}"/>
                  </a:ext>
                </a:extLst>
              </p:cNvPr>
              <p:cNvSpPr/>
              <p:nvPr/>
            </p:nvSpPr>
            <p:spPr>
              <a:xfrm>
                <a:off x="3547109" y="2032254"/>
                <a:ext cx="1130935" cy="1130935"/>
              </a:xfrm>
              <a:custGeom>
                <a:avLst/>
                <a:gdLst/>
                <a:ahLst/>
                <a:cxnLst/>
                <a:rect l="l" t="t" r="r" b="b"/>
                <a:pathLst>
                  <a:path w="1130935" h="1130935">
                    <a:moveTo>
                      <a:pt x="565403" y="0"/>
                    </a:moveTo>
                    <a:lnTo>
                      <a:pt x="516614" y="2075"/>
                    </a:lnTo>
                    <a:lnTo>
                      <a:pt x="468978" y="8187"/>
                    </a:lnTo>
                    <a:lnTo>
                      <a:pt x="422665" y="18167"/>
                    </a:lnTo>
                    <a:lnTo>
                      <a:pt x="377844" y="31845"/>
                    </a:lnTo>
                    <a:lnTo>
                      <a:pt x="334686" y="49051"/>
                    </a:lnTo>
                    <a:lnTo>
                      <a:pt x="293360" y="69615"/>
                    </a:lnTo>
                    <a:lnTo>
                      <a:pt x="254034" y="93369"/>
                    </a:lnTo>
                    <a:lnTo>
                      <a:pt x="216881" y="120142"/>
                    </a:lnTo>
                    <a:lnTo>
                      <a:pt x="182067" y="149765"/>
                    </a:lnTo>
                    <a:lnTo>
                      <a:pt x="149765" y="182067"/>
                    </a:lnTo>
                    <a:lnTo>
                      <a:pt x="120142" y="216881"/>
                    </a:lnTo>
                    <a:lnTo>
                      <a:pt x="93369" y="254034"/>
                    </a:lnTo>
                    <a:lnTo>
                      <a:pt x="69615" y="293360"/>
                    </a:lnTo>
                    <a:lnTo>
                      <a:pt x="49051" y="334686"/>
                    </a:lnTo>
                    <a:lnTo>
                      <a:pt x="31845" y="377844"/>
                    </a:lnTo>
                    <a:lnTo>
                      <a:pt x="18167" y="422665"/>
                    </a:lnTo>
                    <a:lnTo>
                      <a:pt x="8187" y="468978"/>
                    </a:lnTo>
                    <a:lnTo>
                      <a:pt x="2075" y="516614"/>
                    </a:lnTo>
                    <a:lnTo>
                      <a:pt x="0" y="565404"/>
                    </a:lnTo>
                    <a:lnTo>
                      <a:pt x="2075" y="614193"/>
                    </a:lnTo>
                    <a:lnTo>
                      <a:pt x="8187" y="661829"/>
                    </a:lnTo>
                    <a:lnTo>
                      <a:pt x="18167" y="708142"/>
                    </a:lnTo>
                    <a:lnTo>
                      <a:pt x="31845" y="752963"/>
                    </a:lnTo>
                    <a:lnTo>
                      <a:pt x="49051" y="796121"/>
                    </a:lnTo>
                    <a:lnTo>
                      <a:pt x="69615" y="837447"/>
                    </a:lnTo>
                    <a:lnTo>
                      <a:pt x="93369" y="876773"/>
                    </a:lnTo>
                    <a:lnTo>
                      <a:pt x="120142" y="913926"/>
                    </a:lnTo>
                    <a:lnTo>
                      <a:pt x="149765" y="948740"/>
                    </a:lnTo>
                    <a:lnTo>
                      <a:pt x="182067" y="981042"/>
                    </a:lnTo>
                    <a:lnTo>
                      <a:pt x="216881" y="1010665"/>
                    </a:lnTo>
                    <a:lnTo>
                      <a:pt x="254034" y="1037438"/>
                    </a:lnTo>
                    <a:lnTo>
                      <a:pt x="293360" y="1061192"/>
                    </a:lnTo>
                    <a:lnTo>
                      <a:pt x="334686" y="1081756"/>
                    </a:lnTo>
                    <a:lnTo>
                      <a:pt x="377844" y="1098962"/>
                    </a:lnTo>
                    <a:lnTo>
                      <a:pt x="422665" y="1112640"/>
                    </a:lnTo>
                    <a:lnTo>
                      <a:pt x="468978" y="1122620"/>
                    </a:lnTo>
                    <a:lnTo>
                      <a:pt x="516614" y="1128732"/>
                    </a:lnTo>
                    <a:lnTo>
                      <a:pt x="565403" y="1130808"/>
                    </a:lnTo>
                    <a:lnTo>
                      <a:pt x="614193" y="1128732"/>
                    </a:lnTo>
                    <a:lnTo>
                      <a:pt x="661829" y="1122620"/>
                    </a:lnTo>
                    <a:lnTo>
                      <a:pt x="708142" y="1112640"/>
                    </a:lnTo>
                    <a:lnTo>
                      <a:pt x="752963" y="1098962"/>
                    </a:lnTo>
                    <a:lnTo>
                      <a:pt x="796121" y="1081756"/>
                    </a:lnTo>
                    <a:lnTo>
                      <a:pt x="837447" y="1061192"/>
                    </a:lnTo>
                    <a:lnTo>
                      <a:pt x="876773" y="1037438"/>
                    </a:lnTo>
                    <a:lnTo>
                      <a:pt x="913926" y="1010665"/>
                    </a:lnTo>
                    <a:lnTo>
                      <a:pt x="948740" y="981042"/>
                    </a:lnTo>
                    <a:lnTo>
                      <a:pt x="981042" y="948740"/>
                    </a:lnTo>
                    <a:lnTo>
                      <a:pt x="1010665" y="913926"/>
                    </a:lnTo>
                    <a:lnTo>
                      <a:pt x="1037438" y="876773"/>
                    </a:lnTo>
                    <a:lnTo>
                      <a:pt x="1061192" y="837447"/>
                    </a:lnTo>
                    <a:lnTo>
                      <a:pt x="1081756" y="796121"/>
                    </a:lnTo>
                    <a:lnTo>
                      <a:pt x="1098962" y="752963"/>
                    </a:lnTo>
                    <a:lnTo>
                      <a:pt x="1112640" y="708142"/>
                    </a:lnTo>
                    <a:lnTo>
                      <a:pt x="1122620" y="661829"/>
                    </a:lnTo>
                    <a:lnTo>
                      <a:pt x="1128732" y="614193"/>
                    </a:lnTo>
                    <a:lnTo>
                      <a:pt x="1130807" y="565404"/>
                    </a:lnTo>
                    <a:lnTo>
                      <a:pt x="1128732" y="516614"/>
                    </a:lnTo>
                    <a:lnTo>
                      <a:pt x="1122620" y="468978"/>
                    </a:lnTo>
                    <a:lnTo>
                      <a:pt x="1112640" y="422665"/>
                    </a:lnTo>
                    <a:lnTo>
                      <a:pt x="1098962" y="377844"/>
                    </a:lnTo>
                    <a:lnTo>
                      <a:pt x="1081756" y="334686"/>
                    </a:lnTo>
                    <a:lnTo>
                      <a:pt x="1061192" y="293360"/>
                    </a:lnTo>
                    <a:lnTo>
                      <a:pt x="1037438" y="254034"/>
                    </a:lnTo>
                    <a:lnTo>
                      <a:pt x="1010665" y="216881"/>
                    </a:lnTo>
                    <a:lnTo>
                      <a:pt x="981042" y="182067"/>
                    </a:lnTo>
                    <a:lnTo>
                      <a:pt x="948740" y="149765"/>
                    </a:lnTo>
                    <a:lnTo>
                      <a:pt x="913926" y="120142"/>
                    </a:lnTo>
                    <a:lnTo>
                      <a:pt x="876773" y="93369"/>
                    </a:lnTo>
                    <a:lnTo>
                      <a:pt x="837447" y="69615"/>
                    </a:lnTo>
                    <a:lnTo>
                      <a:pt x="796121" y="49051"/>
                    </a:lnTo>
                    <a:lnTo>
                      <a:pt x="752963" y="31845"/>
                    </a:lnTo>
                    <a:lnTo>
                      <a:pt x="708142" y="18167"/>
                    </a:lnTo>
                    <a:lnTo>
                      <a:pt x="661829" y="8187"/>
                    </a:lnTo>
                    <a:lnTo>
                      <a:pt x="614193" y="2075"/>
                    </a:lnTo>
                    <a:lnTo>
                      <a:pt x="565403" y="0"/>
                    </a:lnTo>
                    <a:close/>
                  </a:path>
                </a:pathLst>
              </a:custGeom>
              <a:noFill/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txBody>
              <a:bodyPr wrap="square" lIns="0" tIns="0" rIns="0" bIns="0" rtlCol="0"/>
              <a:lstStyle/>
              <a:p>
                <a:pPr>
                  <a:defRPr/>
                </a:pPr>
                <a:endParaRPr>
                  <a:solidFill>
                    <a:srgbClr val="5C5C5C"/>
                  </a:solidFill>
                  <a:latin typeface="Arial" panose="020B0604020202020204"/>
                </a:endParaRPr>
              </a:p>
            </p:txBody>
          </p:sp>
          <p:sp>
            <p:nvSpPr>
              <p:cNvPr id="285" name="object 41">
                <a:extLst>
                  <a:ext uri="{FF2B5EF4-FFF2-40B4-BE49-F238E27FC236}">
                    <a16:creationId xmlns:a16="http://schemas.microsoft.com/office/drawing/2014/main" id="{44FD5C69-C96D-40C6-8603-67DFE7005C4C}"/>
                  </a:ext>
                </a:extLst>
              </p:cNvPr>
              <p:cNvSpPr/>
              <p:nvPr/>
            </p:nvSpPr>
            <p:spPr>
              <a:xfrm>
                <a:off x="3547109" y="2032254"/>
                <a:ext cx="1130935" cy="1130935"/>
              </a:xfrm>
              <a:custGeom>
                <a:avLst/>
                <a:gdLst/>
                <a:ahLst/>
                <a:cxnLst/>
                <a:rect l="l" t="t" r="r" b="b"/>
                <a:pathLst>
                  <a:path w="1130935" h="1130935">
                    <a:moveTo>
                      <a:pt x="0" y="565404"/>
                    </a:moveTo>
                    <a:lnTo>
                      <a:pt x="2075" y="516614"/>
                    </a:lnTo>
                    <a:lnTo>
                      <a:pt x="8187" y="468978"/>
                    </a:lnTo>
                    <a:lnTo>
                      <a:pt x="18167" y="422665"/>
                    </a:lnTo>
                    <a:lnTo>
                      <a:pt x="31845" y="377844"/>
                    </a:lnTo>
                    <a:lnTo>
                      <a:pt x="49051" y="334686"/>
                    </a:lnTo>
                    <a:lnTo>
                      <a:pt x="69615" y="293360"/>
                    </a:lnTo>
                    <a:lnTo>
                      <a:pt x="93369" y="254034"/>
                    </a:lnTo>
                    <a:lnTo>
                      <a:pt x="120142" y="216881"/>
                    </a:lnTo>
                    <a:lnTo>
                      <a:pt x="149765" y="182067"/>
                    </a:lnTo>
                    <a:lnTo>
                      <a:pt x="182067" y="149765"/>
                    </a:lnTo>
                    <a:lnTo>
                      <a:pt x="216881" y="120142"/>
                    </a:lnTo>
                    <a:lnTo>
                      <a:pt x="254034" y="93369"/>
                    </a:lnTo>
                    <a:lnTo>
                      <a:pt x="293360" y="69615"/>
                    </a:lnTo>
                    <a:lnTo>
                      <a:pt x="334686" y="49051"/>
                    </a:lnTo>
                    <a:lnTo>
                      <a:pt x="377844" y="31845"/>
                    </a:lnTo>
                    <a:lnTo>
                      <a:pt x="422665" y="18167"/>
                    </a:lnTo>
                    <a:lnTo>
                      <a:pt x="468978" y="8187"/>
                    </a:lnTo>
                    <a:lnTo>
                      <a:pt x="516614" y="2075"/>
                    </a:lnTo>
                    <a:lnTo>
                      <a:pt x="565403" y="0"/>
                    </a:lnTo>
                    <a:lnTo>
                      <a:pt x="614193" y="2075"/>
                    </a:lnTo>
                    <a:lnTo>
                      <a:pt x="661829" y="8187"/>
                    </a:lnTo>
                    <a:lnTo>
                      <a:pt x="708142" y="18167"/>
                    </a:lnTo>
                    <a:lnTo>
                      <a:pt x="752963" y="31845"/>
                    </a:lnTo>
                    <a:lnTo>
                      <a:pt x="796121" y="49051"/>
                    </a:lnTo>
                    <a:lnTo>
                      <a:pt x="837447" y="69615"/>
                    </a:lnTo>
                    <a:lnTo>
                      <a:pt x="876773" y="93369"/>
                    </a:lnTo>
                    <a:lnTo>
                      <a:pt x="913926" y="120142"/>
                    </a:lnTo>
                    <a:lnTo>
                      <a:pt x="948740" y="149765"/>
                    </a:lnTo>
                    <a:lnTo>
                      <a:pt x="981042" y="182067"/>
                    </a:lnTo>
                    <a:lnTo>
                      <a:pt x="1010665" y="216881"/>
                    </a:lnTo>
                    <a:lnTo>
                      <a:pt x="1037438" y="254034"/>
                    </a:lnTo>
                    <a:lnTo>
                      <a:pt x="1061192" y="293360"/>
                    </a:lnTo>
                    <a:lnTo>
                      <a:pt x="1081756" y="334686"/>
                    </a:lnTo>
                    <a:lnTo>
                      <a:pt x="1098962" y="377844"/>
                    </a:lnTo>
                    <a:lnTo>
                      <a:pt x="1112640" y="422665"/>
                    </a:lnTo>
                    <a:lnTo>
                      <a:pt x="1122620" y="468978"/>
                    </a:lnTo>
                    <a:lnTo>
                      <a:pt x="1128732" y="516614"/>
                    </a:lnTo>
                    <a:lnTo>
                      <a:pt x="1130807" y="565404"/>
                    </a:lnTo>
                    <a:lnTo>
                      <a:pt x="1128732" y="614193"/>
                    </a:lnTo>
                    <a:lnTo>
                      <a:pt x="1122620" y="661829"/>
                    </a:lnTo>
                    <a:lnTo>
                      <a:pt x="1112640" y="708142"/>
                    </a:lnTo>
                    <a:lnTo>
                      <a:pt x="1098962" y="752963"/>
                    </a:lnTo>
                    <a:lnTo>
                      <a:pt x="1081756" y="796121"/>
                    </a:lnTo>
                    <a:lnTo>
                      <a:pt x="1061192" y="837447"/>
                    </a:lnTo>
                    <a:lnTo>
                      <a:pt x="1037438" y="876773"/>
                    </a:lnTo>
                    <a:lnTo>
                      <a:pt x="1010665" y="913926"/>
                    </a:lnTo>
                    <a:lnTo>
                      <a:pt x="981042" y="948740"/>
                    </a:lnTo>
                    <a:lnTo>
                      <a:pt x="948740" y="981042"/>
                    </a:lnTo>
                    <a:lnTo>
                      <a:pt x="913926" y="1010665"/>
                    </a:lnTo>
                    <a:lnTo>
                      <a:pt x="876773" y="1037438"/>
                    </a:lnTo>
                    <a:lnTo>
                      <a:pt x="837447" y="1061192"/>
                    </a:lnTo>
                    <a:lnTo>
                      <a:pt x="796121" y="1081756"/>
                    </a:lnTo>
                    <a:lnTo>
                      <a:pt x="752963" y="1098962"/>
                    </a:lnTo>
                    <a:lnTo>
                      <a:pt x="708142" y="1112640"/>
                    </a:lnTo>
                    <a:lnTo>
                      <a:pt x="661829" y="1122620"/>
                    </a:lnTo>
                    <a:lnTo>
                      <a:pt x="614193" y="1128732"/>
                    </a:lnTo>
                    <a:lnTo>
                      <a:pt x="565403" y="1130808"/>
                    </a:lnTo>
                    <a:lnTo>
                      <a:pt x="516614" y="1128732"/>
                    </a:lnTo>
                    <a:lnTo>
                      <a:pt x="468978" y="1122620"/>
                    </a:lnTo>
                    <a:lnTo>
                      <a:pt x="422665" y="1112640"/>
                    </a:lnTo>
                    <a:lnTo>
                      <a:pt x="377844" y="1098962"/>
                    </a:lnTo>
                    <a:lnTo>
                      <a:pt x="334686" y="1081756"/>
                    </a:lnTo>
                    <a:lnTo>
                      <a:pt x="293360" y="1061192"/>
                    </a:lnTo>
                    <a:lnTo>
                      <a:pt x="254034" y="1037438"/>
                    </a:lnTo>
                    <a:lnTo>
                      <a:pt x="216881" y="1010665"/>
                    </a:lnTo>
                    <a:lnTo>
                      <a:pt x="182067" y="981042"/>
                    </a:lnTo>
                    <a:lnTo>
                      <a:pt x="149765" y="948740"/>
                    </a:lnTo>
                    <a:lnTo>
                      <a:pt x="120142" y="913926"/>
                    </a:lnTo>
                    <a:lnTo>
                      <a:pt x="93369" y="876773"/>
                    </a:lnTo>
                    <a:lnTo>
                      <a:pt x="69615" y="837447"/>
                    </a:lnTo>
                    <a:lnTo>
                      <a:pt x="49051" y="796121"/>
                    </a:lnTo>
                    <a:lnTo>
                      <a:pt x="31845" y="752963"/>
                    </a:lnTo>
                    <a:lnTo>
                      <a:pt x="18167" y="708142"/>
                    </a:lnTo>
                    <a:lnTo>
                      <a:pt x="8187" y="661829"/>
                    </a:lnTo>
                    <a:lnTo>
                      <a:pt x="2075" y="614193"/>
                    </a:lnTo>
                    <a:lnTo>
                      <a:pt x="0" y="565404"/>
                    </a:lnTo>
                    <a:close/>
                  </a:path>
                </a:pathLst>
              </a:custGeom>
              <a:ln w="19812"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txBody>
              <a:bodyPr wrap="square" lIns="0" tIns="0" rIns="0" bIns="0" rtlCol="0"/>
              <a:lstStyle/>
              <a:p>
                <a:pPr>
                  <a:defRPr/>
                </a:pPr>
                <a:endParaRPr>
                  <a:solidFill>
                    <a:srgbClr val="5C5C5C"/>
                  </a:solidFill>
                  <a:latin typeface="Arial" panose="020B0604020202020204"/>
                </a:endParaRPr>
              </a:p>
            </p:txBody>
          </p:sp>
        </p:grpSp>
        <p:sp>
          <p:nvSpPr>
            <p:cNvPr id="286" name="object 65">
              <a:extLst>
                <a:ext uri="{FF2B5EF4-FFF2-40B4-BE49-F238E27FC236}">
                  <a16:creationId xmlns:a16="http://schemas.microsoft.com/office/drawing/2014/main" id="{4597F12A-FAB7-424C-B09F-0B068727850F}"/>
                </a:ext>
              </a:extLst>
            </p:cNvPr>
            <p:cNvSpPr/>
            <p:nvPr/>
          </p:nvSpPr>
          <p:spPr>
            <a:xfrm rot="21245206">
              <a:off x="6436887" y="1956008"/>
              <a:ext cx="1476596" cy="374721"/>
            </a:xfrm>
            <a:custGeom>
              <a:avLst/>
              <a:gdLst/>
              <a:ahLst/>
              <a:cxnLst/>
              <a:rect l="l" t="t" r="r" b="b"/>
              <a:pathLst>
                <a:path w="1685289" h="352425">
                  <a:moveTo>
                    <a:pt x="1621144" y="306764"/>
                  </a:moveTo>
                  <a:lnTo>
                    <a:pt x="1602486" y="327913"/>
                  </a:lnTo>
                  <a:lnTo>
                    <a:pt x="1684782" y="349758"/>
                  </a:lnTo>
                  <a:lnTo>
                    <a:pt x="1670790" y="315087"/>
                  </a:lnTo>
                  <a:lnTo>
                    <a:pt x="1631188" y="315087"/>
                  </a:lnTo>
                  <a:lnTo>
                    <a:pt x="1621144" y="306764"/>
                  </a:lnTo>
                  <a:close/>
                </a:path>
                <a:path w="1685289" h="352425">
                  <a:moveTo>
                    <a:pt x="1633736" y="292491"/>
                  </a:moveTo>
                  <a:lnTo>
                    <a:pt x="1621144" y="306764"/>
                  </a:lnTo>
                  <a:lnTo>
                    <a:pt x="1631188" y="315087"/>
                  </a:lnTo>
                  <a:lnTo>
                    <a:pt x="1643380" y="300482"/>
                  </a:lnTo>
                  <a:lnTo>
                    <a:pt x="1633736" y="292491"/>
                  </a:lnTo>
                  <a:close/>
                </a:path>
                <a:path w="1685289" h="352425">
                  <a:moveTo>
                    <a:pt x="1652905" y="270763"/>
                  </a:moveTo>
                  <a:lnTo>
                    <a:pt x="1633736" y="292491"/>
                  </a:lnTo>
                  <a:lnTo>
                    <a:pt x="1643380" y="300482"/>
                  </a:lnTo>
                  <a:lnTo>
                    <a:pt x="1631188" y="315087"/>
                  </a:lnTo>
                  <a:lnTo>
                    <a:pt x="1670790" y="315087"/>
                  </a:lnTo>
                  <a:lnTo>
                    <a:pt x="1652905" y="270763"/>
                  </a:lnTo>
                  <a:close/>
                </a:path>
                <a:path w="1685289" h="352425">
                  <a:moveTo>
                    <a:pt x="1583689" y="252222"/>
                  </a:moveTo>
                  <a:lnTo>
                    <a:pt x="1572387" y="267588"/>
                  </a:lnTo>
                  <a:lnTo>
                    <a:pt x="1585976" y="277622"/>
                  </a:lnTo>
                  <a:lnTo>
                    <a:pt x="1621144" y="306764"/>
                  </a:lnTo>
                  <a:lnTo>
                    <a:pt x="1633736" y="292491"/>
                  </a:lnTo>
                  <a:lnTo>
                    <a:pt x="1598168" y="263017"/>
                  </a:lnTo>
                  <a:lnTo>
                    <a:pt x="1583689" y="252222"/>
                  </a:lnTo>
                  <a:close/>
                </a:path>
                <a:path w="1685289" h="352425">
                  <a:moveTo>
                    <a:pt x="1472311" y="177292"/>
                  </a:moveTo>
                  <a:lnTo>
                    <a:pt x="1462532" y="193675"/>
                  </a:lnTo>
                  <a:lnTo>
                    <a:pt x="1488567" y="209296"/>
                  </a:lnTo>
                  <a:lnTo>
                    <a:pt x="1526286" y="234442"/>
                  </a:lnTo>
                  <a:lnTo>
                    <a:pt x="1536954" y="218694"/>
                  </a:lnTo>
                  <a:lnTo>
                    <a:pt x="1499108" y="193421"/>
                  </a:lnTo>
                  <a:lnTo>
                    <a:pt x="1472311" y="177292"/>
                  </a:lnTo>
                  <a:close/>
                </a:path>
                <a:path w="1685289" h="352425">
                  <a:moveTo>
                    <a:pt x="1353693" y="114553"/>
                  </a:moveTo>
                  <a:lnTo>
                    <a:pt x="1345564" y="131825"/>
                  </a:lnTo>
                  <a:lnTo>
                    <a:pt x="1386586" y="151384"/>
                  </a:lnTo>
                  <a:lnTo>
                    <a:pt x="1413256" y="165608"/>
                  </a:lnTo>
                  <a:lnTo>
                    <a:pt x="1422273" y="148844"/>
                  </a:lnTo>
                  <a:lnTo>
                    <a:pt x="1395602" y="134493"/>
                  </a:lnTo>
                  <a:lnTo>
                    <a:pt x="1353693" y="114553"/>
                  </a:lnTo>
                  <a:close/>
                </a:path>
                <a:path w="1685289" h="352425">
                  <a:moveTo>
                    <a:pt x="1228725" y="64770"/>
                  </a:moveTo>
                  <a:lnTo>
                    <a:pt x="1223010" y="82931"/>
                  </a:lnTo>
                  <a:lnTo>
                    <a:pt x="1226820" y="84200"/>
                  </a:lnTo>
                  <a:lnTo>
                    <a:pt x="1280922" y="103886"/>
                  </a:lnTo>
                  <a:lnTo>
                    <a:pt x="1293495" y="109220"/>
                  </a:lnTo>
                  <a:lnTo>
                    <a:pt x="1300861" y="91694"/>
                  </a:lnTo>
                  <a:lnTo>
                    <a:pt x="1288288" y="86360"/>
                  </a:lnTo>
                  <a:lnTo>
                    <a:pt x="1233424" y="66294"/>
                  </a:lnTo>
                  <a:lnTo>
                    <a:pt x="1228725" y="64770"/>
                  </a:lnTo>
                  <a:close/>
                </a:path>
                <a:path w="1685289" h="352425">
                  <a:moveTo>
                    <a:pt x="1099312" y="29210"/>
                  </a:moveTo>
                  <a:lnTo>
                    <a:pt x="1095375" y="47751"/>
                  </a:lnTo>
                  <a:lnTo>
                    <a:pt x="1116965" y="52450"/>
                  </a:lnTo>
                  <a:lnTo>
                    <a:pt x="1168781" y="66039"/>
                  </a:lnTo>
                  <a:lnTo>
                    <a:pt x="1173734" y="47625"/>
                  </a:lnTo>
                  <a:lnTo>
                    <a:pt x="1121918" y="34036"/>
                  </a:lnTo>
                  <a:lnTo>
                    <a:pt x="1099312" y="29210"/>
                  </a:lnTo>
                  <a:close/>
                </a:path>
                <a:path w="1685289" h="352425">
                  <a:moveTo>
                    <a:pt x="966978" y="7365"/>
                  </a:moveTo>
                  <a:lnTo>
                    <a:pt x="964692" y="26288"/>
                  </a:lnTo>
                  <a:lnTo>
                    <a:pt x="1005459" y="31114"/>
                  </a:lnTo>
                  <a:lnTo>
                    <a:pt x="1039749" y="36957"/>
                  </a:lnTo>
                  <a:lnTo>
                    <a:pt x="1042797" y="18161"/>
                  </a:lnTo>
                  <a:lnTo>
                    <a:pt x="1008634" y="12446"/>
                  </a:lnTo>
                  <a:lnTo>
                    <a:pt x="966978" y="7365"/>
                  </a:lnTo>
                  <a:close/>
                </a:path>
                <a:path w="1685289" h="352425">
                  <a:moveTo>
                    <a:pt x="837057" y="0"/>
                  </a:moveTo>
                  <a:lnTo>
                    <a:pt x="832612" y="0"/>
                  </a:lnTo>
                  <a:lnTo>
                    <a:pt x="832993" y="19050"/>
                  </a:lnTo>
                  <a:lnTo>
                    <a:pt x="836549" y="19050"/>
                  </a:lnTo>
                  <a:lnTo>
                    <a:pt x="892937" y="20447"/>
                  </a:lnTo>
                  <a:lnTo>
                    <a:pt x="908177" y="21462"/>
                  </a:lnTo>
                  <a:lnTo>
                    <a:pt x="909574" y="2539"/>
                  </a:lnTo>
                  <a:lnTo>
                    <a:pt x="894334" y="1397"/>
                  </a:lnTo>
                  <a:lnTo>
                    <a:pt x="837057" y="0"/>
                  </a:lnTo>
                  <a:close/>
                </a:path>
                <a:path w="1685289" h="352425">
                  <a:moveTo>
                    <a:pt x="774954" y="1397"/>
                  </a:moveTo>
                  <a:lnTo>
                    <a:pt x="722884" y="4952"/>
                  </a:lnTo>
                  <a:lnTo>
                    <a:pt x="698627" y="7747"/>
                  </a:lnTo>
                  <a:lnTo>
                    <a:pt x="700786" y="26670"/>
                  </a:lnTo>
                  <a:lnTo>
                    <a:pt x="724281" y="24002"/>
                  </a:lnTo>
                  <a:lnTo>
                    <a:pt x="776224" y="20447"/>
                  </a:lnTo>
                  <a:lnTo>
                    <a:pt x="774954" y="1397"/>
                  </a:lnTo>
                  <a:close/>
                </a:path>
                <a:path w="1685289" h="352425">
                  <a:moveTo>
                    <a:pt x="641604" y="15494"/>
                  </a:moveTo>
                  <a:lnTo>
                    <a:pt x="609854" y="20574"/>
                  </a:lnTo>
                  <a:lnTo>
                    <a:pt x="566293" y="29845"/>
                  </a:lnTo>
                  <a:lnTo>
                    <a:pt x="570230" y="48513"/>
                  </a:lnTo>
                  <a:lnTo>
                    <a:pt x="612902" y="39370"/>
                  </a:lnTo>
                  <a:lnTo>
                    <a:pt x="644652" y="34289"/>
                  </a:lnTo>
                  <a:lnTo>
                    <a:pt x="641604" y="15494"/>
                  </a:lnTo>
                  <a:close/>
                </a:path>
                <a:path w="1685289" h="352425">
                  <a:moveTo>
                    <a:pt x="510413" y="43814"/>
                  </a:moveTo>
                  <a:lnTo>
                    <a:pt x="498602" y="46989"/>
                  </a:lnTo>
                  <a:lnTo>
                    <a:pt x="443992" y="64135"/>
                  </a:lnTo>
                  <a:lnTo>
                    <a:pt x="436753" y="66801"/>
                  </a:lnTo>
                  <a:lnTo>
                    <a:pt x="443357" y="84709"/>
                  </a:lnTo>
                  <a:lnTo>
                    <a:pt x="449707" y="82296"/>
                  </a:lnTo>
                  <a:lnTo>
                    <a:pt x="503555" y="65405"/>
                  </a:lnTo>
                  <a:lnTo>
                    <a:pt x="515239" y="62357"/>
                  </a:lnTo>
                  <a:lnTo>
                    <a:pt x="510413" y="43814"/>
                  </a:lnTo>
                  <a:close/>
                </a:path>
                <a:path w="1685289" h="352425">
                  <a:moveTo>
                    <a:pt x="382905" y="86995"/>
                  </a:moveTo>
                  <a:lnTo>
                    <a:pt x="337185" y="106425"/>
                  </a:lnTo>
                  <a:lnTo>
                    <a:pt x="312928" y="118237"/>
                  </a:lnTo>
                  <a:lnTo>
                    <a:pt x="321183" y="135382"/>
                  </a:lnTo>
                  <a:lnTo>
                    <a:pt x="344678" y="123951"/>
                  </a:lnTo>
                  <a:lnTo>
                    <a:pt x="390398" y="104521"/>
                  </a:lnTo>
                  <a:lnTo>
                    <a:pt x="382905" y="86995"/>
                  </a:lnTo>
                  <a:close/>
                </a:path>
                <a:path w="1685289" h="352425">
                  <a:moveTo>
                    <a:pt x="261620" y="144525"/>
                  </a:moveTo>
                  <a:lnTo>
                    <a:pt x="234442" y="159385"/>
                  </a:lnTo>
                  <a:lnTo>
                    <a:pt x="195580" y="183387"/>
                  </a:lnTo>
                  <a:lnTo>
                    <a:pt x="205486" y="199517"/>
                  </a:lnTo>
                  <a:lnTo>
                    <a:pt x="243586" y="176149"/>
                  </a:lnTo>
                  <a:lnTo>
                    <a:pt x="270764" y="161289"/>
                  </a:lnTo>
                  <a:lnTo>
                    <a:pt x="261620" y="144525"/>
                  </a:lnTo>
                  <a:close/>
                </a:path>
                <a:path w="1685289" h="352425">
                  <a:moveTo>
                    <a:pt x="147574" y="215392"/>
                  </a:moveTo>
                  <a:lnTo>
                    <a:pt x="136398" y="223138"/>
                  </a:lnTo>
                  <a:lnTo>
                    <a:pt x="89408" y="258952"/>
                  </a:lnTo>
                  <a:lnTo>
                    <a:pt x="85979" y="261747"/>
                  </a:lnTo>
                  <a:lnTo>
                    <a:pt x="98298" y="276225"/>
                  </a:lnTo>
                  <a:lnTo>
                    <a:pt x="100837" y="274065"/>
                  </a:lnTo>
                  <a:lnTo>
                    <a:pt x="147193" y="238760"/>
                  </a:lnTo>
                  <a:lnTo>
                    <a:pt x="158369" y="231139"/>
                  </a:lnTo>
                  <a:lnTo>
                    <a:pt x="147574" y="215392"/>
                  </a:lnTo>
                  <a:close/>
                </a:path>
                <a:path w="1685289" h="352425">
                  <a:moveTo>
                    <a:pt x="42037" y="299085"/>
                  </a:moveTo>
                  <a:lnTo>
                    <a:pt x="0" y="338582"/>
                  </a:lnTo>
                  <a:lnTo>
                    <a:pt x="13081" y="352425"/>
                  </a:lnTo>
                  <a:lnTo>
                    <a:pt x="55118" y="313055"/>
                  </a:lnTo>
                  <a:lnTo>
                    <a:pt x="42037" y="299085"/>
                  </a:lnTo>
                  <a:close/>
                </a:path>
              </a:pathLst>
            </a:custGeom>
            <a:solidFill>
              <a:schemeClr val="accent5"/>
            </a:solidFill>
          </p:spPr>
          <p:txBody>
            <a:bodyPr wrap="square" lIns="0" tIns="0" rIns="0" bIns="0" rtlCol="0"/>
            <a:lstStyle/>
            <a:p>
              <a:pPr>
                <a:defRPr/>
              </a:pPr>
              <a:endParaRPr>
                <a:solidFill>
                  <a:srgbClr val="5C5C5C"/>
                </a:solidFill>
                <a:latin typeface="Arial" panose="020B0604020202020204"/>
              </a:endParaRPr>
            </a:p>
          </p:txBody>
        </p:sp>
        <p:sp>
          <p:nvSpPr>
            <p:cNvPr id="287" name="object 65">
              <a:extLst>
                <a:ext uri="{FF2B5EF4-FFF2-40B4-BE49-F238E27FC236}">
                  <a16:creationId xmlns:a16="http://schemas.microsoft.com/office/drawing/2014/main" id="{4D08E3DC-224C-4666-AFDE-D2AFE9B87DE7}"/>
                </a:ext>
              </a:extLst>
            </p:cNvPr>
            <p:cNvSpPr/>
            <p:nvPr/>
          </p:nvSpPr>
          <p:spPr>
            <a:xfrm rot="20159090" flipV="1">
              <a:off x="3561545" y="4211262"/>
              <a:ext cx="1394277" cy="324293"/>
            </a:xfrm>
            <a:custGeom>
              <a:avLst/>
              <a:gdLst/>
              <a:ahLst/>
              <a:cxnLst/>
              <a:rect l="l" t="t" r="r" b="b"/>
              <a:pathLst>
                <a:path w="1685289" h="352425">
                  <a:moveTo>
                    <a:pt x="1621144" y="306764"/>
                  </a:moveTo>
                  <a:lnTo>
                    <a:pt x="1602486" y="327913"/>
                  </a:lnTo>
                  <a:lnTo>
                    <a:pt x="1684782" y="349758"/>
                  </a:lnTo>
                  <a:lnTo>
                    <a:pt x="1670790" y="315087"/>
                  </a:lnTo>
                  <a:lnTo>
                    <a:pt x="1631188" y="315087"/>
                  </a:lnTo>
                  <a:lnTo>
                    <a:pt x="1621144" y="306764"/>
                  </a:lnTo>
                  <a:close/>
                </a:path>
                <a:path w="1685289" h="352425">
                  <a:moveTo>
                    <a:pt x="1633736" y="292491"/>
                  </a:moveTo>
                  <a:lnTo>
                    <a:pt x="1621144" y="306764"/>
                  </a:lnTo>
                  <a:lnTo>
                    <a:pt x="1631188" y="315087"/>
                  </a:lnTo>
                  <a:lnTo>
                    <a:pt x="1643380" y="300482"/>
                  </a:lnTo>
                  <a:lnTo>
                    <a:pt x="1633736" y="292491"/>
                  </a:lnTo>
                  <a:close/>
                </a:path>
                <a:path w="1685289" h="352425">
                  <a:moveTo>
                    <a:pt x="1652905" y="270763"/>
                  </a:moveTo>
                  <a:lnTo>
                    <a:pt x="1633736" y="292491"/>
                  </a:lnTo>
                  <a:lnTo>
                    <a:pt x="1643380" y="300482"/>
                  </a:lnTo>
                  <a:lnTo>
                    <a:pt x="1631188" y="315087"/>
                  </a:lnTo>
                  <a:lnTo>
                    <a:pt x="1670790" y="315087"/>
                  </a:lnTo>
                  <a:lnTo>
                    <a:pt x="1652905" y="270763"/>
                  </a:lnTo>
                  <a:close/>
                </a:path>
                <a:path w="1685289" h="352425">
                  <a:moveTo>
                    <a:pt x="1583689" y="252222"/>
                  </a:moveTo>
                  <a:lnTo>
                    <a:pt x="1572387" y="267588"/>
                  </a:lnTo>
                  <a:lnTo>
                    <a:pt x="1585976" y="277622"/>
                  </a:lnTo>
                  <a:lnTo>
                    <a:pt x="1621144" y="306764"/>
                  </a:lnTo>
                  <a:lnTo>
                    <a:pt x="1633736" y="292491"/>
                  </a:lnTo>
                  <a:lnTo>
                    <a:pt x="1598168" y="263017"/>
                  </a:lnTo>
                  <a:lnTo>
                    <a:pt x="1583689" y="252222"/>
                  </a:lnTo>
                  <a:close/>
                </a:path>
                <a:path w="1685289" h="352425">
                  <a:moveTo>
                    <a:pt x="1472311" y="177292"/>
                  </a:moveTo>
                  <a:lnTo>
                    <a:pt x="1462532" y="193675"/>
                  </a:lnTo>
                  <a:lnTo>
                    <a:pt x="1488567" y="209296"/>
                  </a:lnTo>
                  <a:lnTo>
                    <a:pt x="1526286" y="234442"/>
                  </a:lnTo>
                  <a:lnTo>
                    <a:pt x="1536954" y="218694"/>
                  </a:lnTo>
                  <a:lnTo>
                    <a:pt x="1499108" y="193421"/>
                  </a:lnTo>
                  <a:lnTo>
                    <a:pt x="1472311" y="177292"/>
                  </a:lnTo>
                  <a:close/>
                </a:path>
                <a:path w="1685289" h="352425">
                  <a:moveTo>
                    <a:pt x="1353693" y="114553"/>
                  </a:moveTo>
                  <a:lnTo>
                    <a:pt x="1345564" y="131825"/>
                  </a:lnTo>
                  <a:lnTo>
                    <a:pt x="1386586" y="151384"/>
                  </a:lnTo>
                  <a:lnTo>
                    <a:pt x="1413256" y="165608"/>
                  </a:lnTo>
                  <a:lnTo>
                    <a:pt x="1422273" y="148844"/>
                  </a:lnTo>
                  <a:lnTo>
                    <a:pt x="1395602" y="134493"/>
                  </a:lnTo>
                  <a:lnTo>
                    <a:pt x="1353693" y="114553"/>
                  </a:lnTo>
                  <a:close/>
                </a:path>
                <a:path w="1685289" h="352425">
                  <a:moveTo>
                    <a:pt x="1228725" y="64770"/>
                  </a:moveTo>
                  <a:lnTo>
                    <a:pt x="1223010" y="82931"/>
                  </a:lnTo>
                  <a:lnTo>
                    <a:pt x="1226820" y="84200"/>
                  </a:lnTo>
                  <a:lnTo>
                    <a:pt x="1280922" y="103886"/>
                  </a:lnTo>
                  <a:lnTo>
                    <a:pt x="1293495" y="109220"/>
                  </a:lnTo>
                  <a:lnTo>
                    <a:pt x="1300861" y="91694"/>
                  </a:lnTo>
                  <a:lnTo>
                    <a:pt x="1288288" y="86360"/>
                  </a:lnTo>
                  <a:lnTo>
                    <a:pt x="1233424" y="66294"/>
                  </a:lnTo>
                  <a:lnTo>
                    <a:pt x="1228725" y="64770"/>
                  </a:lnTo>
                  <a:close/>
                </a:path>
                <a:path w="1685289" h="352425">
                  <a:moveTo>
                    <a:pt x="1099312" y="29210"/>
                  </a:moveTo>
                  <a:lnTo>
                    <a:pt x="1095375" y="47751"/>
                  </a:lnTo>
                  <a:lnTo>
                    <a:pt x="1116965" y="52450"/>
                  </a:lnTo>
                  <a:lnTo>
                    <a:pt x="1168781" y="66039"/>
                  </a:lnTo>
                  <a:lnTo>
                    <a:pt x="1173734" y="47625"/>
                  </a:lnTo>
                  <a:lnTo>
                    <a:pt x="1121918" y="34036"/>
                  </a:lnTo>
                  <a:lnTo>
                    <a:pt x="1099312" y="29210"/>
                  </a:lnTo>
                  <a:close/>
                </a:path>
                <a:path w="1685289" h="352425">
                  <a:moveTo>
                    <a:pt x="966978" y="7365"/>
                  </a:moveTo>
                  <a:lnTo>
                    <a:pt x="964692" y="26288"/>
                  </a:lnTo>
                  <a:lnTo>
                    <a:pt x="1005459" y="31114"/>
                  </a:lnTo>
                  <a:lnTo>
                    <a:pt x="1039749" y="36957"/>
                  </a:lnTo>
                  <a:lnTo>
                    <a:pt x="1042797" y="18161"/>
                  </a:lnTo>
                  <a:lnTo>
                    <a:pt x="1008634" y="12446"/>
                  </a:lnTo>
                  <a:lnTo>
                    <a:pt x="966978" y="7365"/>
                  </a:lnTo>
                  <a:close/>
                </a:path>
                <a:path w="1685289" h="352425">
                  <a:moveTo>
                    <a:pt x="837057" y="0"/>
                  </a:moveTo>
                  <a:lnTo>
                    <a:pt x="832612" y="0"/>
                  </a:lnTo>
                  <a:lnTo>
                    <a:pt x="832993" y="19050"/>
                  </a:lnTo>
                  <a:lnTo>
                    <a:pt x="836549" y="19050"/>
                  </a:lnTo>
                  <a:lnTo>
                    <a:pt x="892937" y="20447"/>
                  </a:lnTo>
                  <a:lnTo>
                    <a:pt x="908177" y="21462"/>
                  </a:lnTo>
                  <a:lnTo>
                    <a:pt x="909574" y="2539"/>
                  </a:lnTo>
                  <a:lnTo>
                    <a:pt x="894334" y="1397"/>
                  </a:lnTo>
                  <a:lnTo>
                    <a:pt x="837057" y="0"/>
                  </a:lnTo>
                  <a:close/>
                </a:path>
                <a:path w="1685289" h="352425">
                  <a:moveTo>
                    <a:pt x="774954" y="1397"/>
                  </a:moveTo>
                  <a:lnTo>
                    <a:pt x="722884" y="4952"/>
                  </a:lnTo>
                  <a:lnTo>
                    <a:pt x="698627" y="7747"/>
                  </a:lnTo>
                  <a:lnTo>
                    <a:pt x="700786" y="26670"/>
                  </a:lnTo>
                  <a:lnTo>
                    <a:pt x="724281" y="24002"/>
                  </a:lnTo>
                  <a:lnTo>
                    <a:pt x="776224" y="20447"/>
                  </a:lnTo>
                  <a:lnTo>
                    <a:pt x="774954" y="1397"/>
                  </a:lnTo>
                  <a:close/>
                </a:path>
                <a:path w="1685289" h="352425">
                  <a:moveTo>
                    <a:pt x="641604" y="15494"/>
                  </a:moveTo>
                  <a:lnTo>
                    <a:pt x="609854" y="20574"/>
                  </a:lnTo>
                  <a:lnTo>
                    <a:pt x="566293" y="29845"/>
                  </a:lnTo>
                  <a:lnTo>
                    <a:pt x="570230" y="48513"/>
                  </a:lnTo>
                  <a:lnTo>
                    <a:pt x="612902" y="39370"/>
                  </a:lnTo>
                  <a:lnTo>
                    <a:pt x="644652" y="34289"/>
                  </a:lnTo>
                  <a:lnTo>
                    <a:pt x="641604" y="15494"/>
                  </a:lnTo>
                  <a:close/>
                </a:path>
                <a:path w="1685289" h="352425">
                  <a:moveTo>
                    <a:pt x="510413" y="43814"/>
                  </a:moveTo>
                  <a:lnTo>
                    <a:pt x="498602" y="46989"/>
                  </a:lnTo>
                  <a:lnTo>
                    <a:pt x="443992" y="64135"/>
                  </a:lnTo>
                  <a:lnTo>
                    <a:pt x="436753" y="66801"/>
                  </a:lnTo>
                  <a:lnTo>
                    <a:pt x="443357" y="84709"/>
                  </a:lnTo>
                  <a:lnTo>
                    <a:pt x="449707" y="82296"/>
                  </a:lnTo>
                  <a:lnTo>
                    <a:pt x="503555" y="65405"/>
                  </a:lnTo>
                  <a:lnTo>
                    <a:pt x="515239" y="62357"/>
                  </a:lnTo>
                  <a:lnTo>
                    <a:pt x="510413" y="43814"/>
                  </a:lnTo>
                  <a:close/>
                </a:path>
                <a:path w="1685289" h="352425">
                  <a:moveTo>
                    <a:pt x="382905" y="86995"/>
                  </a:moveTo>
                  <a:lnTo>
                    <a:pt x="337185" y="106425"/>
                  </a:lnTo>
                  <a:lnTo>
                    <a:pt x="312928" y="118237"/>
                  </a:lnTo>
                  <a:lnTo>
                    <a:pt x="321183" y="135382"/>
                  </a:lnTo>
                  <a:lnTo>
                    <a:pt x="344678" y="123951"/>
                  </a:lnTo>
                  <a:lnTo>
                    <a:pt x="390398" y="104521"/>
                  </a:lnTo>
                  <a:lnTo>
                    <a:pt x="382905" y="86995"/>
                  </a:lnTo>
                  <a:close/>
                </a:path>
                <a:path w="1685289" h="352425">
                  <a:moveTo>
                    <a:pt x="261620" y="144525"/>
                  </a:moveTo>
                  <a:lnTo>
                    <a:pt x="234442" y="159385"/>
                  </a:lnTo>
                  <a:lnTo>
                    <a:pt x="195580" y="183387"/>
                  </a:lnTo>
                  <a:lnTo>
                    <a:pt x="205486" y="199517"/>
                  </a:lnTo>
                  <a:lnTo>
                    <a:pt x="243586" y="176149"/>
                  </a:lnTo>
                  <a:lnTo>
                    <a:pt x="270764" y="161289"/>
                  </a:lnTo>
                  <a:lnTo>
                    <a:pt x="261620" y="144525"/>
                  </a:lnTo>
                  <a:close/>
                </a:path>
                <a:path w="1685289" h="352425">
                  <a:moveTo>
                    <a:pt x="147574" y="215392"/>
                  </a:moveTo>
                  <a:lnTo>
                    <a:pt x="136398" y="223138"/>
                  </a:lnTo>
                  <a:lnTo>
                    <a:pt x="89408" y="258952"/>
                  </a:lnTo>
                  <a:lnTo>
                    <a:pt x="85979" y="261747"/>
                  </a:lnTo>
                  <a:lnTo>
                    <a:pt x="98298" y="276225"/>
                  </a:lnTo>
                  <a:lnTo>
                    <a:pt x="100837" y="274065"/>
                  </a:lnTo>
                  <a:lnTo>
                    <a:pt x="147193" y="238760"/>
                  </a:lnTo>
                  <a:lnTo>
                    <a:pt x="158369" y="231139"/>
                  </a:lnTo>
                  <a:lnTo>
                    <a:pt x="147574" y="215392"/>
                  </a:lnTo>
                  <a:close/>
                </a:path>
                <a:path w="1685289" h="352425">
                  <a:moveTo>
                    <a:pt x="42037" y="299085"/>
                  </a:moveTo>
                  <a:lnTo>
                    <a:pt x="0" y="338582"/>
                  </a:lnTo>
                  <a:lnTo>
                    <a:pt x="13081" y="352425"/>
                  </a:lnTo>
                  <a:lnTo>
                    <a:pt x="55118" y="313055"/>
                  </a:lnTo>
                  <a:lnTo>
                    <a:pt x="42037" y="299085"/>
                  </a:lnTo>
                  <a:close/>
                </a:path>
              </a:pathLst>
            </a:custGeom>
            <a:solidFill>
              <a:schemeClr val="accent5"/>
            </a:solidFill>
          </p:spPr>
          <p:txBody>
            <a:bodyPr wrap="square" lIns="0" tIns="0" rIns="0" bIns="0" rtlCol="0"/>
            <a:lstStyle/>
            <a:p>
              <a:pPr>
                <a:defRPr/>
              </a:pPr>
              <a:endParaRPr>
                <a:solidFill>
                  <a:srgbClr val="5C5C5C"/>
                </a:solidFill>
                <a:latin typeface="Arial" panose="020B0604020202020204"/>
              </a:endParaRPr>
            </a:p>
          </p:txBody>
        </p:sp>
        <p:grpSp>
          <p:nvGrpSpPr>
            <p:cNvPr id="288" name="Group 287">
              <a:extLst>
                <a:ext uri="{FF2B5EF4-FFF2-40B4-BE49-F238E27FC236}">
                  <a16:creationId xmlns:a16="http://schemas.microsoft.com/office/drawing/2014/main" id="{300B0288-A7CB-4528-BA45-5CAE2246AEB9}"/>
                </a:ext>
              </a:extLst>
            </p:cNvPr>
            <p:cNvGrpSpPr/>
            <p:nvPr/>
          </p:nvGrpSpPr>
          <p:grpSpPr>
            <a:xfrm>
              <a:off x="7894194" y="1674056"/>
              <a:ext cx="2443748" cy="2492008"/>
              <a:chOff x="3467100" y="1898904"/>
              <a:chExt cx="1343024" cy="1405255"/>
            </a:xfrm>
          </p:grpSpPr>
          <p:sp>
            <p:nvSpPr>
              <p:cNvPr id="289" name="object 17">
                <a:extLst>
                  <a:ext uri="{FF2B5EF4-FFF2-40B4-BE49-F238E27FC236}">
                    <a16:creationId xmlns:a16="http://schemas.microsoft.com/office/drawing/2014/main" id="{DDF174EB-8DFF-45BF-800D-6C706023B9F7}"/>
                  </a:ext>
                </a:extLst>
              </p:cNvPr>
              <p:cNvSpPr/>
              <p:nvPr/>
            </p:nvSpPr>
            <p:spPr>
              <a:xfrm>
                <a:off x="3550284" y="1898904"/>
                <a:ext cx="1259840" cy="1405255"/>
              </a:xfrm>
              <a:custGeom>
                <a:avLst/>
                <a:gdLst/>
                <a:ahLst/>
                <a:cxnLst/>
                <a:rect l="l" t="t" r="r" b="b"/>
                <a:pathLst>
                  <a:path w="1259839" h="1405254">
                    <a:moveTo>
                      <a:pt x="556132" y="0"/>
                    </a:moveTo>
                    <a:lnTo>
                      <a:pt x="604293" y="1620"/>
                    </a:lnTo>
                    <a:lnTo>
                      <a:pt x="651582" y="6414"/>
                    </a:lnTo>
                    <a:lnTo>
                      <a:pt x="697894" y="14274"/>
                    </a:lnTo>
                    <a:lnTo>
                      <a:pt x="743124" y="25098"/>
                    </a:lnTo>
                    <a:lnTo>
                      <a:pt x="787169" y="38780"/>
                    </a:lnTo>
                    <a:lnTo>
                      <a:pt x="829923" y="55215"/>
                    </a:lnTo>
                    <a:lnTo>
                      <a:pt x="871281" y="74299"/>
                    </a:lnTo>
                    <a:lnTo>
                      <a:pt x="911140" y="95927"/>
                    </a:lnTo>
                    <a:lnTo>
                      <a:pt x="949394" y="119994"/>
                    </a:lnTo>
                    <a:lnTo>
                      <a:pt x="985938" y="146397"/>
                    </a:lnTo>
                    <a:lnTo>
                      <a:pt x="1020669" y="175029"/>
                    </a:lnTo>
                    <a:lnTo>
                      <a:pt x="1053480" y="205787"/>
                    </a:lnTo>
                    <a:lnTo>
                      <a:pt x="1084269" y="238566"/>
                    </a:lnTo>
                    <a:lnTo>
                      <a:pt x="1112929" y="273261"/>
                    </a:lnTo>
                    <a:lnTo>
                      <a:pt x="1139356" y="309767"/>
                    </a:lnTo>
                    <a:lnTo>
                      <a:pt x="1163447" y="347980"/>
                    </a:lnTo>
                    <a:lnTo>
                      <a:pt x="1185094" y="387794"/>
                    </a:lnTo>
                    <a:lnTo>
                      <a:pt x="1204196" y="429107"/>
                    </a:lnTo>
                    <a:lnTo>
                      <a:pt x="1220645" y="471812"/>
                    </a:lnTo>
                    <a:lnTo>
                      <a:pt x="1234339" y="515805"/>
                    </a:lnTo>
                    <a:lnTo>
                      <a:pt x="1245172" y="560981"/>
                    </a:lnTo>
                    <a:lnTo>
                      <a:pt x="1253039" y="607236"/>
                    </a:lnTo>
                    <a:lnTo>
                      <a:pt x="1257836" y="654465"/>
                    </a:lnTo>
                    <a:lnTo>
                      <a:pt x="1259459" y="702563"/>
                    </a:lnTo>
                    <a:lnTo>
                      <a:pt x="1257836" y="750662"/>
                    </a:lnTo>
                    <a:lnTo>
                      <a:pt x="1253039" y="797891"/>
                    </a:lnTo>
                    <a:lnTo>
                      <a:pt x="1245172" y="844146"/>
                    </a:lnTo>
                    <a:lnTo>
                      <a:pt x="1234339" y="889322"/>
                    </a:lnTo>
                    <a:lnTo>
                      <a:pt x="1220645" y="933315"/>
                    </a:lnTo>
                    <a:lnTo>
                      <a:pt x="1204196" y="976020"/>
                    </a:lnTo>
                    <a:lnTo>
                      <a:pt x="1185094" y="1017333"/>
                    </a:lnTo>
                    <a:lnTo>
                      <a:pt x="1163447" y="1057147"/>
                    </a:lnTo>
                    <a:lnTo>
                      <a:pt x="1139356" y="1095360"/>
                    </a:lnTo>
                    <a:lnTo>
                      <a:pt x="1112929" y="1131866"/>
                    </a:lnTo>
                    <a:lnTo>
                      <a:pt x="1084269" y="1166561"/>
                    </a:lnTo>
                    <a:lnTo>
                      <a:pt x="1053480" y="1199340"/>
                    </a:lnTo>
                    <a:lnTo>
                      <a:pt x="1020669" y="1230098"/>
                    </a:lnTo>
                    <a:lnTo>
                      <a:pt x="985938" y="1258730"/>
                    </a:lnTo>
                    <a:lnTo>
                      <a:pt x="949394" y="1285133"/>
                    </a:lnTo>
                    <a:lnTo>
                      <a:pt x="911140" y="1309200"/>
                    </a:lnTo>
                    <a:lnTo>
                      <a:pt x="871281" y="1330828"/>
                    </a:lnTo>
                    <a:lnTo>
                      <a:pt x="829923" y="1349912"/>
                    </a:lnTo>
                    <a:lnTo>
                      <a:pt x="787169" y="1366347"/>
                    </a:lnTo>
                    <a:lnTo>
                      <a:pt x="743124" y="1380029"/>
                    </a:lnTo>
                    <a:lnTo>
                      <a:pt x="697894" y="1390853"/>
                    </a:lnTo>
                    <a:lnTo>
                      <a:pt x="651582" y="1398713"/>
                    </a:lnTo>
                    <a:lnTo>
                      <a:pt x="604293" y="1403507"/>
                    </a:lnTo>
                    <a:lnTo>
                      <a:pt x="556132" y="1405128"/>
                    </a:lnTo>
                    <a:lnTo>
                      <a:pt x="506172" y="1403355"/>
                    </a:lnTo>
                    <a:lnTo>
                      <a:pt x="456808" y="1398092"/>
                    </a:lnTo>
                    <a:lnTo>
                      <a:pt x="408205" y="1389418"/>
                    </a:lnTo>
                    <a:lnTo>
                      <a:pt x="360525" y="1377414"/>
                    </a:lnTo>
                    <a:lnTo>
                      <a:pt x="313933" y="1362159"/>
                    </a:lnTo>
                    <a:lnTo>
                      <a:pt x="268593" y="1343733"/>
                    </a:lnTo>
                    <a:lnTo>
                      <a:pt x="224667" y="1322217"/>
                    </a:lnTo>
                    <a:lnTo>
                      <a:pt x="182321" y="1297691"/>
                    </a:lnTo>
                    <a:lnTo>
                      <a:pt x="141717" y="1270235"/>
                    </a:lnTo>
                    <a:lnTo>
                      <a:pt x="103019" y="1239929"/>
                    </a:lnTo>
                    <a:lnTo>
                      <a:pt x="66391" y="1206853"/>
                    </a:lnTo>
                    <a:lnTo>
                      <a:pt x="31997" y="1171088"/>
                    </a:lnTo>
                    <a:lnTo>
                      <a:pt x="0" y="1132713"/>
                    </a:lnTo>
                  </a:path>
                </a:pathLst>
              </a:custGeom>
              <a:ln w="15240">
                <a:solidFill>
                  <a:schemeClr val="accent2"/>
                </a:solidFill>
              </a:ln>
            </p:spPr>
            <p:txBody>
              <a:bodyPr wrap="square" lIns="0" tIns="0" rIns="0" bIns="0" rtlCol="0"/>
              <a:lstStyle/>
              <a:p>
                <a:pPr>
                  <a:defRPr/>
                </a:pPr>
                <a:endParaRPr>
                  <a:solidFill>
                    <a:srgbClr val="5C5C5C"/>
                  </a:solidFill>
                  <a:latin typeface="Arial" panose="020B0604020202020204"/>
                </a:endParaRPr>
              </a:p>
            </p:txBody>
          </p:sp>
          <p:sp>
            <p:nvSpPr>
              <p:cNvPr id="290" name="object 18">
                <a:extLst>
                  <a:ext uri="{FF2B5EF4-FFF2-40B4-BE49-F238E27FC236}">
                    <a16:creationId xmlns:a16="http://schemas.microsoft.com/office/drawing/2014/main" id="{39443A3E-D567-4AE3-92DD-7360B966225B}"/>
                  </a:ext>
                </a:extLst>
              </p:cNvPr>
              <p:cNvSpPr/>
              <p:nvPr/>
            </p:nvSpPr>
            <p:spPr>
              <a:xfrm>
                <a:off x="3467100" y="1962911"/>
                <a:ext cx="1278890" cy="1277620"/>
              </a:xfrm>
              <a:custGeom>
                <a:avLst/>
                <a:gdLst/>
                <a:ahLst/>
                <a:cxnLst/>
                <a:rect l="l" t="t" r="r" b="b"/>
                <a:pathLst>
                  <a:path w="1278889" h="1277620">
                    <a:moveTo>
                      <a:pt x="639317" y="0"/>
                    </a:moveTo>
                    <a:lnTo>
                      <a:pt x="687027" y="1751"/>
                    </a:lnTo>
                    <a:lnTo>
                      <a:pt x="733785" y="6923"/>
                    </a:lnTo>
                    <a:lnTo>
                      <a:pt x="779468" y="15392"/>
                    </a:lnTo>
                    <a:lnTo>
                      <a:pt x="823952" y="27034"/>
                    </a:lnTo>
                    <a:lnTo>
                      <a:pt x="867112" y="41727"/>
                    </a:lnTo>
                    <a:lnTo>
                      <a:pt x="908827" y="59346"/>
                    </a:lnTo>
                    <a:lnTo>
                      <a:pt x="948971" y="79769"/>
                    </a:lnTo>
                    <a:lnTo>
                      <a:pt x="987422" y="102871"/>
                    </a:lnTo>
                    <a:lnTo>
                      <a:pt x="1024055" y="128530"/>
                    </a:lnTo>
                    <a:lnTo>
                      <a:pt x="1058747" y="156622"/>
                    </a:lnTo>
                    <a:lnTo>
                      <a:pt x="1091374" y="187023"/>
                    </a:lnTo>
                    <a:lnTo>
                      <a:pt x="1121813" y="219610"/>
                    </a:lnTo>
                    <a:lnTo>
                      <a:pt x="1149940" y="254260"/>
                    </a:lnTo>
                    <a:lnTo>
                      <a:pt x="1175631" y="290849"/>
                    </a:lnTo>
                    <a:lnTo>
                      <a:pt x="1198763" y="329253"/>
                    </a:lnTo>
                    <a:lnTo>
                      <a:pt x="1219212" y="369350"/>
                    </a:lnTo>
                    <a:lnTo>
                      <a:pt x="1236854" y="411016"/>
                    </a:lnTo>
                    <a:lnTo>
                      <a:pt x="1251565" y="454127"/>
                    </a:lnTo>
                    <a:lnTo>
                      <a:pt x="1263223" y="498560"/>
                    </a:lnTo>
                    <a:lnTo>
                      <a:pt x="1271703" y="544191"/>
                    </a:lnTo>
                    <a:lnTo>
                      <a:pt x="1276882" y="590898"/>
                    </a:lnTo>
                    <a:lnTo>
                      <a:pt x="1278636" y="638555"/>
                    </a:lnTo>
                    <a:lnTo>
                      <a:pt x="1276882" y="686213"/>
                    </a:lnTo>
                    <a:lnTo>
                      <a:pt x="1271703" y="732920"/>
                    </a:lnTo>
                    <a:lnTo>
                      <a:pt x="1263223" y="778551"/>
                    </a:lnTo>
                    <a:lnTo>
                      <a:pt x="1251565" y="822984"/>
                    </a:lnTo>
                    <a:lnTo>
                      <a:pt x="1236854" y="866095"/>
                    </a:lnTo>
                    <a:lnTo>
                      <a:pt x="1219212" y="907761"/>
                    </a:lnTo>
                    <a:lnTo>
                      <a:pt x="1198763" y="947858"/>
                    </a:lnTo>
                    <a:lnTo>
                      <a:pt x="1175631" y="986262"/>
                    </a:lnTo>
                    <a:lnTo>
                      <a:pt x="1149940" y="1022851"/>
                    </a:lnTo>
                    <a:lnTo>
                      <a:pt x="1121813" y="1057501"/>
                    </a:lnTo>
                    <a:lnTo>
                      <a:pt x="1091374" y="1090088"/>
                    </a:lnTo>
                    <a:lnTo>
                      <a:pt x="1058747" y="1120489"/>
                    </a:lnTo>
                    <a:lnTo>
                      <a:pt x="1024055" y="1148581"/>
                    </a:lnTo>
                    <a:lnTo>
                      <a:pt x="987422" y="1174240"/>
                    </a:lnTo>
                    <a:lnTo>
                      <a:pt x="948971" y="1197342"/>
                    </a:lnTo>
                    <a:lnTo>
                      <a:pt x="908827" y="1217765"/>
                    </a:lnTo>
                    <a:lnTo>
                      <a:pt x="867112" y="1235384"/>
                    </a:lnTo>
                    <a:lnTo>
                      <a:pt x="823952" y="1250077"/>
                    </a:lnTo>
                    <a:lnTo>
                      <a:pt x="779468" y="1261719"/>
                    </a:lnTo>
                    <a:lnTo>
                      <a:pt x="733785" y="1270188"/>
                    </a:lnTo>
                    <a:lnTo>
                      <a:pt x="687027" y="1275360"/>
                    </a:lnTo>
                    <a:lnTo>
                      <a:pt x="639317" y="1277112"/>
                    </a:lnTo>
                    <a:lnTo>
                      <a:pt x="591608" y="1275360"/>
                    </a:lnTo>
                    <a:lnTo>
                      <a:pt x="544850" y="1270188"/>
                    </a:lnTo>
                    <a:lnTo>
                      <a:pt x="499167" y="1261719"/>
                    </a:lnTo>
                    <a:lnTo>
                      <a:pt x="454683" y="1250077"/>
                    </a:lnTo>
                    <a:lnTo>
                      <a:pt x="411523" y="1235384"/>
                    </a:lnTo>
                    <a:lnTo>
                      <a:pt x="369808" y="1217765"/>
                    </a:lnTo>
                    <a:lnTo>
                      <a:pt x="329664" y="1197342"/>
                    </a:lnTo>
                    <a:lnTo>
                      <a:pt x="291213" y="1174240"/>
                    </a:lnTo>
                    <a:lnTo>
                      <a:pt x="254580" y="1148581"/>
                    </a:lnTo>
                    <a:lnTo>
                      <a:pt x="219888" y="1120489"/>
                    </a:lnTo>
                    <a:lnTo>
                      <a:pt x="187261" y="1090088"/>
                    </a:lnTo>
                    <a:lnTo>
                      <a:pt x="156822" y="1057501"/>
                    </a:lnTo>
                    <a:lnTo>
                      <a:pt x="128695" y="1022851"/>
                    </a:lnTo>
                    <a:lnTo>
                      <a:pt x="103004" y="986262"/>
                    </a:lnTo>
                    <a:lnTo>
                      <a:pt x="79872" y="947858"/>
                    </a:lnTo>
                    <a:lnTo>
                      <a:pt x="59423" y="907761"/>
                    </a:lnTo>
                    <a:lnTo>
                      <a:pt x="41781" y="866095"/>
                    </a:lnTo>
                    <a:lnTo>
                      <a:pt x="27070" y="822984"/>
                    </a:lnTo>
                    <a:lnTo>
                      <a:pt x="15412" y="778551"/>
                    </a:lnTo>
                    <a:lnTo>
                      <a:pt x="6932" y="732920"/>
                    </a:lnTo>
                    <a:lnTo>
                      <a:pt x="1753" y="686213"/>
                    </a:lnTo>
                    <a:lnTo>
                      <a:pt x="0" y="638555"/>
                    </a:lnTo>
                    <a:lnTo>
                      <a:pt x="2217" y="585401"/>
                    </a:lnTo>
                    <a:lnTo>
                      <a:pt x="8812" y="532886"/>
                    </a:lnTo>
                    <a:lnTo>
                      <a:pt x="19696" y="481266"/>
                    </a:lnTo>
                    <a:lnTo>
                      <a:pt x="34782" y="430799"/>
                    </a:lnTo>
                    <a:lnTo>
                      <a:pt x="53981" y="381744"/>
                    </a:lnTo>
                    <a:lnTo>
                      <a:pt x="77206" y="334357"/>
                    </a:lnTo>
                    <a:lnTo>
                      <a:pt x="104368" y="288895"/>
                    </a:lnTo>
                    <a:lnTo>
                      <a:pt x="135382" y="245617"/>
                    </a:lnTo>
                  </a:path>
                </a:pathLst>
              </a:custGeom>
              <a:ln w="15240">
                <a:solidFill>
                  <a:schemeClr val="accent2"/>
                </a:solidFill>
              </a:ln>
            </p:spPr>
            <p:txBody>
              <a:bodyPr wrap="square" lIns="0" tIns="0" rIns="0" bIns="0" rtlCol="0"/>
              <a:lstStyle/>
              <a:p>
                <a:pPr>
                  <a:defRPr/>
                </a:pPr>
                <a:endParaRPr>
                  <a:solidFill>
                    <a:srgbClr val="5C5C5C"/>
                  </a:solidFill>
                  <a:latin typeface="Arial" panose="020B0604020202020204"/>
                </a:endParaRPr>
              </a:p>
            </p:txBody>
          </p:sp>
          <p:sp>
            <p:nvSpPr>
              <p:cNvPr id="291" name="object 40">
                <a:extLst>
                  <a:ext uri="{FF2B5EF4-FFF2-40B4-BE49-F238E27FC236}">
                    <a16:creationId xmlns:a16="http://schemas.microsoft.com/office/drawing/2014/main" id="{5A1586C5-915F-4BEB-AE99-93CC73D4DC40}"/>
                  </a:ext>
                </a:extLst>
              </p:cNvPr>
              <p:cNvSpPr/>
              <p:nvPr/>
            </p:nvSpPr>
            <p:spPr>
              <a:xfrm>
                <a:off x="3547109" y="2032254"/>
                <a:ext cx="1130935" cy="1130935"/>
              </a:xfrm>
              <a:custGeom>
                <a:avLst/>
                <a:gdLst/>
                <a:ahLst/>
                <a:cxnLst/>
                <a:rect l="l" t="t" r="r" b="b"/>
                <a:pathLst>
                  <a:path w="1130935" h="1130935">
                    <a:moveTo>
                      <a:pt x="565403" y="0"/>
                    </a:moveTo>
                    <a:lnTo>
                      <a:pt x="516614" y="2075"/>
                    </a:lnTo>
                    <a:lnTo>
                      <a:pt x="468978" y="8187"/>
                    </a:lnTo>
                    <a:lnTo>
                      <a:pt x="422665" y="18167"/>
                    </a:lnTo>
                    <a:lnTo>
                      <a:pt x="377844" y="31845"/>
                    </a:lnTo>
                    <a:lnTo>
                      <a:pt x="334686" y="49051"/>
                    </a:lnTo>
                    <a:lnTo>
                      <a:pt x="293360" y="69615"/>
                    </a:lnTo>
                    <a:lnTo>
                      <a:pt x="254034" y="93369"/>
                    </a:lnTo>
                    <a:lnTo>
                      <a:pt x="216881" y="120142"/>
                    </a:lnTo>
                    <a:lnTo>
                      <a:pt x="182067" y="149765"/>
                    </a:lnTo>
                    <a:lnTo>
                      <a:pt x="149765" y="182067"/>
                    </a:lnTo>
                    <a:lnTo>
                      <a:pt x="120142" y="216881"/>
                    </a:lnTo>
                    <a:lnTo>
                      <a:pt x="93369" y="254034"/>
                    </a:lnTo>
                    <a:lnTo>
                      <a:pt x="69615" y="293360"/>
                    </a:lnTo>
                    <a:lnTo>
                      <a:pt x="49051" y="334686"/>
                    </a:lnTo>
                    <a:lnTo>
                      <a:pt x="31845" y="377844"/>
                    </a:lnTo>
                    <a:lnTo>
                      <a:pt x="18167" y="422665"/>
                    </a:lnTo>
                    <a:lnTo>
                      <a:pt x="8187" y="468978"/>
                    </a:lnTo>
                    <a:lnTo>
                      <a:pt x="2075" y="516614"/>
                    </a:lnTo>
                    <a:lnTo>
                      <a:pt x="0" y="565404"/>
                    </a:lnTo>
                    <a:lnTo>
                      <a:pt x="2075" y="614193"/>
                    </a:lnTo>
                    <a:lnTo>
                      <a:pt x="8187" y="661829"/>
                    </a:lnTo>
                    <a:lnTo>
                      <a:pt x="18167" y="708142"/>
                    </a:lnTo>
                    <a:lnTo>
                      <a:pt x="31845" y="752963"/>
                    </a:lnTo>
                    <a:lnTo>
                      <a:pt x="49051" y="796121"/>
                    </a:lnTo>
                    <a:lnTo>
                      <a:pt x="69615" y="837447"/>
                    </a:lnTo>
                    <a:lnTo>
                      <a:pt x="93369" y="876773"/>
                    </a:lnTo>
                    <a:lnTo>
                      <a:pt x="120142" y="913926"/>
                    </a:lnTo>
                    <a:lnTo>
                      <a:pt x="149765" y="948740"/>
                    </a:lnTo>
                    <a:lnTo>
                      <a:pt x="182067" y="981042"/>
                    </a:lnTo>
                    <a:lnTo>
                      <a:pt x="216881" y="1010665"/>
                    </a:lnTo>
                    <a:lnTo>
                      <a:pt x="254034" y="1037438"/>
                    </a:lnTo>
                    <a:lnTo>
                      <a:pt x="293360" y="1061192"/>
                    </a:lnTo>
                    <a:lnTo>
                      <a:pt x="334686" y="1081756"/>
                    </a:lnTo>
                    <a:lnTo>
                      <a:pt x="377844" y="1098962"/>
                    </a:lnTo>
                    <a:lnTo>
                      <a:pt x="422665" y="1112640"/>
                    </a:lnTo>
                    <a:lnTo>
                      <a:pt x="468978" y="1122620"/>
                    </a:lnTo>
                    <a:lnTo>
                      <a:pt x="516614" y="1128732"/>
                    </a:lnTo>
                    <a:lnTo>
                      <a:pt x="565403" y="1130808"/>
                    </a:lnTo>
                    <a:lnTo>
                      <a:pt x="614193" y="1128732"/>
                    </a:lnTo>
                    <a:lnTo>
                      <a:pt x="661829" y="1122620"/>
                    </a:lnTo>
                    <a:lnTo>
                      <a:pt x="708142" y="1112640"/>
                    </a:lnTo>
                    <a:lnTo>
                      <a:pt x="752963" y="1098962"/>
                    </a:lnTo>
                    <a:lnTo>
                      <a:pt x="796121" y="1081756"/>
                    </a:lnTo>
                    <a:lnTo>
                      <a:pt x="837447" y="1061192"/>
                    </a:lnTo>
                    <a:lnTo>
                      <a:pt x="876773" y="1037438"/>
                    </a:lnTo>
                    <a:lnTo>
                      <a:pt x="913926" y="1010665"/>
                    </a:lnTo>
                    <a:lnTo>
                      <a:pt x="948740" y="981042"/>
                    </a:lnTo>
                    <a:lnTo>
                      <a:pt x="981042" y="948740"/>
                    </a:lnTo>
                    <a:lnTo>
                      <a:pt x="1010665" y="913926"/>
                    </a:lnTo>
                    <a:lnTo>
                      <a:pt x="1037438" y="876773"/>
                    </a:lnTo>
                    <a:lnTo>
                      <a:pt x="1061192" y="837447"/>
                    </a:lnTo>
                    <a:lnTo>
                      <a:pt x="1081756" y="796121"/>
                    </a:lnTo>
                    <a:lnTo>
                      <a:pt x="1098962" y="752963"/>
                    </a:lnTo>
                    <a:lnTo>
                      <a:pt x="1112640" y="708142"/>
                    </a:lnTo>
                    <a:lnTo>
                      <a:pt x="1122620" y="661829"/>
                    </a:lnTo>
                    <a:lnTo>
                      <a:pt x="1128732" y="614193"/>
                    </a:lnTo>
                    <a:lnTo>
                      <a:pt x="1130807" y="565404"/>
                    </a:lnTo>
                    <a:lnTo>
                      <a:pt x="1128732" y="516614"/>
                    </a:lnTo>
                    <a:lnTo>
                      <a:pt x="1122620" y="468978"/>
                    </a:lnTo>
                    <a:lnTo>
                      <a:pt x="1112640" y="422665"/>
                    </a:lnTo>
                    <a:lnTo>
                      <a:pt x="1098962" y="377844"/>
                    </a:lnTo>
                    <a:lnTo>
                      <a:pt x="1081756" y="334686"/>
                    </a:lnTo>
                    <a:lnTo>
                      <a:pt x="1061192" y="293360"/>
                    </a:lnTo>
                    <a:lnTo>
                      <a:pt x="1037438" y="254034"/>
                    </a:lnTo>
                    <a:lnTo>
                      <a:pt x="1010665" y="216881"/>
                    </a:lnTo>
                    <a:lnTo>
                      <a:pt x="981042" y="182067"/>
                    </a:lnTo>
                    <a:lnTo>
                      <a:pt x="948740" y="149765"/>
                    </a:lnTo>
                    <a:lnTo>
                      <a:pt x="913926" y="120142"/>
                    </a:lnTo>
                    <a:lnTo>
                      <a:pt x="876773" y="93369"/>
                    </a:lnTo>
                    <a:lnTo>
                      <a:pt x="837447" y="69615"/>
                    </a:lnTo>
                    <a:lnTo>
                      <a:pt x="796121" y="49051"/>
                    </a:lnTo>
                    <a:lnTo>
                      <a:pt x="752963" y="31845"/>
                    </a:lnTo>
                    <a:lnTo>
                      <a:pt x="708142" y="18167"/>
                    </a:lnTo>
                    <a:lnTo>
                      <a:pt x="661829" y="8187"/>
                    </a:lnTo>
                    <a:lnTo>
                      <a:pt x="614193" y="2075"/>
                    </a:lnTo>
                    <a:lnTo>
                      <a:pt x="565403" y="0"/>
                    </a:lnTo>
                    <a:close/>
                  </a:path>
                </a:pathLst>
              </a:custGeom>
              <a:noFill/>
              <a:ln>
                <a:solidFill>
                  <a:schemeClr val="accent2"/>
                </a:solidFill>
              </a:ln>
            </p:spPr>
            <p:txBody>
              <a:bodyPr wrap="square" lIns="0" tIns="0" rIns="0" bIns="0" rtlCol="0"/>
              <a:lstStyle/>
              <a:p>
                <a:pPr>
                  <a:defRPr/>
                </a:pPr>
                <a:endParaRPr>
                  <a:solidFill>
                    <a:srgbClr val="5C5C5C"/>
                  </a:solidFill>
                  <a:latin typeface="Arial" panose="020B0604020202020204"/>
                </a:endParaRPr>
              </a:p>
            </p:txBody>
          </p:sp>
          <p:sp>
            <p:nvSpPr>
              <p:cNvPr id="292" name="object 41">
                <a:extLst>
                  <a:ext uri="{FF2B5EF4-FFF2-40B4-BE49-F238E27FC236}">
                    <a16:creationId xmlns:a16="http://schemas.microsoft.com/office/drawing/2014/main" id="{82A0CF04-22BC-4AA9-8933-DE00FE737BF1}"/>
                  </a:ext>
                </a:extLst>
              </p:cNvPr>
              <p:cNvSpPr/>
              <p:nvPr/>
            </p:nvSpPr>
            <p:spPr>
              <a:xfrm>
                <a:off x="3547109" y="2032254"/>
                <a:ext cx="1130935" cy="1130935"/>
              </a:xfrm>
              <a:custGeom>
                <a:avLst/>
                <a:gdLst/>
                <a:ahLst/>
                <a:cxnLst/>
                <a:rect l="l" t="t" r="r" b="b"/>
                <a:pathLst>
                  <a:path w="1130935" h="1130935">
                    <a:moveTo>
                      <a:pt x="0" y="565404"/>
                    </a:moveTo>
                    <a:lnTo>
                      <a:pt x="2075" y="516614"/>
                    </a:lnTo>
                    <a:lnTo>
                      <a:pt x="8187" y="468978"/>
                    </a:lnTo>
                    <a:lnTo>
                      <a:pt x="18167" y="422665"/>
                    </a:lnTo>
                    <a:lnTo>
                      <a:pt x="31845" y="377844"/>
                    </a:lnTo>
                    <a:lnTo>
                      <a:pt x="49051" y="334686"/>
                    </a:lnTo>
                    <a:lnTo>
                      <a:pt x="69615" y="293360"/>
                    </a:lnTo>
                    <a:lnTo>
                      <a:pt x="93369" y="254034"/>
                    </a:lnTo>
                    <a:lnTo>
                      <a:pt x="120142" y="216881"/>
                    </a:lnTo>
                    <a:lnTo>
                      <a:pt x="149765" y="182067"/>
                    </a:lnTo>
                    <a:lnTo>
                      <a:pt x="182067" y="149765"/>
                    </a:lnTo>
                    <a:lnTo>
                      <a:pt x="216881" y="120142"/>
                    </a:lnTo>
                    <a:lnTo>
                      <a:pt x="254034" y="93369"/>
                    </a:lnTo>
                    <a:lnTo>
                      <a:pt x="293360" y="69615"/>
                    </a:lnTo>
                    <a:lnTo>
                      <a:pt x="334686" y="49051"/>
                    </a:lnTo>
                    <a:lnTo>
                      <a:pt x="377844" y="31845"/>
                    </a:lnTo>
                    <a:lnTo>
                      <a:pt x="422665" y="18167"/>
                    </a:lnTo>
                    <a:lnTo>
                      <a:pt x="468978" y="8187"/>
                    </a:lnTo>
                    <a:lnTo>
                      <a:pt x="516614" y="2075"/>
                    </a:lnTo>
                    <a:lnTo>
                      <a:pt x="565403" y="0"/>
                    </a:lnTo>
                    <a:lnTo>
                      <a:pt x="614193" y="2075"/>
                    </a:lnTo>
                    <a:lnTo>
                      <a:pt x="661829" y="8187"/>
                    </a:lnTo>
                    <a:lnTo>
                      <a:pt x="708142" y="18167"/>
                    </a:lnTo>
                    <a:lnTo>
                      <a:pt x="752963" y="31845"/>
                    </a:lnTo>
                    <a:lnTo>
                      <a:pt x="796121" y="49051"/>
                    </a:lnTo>
                    <a:lnTo>
                      <a:pt x="837447" y="69615"/>
                    </a:lnTo>
                    <a:lnTo>
                      <a:pt x="876773" y="93369"/>
                    </a:lnTo>
                    <a:lnTo>
                      <a:pt x="913926" y="120142"/>
                    </a:lnTo>
                    <a:lnTo>
                      <a:pt x="948740" y="149765"/>
                    </a:lnTo>
                    <a:lnTo>
                      <a:pt x="981042" y="182067"/>
                    </a:lnTo>
                    <a:lnTo>
                      <a:pt x="1010665" y="216881"/>
                    </a:lnTo>
                    <a:lnTo>
                      <a:pt x="1037438" y="254034"/>
                    </a:lnTo>
                    <a:lnTo>
                      <a:pt x="1061192" y="293360"/>
                    </a:lnTo>
                    <a:lnTo>
                      <a:pt x="1081756" y="334686"/>
                    </a:lnTo>
                    <a:lnTo>
                      <a:pt x="1098962" y="377844"/>
                    </a:lnTo>
                    <a:lnTo>
                      <a:pt x="1112640" y="422665"/>
                    </a:lnTo>
                    <a:lnTo>
                      <a:pt x="1122620" y="468978"/>
                    </a:lnTo>
                    <a:lnTo>
                      <a:pt x="1128732" y="516614"/>
                    </a:lnTo>
                    <a:lnTo>
                      <a:pt x="1130807" y="565404"/>
                    </a:lnTo>
                    <a:lnTo>
                      <a:pt x="1128732" y="614193"/>
                    </a:lnTo>
                    <a:lnTo>
                      <a:pt x="1122620" y="661829"/>
                    </a:lnTo>
                    <a:lnTo>
                      <a:pt x="1112640" y="708142"/>
                    </a:lnTo>
                    <a:lnTo>
                      <a:pt x="1098962" y="752963"/>
                    </a:lnTo>
                    <a:lnTo>
                      <a:pt x="1081756" y="796121"/>
                    </a:lnTo>
                    <a:lnTo>
                      <a:pt x="1061192" y="837447"/>
                    </a:lnTo>
                    <a:lnTo>
                      <a:pt x="1037438" y="876773"/>
                    </a:lnTo>
                    <a:lnTo>
                      <a:pt x="1010665" y="913926"/>
                    </a:lnTo>
                    <a:lnTo>
                      <a:pt x="981042" y="948740"/>
                    </a:lnTo>
                    <a:lnTo>
                      <a:pt x="948740" y="981042"/>
                    </a:lnTo>
                    <a:lnTo>
                      <a:pt x="913926" y="1010665"/>
                    </a:lnTo>
                    <a:lnTo>
                      <a:pt x="876773" y="1037438"/>
                    </a:lnTo>
                    <a:lnTo>
                      <a:pt x="837447" y="1061192"/>
                    </a:lnTo>
                    <a:lnTo>
                      <a:pt x="796121" y="1081756"/>
                    </a:lnTo>
                    <a:lnTo>
                      <a:pt x="752963" y="1098962"/>
                    </a:lnTo>
                    <a:lnTo>
                      <a:pt x="708142" y="1112640"/>
                    </a:lnTo>
                    <a:lnTo>
                      <a:pt x="661829" y="1122620"/>
                    </a:lnTo>
                    <a:lnTo>
                      <a:pt x="614193" y="1128732"/>
                    </a:lnTo>
                    <a:lnTo>
                      <a:pt x="565403" y="1130808"/>
                    </a:lnTo>
                    <a:lnTo>
                      <a:pt x="516614" y="1128732"/>
                    </a:lnTo>
                    <a:lnTo>
                      <a:pt x="468978" y="1122620"/>
                    </a:lnTo>
                    <a:lnTo>
                      <a:pt x="422665" y="1112640"/>
                    </a:lnTo>
                    <a:lnTo>
                      <a:pt x="377844" y="1098962"/>
                    </a:lnTo>
                    <a:lnTo>
                      <a:pt x="334686" y="1081756"/>
                    </a:lnTo>
                    <a:lnTo>
                      <a:pt x="293360" y="1061192"/>
                    </a:lnTo>
                    <a:lnTo>
                      <a:pt x="254034" y="1037438"/>
                    </a:lnTo>
                    <a:lnTo>
                      <a:pt x="216881" y="1010665"/>
                    </a:lnTo>
                    <a:lnTo>
                      <a:pt x="182067" y="981042"/>
                    </a:lnTo>
                    <a:lnTo>
                      <a:pt x="149765" y="948740"/>
                    </a:lnTo>
                    <a:lnTo>
                      <a:pt x="120142" y="913926"/>
                    </a:lnTo>
                    <a:lnTo>
                      <a:pt x="93369" y="876773"/>
                    </a:lnTo>
                    <a:lnTo>
                      <a:pt x="69615" y="837447"/>
                    </a:lnTo>
                    <a:lnTo>
                      <a:pt x="49051" y="796121"/>
                    </a:lnTo>
                    <a:lnTo>
                      <a:pt x="31845" y="752963"/>
                    </a:lnTo>
                    <a:lnTo>
                      <a:pt x="18167" y="708142"/>
                    </a:lnTo>
                    <a:lnTo>
                      <a:pt x="8187" y="661829"/>
                    </a:lnTo>
                    <a:lnTo>
                      <a:pt x="2075" y="614193"/>
                    </a:lnTo>
                    <a:lnTo>
                      <a:pt x="0" y="565404"/>
                    </a:lnTo>
                    <a:close/>
                  </a:path>
                </a:pathLst>
              </a:custGeom>
              <a:ln w="19812">
                <a:solidFill>
                  <a:schemeClr val="accent2"/>
                </a:solidFill>
              </a:ln>
            </p:spPr>
            <p:txBody>
              <a:bodyPr wrap="square" lIns="0" tIns="0" rIns="0" bIns="0" rtlCol="0"/>
              <a:lstStyle/>
              <a:p>
                <a:pPr>
                  <a:defRPr/>
                </a:pPr>
                <a:endParaRPr>
                  <a:solidFill>
                    <a:srgbClr val="5C5C5C"/>
                  </a:solidFill>
                  <a:latin typeface="Arial" panose="020B0604020202020204"/>
                </a:endParaRPr>
              </a:p>
            </p:txBody>
          </p:sp>
        </p:grpSp>
        <p:sp>
          <p:nvSpPr>
            <p:cNvPr id="300" name="object 65">
              <a:extLst>
                <a:ext uri="{FF2B5EF4-FFF2-40B4-BE49-F238E27FC236}">
                  <a16:creationId xmlns:a16="http://schemas.microsoft.com/office/drawing/2014/main" id="{47B84594-7A07-4EC8-AF87-BF30EA5D6176}"/>
                </a:ext>
              </a:extLst>
            </p:cNvPr>
            <p:cNvSpPr/>
            <p:nvPr/>
          </p:nvSpPr>
          <p:spPr>
            <a:xfrm rot="12019242" flipH="1" flipV="1">
              <a:off x="3454769" y="1691393"/>
              <a:ext cx="1608230" cy="405144"/>
            </a:xfrm>
            <a:custGeom>
              <a:avLst/>
              <a:gdLst/>
              <a:ahLst/>
              <a:cxnLst/>
              <a:rect l="l" t="t" r="r" b="b"/>
              <a:pathLst>
                <a:path w="1685289" h="352425">
                  <a:moveTo>
                    <a:pt x="1621144" y="306764"/>
                  </a:moveTo>
                  <a:lnTo>
                    <a:pt x="1602486" y="327913"/>
                  </a:lnTo>
                  <a:lnTo>
                    <a:pt x="1684782" y="349758"/>
                  </a:lnTo>
                  <a:lnTo>
                    <a:pt x="1670790" y="315087"/>
                  </a:lnTo>
                  <a:lnTo>
                    <a:pt x="1631188" y="315087"/>
                  </a:lnTo>
                  <a:lnTo>
                    <a:pt x="1621144" y="306764"/>
                  </a:lnTo>
                  <a:close/>
                </a:path>
                <a:path w="1685289" h="352425">
                  <a:moveTo>
                    <a:pt x="1633736" y="292491"/>
                  </a:moveTo>
                  <a:lnTo>
                    <a:pt x="1621144" y="306764"/>
                  </a:lnTo>
                  <a:lnTo>
                    <a:pt x="1631188" y="315087"/>
                  </a:lnTo>
                  <a:lnTo>
                    <a:pt x="1643380" y="300482"/>
                  </a:lnTo>
                  <a:lnTo>
                    <a:pt x="1633736" y="292491"/>
                  </a:lnTo>
                  <a:close/>
                </a:path>
                <a:path w="1685289" h="352425">
                  <a:moveTo>
                    <a:pt x="1652905" y="270763"/>
                  </a:moveTo>
                  <a:lnTo>
                    <a:pt x="1633736" y="292491"/>
                  </a:lnTo>
                  <a:lnTo>
                    <a:pt x="1643380" y="300482"/>
                  </a:lnTo>
                  <a:lnTo>
                    <a:pt x="1631188" y="315087"/>
                  </a:lnTo>
                  <a:lnTo>
                    <a:pt x="1670790" y="315087"/>
                  </a:lnTo>
                  <a:lnTo>
                    <a:pt x="1652905" y="270763"/>
                  </a:lnTo>
                  <a:close/>
                </a:path>
                <a:path w="1685289" h="352425">
                  <a:moveTo>
                    <a:pt x="1583689" y="252222"/>
                  </a:moveTo>
                  <a:lnTo>
                    <a:pt x="1572387" y="267588"/>
                  </a:lnTo>
                  <a:lnTo>
                    <a:pt x="1585976" y="277622"/>
                  </a:lnTo>
                  <a:lnTo>
                    <a:pt x="1621144" y="306764"/>
                  </a:lnTo>
                  <a:lnTo>
                    <a:pt x="1633736" y="292491"/>
                  </a:lnTo>
                  <a:lnTo>
                    <a:pt x="1598168" y="263017"/>
                  </a:lnTo>
                  <a:lnTo>
                    <a:pt x="1583689" y="252222"/>
                  </a:lnTo>
                  <a:close/>
                </a:path>
                <a:path w="1685289" h="352425">
                  <a:moveTo>
                    <a:pt x="1472311" y="177292"/>
                  </a:moveTo>
                  <a:lnTo>
                    <a:pt x="1462532" y="193675"/>
                  </a:lnTo>
                  <a:lnTo>
                    <a:pt x="1488567" y="209296"/>
                  </a:lnTo>
                  <a:lnTo>
                    <a:pt x="1526286" y="234442"/>
                  </a:lnTo>
                  <a:lnTo>
                    <a:pt x="1536954" y="218694"/>
                  </a:lnTo>
                  <a:lnTo>
                    <a:pt x="1499108" y="193421"/>
                  </a:lnTo>
                  <a:lnTo>
                    <a:pt x="1472311" y="177292"/>
                  </a:lnTo>
                  <a:close/>
                </a:path>
                <a:path w="1685289" h="352425">
                  <a:moveTo>
                    <a:pt x="1353693" y="114553"/>
                  </a:moveTo>
                  <a:lnTo>
                    <a:pt x="1345564" y="131825"/>
                  </a:lnTo>
                  <a:lnTo>
                    <a:pt x="1386586" y="151384"/>
                  </a:lnTo>
                  <a:lnTo>
                    <a:pt x="1413256" y="165608"/>
                  </a:lnTo>
                  <a:lnTo>
                    <a:pt x="1422273" y="148844"/>
                  </a:lnTo>
                  <a:lnTo>
                    <a:pt x="1395602" y="134493"/>
                  </a:lnTo>
                  <a:lnTo>
                    <a:pt x="1353693" y="114553"/>
                  </a:lnTo>
                  <a:close/>
                </a:path>
                <a:path w="1685289" h="352425">
                  <a:moveTo>
                    <a:pt x="1228725" y="64770"/>
                  </a:moveTo>
                  <a:lnTo>
                    <a:pt x="1223010" y="82931"/>
                  </a:lnTo>
                  <a:lnTo>
                    <a:pt x="1226820" y="84200"/>
                  </a:lnTo>
                  <a:lnTo>
                    <a:pt x="1280922" y="103886"/>
                  </a:lnTo>
                  <a:lnTo>
                    <a:pt x="1293495" y="109220"/>
                  </a:lnTo>
                  <a:lnTo>
                    <a:pt x="1300861" y="91694"/>
                  </a:lnTo>
                  <a:lnTo>
                    <a:pt x="1288288" y="86360"/>
                  </a:lnTo>
                  <a:lnTo>
                    <a:pt x="1233424" y="66294"/>
                  </a:lnTo>
                  <a:lnTo>
                    <a:pt x="1228725" y="64770"/>
                  </a:lnTo>
                  <a:close/>
                </a:path>
                <a:path w="1685289" h="352425">
                  <a:moveTo>
                    <a:pt x="1099312" y="29210"/>
                  </a:moveTo>
                  <a:lnTo>
                    <a:pt x="1095375" y="47751"/>
                  </a:lnTo>
                  <a:lnTo>
                    <a:pt x="1116965" y="52450"/>
                  </a:lnTo>
                  <a:lnTo>
                    <a:pt x="1168781" y="66039"/>
                  </a:lnTo>
                  <a:lnTo>
                    <a:pt x="1173734" y="47625"/>
                  </a:lnTo>
                  <a:lnTo>
                    <a:pt x="1121918" y="34036"/>
                  </a:lnTo>
                  <a:lnTo>
                    <a:pt x="1099312" y="29210"/>
                  </a:lnTo>
                  <a:close/>
                </a:path>
                <a:path w="1685289" h="352425">
                  <a:moveTo>
                    <a:pt x="966978" y="7365"/>
                  </a:moveTo>
                  <a:lnTo>
                    <a:pt x="964692" y="26288"/>
                  </a:lnTo>
                  <a:lnTo>
                    <a:pt x="1005459" y="31114"/>
                  </a:lnTo>
                  <a:lnTo>
                    <a:pt x="1039749" y="36957"/>
                  </a:lnTo>
                  <a:lnTo>
                    <a:pt x="1042797" y="18161"/>
                  </a:lnTo>
                  <a:lnTo>
                    <a:pt x="1008634" y="12446"/>
                  </a:lnTo>
                  <a:lnTo>
                    <a:pt x="966978" y="7365"/>
                  </a:lnTo>
                  <a:close/>
                </a:path>
                <a:path w="1685289" h="352425">
                  <a:moveTo>
                    <a:pt x="837057" y="0"/>
                  </a:moveTo>
                  <a:lnTo>
                    <a:pt x="832612" y="0"/>
                  </a:lnTo>
                  <a:lnTo>
                    <a:pt x="832993" y="19050"/>
                  </a:lnTo>
                  <a:lnTo>
                    <a:pt x="836549" y="19050"/>
                  </a:lnTo>
                  <a:lnTo>
                    <a:pt x="892937" y="20447"/>
                  </a:lnTo>
                  <a:lnTo>
                    <a:pt x="908177" y="21462"/>
                  </a:lnTo>
                  <a:lnTo>
                    <a:pt x="909574" y="2539"/>
                  </a:lnTo>
                  <a:lnTo>
                    <a:pt x="894334" y="1397"/>
                  </a:lnTo>
                  <a:lnTo>
                    <a:pt x="837057" y="0"/>
                  </a:lnTo>
                  <a:close/>
                </a:path>
                <a:path w="1685289" h="352425">
                  <a:moveTo>
                    <a:pt x="774954" y="1397"/>
                  </a:moveTo>
                  <a:lnTo>
                    <a:pt x="722884" y="4952"/>
                  </a:lnTo>
                  <a:lnTo>
                    <a:pt x="698627" y="7747"/>
                  </a:lnTo>
                  <a:lnTo>
                    <a:pt x="700786" y="26670"/>
                  </a:lnTo>
                  <a:lnTo>
                    <a:pt x="724281" y="24002"/>
                  </a:lnTo>
                  <a:lnTo>
                    <a:pt x="776224" y="20447"/>
                  </a:lnTo>
                  <a:lnTo>
                    <a:pt x="774954" y="1397"/>
                  </a:lnTo>
                  <a:close/>
                </a:path>
                <a:path w="1685289" h="352425">
                  <a:moveTo>
                    <a:pt x="641604" y="15494"/>
                  </a:moveTo>
                  <a:lnTo>
                    <a:pt x="609854" y="20574"/>
                  </a:lnTo>
                  <a:lnTo>
                    <a:pt x="566293" y="29845"/>
                  </a:lnTo>
                  <a:lnTo>
                    <a:pt x="570230" y="48513"/>
                  </a:lnTo>
                  <a:lnTo>
                    <a:pt x="612902" y="39370"/>
                  </a:lnTo>
                  <a:lnTo>
                    <a:pt x="644652" y="34289"/>
                  </a:lnTo>
                  <a:lnTo>
                    <a:pt x="641604" y="15494"/>
                  </a:lnTo>
                  <a:close/>
                </a:path>
                <a:path w="1685289" h="352425">
                  <a:moveTo>
                    <a:pt x="510413" y="43814"/>
                  </a:moveTo>
                  <a:lnTo>
                    <a:pt x="498602" y="46989"/>
                  </a:lnTo>
                  <a:lnTo>
                    <a:pt x="443992" y="64135"/>
                  </a:lnTo>
                  <a:lnTo>
                    <a:pt x="436753" y="66801"/>
                  </a:lnTo>
                  <a:lnTo>
                    <a:pt x="443357" y="84709"/>
                  </a:lnTo>
                  <a:lnTo>
                    <a:pt x="449707" y="82296"/>
                  </a:lnTo>
                  <a:lnTo>
                    <a:pt x="503555" y="65405"/>
                  </a:lnTo>
                  <a:lnTo>
                    <a:pt x="515239" y="62357"/>
                  </a:lnTo>
                  <a:lnTo>
                    <a:pt x="510413" y="43814"/>
                  </a:lnTo>
                  <a:close/>
                </a:path>
                <a:path w="1685289" h="352425">
                  <a:moveTo>
                    <a:pt x="382905" y="86995"/>
                  </a:moveTo>
                  <a:lnTo>
                    <a:pt x="337185" y="106425"/>
                  </a:lnTo>
                  <a:lnTo>
                    <a:pt x="312928" y="118237"/>
                  </a:lnTo>
                  <a:lnTo>
                    <a:pt x="321183" y="135382"/>
                  </a:lnTo>
                  <a:lnTo>
                    <a:pt x="344678" y="123951"/>
                  </a:lnTo>
                  <a:lnTo>
                    <a:pt x="390398" y="104521"/>
                  </a:lnTo>
                  <a:lnTo>
                    <a:pt x="382905" y="86995"/>
                  </a:lnTo>
                  <a:close/>
                </a:path>
                <a:path w="1685289" h="352425">
                  <a:moveTo>
                    <a:pt x="261620" y="144525"/>
                  </a:moveTo>
                  <a:lnTo>
                    <a:pt x="234442" y="159385"/>
                  </a:lnTo>
                  <a:lnTo>
                    <a:pt x="195580" y="183387"/>
                  </a:lnTo>
                  <a:lnTo>
                    <a:pt x="205486" y="199517"/>
                  </a:lnTo>
                  <a:lnTo>
                    <a:pt x="243586" y="176149"/>
                  </a:lnTo>
                  <a:lnTo>
                    <a:pt x="270764" y="161289"/>
                  </a:lnTo>
                  <a:lnTo>
                    <a:pt x="261620" y="144525"/>
                  </a:lnTo>
                  <a:close/>
                </a:path>
                <a:path w="1685289" h="352425">
                  <a:moveTo>
                    <a:pt x="147574" y="215392"/>
                  </a:moveTo>
                  <a:lnTo>
                    <a:pt x="136398" y="223138"/>
                  </a:lnTo>
                  <a:lnTo>
                    <a:pt x="89408" y="258952"/>
                  </a:lnTo>
                  <a:lnTo>
                    <a:pt x="85979" y="261747"/>
                  </a:lnTo>
                  <a:lnTo>
                    <a:pt x="98298" y="276225"/>
                  </a:lnTo>
                  <a:lnTo>
                    <a:pt x="100837" y="274065"/>
                  </a:lnTo>
                  <a:lnTo>
                    <a:pt x="147193" y="238760"/>
                  </a:lnTo>
                  <a:lnTo>
                    <a:pt x="158369" y="231139"/>
                  </a:lnTo>
                  <a:lnTo>
                    <a:pt x="147574" y="215392"/>
                  </a:lnTo>
                  <a:close/>
                </a:path>
                <a:path w="1685289" h="352425">
                  <a:moveTo>
                    <a:pt x="42037" y="299085"/>
                  </a:moveTo>
                  <a:lnTo>
                    <a:pt x="0" y="338582"/>
                  </a:lnTo>
                  <a:lnTo>
                    <a:pt x="13081" y="352425"/>
                  </a:lnTo>
                  <a:lnTo>
                    <a:pt x="55118" y="313055"/>
                  </a:lnTo>
                  <a:lnTo>
                    <a:pt x="42037" y="299085"/>
                  </a:lnTo>
                  <a:close/>
                </a:path>
              </a:pathLst>
            </a:custGeom>
            <a:solidFill>
              <a:schemeClr val="accent5"/>
            </a:solidFill>
          </p:spPr>
          <p:txBody>
            <a:bodyPr wrap="square" lIns="0" tIns="0" rIns="0" bIns="0" rtlCol="0"/>
            <a:lstStyle/>
            <a:p>
              <a:pPr>
                <a:defRPr/>
              </a:pPr>
              <a:endParaRPr>
                <a:solidFill>
                  <a:srgbClr val="5C5C5C"/>
                </a:solidFill>
                <a:latin typeface="Arial" panose="020B0604020202020204"/>
              </a:endParaRPr>
            </a:p>
          </p:txBody>
        </p:sp>
        <p:sp>
          <p:nvSpPr>
            <p:cNvPr id="301" name="object 65">
              <a:extLst>
                <a:ext uri="{FF2B5EF4-FFF2-40B4-BE49-F238E27FC236}">
                  <a16:creationId xmlns:a16="http://schemas.microsoft.com/office/drawing/2014/main" id="{47B4ADB0-7688-45B1-A085-CB6BD99587DB}"/>
                </a:ext>
              </a:extLst>
            </p:cNvPr>
            <p:cNvSpPr/>
            <p:nvPr/>
          </p:nvSpPr>
          <p:spPr>
            <a:xfrm rot="21266437" flipV="1">
              <a:off x="6474486" y="3714689"/>
              <a:ext cx="1507647" cy="380585"/>
            </a:xfrm>
            <a:custGeom>
              <a:avLst/>
              <a:gdLst/>
              <a:ahLst/>
              <a:cxnLst/>
              <a:rect l="l" t="t" r="r" b="b"/>
              <a:pathLst>
                <a:path w="1685289" h="352425">
                  <a:moveTo>
                    <a:pt x="1621144" y="306764"/>
                  </a:moveTo>
                  <a:lnTo>
                    <a:pt x="1602486" y="327913"/>
                  </a:lnTo>
                  <a:lnTo>
                    <a:pt x="1684782" y="349758"/>
                  </a:lnTo>
                  <a:lnTo>
                    <a:pt x="1670790" y="315087"/>
                  </a:lnTo>
                  <a:lnTo>
                    <a:pt x="1631188" y="315087"/>
                  </a:lnTo>
                  <a:lnTo>
                    <a:pt x="1621144" y="306764"/>
                  </a:lnTo>
                  <a:close/>
                </a:path>
                <a:path w="1685289" h="352425">
                  <a:moveTo>
                    <a:pt x="1633736" y="292491"/>
                  </a:moveTo>
                  <a:lnTo>
                    <a:pt x="1621144" y="306764"/>
                  </a:lnTo>
                  <a:lnTo>
                    <a:pt x="1631188" y="315087"/>
                  </a:lnTo>
                  <a:lnTo>
                    <a:pt x="1643380" y="300482"/>
                  </a:lnTo>
                  <a:lnTo>
                    <a:pt x="1633736" y="292491"/>
                  </a:lnTo>
                  <a:close/>
                </a:path>
                <a:path w="1685289" h="352425">
                  <a:moveTo>
                    <a:pt x="1652905" y="270763"/>
                  </a:moveTo>
                  <a:lnTo>
                    <a:pt x="1633736" y="292491"/>
                  </a:lnTo>
                  <a:lnTo>
                    <a:pt x="1643380" y="300482"/>
                  </a:lnTo>
                  <a:lnTo>
                    <a:pt x="1631188" y="315087"/>
                  </a:lnTo>
                  <a:lnTo>
                    <a:pt x="1670790" y="315087"/>
                  </a:lnTo>
                  <a:lnTo>
                    <a:pt x="1652905" y="270763"/>
                  </a:lnTo>
                  <a:close/>
                </a:path>
                <a:path w="1685289" h="352425">
                  <a:moveTo>
                    <a:pt x="1583689" y="252222"/>
                  </a:moveTo>
                  <a:lnTo>
                    <a:pt x="1572387" y="267588"/>
                  </a:lnTo>
                  <a:lnTo>
                    <a:pt x="1585976" y="277622"/>
                  </a:lnTo>
                  <a:lnTo>
                    <a:pt x="1621144" y="306764"/>
                  </a:lnTo>
                  <a:lnTo>
                    <a:pt x="1633736" y="292491"/>
                  </a:lnTo>
                  <a:lnTo>
                    <a:pt x="1598168" y="263017"/>
                  </a:lnTo>
                  <a:lnTo>
                    <a:pt x="1583689" y="252222"/>
                  </a:lnTo>
                  <a:close/>
                </a:path>
                <a:path w="1685289" h="352425">
                  <a:moveTo>
                    <a:pt x="1472311" y="177292"/>
                  </a:moveTo>
                  <a:lnTo>
                    <a:pt x="1462532" y="193675"/>
                  </a:lnTo>
                  <a:lnTo>
                    <a:pt x="1488567" y="209296"/>
                  </a:lnTo>
                  <a:lnTo>
                    <a:pt x="1526286" y="234442"/>
                  </a:lnTo>
                  <a:lnTo>
                    <a:pt x="1536954" y="218694"/>
                  </a:lnTo>
                  <a:lnTo>
                    <a:pt x="1499108" y="193421"/>
                  </a:lnTo>
                  <a:lnTo>
                    <a:pt x="1472311" y="177292"/>
                  </a:lnTo>
                  <a:close/>
                </a:path>
                <a:path w="1685289" h="352425">
                  <a:moveTo>
                    <a:pt x="1353693" y="114553"/>
                  </a:moveTo>
                  <a:lnTo>
                    <a:pt x="1345564" y="131825"/>
                  </a:lnTo>
                  <a:lnTo>
                    <a:pt x="1386586" y="151384"/>
                  </a:lnTo>
                  <a:lnTo>
                    <a:pt x="1413256" y="165608"/>
                  </a:lnTo>
                  <a:lnTo>
                    <a:pt x="1422273" y="148844"/>
                  </a:lnTo>
                  <a:lnTo>
                    <a:pt x="1395602" y="134493"/>
                  </a:lnTo>
                  <a:lnTo>
                    <a:pt x="1353693" y="114553"/>
                  </a:lnTo>
                  <a:close/>
                </a:path>
                <a:path w="1685289" h="352425">
                  <a:moveTo>
                    <a:pt x="1228725" y="64770"/>
                  </a:moveTo>
                  <a:lnTo>
                    <a:pt x="1223010" y="82931"/>
                  </a:lnTo>
                  <a:lnTo>
                    <a:pt x="1226820" y="84200"/>
                  </a:lnTo>
                  <a:lnTo>
                    <a:pt x="1280922" y="103886"/>
                  </a:lnTo>
                  <a:lnTo>
                    <a:pt x="1293495" y="109220"/>
                  </a:lnTo>
                  <a:lnTo>
                    <a:pt x="1300861" y="91694"/>
                  </a:lnTo>
                  <a:lnTo>
                    <a:pt x="1288288" y="86360"/>
                  </a:lnTo>
                  <a:lnTo>
                    <a:pt x="1233424" y="66294"/>
                  </a:lnTo>
                  <a:lnTo>
                    <a:pt x="1228725" y="64770"/>
                  </a:lnTo>
                  <a:close/>
                </a:path>
                <a:path w="1685289" h="352425">
                  <a:moveTo>
                    <a:pt x="1099312" y="29210"/>
                  </a:moveTo>
                  <a:lnTo>
                    <a:pt x="1095375" y="47751"/>
                  </a:lnTo>
                  <a:lnTo>
                    <a:pt x="1116965" y="52450"/>
                  </a:lnTo>
                  <a:lnTo>
                    <a:pt x="1168781" y="66039"/>
                  </a:lnTo>
                  <a:lnTo>
                    <a:pt x="1173734" y="47625"/>
                  </a:lnTo>
                  <a:lnTo>
                    <a:pt x="1121918" y="34036"/>
                  </a:lnTo>
                  <a:lnTo>
                    <a:pt x="1099312" y="29210"/>
                  </a:lnTo>
                  <a:close/>
                </a:path>
                <a:path w="1685289" h="352425">
                  <a:moveTo>
                    <a:pt x="966978" y="7365"/>
                  </a:moveTo>
                  <a:lnTo>
                    <a:pt x="964692" y="26288"/>
                  </a:lnTo>
                  <a:lnTo>
                    <a:pt x="1005459" y="31114"/>
                  </a:lnTo>
                  <a:lnTo>
                    <a:pt x="1039749" y="36957"/>
                  </a:lnTo>
                  <a:lnTo>
                    <a:pt x="1042797" y="18161"/>
                  </a:lnTo>
                  <a:lnTo>
                    <a:pt x="1008634" y="12446"/>
                  </a:lnTo>
                  <a:lnTo>
                    <a:pt x="966978" y="7365"/>
                  </a:lnTo>
                  <a:close/>
                </a:path>
                <a:path w="1685289" h="352425">
                  <a:moveTo>
                    <a:pt x="837057" y="0"/>
                  </a:moveTo>
                  <a:lnTo>
                    <a:pt x="832612" y="0"/>
                  </a:lnTo>
                  <a:lnTo>
                    <a:pt x="832993" y="19050"/>
                  </a:lnTo>
                  <a:lnTo>
                    <a:pt x="836549" y="19050"/>
                  </a:lnTo>
                  <a:lnTo>
                    <a:pt x="892937" y="20447"/>
                  </a:lnTo>
                  <a:lnTo>
                    <a:pt x="908177" y="21462"/>
                  </a:lnTo>
                  <a:lnTo>
                    <a:pt x="909574" y="2539"/>
                  </a:lnTo>
                  <a:lnTo>
                    <a:pt x="894334" y="1397"/>
                  </a:lnTo>
                  <a:lnTo>
                    <a:pt x="837057" y="0"/>
                  </a:lnTo>
                  <a:close/>
                </a:path>
                <a:path w="1685289" h="352425">
                  <a:moveTo>
                    <a:pt x="774954" y="1397"/>
                  </a:moveTo>
                  <a:lnTo>
                    <a:pt x="722884" y="4952"/>
                  </a:lnTo>
                  <a:lnTo>
                    <a:pt x="698627" y="7747"/>
                  </a:lnTo>
                  <a:lnTo>
                    <a:pt x="700786" y="26670"/>
                  </a:lnTo>
                  <a:lnTo>
                    <a:pt x="724281" y="24002"/>
                  </a:lnTo>
                  <a:lnTo>
                    <a:pt x="776224" y="20447"/>
                  </a:lnTo>
                  <a:lnTo>
                    <a:pt x="774954" y="1397"/>
                  </a:lnTo>
                  <a:close/>
                </a:path>
                <a:path w="1685289" h="352425">
                  <a:moveTo>
                    <a:pt x="641604" y="15494"/>
                  </a:moveTo>
                  <a:lnTo>
                    <a:pt x="609854" y="20574"/>
                  </a:lnTo>
                  <a:lnTo>
                    <a:pt x="566293" y="29845"/>
                  </a:lnTo>
                  <a:lnTo>
                    <a:pt x="570230" y="48513"/>
                  </a:lnTo>
                  <a:lnTo>
                    <a:pt x="612902" y="39370"/>
                  </a:lnTo>
                  <a:lnTo>
                    <a:pt x="644652" y="34289"/>
                  </a:lnTo>
                  <a:lnTo>
                    <a:pt x="641604" y="15494"/>
                  </a:lnTo>
                  <a:close/>
                </a:path>
                <a:path w="1685289" h="352425">
                  <a:moveTo>
                    <a:pt x="510413" y="43814"/>
                  </a:moveTo>
                  <a:lnTo>
                    <a:pt x="498602" y="46989"/>
                  </a:lnTo>
                  <a:lnTo>
                    <a:pt x="443992" y="64135"/>
                  </a:lnTo>
                  <a:lnTo>
                    <a:pt x="436753" y="66801"/>
                  </a:lnTo>
                  <a:lnTo>
                    <a:pt x="443357" y="84709"/>
                  </a:lnTo>
                  <a:lnTo>
                    <a:pt x="449707" y="82296"/>
                  </a:lnTo>
                  <a:lnTo>
                    <a:pt x="503555" y="65405"/>
                  </a:lnTo>
                  <a:lnTo>
                    <a:pt x="515239" y="62357"/>
                  </a:lnTo>
                  <a:lnTo>
                    <a:pt x="510413" y="43814"/>
                  </a:lnTo>
                  <a:close/>
                </a:path>
                <a:path w="1685289" h="352425">
                  <a:moveTo>
                    <a:pt x="382905" y="86995"/>
                  </a:moveTo>
                  <a:lnTo>
                    <a:pt x="337185" y="106425"/>
                  </a:lnTo>
                  <a:lnTo>
                    <a:pt x="312928" y="118237"/>
                  </a:lnTo>
                  <a:lnTo>
                    <a:pt x="321183" y="135382"/>
                  </a:lnTo>
                  <a:lnTo>
                    <a:pt x="344678" y="123951"/>
                  </a:lnTo>
                  <a:lnTo>
                    <a:pt x="390398" y="104521"/>
                  </a:lnTo>
                  <a:lnTo>
                    <a:pt x="382905" y="86995"/>
                  </a:lnTo>
                  <a:close/>
                </a:path>
                <a:path w="1685289" h="352425">
                  <a:moveTo>
                    <a:pt x="261620" y="144525"/>
                  </a:moveTo>
                  <a:lnTo>
                    <a:pt x="234442" y="159385"/>
                  </a:lnTo>
                  <a:lnTo>
                    <a:pt x="195580" y="183387"/>
                  </a:lnTo>
                  <a:lnTo>
                    <a:pt x="205486" y="199517"/>
                  </a:lnTo>
                  <a:lnTo>
                    <a:pt x="243586" y="176149"/>
                  </a:lnTo>
                  <a:lnTo>
                    <a:pt x="270764" y="161289"/>
                  </a:lnTo>
                  <a:lnTo>
                    <a:pt x="261620" y="144525"/>
                  </a:lnTo>
                  <a:close/>
                </a:path>
                <a:path w="1685289" h="352425">
                  <a:moveTo>
                    <a:pt x="147574" y="215392"/>
                  </a:moveTo>
                  <a:lnTo>
                    <a:pt x="136398" y="223138"/>
                  </a:lnTo>
                  <a:lnTo>
                    <a:pt x="89408" y="258952"/>
                  </a:lnTo>
                  <a:lnTo>
                    <a:pt x="85979" y="261747"/>
                  </a:lnTo>
                  <a:lnTo>
                    <a:pt x="98298" y="276225"/>
                  </a:lnTo>
                  <a:lnTo>
                    <a:pt x="100837" y="274065"/>
                  </a:lnTo>
                  <a:lnTo>
                    <a:pt x="147193" y="238760"/>
                  </a:lnTo>
                  <a:lnTo>
                    <a:pt x="158369" y="231139"/>
                  </a:lnTo>
                  <a:lnTo>
                    <a:pt x="147574" y="215392"/>
                  </a:lnTo>
                  <a:close/>
                </a:path>
                <a:path w="1685289" h="352425">
                  <a:moveTo>
                    <a:pt x="42037" y="299085"/>
                  </a:moveTo>
                  <a:lnTo>
                    <a:pt x="0" y="338582"/>
                  </a:lnTo>
                  <a:lnTo>
                    <a:pt x="13081" y="352425"/>
                  </a:lnTo>
                  <a:lnTo>
                    <a:pt x="55118" y="313055"/>
                  </a:lnTo>
                  <a:lnTo>
                    <a:pt x="42037" y="299085"/>
                  </a:lnTo>
                  <a:close/>
                </a:path>
              </a:pathLst>
            </a:custGeom>
            <a:solidFill>
              <a:schemeClr val="accent5"/>
            </a:solidFill>
          </p:spPr>
          <p:txBody>
            <a:bodyPr wrap="square" lIns="0" tIns="0" rIns="0" bIns="0" rtlCol="0"/>
            <a:lstStyle/>
            <a:p>
              <a:pPr>
                <a:defRPr/>
              </a:pPr>
              <a:endParaRPr>
                <a:solidFill>
                  <a:srgbClr val="5C5C5C"/>
                </a:solidFill>
                <a:latin typeface="Arial" panose="020B0604020202020204"/>
              </a:endParaRPr>
            </a:p>
          </p:txBody>
        </p:sp>
        <p:sp>
          <p:nvSpPr>
            <p:cNvPr id="302" name="Rectangle 301">
              <a:extLst>
                <a:ext uri="{FF2B5EF4-FFF2-40B4-BE49-F238E27FC236}">
                  <a16:creationId xmlns:a16="http://schemas.microsoft.com/office/drawing/2014/main" id="{FD4BF043-7279-4F9A-946B-57BBDE7ED79F}"/>
                </a:ext>
              </a:extLst>
            </p:cNvPr>
            <p:cNvSpPr/>
            <p:nvPr/>
          </p:nvSpPr>
          <p:spPr>
            <a:xfrm>
              <a:off x="8066263" y="2265307"/>
              <a:ext cx="1962079" cy="892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buClr>
                  <a:srgbClr val="616265"/>
                </a:buClr>
                <a:buSzPct val="75000"/>
              </a:pPr>
              <a:r>
                <a:rPr lang="en-US" sz="1300" b="1" spc="-30">
                  <a:solidFill>
                    <a:schemeClr val="bg1"/>
                  </a:solidFill>
                  <a:latin typeface="+mj-lt"/>
                </a:rPr>
                <a:t>Access to authorized  applications, datasets and tools in NIH and external systems</a:t>
              </a:r>
            </a:p>
          </p:txBody>
        </p:sp>
        <p:sp>
          <p:nvSpPr>
            <p:cNvPr id="305" name="TextBox 304">
              <a:extLst>
                <a:ext uri="{FF2B5EF4-FFF2-40B4-BE49-F238E27FC236}">
                  <a16:creationId xmlns:a16="http://schemas.microsoft.com/office/drawing/2014/main" id="{DF1CC605-3D1B-49CB-BEF8-B141A8C014EB}"/>
                </a:ext>
              </a:extLst>
            </p:cNvPr>
            <p:cNvSpPr txBox="1"/>
            <p:nvPr/>
          </p:nvSpPr>
          <p:spPr>
            <a:xfrm>
              <a:off x="6591110" y="1670527"/>
              <a:ext cx="1558721" cy="29238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30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Who are you?</a:t>
              </a:r>
            </a:p>
          </p:txBody>
        </p:sp>
        <p:sp>
          <p:nvSpPr>
            <p:cNvPr id="306" name="TextBox 305">
              <a:extLst>
                <a:ext uri="{FF2B5EF4-FFF2-40B4-BE49-F238E27FC236}">
                  <a16:creationId xmlns:a16="http://schemas.microsoft.com/office/drawing/2014/main" id="{9C9F0A60-1FEB-4B92-AB54-8EAF7E96BF0B}"/>
                </a:ext>
              </a:extLst>
            </p:cNvPr>
            <p:cNvSpPr txBox="1"/>
            <p:nvPr/>
          </p:nvSpPr>
          <p:spPr>
            <a:xfrm>
              <a:off x="6605445" y="4195156"/>
              <a:ext cx="1558721" cy="4924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300">
                  <a:solidFill>
                    <a:schemeClr val="bg1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What are you authorized to do?</a:t>
              </a:r>
            </a:p>
          </p:txBody>
        </p:sp>
      </p:grpSp>
      <p:graphicFrame>
        <p:nvGraphicFramePr>
          <p:cNvPr id="327" name="Table 9">
            <a:extLst>
              <a:ext uri="{FF2B5EF4-FFF2-40B4-BE49-F238E27FC236}">
                <a16:creationId xmlns:a16="http://schemas.microsoft.com/office/drawing/2014/main" id="{AFD6D2F5-3107-4EEE-883F-B01977F906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6854180"/>
              </p:ext>
            </p:extLst>
          </p:nvPr>
        </p:nvGraphicFramePr>
        <p:xfrm>
          <a:off x="1297171" y="6122630"/>
          <a:ext cx="937042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2605">
                  <a:extLst>
                    <a:ext uri="{9D8B030D-6E8A-4147-A177-3AD203B41FA5}">
                      <a16:colId xmlns:a16="http://schemas.microsoft.com/office/drawing/2014/main" val="202860314"/>
                    </a:ext>
                  </a:extLst>
                </a:gridCol>
                <a:gridCol w="2046696">
                  <a:extLst>
                    <a:ext uri="{9D8B030D-6E8A-4147-A177-3AD203B41FA5}">
                      <a16:colId xmlns:a16="http://schemas.microsoft.com/office/drawing/2014/main" val="3292715592"/>
                    </a:ext>
                  </a:extLst>
                </a:gridCol>
                <a:gridCol w="2638514">
                  <a:extLst>
                    <a:ext uri="{9D8B030D-6E8A-4147-A177-3AD203B41FA5}">
                      <a16:colId xmlns:a16="http://schemas.microsoft.com/office/drawing/2014/main" val="3853823329"/>
                    </a:ext>
                  </a:extLst>
                </a:gridCol>
                <a:gridCol w="2342605">
                  <a:extLst>
                    <a:ext uri="{9D8B030D-6E8A-4147-A177-3AD203B41FA5}">
                      <a16:colId xmlns:a16="http://schemas.microsoft.com/office/drawing/2014/main" val="67428031"/>
                    </a:ext>
                  </a:extLst>
                </a:gridCol>
              </a:tblGrid>
              <a:tr h="520730">
                <a:tc>
                  <a:txBody>
                    <a:bodyPr/>
                    <a:lstStyle/>
                    <a:p>
                      <a:pPr lvl="0" algn="ctr">
                        <a:defRPr/>
                      </a:pPr>
                      <a:r>
                        <a:rPr lang="en-US" sz="1200" b="0">
                          <a:solidFill>
                            <a:schemeClr val="bg1"/>
                          </a:solidFill>
                          <a:cs typeface="Calibri"/>
                        </a:rPr>
                        <a:t>Researcher signs in with preferred credentials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/>
                      </a:pPr>
                      <a:r>
                        <a:rPr lang="en-US" sz="1200" b="0">
                          <a:solidFill>
                            <a:schemeClr val="bg1"/>
                          </a:solidFill>
                          <a:cs typeface="Calibri"/>
                        </a:rPr>
                        <a:t>Researcher has option to link and manage their identities in RAS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>
                          <a:solidFill>
                            <a:schemeClr val="bg1"/>
                          </a:solidFill>
                          <a:cs typeface="Calibri" panose="020F0502020204030204" pitchFamily="34" charset="0"/>
                        </a:rPr>
                        <a:t>Enforced multi-factor authentication for platforms that require a higher level of assurance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>
                          <a:solidFill>
                            <a:schemeClr val="bg1"/>
                          </a:solidFill>
                          <a:cs typeface="Calibri"/>
                        </a:rPr>
                        <a:t>Authorizations based on NIH Data Access Committee decisions are provided to partner systems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7400341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5222F634-BDD7-4F09-BBE8-8C986E93F43F}"/>
              </a:ext>
            </a:extLst>
          </p:cNvPr>
          <p:cNvSpPr/>
          <p:nvPr/>
        </p:nvSpPr>
        <p:spPr>
          <a:xfrm>
            <a:off x="2180154" y="5549156"/>
            <a:ext cx="734545" cy="50788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3" name="Group 332">
            <a:extLst>
              <a:ext uri="{FF2B5EF4-FFF2-40B4-BE49-F238E27FC236}">
                <a16:creationId xmlns:a16="http://schemas.microsoft.com/office/drawing/2014/main" id="{46CCC10A-A7B5-45F8-A967-4AAC16D56A56}"/>
              </a:ext>
            </a:extLst>
          </p:cNvPr>
          <p:cNvGrpSpPr>
            <a:grpSpLocks noChangeAspect="1"/>
          </p:cNvGrpSpPr>
          <p:nvPr/>
        </p:nvGrpSpPr>
        <p:grpSpPr>
          <a:xfrm rot="16200000">
            <a:off x="2360775" y="5581162"/>
            <a:ext cx="349965" cy="487995"/>
            <a:chOff x="2917825" y="1601788"/>
            <a:chExt cx="398463" cy="555624"/>
          </a:xfrm>
          <a:solidFill>
            <a:schemeClr val="bg1"/>
          </a:solidFill>
        </p:grpSpPr>
        <p:sp>
          <p:nvSpPr>
            <p:cNvPr id="334" name="Freeform 108">
              <a:extLst>
                <a:ext uri="{FF2B5EF4-FFF2-40B4-BE49-F238E27FC236}">
                  <a16:creationId xmlns:a16="http://schemas.microsoft.com/office/drawing/2014/main" id="{6D925697-6423-4957-96E2-ADEDCED8E7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7363" y="1601788"/>
              <a:ext cx="180975" cy="346075"/>
            </a:xfrm>
            <a:custGeom>
              <a:avLst/>
              <a:gdLst>
                <a:gd name="T0" fmla="*/ 9 w 80"/>
                <a:gd name="T1" fmla="*/ 110 h 153"/>
                <a:gd name="T2" fmla="*/ 2 w 80"/>
                <a:gd name="T3" fmla="*/ 110 h 153"/>
                <a:gd name="T4" fmla="*/ 2 w 80"/>
                <a:gd name="T5" fmla="*/ 117 h 153"/>
                <a:gd name="T6" fmla="*/ 37 w 80"/>
                <a:gd name="T7" fmla="*/ 152 h 153"/>
                <a:gd name="T8" fmla="*/ 38 w 80"/>
                <a:gd name="T9" fmla="*/ 153 h 153"/>
                <a:gd name="T10" fmla="*/ 40 w 80"/>
                <a:gd name="T11" fmla="*/ 153 h 153"/>
                <a:gd name="T12" fmla="*/ 42 w 80"/>
                <a:gd name="T13" fmla="*/ 153 h 153"/>
                <a:gd name="T14" fmla="*/ 44 w 80"/>
                <a:gd name="T15" fmla="*/ 152 h 153"/>
                <a:gd name="T16" fmla="*/ 78 w 80"/>
                <a:gd name="T17" fmla="*/ 117 h 153"/>
                <a:gd name="T18" fmla="*/ 78 w 80"/>
                <a:gd name="T19" fmla="*/ 110 h 153"/>
                <a:gd name="T20" fmla="*/ 71 w 80"/>
                <a:gd name="T21" fmla="*/ 110 h 153"/>
                <a:gd name="T22" fmla="*/ 45 w 80"/>
                <a:gd name="T23" fmla="*/ 136 h 153"/>
                <a:gd name="T24" fmla="*/ 45 w 80"/>
                <a:gd name="T25" fmla="*/ 5 h 153"/>
                <a:gd name="T26" fmla="*/ 40 w 80"/>
                <a:gd name="T27" fmla="*/ 0 h 153"/>
                <a:gd name="T28" fmla="*/ 35 w 80"/>
                <a:gd name="T29" fmla="*/ 5 h 153"/>
                <a:gd name="T30" fmla="*/ 35 w 80"/>
                <a:gd name="T31" fmla="*/ 136 h 153"/>
                <a:gd name="T32" fmla="*/ 9 w 80"/>
                <a:gd name="T33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" h="153">
                  <a:moveTo>
                    <a:pt x="9" y="110"/>
                  </a:moveTo>
                  <a:cubicBezTo>
                    <a:pt x="7" y="108"/>
                    <a:pt x="4" y="108"/>
                    <a:pt x="2" y="110"/>
                  </a:cubicBezTo>
                  <a:cubicBezTo>
                    <a:pt x="0" y="112"/>
                    <a:pt x="0" y="115"/>
                    <a:pt x="2" y="117"/>
                  </a:cubicBezTo>
                  <a:cubicBezTo>
                    <a:pt x="37" y="152"/>
                    <a:pt x="37" y="152"/>
                    <a:pt x="37" y="152"/>
                  </a:cubicBezTo>
                  <a:cubicBezTo>
                    <a:pt x="37" y="152"/>
                    <a:pt x="38" y="153"/>
                    <a:pt x="38" y="153"/>
                  </a:cubicBezTo>
                  <a:cubicBezTo>
                    <a:pt x="39" y="153"/>
                    <a:pt x="39" y="153"/>
                    <a:pt x="40" y="153"/>
                  </a:cubicBezTo>
                  <a:cubicBezTo>
                    <a:pt x="41" y="153"/>
                    <a:pt x="41" y="153"/>
                    <a:pt x="42" y="153"/>
                  </a:cubicBezTo>
                  <a:cubicBezTo>
                    <a:pt x="43" y="153"/>
                    <a:pt x="43" y="152"/>
                    <a:pt x="44" y="152"/>
                  </a:cubicBezTo>
                  <a:cubicBezTo>
                    <a:pt x="78" y="117"/>
                    <a:pt x="78" y="117"/>
                    <a:pt x="78" y="117"/>
                  </a:cubicBezTo>
                  <a:cubicBezTo>
                    <a:pt x="80" y="115"/>
                    <a:pt x="80" y="112"/>
                    <a:pt x="78" y="110"/>
                  </a:cubicBezTo>
                  <a:cubicBezTo>
                    <a:pt x="76" y="108"/>
                    <a:pt x="73" y="108"/>
                    <a:pt x="71" y="110"/>
                  </a:cubicBezTo>
                  <a:cubicBezTo>
                    <a:pt x="45" y="136"/>
                    <a:pt x="45" y="136"/>
                    <a:pt x="45" y="136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2"/>
                    <a:pt x="43" y="0"/>
                    <a:pt x="40" y="0"/>
                  </a:cubicBezTo>
                  <a:cubicBezTo>
                    <a:pt x="37" y="0"/>
                    <a:pt x="35" y="2"/>
                    <a:pt x="35" y="5"/>
                  </a:cubicBezTo>
                  <a:cubicBezTo>
                    <a:pt x="35" y="136"/>
                    <a:pt x="35" y="136"/>
                    <a:pt x="35" y="136"/>
                  </a:cubicBezTo>
                  <a:lnTo>
                    <a:pt x="9" y="11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314" tIns="32657" rIns="65314" bIns="3265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86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35" name="Freeform 109">
              <a:extLst>
                <a:ext uri="{FF2B5EF4-FFF2-40B4-BE49-F238E27FC236}">
                  <a16:creationId xmlns:a16="http://schemas.microsoft.com/office/drawing/2014/main" id="{E6DBD92C-4FA6-4601-BD05-28481214A6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7825" y="1758950"/>
              <a:ext cx="398463" cy="398462"/>
            </a:xfrm>
            <a:custGeom>
              <a:avLst/>
              <a:gdLst>
                <a:gd name="T0" fmla="*/ 171 w 176"/>
                <a:gd name="T1" fmla="*/ 0 h 176"/>
                <a:gd name="T2" fmla="*/ 118 w 176"/>
                <a:gd name="T3" fmla="*/ 0 h 176"/>
                <a:gd name="T4" fmla="*/ 113 w 176"/>
                <a:gd name="T5" fmla="*/ 5 h 176"/>
                <a:gd name="T6" fmla="*/ 118 w 176"/>
                <a:gd name="T7" fmla="*/ 10 h 176"/>
                <a:gd name="T8" fmla="*/ 166 w 176"/>
                <a:gd name="T9" fmla="*/ 10 h 176"/>
                <a:gd name="T10" fmla="*/ 166 w 176"/>
                <a:gd name="T11" fmla="*/ 166 h 176"/>
                <a:gd name="T12" fmla="*/ 10 w 176"/>
                <a:gd name="T13" fmla="*/ 166 h 176"/>
                <a:gd name="T14" fmla="*/ 10 w 176"/>
                <a:gd name="T15" fmla="*/ 10 h 176"/>
                <a:gd name="T16" fmla="*/ 59 w 176"/>
                <a:gd name="T17" fmla="*/ 10 h 176"/>
                <a:gd name="T18" fmla="*/ 64 w 176"/>
                <a:gd name="T19" fmla="*/ 5 h 176"/>
                <a:gd name="T20" fmla="*/ 59 w 176"/>
                <a:gd name="T21" fmla="*/ 0 h 176"/>
                <a:gd name="T22" fmla="*/ 5 w 176"/>
                <a:gd name="T23" fmla="*/ 0 h 176"/>
                <a:gd name="T24" fmla="*/ 0 w 176"/>
                <a:gd name="T25" fmla="*/ 5 h 176"/>
                <a:gd name="T26" fmla="*/ 0 w 176"/>
                <a:gd name="T27" fmla="*/ 171 h 176"/>
                <a:gd name="T28" fmla="*/ 5 w 176"/>
                <a:gd name="T29" fmla="*/ 176 h 176"/>
                <a:gd name="T30" fmla="*/ 171 w 176"/>
                <a:gd name="T31" fmla="*/ 176 h 176"/>
                <a:gd name="T32" fmla="*/ 176 w 176"/>
                <a:gd name="T33" fmla="*/ 171 h 176"/>
                <a:gd name="T34" fmla="*/ 176 w 176"/>
                <a:gd name="T35" fmla="*/ 5 h 176"/>
                <a:gd name="T36" fmla="*/ 171 w 176"/>
                <a:gd name="T3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6" h="176">
                  <a:moveTo>
                    <a:pt x="171" y="0"/>
                  </a:moveTo>
                  <a:cubicBezTo>
                    <a:pt x="118" y="0"/>
                    <a:pt x="118" y="0"/>
                    <a:pt x="118" y="0"/>
                  </a:cubicBezTo>
                  <a:cubicBezTo>
                    <a:pt x="115" y="0"/>
                    <a:pt x="113" y="2"/>
                    <a:pt x="113" y="5"/>
                  </a:cubicBezTo>
                  <a:cubicBezTo>
                    <a:pt x="113" y="7"/>
                    <a:pt x="115" y="10"/>
                    <a:pt x="118" y="10"/>
                  </a:cubicBezTo>
                  <a:cubicBezTo>
                    <a:pt x="166" y="10"/>
                    <a:pt x="166" y="10"/>
                    <a:pt x="166" y="10"/>
                  </a:cubicBezTo>
                  <a:cubicBezTo>
                    <a:pt x="166" y="166"/>
                    <a:pt x="166" y="166"/>
                    <a:pt x="166" y="166"/>
                  </a:cubicBezTo>
                  <a:cubicBezTo>
                    <a:pt x="10" y="166"/>
                    <a:pt x="10" y="166"/>
                    <a:pt x="10" y="166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61" y="10"/>
                    <a:pt x="64" y="7"/>
                    <a:pt x="64" y="5"/>
                  </a:cubicBezTo>
                  <a:cubicBezTo>
                    <a:pt x="64" y="2"/>
                    <a:pt x="61" y="0"/>
                    <a:pt x="5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0" y="174"/>
                    <a:pt x="2" y="176"/>
                    <a:pt x="5" y="176"/>
                  </a:cubicBezTo>
                  <a:cubicBezTo>
                    <a:pt x="171" y="176"/>
                    <a:pt x="171" y="176"/>
                    <a:pt x="171" y="176"/>
                  </a:cubicBezTo>
                  <a:cubicBezTo>
                    <a:pt x="174" y="176"/>
                    <a:pt x="176" y="174"/>
                    <a:pt x="176" y="171"/>
                  </a:cubicBezTo>
                  <a:cubicBezTo>
                    <a:pt x="176" y="5"/>
                    <a:pt x="176" y="5"/>
                    <a:pt x="176" y="5"/>
                  </a:cubicBezTo>
                  <a:cubicBezTo>
                    <a:pt x="176" y="2"/>
                    <a:pt x="174" y="0"/>
                    <a:pt x="171" y="0"/>
                  </a:cubicBezTo>
                  <a:close/>
                </a:path>
              </a:pathLst>
            </a:custGeom>
            <a:grpFill/>
            <a:ln w="6350">
              <a:solidFill>
                <a:schemeClr val="bg1"/>
              </a:solidFill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5314" tIns="32657" rIns="65314" bIns="3265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86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336" name="Rectangle 335">
            <a:extLst>
              <a:ext uri="{FF2B5EF4-FFF2-40B4-BE49-F238E27FC236}">
                <a16:creationId xmlns:a16="http://schemas.microsoft.com/office/drawing/2014/main" id="{5B895563-D6A1-435F-AAD2-DC31ADD85E1D}"/>
              </a:ext>
            </a:extLst>
          </p:cNvPr>
          <p:cNvSpPr/>
          <p:nvPr/>
        </p:nvSpPr>
        <p:spPr>
          <a:xfrm>
            <a:off x="4340858" y="5492262"/>
            <a:ext cx="734545" cy="50788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Graphic 8" descr="Link with solid fill">
            <a:extLst>
              <a:ext uri="{FF2B5EF4-FFF2-40B4-BE49-F238E27FC236}">
                <a16:creationId xmlns:a16="http://schemas.microsoft.com/office/drawing/2014/main" id="{5D8C5282-9563-4058-B888-326A86D354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417365" y="5521653"/>
            <a:ext cx="549491" cy="549491"/>
          </a:xfrm>
          <a:prstGeom prst="rect">
            <a:avLst/>
          </a:prstGeom>
        </p:spPr>
      </p:pic>
      <p:sp>
        <p:nvSpPr>
          <p:cNvPr id="342" name="Rectangle 341">
            <a:extLst>
              <a:ext uri="{FF2B5EF4-FFF2-40B4-BE49-F238E27FC236}">
                <a16:creationId xmlns:a16="http://schemas.microsoft.com/office/drawing/2014/main" id="{7AB69D9F-ABD2-46E9-9026-C326E85D458B}"/>
              </a:ext>
            </a:extLst>
          </p:cNvPr>
          <p:cNvSpPr/>
          <p:nvPr/>
        </p:nvSpPr>
        <p:spPr>
          <a:xfrm>
            <a:off x="6566256" y="5476956"/>
            <a:ext cx="734545" cy="50788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Graphic 12" descr="Fingerprint with solid fill">
            <a:extLst>
              <a:ext uri="{FF2B5EF4-FFF2-40B4-BE49-F238E27FC236}">
                <a16:creationId xmlns:a16="http://schemas.microsoft.com/office/drawing/2014/main" id="{5B00B294-90BB-430A-A8C5-69A855DB506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668370" y="5524940"/>
            <a:ext cx="571219" cy="571219"/>
          </a:xfrm>
          <a:prstGeom prst="rect">
            <a:avLst/>
          </a:prstGeom>
        </p:spPr>
      </p:pic>
      <p:sp>
        <p:nvSpPr>
          <p:cNvPr id="344" name="Rectangle 343">
            <a:extLst>
              <a:ext uri="{FF2B5EF4-FFF2-40B4-BE49-F238E27FC236}">
                <a16:creationId xmlns:a16="http://schemas.microsoft.com/office/drawing/2014/main" id="{7A09C52E-0F15-456B-AD7B-7B59B56BB2F7}"/>
              </a:ext>
            </a:extLst>
          </p:cNvPr>
          <p:cNvSpPr/>
          <p:nvPr/>
        </p:nvSpPr>
        <p:spPr>
          <a:xfrm>
            <a:off x="8976329" y="5444159"/>
            <a:ext cx="734545" cy="50788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Graphic 14" descr="Shield Tick outline">
            <a:extLst>
              <a:ext uri="{FF2B5EF4-FFF2-40B4-BE49-F238E27FC236}">
                <a16:creationId xmlns:a16="http://schemas.microsoft.com/office/drawing/2014/main" id="{6C51E7BA-595E-44BC-A435-2E7A6E296E6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029691" y="5513038"/>
            <a:ext cx="576795" cy="57679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B06ADCF-4A22-4B3C-ACE7-A68B7A1B219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60470" y="3837513"/>
            <a:ext cx="755372" cy="2366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70C3C58-C201-40BF-BAE4-A9E57EA8B93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48571" y="4411088"/>
            <a:ext cx="826141" cy="2101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7D2B3F8-92E2-4E01-A33E-94354E96DC4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288519" y="4712356"/>
            <a:ext cx="641164" cy="2068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A8C3E35-2D69-4FF0-85EC-D2F0C878B3A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636244" y="4715653"/>
            <a:ext cx="594062" cy="2035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A629B892-6F6F-434D-8B39-2494B679B03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085862" y="4712357"/>
            <a:ext cx="497444" cy="2068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800A7913-2817-40D8-902E-B89EA020D0C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41223" y="4126648"/>
            <a:ext cx="826141" cy="2077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9" name="Graphic 28" descr="Check In with solid fill">
            <a:extLst>
              <a:ext uri="{FF2B5EF4-FFF2-40B4-BE49-F238E27FC236}">
                <a16:creationId xmlns:a16="http://schemas.microsoft.com/office/drawing/2014/main" id="{FF198E7A-CFCA-4023-837A-9D88B18263EB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8572366" y="3312172"/>
            <a:ext cx="348894" cy="348894"/>
          </a:xfrm>
          <a:prstGeom prst="rect">
            <a:avLst/>
          </a:prstGeom>
        </p:spPr>
      </p:pic>
      <p:pic>
        <p:nvPicPr>
          <p:cNvPr id="225" name="Graphic 224" descr="Internet with solid fill">
            <a:extLst>
              <a:ext uri="{FF2B5EF4-FFF2-40B4-BE49-F238E27FC236}">
                <a16:creationId xmlns:a16="http://schemas.microsoft.com/office/drawing/2014/main" id="{396A6F82-FFEF-45CA-98B7-8224FCD13FFF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976329" y="3247718"/>
            <a:ext cx="492443" cy="49244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473AF87-D97C-4EB5-9FDB-C9562E750427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5004401" y="4675021"/>
            <a:ext cx="323195" cy="2419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0696786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0395467-3CCB-47F2-A539-4E1E96B0F67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6020" y="1285819"/>
            <a:ext cx="4937760" cy="222070"/>
          </a:xfrm>
        </p:spPr>
        <p:txBody>
          <a:bodyPr/>
          <a:lstStyle/>
          <a:p>
            <a:r>
              <a:rPr lang="en-US"/>
              <a:t>CIT SERVICES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B732EE6-FFDD-4B55-8FC0-C36CA700E588}"/>
              </a:ext>
            </a:extLst>
          </p:cNvPr>
          <p:cNvSpPr txBox="1"/>
          <p:nvPr/>
        </p:nvSpPr>
        <p:spPr>
          <a:xfrm>
            <a:off x="407810" y="1680146"/>
            <a:ext cx="4629119" cy="3661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What is RAS Service?</a:t>
            </a:r>
          </a:p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NIH Researcher Auth Service (RAS) is a unified, efficient, and secure authentication and authorization service that enables streamlined access by researchers to NIH-funded data resources across multiple systems and provides standardized methods of logging and auditing such access.</a:t>
            </a:r>
          </a:p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With RAS Service, </a:t>
            </a:r>
            <a:r>
              <a:rPr kumimoji="0" lang="en-US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researchers can log in once </a:t>
            </a:r>
            <a:r>
              <a:rPr kumimoji="0" lang="en-US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and then have their appropriate authentication and authorization information travel with them as they move between platforms.</a:t>
            </a:r>
          </a:p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 pitchFamily="34" charset="0"/>
              <a:ea typeface="Times New Roman" panose="02020603050405020304" pitchFamily="18" charset="0"/>
              <a:cs typeface="Calibri Light" panose="020F0302020204030204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9DB9253-9F2F-462E-B4E5-3A71EDCED85C}"/>
              </a:ext>
            </a:extLst>
          </p:cNvPr>
          <p:cNvGrpSpPr/>
          <p:nvPr/>
        </p:nvGrpSpPr>
        <p:grpSpPr>
          <a:xfrm>
            <a:off x="6096000" y="1285819"/>
            <a:ext cx="5332466" cy="5215229"/>
            <a:chOff x="5937918" y="1285819"/>
            <a:chExt cx="5332466" cy="5215229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CCEE9479-EAC4-47EA-B938-E620E0DF04A2}"/>
                </a:ext>
              </a:extLst>
            </p:cNvPr>
            <p:cNvSpPr/>
            <p:nvPr/>
          </p:nvSpPr>
          <p:spPr>
            <a:xfrm>
              <a:off x="5937918" y="1285819"/>
              <a:ext cx="2960193" cy="2867272"/>
            </a:xfrm>
            <a:prstGeom prst="ellipse">
              <a:avLst/>
            </a:prstGeom>
            <a:solidFill>
              <a:schemeClr val="bg1">
                <a:alpha val="81000"/>
              </a:schemeClr>
            </a:solidFill>
            <a:ln w="889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rgbClr val="FFFFFF"/>
                </a:solidFill>
                <a:latin typeface="Arial" panose="020B0604020202020204"/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C920DB4E-FC86-478E-9454-440818411BCF}"/>
                </a:ext>
              </a:extLst>
            </p:cNvPr>
            <p:cNvSpPr/>
            <p:nvPr/>
          </p:nvSpPr>
          <p:spPr>
            <a:xfrm>
              <a:off x="8310191" y="2200140"/>
              <a:ext cx="2960193" cy="2867272"/>
            </a:xfrm>
            <a:prstGeom prst="ellipse">
              <a:avLst/>
            </a:prstGeom>
            <a:solidFill>
              <a:schemeClr val="bg1">
                <a:alpha val="81000"/>
              </a:schemeClr>
            </a:solidFill>
            <a:ln w="889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rgbClr val="FFFFFF"/>
                </a:solidFill>
                <a:latin typeface="Arial" panose="020B0604020202020204"/>
              </a:endParaRP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6C4BD5C4-4A3A-4FC2-8506-3D1BDEDC6AD2}"/>
                </a:ext>
              </a:extLst>
            </p:cNvPr>
            <p:cNvSpPr/>
            <p:nvPr/>
          </p:nvSpPr>
          <p:spPr>
            <a:xfrm>
              <a:off x="6474265" y="3572314"/>
              <a:ext cx="2960193" cy="2928734"/>
            </a:xfrm>
            <a:prstGeom prst="ellipse">
              <a:avLst/>
            </a:prstGeom>
            <a:solidFill>
              <a:schemeClr val="bg1">
                <a:alpha val="81000"/>
              </a:schemeClr>
            </a:solidFill>
            <a:ln w="889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rgbClr val="FFFFFF"/>
                </a:solidFill>
                <a:latin typeface="Arial" panose="020B0604020202020204"/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B41E088B-5A73-4064-BB73-C5A4371943E8}"/>
                </a:ext>
              </a:extLst>
            </p:cNvPr>
            <p:cNvSpPr/>
            <p:nvPr/>
          </p:nvSpPr>
          <p:spPr>
            <a:xfrm>
              <a:off x="5992038" y="1336867"/>
              <a:ext cx="2851952" cy="2752407"/>
            </a:xfrm>
            <a:prstGeom prst="ellipse">
              <a:avLst/>
            </a:prstGeom>
            <a:solidFill>
              <a:schemeClr val="bg1">
                <a:alpha val="81000"/>
              </a:schemeClr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rgbClr val="FFFFFF"/>
                </a:solidFill>
                <a:latin typeface="Arial" panose="020B0604020202020204"/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D76D895E-F8F0-4EA0-BCDE-C0F419A5CE39}"/>
                </a:ext>
              </a:extLst>
            </p:cNvPr>
            <p:cNvSpPr/>
            <p:nvPr/>
          </p:nvSpPr>
          <p:spPr>
            <a:xfrm>
              <a:off x="8347653" y="2263956"/>
              <a:ext cx="2851952" cy="2752407"/>
            </a:xfrm>
            <a:prstGeom prst="ellipse">
              <a:avLst/>
            </a:prstGeom>
            <a:solidFill>
              <a:schemeClr val="bg1">
                <a:alpha val="81000"/>
              </a:schemeClr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rgbClr val="FFFFFF"/>
                </a:solidFill>
                <a:latin typeface="Arial" panose="020B0604020202020204"/>
              </a:endParaRP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F3FAD8BE-BD22-4BD0-84A1-F4B53FC814C0}"/>
                </a:ext>
              </a:extLst>
            </p:cNvPr>
            <p:cNvSpPr/>
            <p:nvPr/>
          </p:nvSpPr>
          <p:spPr>
            <a:xfrm>
              <a:off x="6528385" y="3680486"/>
              <a:ext cx="2851952" cy="2759100"/>
            </a:xfrm>
            <a:prstGeom prst="ellipse">
              <a:avLst/>
            </a:prstGeom>
            <a:solidFill>
              <a:schemeClr val="bg1">
                <a:alpha val="81000"/>
              </a:schemeClr>
            </a:solidFill>
            <a:ln w="889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rgbClr val="FFFFFF"/>
                </a:solidFill>
                <a:latin typeface="Arial" panose="020B0604020202020204"/>
              </a:endParaRPr>
            </a:p>
          </p:txBody>
        </p:sp>
        <p:sp>
          <p:nvSpPr>
            <p:cNvPr id="28" name="Text Placeholder 5">
              <a:extLst>
                <a:ext uri="{FF2B5EF4-FFF2-40B4-BE49-F238E27FC236}">
                  <a16:creationId xmlns:a16="http://schemas.microsoft.com/office/drawing/2014/main" id="{AFAB607B-24F8-4997-8D9A-42761C45F377}"/>
                </a:ext>
              </a:extLst>
            </p:cNvPr>
            <p:cNvSpPr txBox="1">
              <a:spLocks/>
            </p:cNvSpPr>
            <p:nvPr/>
          </p:nvSpPr>
          <p:spPr>
            <a:xfrm>
              <a:off x="6359049" y="1942613"/>
              <a:ext cx="1924082" cy="515053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Clr>
                  <a:schemeClr val="accent5"/>
                </a:buClr>
                <a:buSzPct val="75000"/>
                <a:buFont typeface="Arial" panose="020B0604020202020204" pitchFamily="34" charset="0"/>
                <a:buNone/>
                <a:defRPr sz="1500" kern="1200" spc="-30">
                  <a:solidFill>
                    <a:schemeClr val="tx2"/>
                  </a:solidFill>
                  <a:latin typeface="Open Sans" charset="0"/>
                  <a:ea typeface="Open Sans" charset="0"/>
                  <a:cs typeface="Open Sans" charset="0"/>
                </a:defRPr>
              </a:lvl1pPr>
              <a:lvl2pPr marL="4572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accent5"/>
                </a:buClr>
                <a:buSzPct val="75000"/>
                <a:buFont typeface="Arial" panose="020B0604020202020204" pitchFamily="34" charset="0"/>
                <a:buNone/>
                <a:defRPr sz="1800" kern="1200" spc="-30">
                  <a:solidFill>
                    <a:schemeClr val="tx1"/>
                  </a:solidFill>
                  <a:latin typeface="Open Sans" charset="0"/>
                  <a:ea typeface="Open Sans" charset="0"/>
                  <a:cs typeface="Open Sans" charset="0"/>
                </a:defRPr>
              </a:lvl2pPr>
              <a:lvl3pPr marL="9144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accent5"/>
                </a:buClr>
                <a:buSzPct val="75000"/>
                <a:buFont typeface="Arial" panose="020B0604020202020204" pitchFamily="34" charset="0"/>
                <a:buNone/>
                <a:defRPr sz="1600" kern="1200" spc="-30">
                  <a:solidFill>
                    <a:schemeClr val="tx1"/>
                  </a:solidFill>
                  <a:latin typeface="Open Sans" charset="0"/>
                  <a:ea typeface="Open Sans" charset="0"/>
                  <a:cs typeface="Open Sans" charset="0"/>
                </a:defRPr>
              </a:lvl3pPr>
              <a:lvl4pPr marL="13716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accent5"/>
                </a:buClr>
                <a:buSzPct val="75000"/>
                <a:buFont typeface="Arial" panose="020B0604020202020204" pitchFamily="34" charset="0"/>
                <a:buNone/>
                <a:defRPr sz="1400" kern="1200" spc="-30">
                  <a:solidFill>
                    <a:schemeClr val="tx1"/>
                  </a:solidFill>
                  <a:latin typeface="Open Sans" charset="0"/>
                  <a:ea typeface="Open Sans" charset="0"/>
                  <a:cs typeface="Open Sans" charset="0"/>
                </a:defRPr>
              </a:lvl4pPr>
              <a:lvl5pPr marL="18288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accent5"/>
                </a:buClr>
                <a:buSzPct val="75000"/>
                <a:buFont typeface="Arial" panose="020B0604020202020204" pitchFamily="34" charset="0"/>
                <a:buNone/>
                <a:defRPr sz="1400" kern="1200" spc="-30">
                  <a:solidFill>
                    <a:schemeClr val="tx1"/>
                  </a:solidFill>
                  <a:latin typeface="Open Sans" charset="0"/>
                  <a:ea typeface="Open Sans" charset="0"/>
                  <a:cs typeface="Open Sans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ts val="0"/>
                </a:spcBef>
                <a:buClr>
                  <a:srgbClr val="616265"/>
                </a:buClr>
              </a:pPr>
              <a:r>
                <a:rPr lang="en-US" sz="1600" b="1">
                  <a:solidFill>
                    <a:srgbClr val="20558A"/>
                  </a:solidFill>
                  <a:latin typeface="+mn-lt"/>
                  <a:ea typeface="Chronicle Display Black" charset="0"/>
                  <a:cs typeface="Chronicle Display Black" charset="0"/>
                </a:rPr>
                <a:t>AUTHENTICATION</a:t>
              </a:r>
            </a:p>
            <a:p>
              <a:pPr algn="ctr">
                <a:spcBef>
                  <a:spcPts val="0"/>
                </a:spcBef>
                <a:buClr>
                  <a:srgbClr val="616265"/>
                </a:buClr>
              </a:pPr>
              <a:endParaRPr lang="en-US" sz="1200" b="1">
                <a:solidFill>
                  <a:srgbClr val="20558A"/>
                </a:solidFill>
                <a:latin typeface="Arial" panose="020B0604020202020204"/>
                <a:ea typeface="Chronicle Display Black" charset="0"/>
                <a:cs typeface="Chronicle Display Black" charset="0"/>
              </a:endParaRPr>
            </a:p>
            <a:p>
              <a:pPr algn="ctr">
                <a:spcBef>
                  <a:spcPts val="0"/>
                </a:spcBef>
                <a:buClr>
                  <a:srgbClr val="616265"/>
                </a:buClr>
              </a:pPr>
              <a:r>
                <a:rPr lang="en-US">
                  <a:solidFill>
                    <a:srgbClr val="20558A"/>
                  </a:solidFill>
                  <a:latin typeface="Calibri Light" panose="020F0302020204030204" pitchFamily="34" charset="0"/>
                  <a:ea typeface="Chronicle Display Black" charset="0"/>
                  <a:cs typeface="Calibri Light" panose="020F0302020204030204" pitchFamily="34" charset="0"/>
                </a:rPr>
                <a:t>No matter what preferred credentials researchers enter, their account identity is recognized</a:t>
              </a:r>
            </a:p>
            <a:p>
              <a:pPr algn="ctr">
                <a:spcBef>
                  <a:spcPts val="0"/>
                </a:spcBef>
                <a:buClr>
                  <a:srgbClr val="616265"/>
                </a:buClr>
              </a:pPr>
              <a:endParaRPr lang="en-US" sz="1800" b="1">
                <a:solidFill>
                  <a:srgbClr val="20558A"/>
                </a:solidFill>
                <a:latin typeface="Arial" panose="020B0604020202020204"/>
                <a:ea typeface="Chronicle Display Black" charset="0"/>
                <a:cs typeface="Chronicle Display Black" charset="0"/>
              </a:endParaRPr>
            </a:p>
          </p:txBody>
        </p:sp>
        <p:sp>
          <p:nvSpPr>
            <p:cNvPr id="29" name="Text Placeholder 5">
              <a:extLst>
                <a:ext uri="{FF2B5EF4-FFF2-40B4-BE49-F238E27FC236}">
                  <a16:creationId xmlns:a16="http://schemas.microsoft.com/office/drawing/2014/main" id="{09017C69-6CB8-4F4D-8F10-43213067C189}"/>
                </a:ext>
              </a:extLst>
            </p:cNvPr>
            <p:cNvSpPr txBox="1">
              <a:spLocks/>
            </p:cNvSpPr>
            <p:nvPr/>
          </p:nvSpPr>
          <p:spPr>
            <a:xfrm>
              <a:off x="8898110" y="2657993"/>
              <a:ext cx="1943447" cy="515053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Clr>
                  <a:schemeClr val="accent5"/>
                </a:buClr>
                <a:buSzPct val="75000"/>
                <a:buFont typeface="Arial" panose="020B0604020202020204" pitchFamily="34" charset="0"/>
                <a:buNone/>
                <a:defRPr sz="1500" kern="1200" spc="-30">
                  <a:solidFill>
                    <a:schemeClr val="tx2"/>
                  </a:solidFill>
                  <a:latin typeface="Open Sans" charset="0"/>
                  <a:ea typeface="Open Sans" charset="0"/>
                  <a:cs typeface="Open Sans" charset="0"/>
                </a:defRPr>
              </a:lvl1pPr>
              <a:lvl2pPr marL="4572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accent5"/>
                </a:buClr>
                <a:buSzPct val="75000"/>
                <a:buFont typeface="Arial" panose="020B0604020202020204" pitchFamily="34" charset="0"/>
                <a:buNone/>
                <a:defRPr sz="1800" kern="1200" spc="-30">
                  <a:solidFill>
                    <a:schemeClr val="tx1"/>
                  </a:solidFill>
                  <a:latin typeface="Open Sans" charset="0"/>
                  <a:ea typeface="Open Sans" charset="0"/>
                  <a:cs typeface="Open Sans" charset="0"/>
                </a:defRPr>
              </a:lvl2pPr>
              <a:lvl3pPr marL="9144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accent5"/>
                </a:buClr>
                <a:buSzPct val="75000"/>
                <a:buFont typeface="Arial" panose="020B0604020202020204" pitchFamily="34" charset="0"/>
                <a:buNone/>
                <a:defRPr sz="1600" kern="1200" spc="-30">
                  <a:solidFill>
                    <a:schemeClr val="tx1"/>
                  </a:solidFill>
                  <a:latin typeface="Open Sans" charset="0"/>
                  <a:ea typeface="Open Sans" charset="0"/>
                  <a:cs typeface="Open Sans" charset="0"/>
                </a:defRPr>
              </a:lvl3pPr>
              <a:lvl4pPr marL="13716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accent5"/>
                </a:buClr>
                <a:buSzPct val="75000"/>
                <a:buFont typeface="Arial" panose="020B0604020202020204" pitchFamily="34" charset="0"/>
                <a:buNone/>
                <a:defRPr sz="1400" kern="1200" spc="-30">
                  <a:solidFill>
                    <a:schemeClr val="tx1"/>
                  </a:solidFill>
                  <a:latin typeface="Open Sans" charset="0"/>
                  <a:ea typeface="Open Sans" charset="0"/>
                  <a:cs typeface="Open Sans" charset="0"/>
                </a:defRPr>
              </a:lvl4pPr>
              <a:lvl5pPr marL="18288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accent5"/>
                </a:buClr>
                <a:buSzPct val="75000"/>
                <a:buFont typeface="Arial" panose="020B0604020202020204" pitchFamily="34" charset="0"/>
                <a:buNone/>
                <a:defRPr sz="1400" kern="1200" spc="-30">
                  <a:solidFill>
                    <a:schemeClr val="tx1"/>
                  </a:solidFill>
                  <a:latin typeface="Open Sans" charset="0"/>
                  <a:ea typeface="Open Sans" charset="0"/>
                  <a:cs typeface="Open Sans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ts val="0"/>
                </a:spcBef>
                <a:buClr>
                  <a:srgbClr val="616265"/>
                </a:buClr>
              </a:pPr>
              <a:r>
                <a:rPr lang="en-US" sz="1600" b="1">
                  <a:solidFill>
                    <a:srgbClr val="20558A"/>
                  </a:solidFill>
                  <a:latin typeface="+mn-lt"/>
                  <a:ea typeface="Chronicle Display Black" charset="0"/>
                  <a:cs typeface="Chronicle Display Black" charset="0"/>
                </a:rPr>
                <a:t>AUTHORIZATION</a:t>
              </a:r>
            </a:p>
            <a:p>
              <a:pPr algn="ctr">
                <a:spcBef>
                  <a:spcPts val="0"/>
                </a:spcBef>
                <a:buClr>
                  <a:srgbClr val="616265"/>
                </a:buClr>
              </a:pPr>
              <a:endParaRPr lang="en-US" sz="1200" b="1">
                <a:solidFill>
                  <a:srgbClr val="20558A"/>
                </a:solidFill>
                <a:latin typeface="Arial" panose="020B0604020202020204"/>
                <a:ea typeface="Chronicle Display Black" charset="0"/>
                <a:cs typeface="Chronicle Display Black" charset="0"/>
              </a:endParaRPr>
            </a:p>
            <a:p>
              <a:pPr algn="ctr">
                <a:spcBef>
                  <a:spcPts val="0"/>
                </a:spcBef>
                <a:buClr>
                  <a:srgbClr val="616265"/>
                </a:buClr>
              </a:pPr>
              <a:r>
                <a:rPr lang="en-US">
                  <a:solidFill>
                    <a:srgbClr val="20558A"/>
                  </a:solidFill>
                  <a:latin typeface="Calibri Light" panose="020F0302020204030204" pitchFamily="34" charset="0"/>
                  <a:ea typeface="Chronicle Display Black" charset="0"/>
                  <a:cs typeface="Calibri Light" panose="020F0302020204030204" pitchFamily="34" charset="0"/>
                </a:rPr>
                <a:t>Researchers have access to the datasets they need and expect in ways they understand; web of trust</a:t>
              </a:r>
            </a:p>
            <a:p>
              <a:pPr algn="ctr">
                <a:spcBef>
                  <a:spcPts val="0"/>
                </a:spcBef>
                <a:buClr>
                  <a:srgbClr val="616265"/>
                </a:buClr>
              </a:pPr>
              <a:endParaRPr lang="en-US" sz="1800" b="1">
                <a:solidFill>
                  <a:srgbClr val="20558A"/>
                </a:solidFill>
                <a:latin typeface="Arial" panose="020B0604020202020204"/>
                <a:ea typeface="Chronicle Display Black" charset="0"/>
                <a:cs typeface="Chronicle Display Black" charset="0"/>
              </a:endParaRPr>
            </a:p>
          </p:txBody>
        </p:sp>
        <p:sp>
          <p:nvSpPr>
            <p:cNvPr id="30" name="Text Placeholder 5">
              <a:extLst>
                <a:ext uri="{FF2B5EF4-FFF2-40B4-BE49-F238E27FC236}">
                  <a16:creationId xmlns:a16="http://schemas.microsoft.com/office/drawing/2014/main" id="{C534C902-669D-4EB9-BB68-F1C7A09D44CB}"/>
                </a:ext>
              </a:extLst>
            </p:cNvPr>
            <p:cNvSpPr txBox="1">
              <a:spLocks/>
            </p:cNvSpPr>
            <p:nvPr/>
          </p:nvSpPr>
          <p:spPr>
            <a:xfrm>
              <a:off x="6988250" y="4287694"/>
              <a:ext cx="1924082" cy="515053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Clr>
                  <a:schemeClr val="accent5"/>
                </a:buClr>
                <a:buSzPct val="75000"/>
                <a:buFont typeface="Arial" panose="020B0604020202020204" pitchFamily="34" charset="0"/>
                <a:buNone/>
                <a:defRPr sz="1500" kern="1200" spc="-30">
                  <a:solidFill>
                    <a:schemeClr val="tx2"/>
                  </a:solidFill>
                  <a:latin typeface="Open Sans" charset="0"/>
                  <a:ea typeface="Open Sans" charset="0"/>
                  <a:cs typeface="Open Sans" charset="0"/>
                </a:defRPr>
              </a:lvl1pPr>
              <a:lvl2pPr marL="4572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accent5"/>
                </a:buClr>
                <a:buSzPct val="75000"/>
                <a:buFont typeface="Arial" panose="020B0604020202020204" pitchFamily="34" charset="0"/>
                <a:buNone/>
                <a:defRPr sz="1800" kern="1200" spc="-30">
                  <a:solidFill>
                    <a:schemeClr val="tx1"/>
                  </a:solidFill>
                  <a:latin typeface="Open Sans" charset="0"/>
                  <a:ea typeface="Open Sans" charset="0"/>
                  <a:cs typeface="Open Sans" charset="0"/>
                </a:defRPr>
              </a:lvl2pPr>
              <a:lvl3pPr marL="9144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accent5"/>
                </a:buClr>
                <a:buSzPct val="75000"/>
                <a:buFont typeface="Arial" panose="020B0604020202020204" pitchFamily="34" charset="0"/>
                <a:buNone/>
                <a:defRPr sz="1600" kern="1200" spc="-30">
                  <a:solidFill>
                    <a:schemeClr val="tx1"/>
                  </a:solidFill>
                  <a:latin typeface="Open Sans" charset="0"/>
                  <a:ea typeface="Open Sans" charset="0"/>
                  <a:cs typeface="Open Sans" charset="0"/>
                </a:defRPr>
              </a:lvl3pPr>
              <a:lvl4pPr marL="13716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accent5"/>
                </a:buClr>
                <a:buSzPct val="75000"/>
                <a:buFont typeface="Arial" panose="020B0604020202020204" pitchFamily="34" charset="0"/>
                <a:buNone/>
                <a:defRPr sz="1400" kern="1200" spc="-30">
                  <a:solidFill>
                    <a:schemeClr val="tx1"/>
                  </a:solidFill>
                  <a:latin typeface="Open Sans" charset="0"/>
                  <a:ea typeface="Open Sans" charset="0"/>
                  <a:cs typeface="Open Sans" charset="0"/>
                </a:defRPr>
              </a:lvl4pPr>
              <a:lvl5pPr marL="1828800" indent="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Clr>
                  <a:schemeClr val="accent5"/>
                </a:buClr>
                <a:buSzPct val="75000"/>
                <a:buFont typeface="Arial" panose="020B0604020202020204" pitchFamily="34" charset="0"/>
                <a:buNone/>
                <a:defRPr sz="1400" kern="1200" spc="-30">
                  <a:solidFill>
                    <a:schemeClr val="tx1"/>
                  </a:solidFill>
                  <a:latin typeface="Open Sans" charset="0"/>
                  <a:ea typeface="Open Sans" charset="0"/>
                  <a:cs typeface="Open Sans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ts val="0"/>
                </a:spcBef>
                <a:buClr>
                  <a:srgbClr val="616265"/>
                </a:buClr>
              </a:pPr>
              <a:r>
                <a:rPr lang="en-US" sz="1600" b="1">
                  <a:solidFill>
                    <a:srgbClr val="20558A"/>
                  </a:solidFill>
                  <a:latin typeface="+mn-lt"/>
                  <a:ea typeface="Chronicle Display Black" charset="0"/>
                  <a:cs typeface="Chronicle Display Black" charset="0"/>
                </a:rPr>
                <a:t>AUDITING</a:t>
              </a:r>
            </a:p>
            <a:p>
              <a:pPr algn="ctr">
                <a:spcBef>
                  <a:spcPts val="0"/>
                </a:spcBef>
                <a:buClr>
                  <a:srgbClr val="616265"/>
                </a:buClr>
              </a:pPr>
              <a:endParaRPr lang="en-US" sz="1200" b="1">
                <a:solidFill>
                  <a:srgbClr val="20558A"/>
                </a:solidFill>
                <a:latin typeface="Arial" panose="020B0604020202020204"/>
                <a:ea typeface="Chronicle Display Black" charset="0"/>
                <a:cs typeface="Chronicle Display Black" charset="0"/>
              </a:endParaRPr>
            </a:p>
            <a:p>
              <a:pPr algn="ctr">
                <a:spcBef>
                  <a:spcPts val="0"/>
                </a:spcBef>
                <a:buClr>
                  <a:srgbClr val="616265"/>
                </a:buClr>
              </a:pPr>
              <a:r>
                <a:rPr lang="en-US">
                  <a:solidFill>
                    <a:srgbClr val="20558A"/>
                  </a:solidFill>
                  <a:latin typeface="Calibri Light" panose="020F0302020204030204" pitchFamily="34" charset="0"/>
                  <a:ea typeface="Chronicle Display Black" charset="0"/>
                  <a:cs typeface="Calibri Light" panose="020F0302020204030204" pitchFamily="34" charset="0"/>
                </a:rPr>
                <a:t>Trace and log data in a standard way to protect staff, intellectual property, and human data</a:t>
              </a:r>
            </a:p>
            <a:p>
              <a:pPr algn="ctr">
                <a:spcBef>
                  <a:spcPts val="0"/>
                </a:spcBef>
                <a:buClr>
                  <a:srgbClr val="616265"/>
                </a:buClr>
              </a:pPr>
              <a:endParaRPr lang="en-US" sz="1800" b="1">
                <a:solidFill>
                  <a:srgbClr val="20558A"/>
                </a:solidFill>
                <a:latin typeface="Arial" panose="020B0604020202020204"/>
                <a:ea typeface="Chronicle Display Black" charset="0"/>
                <a:cs typeface="Chronicle Display Black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1014523"/>
      </p:ext>
    </p:extLst>
  </p:cSld>
  <p:clrMapOvr>
    <a:masterClrMapping/>
  </p:clrMapOvr>
</p:sld>
</file>

<file path=ppt/theme/theme1.xml><?xml version="1.0" encoding="utf-8"?>
<a:theme xmlns:a="http://schemas.openxmlformats.org/drawingml/2006/main" name="CIT Official Brand - Clean">
  <a:themeElements>
    <a:clrScheme name="CIT Official Brand">
      <a:dk1>
        <a:srgbClr val="000000"/>
      </a:dk1>
      <a:lt1>
        <a:srgbClr val="FFFFFF"/>
      </a:lt1>
      <a:dk2>
        <a:srgbClr val="20558A"/>
      </a:dk2>
      <a:lt2>
        <a:srgbClr val="FFFFFF"/>
      </a:lt2>
      <a:accent1>
        <a:srgbClr val="20558A"/>
      </a:accent1>
      <a:accent2>
        <a:srgbClr val="178481"/>
      </a:accent2>
      <a:accent3>
        <a:srgbClr val="616265"/>
      </a:accent3>
      <a:accent4>
        <a:srgbClr val="6991AC"/>
      </a:accent4>
      <a:accent5>
        <a:srgbClr val="C3D8DF"/>
      </a:accent5>
      <a:accent6>
        <a:srgbClr val="E6B174"/>
      </a:accent6>
      <a:hlink>
        <a:srgbClr val="0563C1"/>
      </a:hlink>
      <a:folHlink>
        <a:srgbClr val="954F72"/>
      </a:folHlink>
    </a:clrScheme>
    <a:fontScheme name="CIT Official Brand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T Template - Clean Version - No Instructions" id="{C64074CF-B010-4674-89C6-E4635514A3AD}" vid="{5BECD276-CEFF-41FD-BF5E-1CB82EB224F7}"/>
    </a:ext>
  </a:extLst>
</a:theme>
</file>

<file path=ppt/theme/theme2.xml><?xml version="1.0" encoding="utf-8"?>
<a:theme xmlns:a="http://schemas.openxmlformats.org/drawingml/2006/main" name="1_CIT Official Brand - Clean">
  <a:themeElements>
    <a:clrScheme name="CIT Official Brand">
      <a:dk1>
        <a:srgbClr val="000000"/>
      </a:dk1>
      <a:lt1>
        <a:srgbClr val="FFFFFF"/>
      </a:lt1>
      <a:dk2>
        <a:srgbClr val="20558A"/>
      </a:dk2>
      <a:lt2>
        <a:srgbClr val="FFFFFF"/>
      </a:lt2>
      <a:accent1>
        <a:srgbClr val="20558A"/>
      </a:accent1>
      <a:accent2>
        <a:srgbClr val="178481"/>
      </a:accent2>
      <a:accent3>
        <a:srgbClr val="616265"/>
      </a:accent3>
      <a:accent4>
        <a:srgbClr val="6991AC"/>
      </a:accent4>
      <a:accent5>
        <a:srgbClr val="C3D8DF"/>
      </a:accent5>
      <a:accent6>
        <a:srgbClr val="E6B174"/>
      </a:accent6>
      <a:hlink>
        <a:srgbClr val="0563C1"/>
      </a:hlink>
      <a:folHlink>
        <a:srgbClr val="954F72"/>
      </a:folHlink>
    </a:clrScheme>
    <a:fontScheme name="CIT Official Brand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T PowerPoint Templates v1" id="{EF3E48CE-1EE3-4F4F-96B6-8F7BC9917F4C}" vid="{BAD52711-28AE-46E9-BC7D-3AC72FCC97AE}"/>
    </a:ext>
  </a:extLst>
</a:theme>
</file>

<file path=ppt/theme/theme3.xml><?xml version="1.0" encoding="utf-8"?>
<a:theme xmlns:a="http://schemas.openxmlformats.org/drawingml/2006/main" name="2_CIT Official Brand - Clean">
  <a:themeElements>
    <a:clrScheme name="CIT Official Brand">
      <a:dk1>
        <a:srgbClr val="000000"/>
      </a:dk1>
      <a:lt1>
        <a:srgbClr val="FFFFFF"/>
      </a:lt1>
      <a:dk2>
        <a:srgbClr val="20558A"/>
      </a:dk2>
      <a:lt2>
        <a:srgbClr val="FFFFFF"/>
      </a:lt2>
      <a:accent1>
        <a:srgbClr val="20558A"/>
      </a:accent1>
      <a:accent2>
        <a:srgbClr val="178481"/>
      </a:accent2>
      <a:accent3>
        <a:srgbClr val="616265"/>
      </a:accent3>
      <a:accent4>
        <a:srgbClr val="6991AC"/>
      </a:accent4>
      <a:accent5>
        <a:srgbClr val="C3D8DF"/>
      </a:accent5>
      <a:accent6>
        <a:srgbClr val="E6B174"/>
      </a:accent6>
      <a:hlink>
        <a:srgbClr val="0563C1"/>
      </a:hlink>
      <a:folHlink>
        <a:srgbClr val="954F72"/>
      </a:folHlink>
    </a:clrScheme>
    <a:fontScheme name="CIT Official Brand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T PowerPoint Templates v1" id="{EF3E48CE-1EE3-4F4F-96B6-8F7BC9917F4C}" vid="{BAD52711-28AE-46E9-BC7D-3AC72FCC97AE}"/>
    </a:ext>
  </a:extLst>
</a:theme>
</file>

<file path=ppt/theme/theme4.xml><?xml version="1.0" encoding="utf-8"?>
<a:theme xmlns:a="http://schemas.openxmlformats.org/drawingml/2006/main" name="NIH-OCIO Template (white bkgnd)">
  <a:themeElements>
    <a:clrScheme name="CIT">
      <a:dk1>
        <a:srgbClr val="000000"/>
      </a:dk1>
      <a:lt1>
        <a:srgbClr val="FFFFFF"/>
      </a:lt1>
      <a:dk2>
        <a:srgbClr val="20558A"/>
      </a:dk2>
      <a:lt2>
        <a:srgbClr val="F4F4F4"/>
      </a:lt2>
      <a:accent1>
        <a:srgbClr val="178381"/>
      </a:accent1>
      <a:accent2>
        <a:srgbClr val="6991AC"/>
      </a:accent2>
      <a:accent3>
        <a:srgbClr val="E6B174"/>
      </a:accent3>
      <a:accent4>
        <a:srgbClr val="C3D8DF"/>
      </a:accent4>
      <a:accent5>
        <a:srgbClr val="616265"/>
      </a:accent5>
      <a:accent6>
        <a:srgbClr val="E57200"/>
      </a:accent6>
      <a:hlink>
        <a:srgbClr val="0079D2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lide Deck - January All-Hands 1.28.19 [Read-Only]" id="{BA479A21-66C8-4C42-A97A-0CCE947D61C2}" vid="{6861EE77-F6DC-4FA1-AD20-87AA2DEDC621}"/>
    </a:ext>
  </a:extLst>
</a:theme>
</file>

<file path=ppt/theme/theme5.xml><?xml version="1.0" encoding="utf-8"?>
<a:theme xmlns:a="http://schemas.openxmlformats.org/drawingml/2006/main" name="2_NIH-OCIO Template (white bkgnd)">
  <a:themeElements>
    <a:clrScheme name="CIT">
      <a:dk1>
        <a:srgbClr val="000000"/>
      </a:dk1>
      <a:lt1>
        <a:srgbClr val="FFFFFF"/>
      </a:lt1>
      <a:dk2>
        <a:srgbClr val="20558A"/>
      </a:dk2>
      <a:lt2>
        <a:srgbClr val="F4F4F4"/>
      </a:lt2>
      <a:accent1>
        <a:srgbClr val="178381"/>
      </a:accent1>
      <a:accent2>
        <a:srgbClr val="6991AC"/>
      </a:accent2>
      <a:accent3>
        <a:srgbClr val="E6B174"/>
      </a:accent3>
      <a:accent4>
        <a:srgbClr val="C3D8DF"/>
      </a:accent4>
      <a:accent5>
        <a:srgbClr val="616265"/>
      </a:accent5>
      <a:accent6>
        <a:srgbClr val="E57200"/>
      </a:accent6>
      <a:hlink>
        <a:srgbClr val="0079D2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lide Deck - January All-Hands 1.28.19 [Read-Only]" id="{BA479A21-66C8-4C42-A97A-0CCE947D61C2}" vid="{6861EE77-F6DC-4FA1-AD20-87AA2DEDC621}"/>
    </a:ext>
  </a:extLst>
</a:theme>
</file>

<file path=ppt/theme/theme6.xml><?xml version="1.0" encoding="utf-8"?>
<a:theme xmlns:a="http://schemas.openxmlformats.org/drawingml/2006/main" name="1_NIH-OCIO Template (white bkgnd)">
  <a:themeElements>
    <a:clrScheme name="CIT">
      <a:dk1>
        <a:srgbClr val="000000"/>
      </a:dk1>
      <a:lt1>
        <a:srgbClr val="FFFFFF"/>
      </a:lt1>
      <a:dk2>
        <a:srgbClr val="20558A"/>
      </a:dk2>
      <a:lt2>
        <a:srgbClr val="F4F4F4"/>
      </a:lt2>
      <a:accent1>
        <a:srgbClr val="178381"/>
      </a:accent1>
      <a:accent2>
        <a:srgbClr val="6991AC"/>
      </a:accent2>
      <a:accent3>
        <a:srgbClr val="E6B174"/>
      </a:accent3>
      <a:accent4>
        <a:srgbClr val="C3D8DF"/>
      </a:accent4>
      <a:accent5>
        <a:srgbClr val="616265"/>
      </a:accent5>
      <a:accent6>
        <a:srgbClr val="E57200"/>
      </a:accent6>
      <a:hlink>
        <a:srgbClr val="0079D2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lide Deck - January All-Hands 1.28.19 [Read-Only]" id="{BA479A21-66C8-4C42-A97A-0CCE947D61C2}" vid="{6861EE77-F6DC-4FA1-AD20-87AA2DEDC621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NIH STRIDES">
    <a:dk1>
      <a:srgbClr val="074B69"/>
    </a:dk1>
    <a:lt1>
      <a:srgbClr val="FFFFFF"/>
    </a:lt1>
    <a:dk2>
      <a:srgbClr val="074B69"/>
    </a:dk2>
    <a:lt2>
      <a:srgbClr val="9BD3CF"/>
    </a:lt2>
    <a:accent1>
      <a:srgbClr val="00A398"/>
    </a:accent1>
    <a:accent2>
      <a:srgbClr val="9BD3CF"/>
    </a:accent2>
    <a:accent3>
      <a:srgbClr val="E6B174"/>
    </a:accent3>
    <a:accent4>
      <a:srgbClr val="C3D8DF"/>
    </a:accent4>
    <a:accent5>
      <a:srgbClr val="616265"/>
    </a:accent5>
    <a:accent6>
      <a:srgbClr val="E57200"/>
    </a:accent6>
    <a:hlink>
      <a:srgbClr val="0079D2"/>
    </a:hlink>
    <a:folHlink>
      <a:srgbClr val="800080"/>
    </a:folHlink>
  </a:clrScheme>
  <a:fontScheme name="Arial">
    <a:majorFont>
      <a:latin typeface="Arial" panose="020B0604020202020204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 panose="020B0604020202020204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NIH STRIDES">
    <a:dk1>
      <a:srgbClr val="074B69"/>
    </a:dk1>
    <a:lt1>
      <a:srgbClr val="FFFFFF"/>
    </a:lt1>
    <a:dk2>
      <a:srgbClr val="074B69"/>
    </a:dk2>
    <a:lt2>
      <a:srgbClr val="9BD3CF"/>
    </a:lt2>
    <a:accent1>
      <a:srgbClr val="00A398"/>
    </a:accent1>
    <a:accent2>
      <a:srgbClr val="9BD3CF"/>
    </a:accent2>
    <a:accent3>
      <a:srgbClr val="E6B174"/>
    </a:accent3>
    <a:accent4>
      <a:srgbClr val="C3D8DF"/>
    </a:accent4>
    <a:accent5>
      <a:srgbClr val="616265"/>
    </a:accent5>
    <a:accent6>
      <a:srgbClr val="E57200"/>
    </a:accent6>
    <a:hlink>
      <a:srgbClr val="0079D2"/>
    </a:hlink>
    <a:folHlink>
      <a:srgbClr val="800080"/>
    </a:folHlink>
  </a:clrScheme>
  <a:fontScheme name="Arial">
    <a:majorFont>
      <a:latin typeface="Arial" panose="020B0604020202020204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 panose="020B0604020202020204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NIH STRIDES">
    <a:dk1>
      <a:srgbClr val="074B69"/>
    </a:dk1>
    <a:lt1>
      <a:srgbClr val="FFFFFF"/>
    </a:lt1>
    <a:dk2>
      <a:srgbClr val="074B69"/>
    </a:dk2>
    <a:lt2>
      <a:srgbClr val="9BD3CF"/>
    </a:lt2>
    <a:accent1>
      <a:srgbClr val="00A398"/>
    </a:accent1>
    <a:accent2>
      <a:srgbClr val="9BD3CF"/>
    </a:accent2>
    <a:accent3>
      <a:srgbClr val="E6B174"/>
    </a:accent3>
    <a:accent4>
      <a:srgbClr val="C3D8DF"/>
    </a:accent4>
    <a:accent5>
      <a:srgbClr val="616265"/>
    </a:accent5>
    <a:accent6>
      <a:srgbClr val="E57200"/>
    </a:accent6>
    <a:hlink>
      <a:srgbClr val="0079D2"/>
    </a:hlink>
    <a:folHlink>
      <a:srgbClr val="800080"/>
    </a:folHlink>
  </a:clrScheme>
  <a:fontScheme name="Arial">
    <a:majorFont>
      <a:latin typeface="Arial" panose="020B0604020202020204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 panose="020B0604020202020204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NIH STRIDES">
    <a:dk1>
      <a:srgbClr val="074B69"/>
    </a:dk1>
    <a:lt1>
      <a:srgbClr val="FFFFFF"/>
    </a:lt1>
    <a:dk2>
      <a:srgbClr val="074B69"/>
    </a:dk2>
    <a:lt2>
      <a:srgbClr val="9BD3CF"/>
    </a:lt2>
    <a:accent1>
      <a:srgbClr val="00A398"/>
    </a:accent1>
    <a:accent2>
      <a:srgbClr val="9BD3CF"/>
    </a:accent2>
    <a:accent3>
      <a:srgbClr val="E6B174"/>
    </a:accent3>
    <a:accent4>
      <a:srgbClr val="C3D8DF"/>
    </a:accent4>
    <a:accent5>
      <a:srgbClr val="616265"/>
    </a:accent5>
    <a:accent6>
      <a:srgbClr val="E57200"/>
    </a:accent6>
    <a:hlink>
      <a:srgbClr val="0079D2"/>
    </a:hlink>
    <a:folHlink>
      <a:srgbClr val="800080"/>
    </a:folHlink>
  </a:clrScheme>
  <a:fontScheme name="Arial">
    <a:majorFont>
      <a:latin typeface="Arial" panose="020B0604020202020204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 panose="020B0604020202020204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NIH STRIDES">
    <a:dk1>
      <a:srgbClr val="074B69"/>
    </a:dk1>
    <a:lt1>
      <a:srgbClr val="FFFFFF"/>
    </a:lt1>
    <a:dk2>
      <a:srgbClr val="074B69"/>
    </a:dk2>
    <a:lt2>
      <a:srgbClr val="9BD3CF"/>
    </a:lt2>
    <a:accent1>
      <a:srgbClr val="00A398"/>
    </a:accent1>
    <a:accent2>
      <a:srgbClr val="9BD3CF"/>
    </a:accent2>
    <a:accent3>
      <a:srgbClr val="E6B174"/>
    </a:accent3>
    <a:accent4>
      <a:srgbClr val="C3D8DF"/>
    </a:accent4>
    <a:accent5>
      <a:srgbClr val="616265"/>
    </a:accent5>
    <a:accent6>
      <a:srgbClr val="E57200"/>
    </a:accent6>
    <a:hlink>
      <a:srgbClr val="0079D2"/>
    </a:hlink>
    <a:folHlink>
      <a:srgbClr val="800080"/>
    </a:folHlink>
  </a:clrScheme>
  <a:fontScheme name="Arial">
    <a:majorFont>
      <a:latin typeface="Arial" panose="020B0604020202020204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 panose="020B0604020202020204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NIH STRIDES">
    <a:dk1>
      <a:srgbClr val="074B69"/>
    </a:dk1>
    <a:lt1>
      <a:srgbClr val="FFFFFF"/>
    </a:lt1>
    <a:dk2>
      <a:srgbClr val="074B69"/>
    </a:dk2>
    <a:lt2>
      <a:srgbClr val="9BD3CF"/>
    </a:lt2>
    <a:accent1>
      <a:srgbClr val="00A398"/>
    </a:accent1>
    <a:accent2>
      <a:srgbClr val="9BD3CF"/>
    </a:accent2>
    <a:accent3>
      <a:srgbClr val="E6B174"/>
    </a:accent3>
    <a:accent4>
      <a:srgbClr val="C3D8DF"/>
    </a:accent4>
    <a:accent5>
      <a:srgbClr val="616265"/>
    </a:accent5>
    <a:accent6>
      <a:srgbClr val="E57200"/>
    </a:accent6>
    <a:hlink>
      <a:srgbClr val="0079D2"/>
    </a:hlink>
    <a:folHlink>
      <a:srgbClr val="800080"/>
    </a:folHlink>
  </a:clrScheme>
  <a:fontScheme name="Arial">
    <a:majorFont>
      <a:latin typeface="Arial" panose="020B0604020202020204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 panose="020B0604020202020204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NIH STRIDES">
    <a:dk1>
      <a:srgbClr val="074B69"/>
    </a:dk1>
    <a:lt1>
      <a:srgbClr val="FFFFFF"/>
    </a:lt1>
    <a:dk2>
      <a:srgbClr val="074B69"/>
    </a:dk2>
    <a:lt2>
      <a:srgbClr val="9BD3CF"/>
    </a:lt2>
    <a:accent1>
      <a:srgbClr val="00A398"/>
    </a:accent1>
    <a:accent2>
      <a:srgbClr val="9BD3CF"/>
    </a:accent2>
    <a:accent3>
      <a:srgbClr val="E6B174"/>
    </a:accent3>
    <a:accent4>
      <a:srgbClr val="C3D8DF"/>
    </a:accent4>
    <a:accent5>
      <a:srgbClr val="616265"/>
    </a:accent5>
    <a:accent6>
      <a:srgbClr val="E57200"/>
    </a:accent6>
    <a:hlink>
      <a:srgbClr val="0079D2"/>
    </a:hlink>
    <a:folHlink>
      <a:srgbClr val="800080"/>
    </a:folHlink>
  </a:clrScheme>
  <a:fontScheme name="Arial">
    <a:majorFont>
      <a:latin typeface="Arial" panose="020B0604020202020204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 panose="020B0604020202020204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NIH STRIDES">
    <a:dk1>
      <a:srgbClr val="074B69"/>
    </a:dk1>
    <a:lt1>
      <a:srgbClr val="FFFFFF"/>
    </a:lt1>
    <a:dk2>
      <a:srgbClr val="074B69"/>
    </a:dk2>
    <a:lt2>
      <a:srgbClr val="9BD3CF"/>
    </a:lt2>
    <a:accent1>
      <a:srgbClr val="00A398"/>
    </a:accent1>
    <a:accent2>
      <a:srgbClr val="9BD3CF"/>
    </a:accent2>
    <a:accent3>
      <a:srgbClr val="E6B174"/>
    </a:accent3>
    <a:accent4>
      <a:srgbClr val="C3D8DF"/>
    </a:accent4>
    <a:accent5>
      <a:srgbClr val="616265"/>
    </a:accent5>
    <a:accent6>
      <a:srgbClr val="E57200"/>
    </a:accent6>
    <a:hlink>
      <a:srgbClr val="0079D2"/>
    </a:hlink>
    <a:folHlink>
      <a:srgbClr val="800080"/>
    </a:folHlink>
  </a:clrScheme>
  <a:fontScheme name="Arial">
    <a:majorFont>
      <a:latin typeface="Arial" panose="020B0604020202020204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 panose="020B0604020202020204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NIH STRIDES">
    <a:dk1>
      <a:srgbClr val="074B69"/>
    </a:dk1>
    <a:lt1>
      <a:srgbClr val="FFFFFF"/>
    </a:lt1>
    <a:dk2>
      <a:srgbClr val="074B69"/>
    </a:dk2>
    <a:lt2>
      <a:srgbClr val="9BD3CF"/>
    </a:lt2>
    <a:accent1>
      <a:srgbClr val="00A398"/>
    </a:accent1>
    <a:accent2>
      <a:srgbClr val="9BD3CF"/>
    </a:accent2>
    <a:accent3>
      <a:srgbClr val="E6B174"/>
    </a:accent3>
    <a:accent4>
      <a:srgbClr val="C3D8DF"/>
    </a:accent4>
    <a:accent5>
      <a:srgbClr val="616265"/>
    </a:accent5>
    <a:accent6>
      <a:srgbClr val="E57200"/>
    </a:accent6>
    <a:hlink>
      <a:srgbClr val="0079D2"/>
    </a:hlink>
    <a:folHlink>
      <a:srgbClr val="800080"/>
    </a:folHlink>
  </a:clrScheme>
  <a:fontScheme name="Arial">
    <a:majorFont>
      <a:latin typeface="Arial" panose="020B0604020202020204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 panose="020B0604020202020204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913A1AAC045A4CB6559683E4899B1E" ma:contentTypeVersion="16" ma:contentTypeDescription="Create a new document." ma:contentTypeScope="" ma:versionID="97325a01416554f3577f5d0f22860199">
  <xsd:schema xmlns:xsd="http://www.w3.org/2001/XMLSchema" xmlns:xs="http://www.w3.org/2001/XMLSchema" xmlns:p="http://schemas.microsoft.com/office/2006/metadata/properties" xmlns:ns1="http://schemas.microsoft.com/sharepoint/v3" xmlns:ns3="c9ffbc9e-2e22-411c-acee-8e3e54798714" xmlns:ns4="0b2ec006-d1bb-4915-9be3-14ee667aa43a" targetNamespace="http://schemas.microsoft.com/office/2006/metadata/properties" ma:root="true" ma:fieldsID="ef03a4ac1488011d1bd7383c257156c1" ns1:_="" ns3:_="" ns4:_="">
    <xsd:import namespace="http://schemas.microsoft.com/sharepoint/v3"/>
    <xsd:import namespace="c9ffbc9e-2e22-411c-acee-8e3e54798714"/>
    <xsd:import namespace="0b2ec006-d1bb-4915-9be3-14ee667aa43a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DateTaken" minOccurs="0"/>
                <xsd:element ref="ns4:MediaServiceLocation" minOccurs="0"/>
                <xsd:element ref="ns4:MediaServiceGenerationTime" minOccurs="0"/>
                <xsd:element ref="ns4:MediaServiceEventHashCode" minOccurs="0"/>
                <xsd:element ref="ns1:_ip_UnifiedCompliancePolicyProperties" minOccurs="0"/>
                <xsd:element ref="ns1:_ip_UnifiedCompliancePolicyUIAction" minOccurs="0"/>
                <xsd:element ref="ns4:MediaServiceAutoKeyPoints" minOccurs="0"/>
                <xsd:element ref="ns4:MediaServiceKeyPoints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9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0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ffbc9e-2e22-411c-acee-8e3e5479871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2ec006-d1bb-4915-9be3-14ee667aa43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4D08B04-74BA-4D3F-8CDA-09D109710F18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0b2ec006-d1bb-4915-9be3-14ee667aa43a"/>
    <ds:schemaRef ds:uri="http://schemas.microsoft.com/sharepoint/v3"/>
    <ds:schemaRef ds:uri="c9ffbc9e-2e22-411c-acee-8e3e54798714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5C81E5D-1CC4-429A-B322-825F935EAAB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9FB5CED-E775-4695-9DAA-83D23FB3E48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c9ffbc9e-2e22-411c-acee-8e3e54798714"/>
    <ds:schemaRef ds:uri="0b2ec006-d1bb-4915-9be3-14ee667aa43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CIT Template - Blue and White</Template>
  <TotalTime>91</TotalTime>
  <Words>1226</Words>
  <Application>Microsoft Office PowerPoint</Application>
  <PresentationFormat>Widescreen</PresentationFormat>
  <Paragraphs>192</Paragraphs>
  <Slides>17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17</vt:i4>
      </vt:variant>
    </vt:vector>
  </HeadingPairs>
  <TitlesOfParts>
    <vt:vector size="29" baseType="lpstr">
      <vt:lpstr>Arial</vt:lpstr>
      <vt:lpstr>Calibri</vt:lpstr>
      <vt:lpstr>Calibri Light</vt:lpstr>
      <vt:lpstr>Courier New</vt:lpstr>
      <vt:lpstr>Open Sans</vt:lpstr>
      <vt:lpstr>Wingdings</vt:lpstr>
      <vt:lpstr>CIT Official Brand - Clean</vt:lpstr>
      <vt:lpstr>1_CIT Official Brand - Clean</vt:lpstr>
      <vt:lpstr>2_CIT Official Brand - Clean</vt:lpstr>
      <vt:lpstr>NIH-OCIO Template (white bkgnd)</vt:lpstr>
      <vt:lpstr>2_NIH-OCIO Template (white bkgnd)</vt:lpstr>
      <vt:lpstr>1_NIH-OCIO Template (white bkgnd)</vt:lpstr>
      <vt:lpstr>National Institutes of Health Center for Information Technology</vt:lpstr>
      <vt:lpstr>Contents | Identity &amp; Access Management (IAM)</vt:lpstr>
      <vt:lpstr>PowerPoint Presentation</vt:lpstr>
      <vt:lpstr>PowerPoint Presentation</vt:lpstr>
      <vt:lpstr>By the Numbers | Identity &amp; Access Management</vt:lpstr>
      <vt:lpstr>IAM Services Spotlight: NIH Login &amp;  Researcher Auth Service (RAS) Services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Current challenges with federated MFA</vt:lpstr>
      <vt:lpstr>Contact | Identity &amp; Access Management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Cowan, Madeline (NIH/CIT) [C]</dc:creator>
  <cp:lastModifiedBy>Erickson, Jeff (NIH/CIT) [E]</cp:lastModifiedBy>
  <cp:revision>28</cp:revision>
  <dcterms:created xsi:type="dcterms:W3CDTF">2022-10-19T16:45:39Z</dcterms:created>
  <dcterms:modified xsi:type="dcterms:W3CDTF">2022-12-04T19:18:04Z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0x01010064913A1AAC045A4CB6559683E4899B1E</vt:lpwstr>
  </property>
  <property fmtid="{D5CDD505-2E9C-101B-9397-08002B2CF9AE}" pid="3" name="MediaServiceImageTags">
    <vt:lpwstr/>
  </property>
</Properties>
</file>