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8"/>
  </p:notesMasterIdLst>
  <p:sldIdLst>
    <p:sldId id="263" r:id="rId4"/>
    <p:sldId id="258" r:id="rId5"/>
    <p:sldId id="283" r:id="rId6"/>
    <p:sldId id="284" r:id="rId7"/>
    <p:sldId id="287" r:id="rId8"/>
    <p:sldId id="288" r:id="rId9"/>
    <p:sldId id="291" r:id="rId10"/>
    <p:sldId id="292" r:id="rId11"/>
    <p:sldId id="293" r:id="rId12"/>
    <p:sldId id="294" r:id="rId13"/>
    <p:sldId id="295" r:id="rId14"/>
    <p:sldId id="296" r:id="rId15"/>
    <p:sldId id="286" r:id="rId16"/>
    <p:sldId id="274" r:id="rId17"/>
  </p:sldIdLst>
  <p:sldSz cx="12204700" cy="6877050"/>
  <p:notesSz cx="6858000" cy="9144000"/>
  <p:defaultTextStyle>
    <a:defPPr>
      <a:defRPr lang="de-DE"/>
    </a:defPPr>
    <a:lvl1pPr marL="0" algn="l" defTabSz="948429" rtl="0" eaLnBrk="1" latinLnBrk="0" hangingPunct="1">
      <a:defRPr sz="1900" kern="1200">
        <a:solidFill>
          <a:schemeClr val="tx1"/>
        </a:solidFill>
        <a:latin typeface="+mn-lt"/>
        <a:ea typeface="+mn-ea"/>
        <a:cs typeface="+mn-cs"/>
      </a:defRPr>
    </a:lvl1pPr>
    <a:lvl2pPr marL="474214" algn="l" defTabSz="948429" rtl="0" eaLnBrk="1" latinLnBrk="0" hangingPunct="1">
      <a:defRPr sz="1900" kern="1200">
        <a:solidFill>
          <a:schemeClr val="tx1"/>
        </a:solidFill>
        <a:latin typeface="+mn-lt"/>
        <a:ea typeface="+mn-ea"/>
        <a:cs typeface="+mn-cs"/>
      </a:defRPr>
    </a:lvl2pPr>
    <a:lvl3pPr marL="948429" algn="l" defTabSz="948429" rtl="0" eaLnBrk="1" latinLnBrk="0" hangingPunct="1">
      <a:defRPr sz="1900" kern="1200">
        <a:solidFill>
          <a:schemeClr val="tx1"/>
        </a:solidFill>
        <a:latin typeface="+mn-lt"/>
        <a:ea typeface="+mn-ea"/>
        <a:cs typeface="+mn-cs"/>
      </a:defRPr>
    </a:lvl3pPr>
    <a:lvl4pPr marL="1422644" algn="l" defTabSz="948429" rtl="0" eaLnBrk="1" latinLnBrk="0" hangingPunct="1">
      <a:defRPr sz="1900" kern="1200">
        <a:solidFill>
          <a:schemeClr val="tx1"/>
        </a:solidFill>
        <a:latin typeface="+mn-lt"/>
        <a:ea typeface="+mn-ea"/>
        <a:cs typeface="+mn-cs"/>
      </a:defRPr>
    </a:lvl4pPr>
    <a:lvl5pPr marL="1896858" algn="l" defTabSz="948429" rtl="0" eaLnBrk="1" latinLnBrk="0" hangingPunct="1">
      <a:defRPr sz="1900" kern="1200">
        <a:solidFill>
          <a:schemeClr val="tx1"/>
        </a:solidFill>
        <a:latin typeface="+mn-lt"/>
        <a:ea typeface="+mn-ea"/>
        <a:cs typeface="+mn-cs"/>
      </a:defRPr>
    </a:lvl5pPr>
    <a:lvl6pPr marL="2371073" algn="l" defTabSz="948429" rtl="0" eaLnBrk="1" latinLnBrk="0" hangingPunct="1">
      <a:defRPr sz="1900" kern="1200">
        <a:solidFill>
          <a:schemeClr val="tx1"/>
        </a:solidFill>
        <a:latin typeface="+mn-lt"/>
        <a:ea typeface="+mn-ea"/>
        <a:cs typeface="+mn-cs"/>
      </a:defRPr>
    </a:lvl6pPr>
    <a:lvl7pPr marL="2845287" algn="l" defTabSz="948429" rtl="0" eaLnBrk="1" latinLnBrk="0" hangingPunct="1">
      <a:defRPr sz="1900" kern="1200">
        <a:solidFill>
          <a:schemeClr val="tx1"/>
        </a:solidFill>
        <a:latin typeface="+mn-lt"/>
        <a:ea typeface="+mn-ea"/>
        <a:cs typeface="+mn-cs"/>
      </a:defRPr>
    </a:lvl7pPr>
    <a:lvl8pPr marL="3319502" algn="l" defTabSz="948429" rtl="0" eaLnBrk="1" latinLnBrk="0" hangingPunct="1">
      <a:defRPr sz="1900" kern="1200">
        <a:solidFill>
          <a:schemeClr val="tx1"/>
        </a:solidFill>
        <a:latin typeface="+mn-lt"/>
        <a:ea typeface="+mn-ea"/>
        <a:cs typeface="+mn-cs"/>
      </a:defRPr>
    </a:lvl8pPr>
    <a:lvl9pPr marL="3793716" algn="l" defTabSz="948429" rtl="0" eaLnBrk="1" latinLnBrk="0" hangingPunct="1">
      <a:defRPr sz="19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58"/>
            <p14:sldId id="283"/>
            <p14:sldId id="284"/>
            <p14:sldId id="287"/>
            <p14:sldId id="288"/>
            <p14:sldId id="291"/>
            <p14:sldId id="292"/>
            <p14:sldId id="293"/>
            <p14:sldId id="294"/>
            <p14:sldId id="295"/>
            <p14:sldId id="296"/>
            <p14:sldId id="286"/>
            <p14:sldId id="274"/>
          </p14:sldIdLst>
        </p14:section>
        <p14:section name="Toolbox Slides" id="{878827CB-F001-431E-8642-0DF02B629B71}">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E0000"/>
    <a:srgbClr val="D9EFFF"/>
    <a:srgbClr val="C1E4FF"/>
    <a:srgbClr val="DEE6FE"/>
    <a:srgbClr val="CEEFFE"/>
    <a:srgbClr val="DFDFDF"/>
    <a:srgbClr val="F6FDA3"/>
    <a:srgbClr val="0F124A"/>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537" autoAdjust="0"/>
    <p:restoredTop sz="94712" autoAdjust="0"/>
  </p:normalViewPr>
  <p:slideViewPr>
    <p:cSldViewPr snapToGrid="0">
      <p:cViewPr varScale="1">
        <p:scale>
          <a:sx n="75" d="100"/>
          <a:sy n="75" d="100"/>
        </p:scale>
        <p:origin x="-1140" y="-90"/>
      </p:cViewPr>
      <p:guideLst>
        <p:guide orient="horz" pos="2166"/>
        <p:guide pos="3844"/>
      </p:guideLst>
    </p:cSldViewPr>
  </p:slideViewPr>
  <p:outlineViewPr>
    <p:cViewPr>
      <p:scale>
        <a:sx n="33" d="100"/>
        <a:sy n="33" d="100"/>
      </p:scale>
      <p:origin x="0" y="-9414"/>
    </p:cViewPr>
  </p:outlineViewPr>
  <p:notesTextViewPr>
    <p:cViewPr>
      <p:scale>
        <a:sx n="1" d="1"/>
        <a:sy n="1" d="1"/>
      </p:scale>
      <p:origin x="0" y="0"/>
    </p:cViewPr>
  </p:notesTextViewPr>
  <p:sorterViewPr>
    <p:cViewPr>
      <p:scale>
        <a:sx n="100" d="100"/>
        <a:sy n="100" d="100"/>
      </p:scale>
      <p:origin x="0" y="34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 Id="rId5" Type="http://schemas.openxmlformats.org/officeDocument/2006/relationships/image" Target="../media/image25.wmf"/><Relationship Id="rId4" Type="http://schemas.openxmlformats.org/officeDocument/2006/relationships/image" Target="../media/image2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05.12.2022</a:t>
            </a:fld>
            <a:endParaRPr lang="de-AT"/>
          </a:p>
        </p:txBody>
      </p:sp>
      <p:sp>
        <p:nvSpPr>
          <p:cNvPr id="4" name="Folienbildplatzhalter 3"/>
          <p:cNvSpPr>
            <a:spLocks noGrp="1" noRot="1" noChangeAspect="1"/>
          </p:cNvSpPr>
          <p:nvPr>
            <p:ph type="sldImg" idx="2"/>
          </p:nvPr>
        </p:nvSpPr>
        <p:spPr>
          <a:xfrm>
            <a:off x="690563" y="1143000"/>
            <a:ext cx="5476875"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474265" rtl="0" eaLnBrk="1" latinLnBrk="0" hangingPunct="1">
      <a:defRPr sz="600" kern="1200">
        <a:solidFill>
          <a:schemeClr val="tx1"/>
        </a:solidFill>
        <a:latin typeface="+mn-lt"/>
        <a:ea typeface="+mn-ea"/>
        <a:cs typeface="+mn-cs"/>
      </a:defRPr>
    </a:lvl1pPr>
    <a:lvl2pPr marL="237132" algn="l" defTabSz="474265" rtl="0" eaLnBrk="1" latinLnBrk="0" hangingPunct="1">
      <a:defRPr sz="600" kern="1200">
        <a:solidFill>
          <a:schemeClr val="tx1"/>
        </a:solidFill>
        <a:latin typeface="+mn-lt"/>
        <a:ea typeface="+mn-ea"/>
        <a:cs typeface="+mn-cs"/>
      </a:defRPr>
    </a:lvl2pPr>
    <a:lvl3pPr marL="474265" algn="l" defTabSz="474265" rtl="0" eaLnBrk="1" latinLnBrk="0" hangingPunct="1">
      <a:defRPr sz="600" kern="1200">
        <a:solidFill>
          <a:schemeClr val="tx1"/>
        </a:solidFill>
        <a:latin typeface="+mn-lt"/>
        <a:ea typeface="+mn-ea"/>
        <a:cs typeface="+mn-cs"/>
      </a:defRPr>
    </a:lvl3pPr>
    <a:lvl4pPr marL="711397" algn="l" defTabSz="474265" rtl="0" eaLnBrk="1" latinLnBrk="0" hangingPunct="1">
      <a:defRPr sz="600" kern="1200">
        <a:solidFill>
          <a:schemeClr val="tx1"/>
        </a:solidFill>
        <a:latin typeface="+mn-lt"/>
        <a:ea typeface="+mn-ea"/>
        <a:cs typeface="+mn-cs"/>
      </a:defRPr>
    </a:lvl4pPr>
    <a:lvl5pPr marL="948530" algn="l" defTabSz="474265" rtl="0" eaLnBrk="1" latinLnBrk="0" hangingPunct="1">
      <a:defRPr sz="600" kern="1200">
        <a:solidFill>
          <a:schemeClr val="tx1"/>
        </a:solidFill>
        <a:latin typeface="+mn-lt"/>
        <a:ea typeface="+mn-ea"/>
        <a:cs typeface="+mn-cs"/>
      </a:defRPr>
    </a:lvl5pPr>
    <a:lvl6pPr marL="1185662" algn="l" defTabSz="474265" rtl="0" eaLnBrk="1" latinLnBrk="0" hangingPunct="1">
      <a:defRPr sz="600" kern="1200">
        <a:solidFill>
          <a:schemeClr val="tx1"/>
        </a:solidFill>
        <a:latin typeface="+mn-lt"/>
        <a:ea typeface="+mn-ea"/>
        <a:cs typeface="+mn-cs"/>
      </a:defRPr>
    </a:lvl6pPr>
    <a:lvl7pPr marL="1422795" algn="l" defTabSz="474265" rtl="0" eaLnBrk="1" latinLnBrk="0" hangingPunct="1">
      <a:defRPr sz="600" kern="1200">
        <a:solidFill>
          <a:schemeClr val="tx1"/>
        </a:solidFill>
        <a:latin typeface="+mn-lt"/>
        <a:ea typeface="+mn-ea"/>
        <a:cs typeface="+mn-cs"/>
      </a:defRPr>
    </a:lvl7pPr>
    <a:lvl8pPr marL="1659927" algn="l" defTabSz="474265" rtl="0" eaLnBrk="1" latinLnBrk="0" hangingPunct="1">
      <a:defRPr sz="600" kern="1200">
        <a:solidFill>
          <a:schemeClr val="tx1"/>
        </a:solidFill>
        <a:latin typeface="+mn-lt"/>
        <a:ea typeface="+mn-ea"/>
        <a:cs typeface="+mn-cs"/>
      </a:defRPr>
    </a:lvl8pPr>
    <a:lvl9pPr marL="1897060" algn="l" defTabSz="474265" rtl="0" eaLnBrk="1" latinLnBrk="0" hangingPunct="1">
      <a:defRPr sz="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 xmlns:a16="http://schemas.microsoft.com/office/drawing/2014/main" id="{35791F61-4EBB-4F31-815E-D8EAD2B04A66}"/>
              </a:ext>
            </a:extLst>
          </p:cNvPr>
          <p:cNvSpPr>
            <a:spLocks noGrp="1"/>
          </p:cNvSpPr>
          <p:nvPr>
            <p:ph type="media" sz="quarter" idx="10" hasCustomPrompt="1"/>
          </p:nvPr>
        </p:nvSpPr>
        <p:spPr>
          <a:xfrm>
            <a:off x="0" y="0"/>
            <a:ext cx="12204700" cy="6877050"/>
          </a:xfrm>
        </p:spPr>
        <p:txBody>
          <a:bodyPr/>
          <a:lstStyle>
            <a:lvl1pPr algn="ctr">
              <a:lnSpc>
                <a:spcPct val="200000"/>
              </a:lnSpc>
              <a:defRPr sz="41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 xmlns:a16="http://schemas.microsoft.com/office/drawing/2014/main" id="{6348C0BB-C58B-4EED-9C60-A6CDED1B5952}"/>
              </a:ext>
            </a:extLst>
          </p:cNvPr>
          <p:cNvSpPr>
            <a:spLocks noGrp="1"/>
          </p:cNvSpPr>
          <p:nvPr>
            <p:ph type="body" sz="quarter" idx="11" hasCustomPrompt="1"/>
          </p:nvPr>
        </p:nvSpPr>
        <p:spPr>
          <a:xfrm>
            <a:off x="591015" y="6254638"/>
            <a:ext cx="3477619"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dirty="0"/>
              <a:t>Caption</a:t>
            </a:r>
          </a:p>
        </p:txBody>
      </p:sp>
      <p:sp>
        <p:nvSpPr>
          <p:cNvPr id="8" name="Bildplatzhalter 7">
            <a:extLst>
              <a:ext uri="{FF2B5EF4-FFF2-40B4-BE49-F238E27FC236}">
                <a16:creationId xmlns="" xmlns:a16="http://schemas.microsoft.com/office/drawing/2014/main" id="{E3F97B2E-B3AF-412F-8A5D-31126158717C}"/>
              </a:ext>
            </a:extLst>
          </p:cNvPr>
          <p:cNvSpPr>
            <a:spLocks noGrp="1"/>
          </p:cNvSpPr>
          <p:nvPr>
            <p:ph type="pic" sz="quarter" idx="12" hasCustomPrompt="1"/>
          </p:nvPr>
        </p:nvSpPr>
        <p:spPr>
          <a:xfrm>
            <a:off x="623743" y="1113686"/>
            <a:ext cx="3388076" cy="2319425"/>
          </a:xfrm>
        </p:spPr>
        <p:txBody>
          <a:bodyPr/>
          <a:lstStyle>
            <a:lvl1pPr>
              <a:defRPr/>
            </a:lvl1pPr>
          </a:lstStyle>
          <a:p>
            <a:r>
              <a:rPr lang="en-US" noProof="0" dirty="0"/>
              <a:t>Add Image</a:t>
            </a:r>
          </a:p>
        </p:txBody>
      </p:sp>
      <p:sp>
        <p:nvSpPr>
          <p:cNvPr id="11" name="Bildplatzhalter 7">
            <a:extLst>
              <a:ext uri="{FF2B5EF4-FFF2-40B4-BE49-F238E27FC236}">
                <a16:creationId xmlns="" xmlns:a16="http://schemas.microsoft.com/office/drawing/2014/main" id="{B3619771-C104-4967-8CE8-D32A6A767A69}"/>
              </a:ext>
            </a:extLst>
          </p:cNvPr>
          <p:cNvSpPr>
            <a:spLocks noGrp="1"/>
          </p:cNvSpPr>
          <p:nvPr>
            <p:ph type="pic" sz="quarter" idx="13" hasCustomPrompt="1"/>
          </p:nvPr>
        </p:nvSpPr>
        <p:spPr>
          <a:xfrm>
            <a:off x="4408313" y="1113686"/>
            <a:ext cx="3388076" cy="2319425"/>
          </a:xfrm>
        </p:spPr>
        <p:txBody>
          <a:bodyPr/>
          <a:lstStyle/>
          <a:p>
            <a:r>
              <a:rPr lang="en-US" noProof="0"/>
              <a:t>Add Image</a:t>
            </a:r>
          </a:p>
        </p:txBody>
      </p:sp>
      <p:sp>
        <p:nvSpPr>
          <p:cNvPr id="12" name="Bildplatzhalter 7">
            <a:extLst>
              <a:ext uri="{FF2B5EF4-FFF2-40B4-BE49-F238E27FC236}">
                <a16:creationId xmlns="" xmlns:a16="http://schemas.microsoft.com/office/drawing/2014/main" id="{EAAF7A8C-E9CD-42FC-9131-B1B15A78852D}"/>
              </a:ext>
            </a:extLst>
          </p:cNvPr>
          <p:cNvSpPr>
            <a:spLocks noGrp="1"/>
          </p:cNvSpPr>
          <p:nvPr>
            <p:ph type="pic" sz="quarter" idx="14" hasCustomPrompt="1"/>
          </p:nvPr>
        </p:nvSpPr>
        <p:spPr>
          <a:xfrm>
            <a:off x="8192882" y="1113686"/>
            <a:ext cx="3388076" cy="2319425"/>
          </a:xfrm>
        </p:spPr>
        <p:txBody>
          <a:bodyPr/>
          <a:lstStyle/>
          <a:p>
            <a:r>
              <a:rPr lang="en-US" noProof="0"/>
              <a:t>Add Image</a:t>
            </a:r>
          </a:p>
        </p:txBody>
      </p:sp>
      <p:sp>
        <p:nvSpPr>
          <p:cNvPr id="13" name="Bildplatzhalter 7">
            <a:extLst>
              <a:ext uri="{FF2B5EF4-FFF2-40B4-BE49-F238E27FC236}">
                <a16:creationId xmlns="" xmlns:a16="http://schemas.microsoft.com/office/drawing/2014/main" id="{8EA1D059-7D13-4EEF-9BA9-6012929D6894}"/>
              </a:ext>
            </a:extLst>
          </p:cNvPr>
          <p:cNvSpPr>
            <a:spLocks noGrp="1"/>
          </p:cNvSpPr>
          <p:nvPr>
            <p:ph type="pic" sz="quarter" idx="15" hasCustomPrompt="1"/>
          </p:nvPr>
        </p:nvSpPr>
        <p:spPr>
          <a:xfrm>
            <a:off x="623743" y="3871725"/>
            <a:ext cx="3388076" cy="2319425"/>
          </a:xfrm>
        </p:spPr>
        <p:txBody>
          <a:bodyPr/>
          <a:lstStyle/>
          <a:p>
            <a:r>
              <a:rPr lang="en-US" noProof="0"/>
              <a:t>Add Image</a:t>
            </a:r>
          </a:p>
        </p:txBody>
      </p:sp>
      <p:sp>
        <p:nvSpPr>
          <p:cNvPr id="14" name="Bildplatzhalter 7">
            <a:extLst>
              <a:ext uri="{FF2B5EF4-FFF2-40B4-BE49-F238E27FC236}">
                <a16:creationId xmlns="" xmlns:a16="http://schemas.microsoft.com/office/drawing/2014/main" id="{3F531061-ABBF-4531-8358-93F39A4E83CD}"/>
              </a:ext>
            </a:extLst>
          </p:cNvPr>
          <p:cNvSpPr>
            <a:spLocks noGrp="1"/>
          </p:cNvSpPr>
          <p:nvPr>
            <p:ph type="pic" sz="quarter" idx="16" hasCustomPrompt="1"/>
          </p:nvPr>
        </p:nvSpPr>
        <p:spPr>
          <a:xfrm>
            <a:off x="4408313" y="3871725"/>
            <a:ext cx="3388076" cy="2319425"/>
          </a:xfrm>
        </p:spPr>
        <p:txBody>
          <a:bodyPr/>
          <a:lstStyle/>
          <a:p>
            <a:r>
              <a:rPr lang="en-US" noProof="0"/>
              <a:t>Add Image</a:t>
            </a:r>
          </a:p>
        </p:txBody>
      </p:sp>
      <p:sp>
        <p:nvSpPr>
          <p:cNvPr id="15" name="Bildplatzhalter 7">
            <a:extLst>
              <a:ext uri="{FF2B5EF4-FFF2-40B4-BE49-F238E27FC236}">
                <a16:creationId xmlns="" xmlns:a16="http://schemas.microsoft.com/office/drawing/2014/main" id="{1E2387E5-F9E6-4485-8261-961CB0903140}"/>
              </a:ext>
            </a:extLst>
          </p:cNvPr>
          <p:cNvSpPr>
            <a:spLocks noGrp="1"/>
          </p:cNvSpPr>
          <p:nvPr>
            <p:ph type="pic" sz="quarter" idx="17" hasCustomPrompt="1"/>
          </p:nvPr>
        </p:nvSpPr>
        <p:spPr>
          <a:xfrm>
            <a:off x="8192882" y="3871725"/>
            <a:ext cx="3388076" cy="2319425"/>
          </a:xfrm>
        </p:spPr>
        <p:txBody>
          <a:bodyPr/>
          <a:lstStyle/>
          <a:p>
            <a:r>
              <a:rPr lang="en-US" noProof="0"/>
              <a:t>Add Image</a:t>
            </a:r>
          </a:p>
        </p:txBody>
      </p:sp>
      <p:sp>
        <p:nvSpPr>
          <p:cNvPr id="16" name="Textplatzhalter 4">
            <a:extLst>
              <a:ext uri="{FF2B5EF4-FFF2-40B4-BE49-F238E27FC236}">
                <a16:creationId xmlns="" xmlns:a16="http://schemas.microsoft.com/office/drawing/2014/main" id="{4F13C95D-47FB-4B84-9C64-194B515968FC}"/>
              </a:ext>
            </a:extLst>
          </p:cNvPr>
          <p:cNvSpPr>
            <a:spLocks noGrp="1"/>
          </p:cNvSpPr>
          <p:nvPr>
            <p:ph type="body" sz="quarter" idx="18" hasCustomPrompt="1"/>
          </p:nvPr>
        </p:nvSpPr>
        <p:spPr>
          <a:xfrm>
            <a:off x="591015" y="3510734"/>
            <a:ext cx="3477619"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dirty="0"/>
              <a:t>Caption</a:t>
            </a:r>
          </a:p>
        </p:txBody>
      </p:sp>
      <p:sp>
        <p:nvSpPr>
          <p:cNvPr id="17" name="Textplatzhalter 4">
            <a:extLst>
              <a:ext uri="{FF2B5EF4-FFF2-40B4-BE49-F238E27FC236}">
                <a16:creationId xmlns="" xmlns:a16="http://schemas.microsoft.com/office/drawing/2014/main" id="{22B4C4DC-2824-4AA7-A434-E1CB7029143D}"/>
              </a:ext>
            </a:extLst>
          </p:cNvPr>
          <p:cNvSpPr>
            <a:spLocks noGrp="1"/>
          </p:cNvSpPr>
          <p:nvPr>
            <p:ph type="body" sz="quarter" idx="19" hasCustomPrompt="1"/>
          </p:nvPr>
        </p:nvSpPr>
        <p:spPr>
          <a:xfrm>
            <a:off x="4363542" y="3510734"/>
            <a:ext cx="3477619"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dirty="0"/>
              <a:t>Caption</a:t>
            </a:r>
          </a:p>
        </p:txBody>
      </p:sp>
      <p:sp>
        <p:nvSpPr>
          <p:cNvPr id="18" name="Textplatzhalter 4">
            <a:extLst>
              <a:ext uri="{FF2B5EF4-FFF2-40B4-BE49-F238E27FC236}">
                <a16:creationId xmlns="" xmlns:a16="http://schemas.microsoft.com/office/drawing/2014/main" id="{431A6461-DB7D-4C02-BD54-EC13C6C61981}"/>
              </a:ext>
            </a:extLst>
          </p:cNvPr>
          <p:cNvSpPr>
            <a:spLocks noGrp="1"/>
          </p:cNvSpPr>
          <p:nvPr>
            <p:ph type="body" sz="quarter" idx="20" hasCustomPrompt="1"/>
          </p:nvPr>
        </p:nvSpPr>
        <p:spPr>
          <a:xfrm>
            <a:off x="8136067" y="3510734"/>
            <a:ext cx="3477619"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a:t>Caption</a:t>
            </a:r>
          </a:p>
        </p:txBody>
      </p:sp>
      <p:sp>
        <p:nvSpPr>
          <p:cNvPr id="19" name="Textplatzhalter 4">
            <a:extLst>
              <a:ext uri="{FF2B5EF4-FFF2-40B4-BE49-F238E27FC236}">
                <a16:creationId xmlns="" xmlns:a16="http://schemas.microsoft.com/office/drawing/2014/main" id="{9E186AF5-D057-4662-99A5-C5B72C102263}"/>
              </a:ext>
            </a:extLst>
          </p:cNvPr>
          <p:cNvSpPr>
            <a:spLocks noGrp="1"/>
          </p:cNvSpPr>
          <p:nvPr>
            <p:ph type="body" sz="quarter" idx="21" hasCustomPrompt="1"/>
          </p:nvPr>
        </p:nvSpPr>
        <p:spPr>
          <a:xfrm>
            <a:off x="4363542" y="6254638"/>
            <a:ext cx="3477619"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a:t>Caption</a:t>
            </a:r>
          </a:p>
        </p:txBody>
      </p:sp>
      <p:sp>
        <p:nvSpPr>
          <p:cNvPr id="20" name="Textplatzhalter 4">
            <a:extLst>
              <a:ext uri="{FF2B5EF4-FFF2-40B4-BE49-F238E27FC236}">
                <a16:creationId xmlns="" xmlns:a16="http://schemas.microsoft.com/office/drawing/2014/main" id="{FE28F596-0477-4144-9033-0F83600D5173}"/>
              </a:ext>
            </a:extLst>
          </p:cNvPr>
          <p:cNvSpPr>
            <a:spLocks noGrp="1"/>
          </p:cNvSpPr>
          <p:nvPr>
            <p:ph type="body" sz="quarter" idx="22" hasCustomPrompt="1"/>
          </p:nvPr>
        </p:nvSpPr>
        <p:spPr>
          <a:xfrm>
            <a:off x="8136067" y="6254638"/>
            <a:ext cx="3477619"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 xmlns:a16="http://schemas.microsoft.com/office/drawing/2014/main" id="{9B27A2E0-7828-42CC-94F2-52AC0B1B20E9}"/>
              </a:ext>
            </a:extLst>
          </p:cNvPr>
          <p:cNvSpPr>
            <a:spLocks noGrp="1"/>
          </p:cNvSpPr>
          <p:nvPr>
            <p:ph type="pic" sz="quarter" idx="12" hasCustomPrompt="1"/>
          </p:nvPr>
        </p:nvSpPr>
        <p:spPr>
          <a:xfrm>
            <a:off x="623742" y="1909689"/>
            <a:ext cx="5277692" cy="4355465"/>
          </a:xfrm>
        </p:spPr>
        <p:txBody>
          <a:bodyPr/>
          <a:lstStyle/>
          <a:p>
            <a:r>
              <a:rPr lang="en-US" noProof="0" dirty="0"/>
              <a:t>Add Image</a:t>
            </a:r>
          </a:p>
        </p:txBody>
      </p:sp>
      <p:sp>
        <p:nvSpPr>
          <p:cNvPr id="11" name="Bildplatzhalter 7">
            <a:extLst>
              <a:ext uri="{FF2B5EF4-FFF2-40B4-BE49-F238E27FC236}">
                <a16:creationId xmlns="" xmlns:a16="http://schemas.microsoft.com/office/drawing/2014/main" id="{7B513B95-6E82-47E2-A6D3-36A6144EE181}"/>
              </a:ext>
            </a:extLst>
          </p:cNvPr>
          <p:cNvSpPr>
            <a:spLocks noGrp="1"/>
          </p:cNvSpPr>
          <p:nvPr>
            <p:ph type="pic" sz="quarter" idx="13" hasCustomPrompt="1"/>
          </p:nvPr>
        </p:nvSpPr>
        <p:spPr>
          <a:xfrm>
            <a:off x="6293949" y="1909689"/>
            <a:ext cx="5277692" cy="4355465"/>
          </a:xfrm>
        </p:spPr>
        <p:txBody>
          <a:bodyPr/>
          <a:lstStyle/>
          <a:p>
            <a:r>
              <a:rPr lang="en-US" noProof="0"/>
              <a:t>Add Image</a:t>
            </a:r>
          </a:p>
        </p:txBody>
      </p:sp>
      <p:sp>
        <p:nvSpPr>
          <p:cNvPr id="5" name="Titel 4">
            <a:extLst>
              <a:ext uri="{FF2B5EF4-FFF2-40B4-BE49-F238E27FC236}">
                <a16:creationId xmlns="" xmlns:a16="http://schemas.microsoft.com/office/drawing/2014/main" id="{FBDA83D7-ED1C-407C-95EF-259295D21892}"/>
              </a:ext>
            </a:extLst>
          </p:cNvPr>
          <p:cNvSpPr>
            <a:spLocks noGrp="1"/>
          </p:cNvSpPr>
          <p:nvPr>
            <p:ph type="title" hasCustomPrompt="1"/>
          </p:nvPr>
        </p:nvSpPr>
        <p:spPr>
          <a:xfrm>
            <a:off x="591016" y="772540"/>
            <a:ext cx="11029277" cy="1075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 xmlns:a16="http://schemas.microsoft.com/office/drawing/2014/main" id="{7B513B95-6E82-47E2-A6D3-36A6144EE181}"/>
              </a:ext>
            </a:extLst>
          </p:cNvPr>
          <p:cNvSpPr>
            <a:spLocks noGrp="1"/>
          </p:cNvSpPr>
          <p:nvPr>
            <p:ph type="pic" sz="quarter" idx="13" hasCustomPrompt="1"/>
          </p:nvPr>
        </p:nvSpPr>
        <p:spPr>
          <a:xfrm>
            <a:off x="6293949" y="1909690"/>
            <a:ext cx="5277692" cy="3821440"/>
          </a:xfrm>
        </p:spPr>
        <p:txBody>
          <a:bodyPr/>
          <a:lstStyle>
            <a:lvl1pPr>
              <a:defRPr/>
            </a:lvl1pPr>
          </a:lstStyle>
          <a:p>
            <a:r>
              <a:rPr lang="en-US" noProof="0" dirty="0"/>
              <a:t>Add Image</a:t>
            </a:r>
          </a:p>
        </p:txBody>
      </p:sp>
      <p:sp>
        <p:nvSpPr>
          <p:cNvPr id="6" name="Textplatzhalter 4">
            <a:extLst>
              <a:ext uri="{FF2B5EF4-FFF2-40B4-BE49-F238E27FC236}">
                <a16:creationId xmlns="" xmlns:a16="http://schemas.microsoft.com/office/drawing/2014/main" id="{0374397B-2532-4487-8D82-80CE5B605516}"/>
              </a:ext>
            </a:extLst>
          </p:cNvPr>
          <p:cNvSpPr>
            <a:spLocks noGrp="1"/>
          </p:cNvSpPr>
          <p:nvPr>
            <p:ph type="body" sz="quarter" idx="11" hasCustomPrompt="1"/>
          </p:nvPr>
        </p:nvSpPr>
        <p:spPr>
          <a:xfrm>
            <a:off x="591015" y="1878000"/>
            <a:ext cx="5369588" cy="284198"/>
          </a:xfrm>
        </p:spPr>
        <p:txBody>
          <a:bodyPr>
            <a:noAutofit/>
          </a:bodyPr>
          <a:lstStyle>
            <a:lvl1pPr>
              <a:defRPr sz="1900" b="1"/>
            </a:lvl1pPr>
            <a:lvl2pPr marL="0" indent="0">
              <a:buFontTx/>
              <a:buNone/>
              <a:defRPr sz="1900" b="1"/>
            </a:lvl2pPr>
            <a:lvl3pPr marL="0" indent="0">
              <a:buFontTx/>
              <a:buNone/>
              <a:defRPr sz="1900" b="1"/>
            </a:lvl3pPr>
            <a:lvl4pPr marL="0" indent="0">
              <a:buFontTx/>
              <a:buNone/>
              <a:defRPr sz="1900" b="1"/>
            </a:lvl4pPr>
            <a:lvl5pPr marL="0" indent="0">
              <a:buFontTx/>
              <a:buNone/>
              <a:defRPr sz="19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 xmlns:a16="http://schemas.microsoft.com/office/drawing/2014/main" id="{49D831AE-EA9C-43ED-94DA-503FA68F90AC}"/>
              </a:ext>
            </a:extLst>
          </p:cNvPr>
          <p:cNvSpPr>
            <a:spLocks noGrp="1"/>
          </p:cNvSpPr>
          <p:nvPr>
            <p:ph type="body" sz="quarter" idx="12" hasCustomPrompt="1"/>
          </p:nvPr>
        </p:nvSpPr>
        <p:spPr>
          <a:xfrm>
            <a:off x="591015" y="2333865"/>
            <a:ext cx="5369588" cy="3673175"/>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 xmlns:a16="http://schemas.microsoft.com/office/drawing/2014/main" id="{4359674F-CF32-4FA5-9124-DD44149261BE}"/>
              </a:ext>
            </a:extLst>
          </p:cNvPr>
          <p:cNvSpPr>
            <a:spLocks noGrp="1"/>
          </p:cNvSpPr>
          <p:nvPr>
            <p:ph type="body" sz="quarter" idx="18" hasCustomPrompt="1"/>
          </p:nvPr>
        </p:nvSpPr>
        <p:spPr>
          <a:xfrm>
            <a:off x="6246516" y="5839441"/>
            <a:ext cx="5369588" cy="278835"/>
          </a:xfrm>
        </p:spPr>
        <p:txBody>
          <a:bodyPr wrap="none">
            <a:noAutofit/>
          </a:bodyPr>
          <a:lstStyle>
            <a:lvl1pPr>
              <a:lnSpc>
                <a:spcPts val="1401"/>
              </a:lnSpc>
              <a:defRPr sz="1400" b="0"/>
            </a:lvl1pPr>
            <a:lvl2pPr marL="0" indent="0">
              <a:lnSpc>
                <a:spcPts val="1401"/>
              </a:lnSpc>
              <a:buFontTx/>
              <a:buNone/>
              <a:defRPr sz="1000" b="0"/>
            </a:lvl2pPr>
            <a:lvl3pPr marL="0" indent="0">
              <a:lnSpc>
                <a:spcPts val="1401"/>
              </a:lnSpc>
              <a:buFontTx/>
              <a:buNone/>
              <a:defRPr sz="1000" b="0"/>
            </a:lvl3pPr>
            <a:lvl4pPr marL="0" indent="0">
              <a:lnSpc>
                <a:spcPts val="1401"/>
              </a:lnSpc>
              <a:buFontTx/>
              <a:buNone/>
              <a:defRPr sz="1000" b="0"/>
            </a:lvl4pPr>
            <a:lvl5pPr marL="0" indent="0">
              <a:lnSpc>
                <a:spcPts val="1401"/>
              </a:lnSpc>
              <a:buFontTx/>
              <a:buNone/>
              <a:defRPr sz="1000" b="0"/>
            </a:lvl5pPr>
            <a:lvl6pPr marL="2371325" indent="0">
              <a:buNone/>
              <a:defRPr/>
            </a:lvl6pPr>
          </a:lstStyle>
          <a:p>
            <a:pPr lvl="0"/>
            <a:r>
              <a:rPr lang="en-US" noProof="0" dirty="0"/>
              <a:t>Caption</a:t>
            </a:r>
          </a:p>
        </p:txBody>
      </p:sp>
      <p:sp>
        <p:nvSpPr>
          <p:cNvPr id="4" name="Titel 3">
            <a:extLst>
              <a:ext uri="{FF2B5EF4-FFF2-40B4-BE49-F238E27FC236}">
                <a16:creationId xmlns=""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 xmlns:a16="http://schemas.microsoft.com/office/drawing/2014/main" id="{798E3C2C-C457-4971-B195-C7CE1F91188A}"/>
              </a:ext>
            </a:extLst>
          </p:cNvPr>
          <p:cNvSpPr>
            <a:spLocks noGrp="1"/>
          </p:cNvSpPr>
          <p:nvPr>
            <p:ph type="body" sz="quarter" idx="14" hasCustomPrompt="1"/>
          </p:nvPr>
        </p:nvSpPr>
        <p:spPr>
          <a:xfrm>
            <a:off x="591166" y="6182126"/>
            <a:ext cx="5369750" cy="456665"/>
          </a:xfrm>
        </p:spPr>
        <p:txBody>
          <a:bodyPr>
            <a:noAutofit/>
          </a:bodyPr>
          <a:lstStyle>
            <a:lvl1pPr>
              <a:lnSpc>
                <a:spcPts val="1401"/>
              </a:lnSpc>
              <a:defRPr sz="1400"/>
            </a:lvl1pPr>
            <a:lvl2pPr marL="0" indent="0">
              <a:lnSpc>
                <a:spcPts val="1401"/>
              </a:lnSpc>
              <a:buNone/>
              <a:defRPr sz="1000"/>
            </a:lvl2pPr>
            <a:lvl3pPr marL="0" indent="0">
              <a:lnSpc>
                <a:spcPts val="1401"/>
              </a:lnSpc>
              <a:buFont typeface="Arial" panose="020B0604020202020204" pitchFamily="34" charset="0"/>
              <a:buNone/>
              <a:defRPr sz="1000"/>
            </a:lvl3pPr>
            <a:lvl4pPr marL="0" indent="0">
              <a:lnSpc>
                <a:spcPts val="1401"/>
              </a:lnSpc>
              <a:buFont typeface="Arial" panose="020B0604020202020204" pitchFamily="34" charset="0"/>
              <a:buNone/>
              <a:defRPr sz="1000"/>
            </a:lvl4pPr>
            <a:lvl5pPr marL="0" indent="0">
              <a:lnSpc>
                <a:spcPts val="140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 xmlns:a16="http://schemas.microsoft.com/office/drawing/2014/main" id="{7B513B95-6E82-47E2-A6D3-36A6144EE181}"/>
              </a:ext>
            </a:extLst>
          </p:cNvPr>
          <p:cNvSpPr>
            <a:spLocks noGrp="1"/>
          </p:cNvSpPr>
          <p:nvPr>
            <p:ph type="pic" sz="quarter" idx="13" hasCustomPrompt="1"/>
          </p:nvPr>
        </p:nvSpPr>
        <p:spPr>
          <a:xfrm>
            <a:off x="623449" y="1909690"/>
            <a:ext cx="5277692" cy="3821440"/>
          </a:xfrm>
        </p:spPr>
        <p:txBody>
          <a:bodyPr/>
          <a:lstStyle/>
          <a:p>
            <a:r>
              <a:rPr lang="en-US" noProof="0" dirty="0"/>
              <a:t>Add Image</a:t>
            </a:r>
          </a:p>
        </p:txBody>
      </p:sp>
      <p:sp>
        <p:nvSpPr>
          <p:cNvPr id="6" name="Textplatzhalter 4">
            <a:extLst>
              <a:ext uri="{FF2B5EF4-FFF2-40B4-BE49-F238E27FC236}">
                <a16:creationId xmlns="" xmlns:a16="http://schemas.microsoft.com/office/drawing/2014/main" id="{0374397B-2532-4487-8D82-80CE5B605516}"/>
              </a:ext>
            </a:extLst>
          </p:cNvPr>
          <p:cNvSpPr>
            <a:spLocks noGrp="1"/>
          </p:cNvSpPr>
          <p:nvPr>
            <p:ph type="body" sz="quarter" idx="11" hasCustomPrompt="1"/>
          </p:nvPr>
        </p:nvSpPr>
        <p:spPr>
          <a:xfrm>
            <a:off x="6256110" y="1878000"/>
            <a:ext cx="5369588" cy="284198"/>
          </a:xfrm>
        </p:spPr>
        <p:txBody>
          <a:bodyPr>
            <a:noAutofit/>
          </a:bodyPr>
          <a:lstStyle>
            <a:lvl1pPr>
              <a:defRPr sz="1900" b="1"/>
            </a:lvl1pPr>
            <a:lvl2pPr marL="0" indent="0">
              <a:buFontTx/>
              <a:buNone/>
              <a:defRPr sz="1900" b="1"/>
            </a:lvl2pPr>
            <a:lvl3pPr marL="0" indent="0">
              <a:buFontTx/>
              <a:buNone/>
              <a:defRPr sz="1900" b="1"/>
            </a:lvl3pPr>
            <a:lvl4pPr marL="0" indent="0">
              <a:buFontTx/>
              <a:buNone/>
              <a:defRPr sz="1900" b="1"/>
            </a:lvl4pPr>
            <a:lvl5pPr marL="0" indent="0">
              <a:buFontTx/>
              <a:buNone/>
              <a:defRPr sz="1900" b="1"/>
            </a:lvl5pPr>
          </a:lstStyle>
          <a:p>
            <a:pPr lvl="0"/>
            <a:r>
              <a:rPr lang="en-US" noProof="0" dirty="0"/>
              <a:t>Add Subtitle</a:t>
            </a:r>
          </a:p>
        </p:txBody>
      </p:sp>
      <p:sp>
        <p:nvSpPr>
          <p:cNvPr id="8" name="Textplatzhalter 8">
            <a:extLst>
              <a:ext uri="{FF2B5EF4-FFF2-40B4-BE49-F238E27FC236}">
                <a16:creationId xmlns="" xmlns:a16="http://schemas.microsoft.com/office/drawing/2014/main" id="{49D831AE-EA9C-43ED-94DA-503FA68F90AC}"/>
              </a:ext>
            </a:extLst>
          </p:cNvPr>
          <p:cNvSpPr>
            <a:spLocks noGrp="1"/>
          </p:cNvSpPr>
          <p:nvPr>
            <p:ph type="body" sz="quarter" idx="12" hasCustomPrompt="1"/>
          </p:nvPr>
        </p:nvSpPr>
        <p:spPr>
          <a:xfrm>
            <a:off x="6256110" y="2333865"/>
            <a:ext cx="5369588" cy="3673175"/>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 xmlns:a16="http://schemas.microsoft.com/office/drawing/2014/main" id="{3BB9C48B-306B-4B7C-AF00-BA6C2F3CB515}"/>
              </a:ext>
            </a:extLst>
          </p:cNvPr>
          <p:cNvSpPr>
            <a:spLocks noGrp="1"/>
          </p:cNvSpPr>
          <p:nvPr>
            <p:ph type="title" hasCustomPrompt="1"/>
          </p:nvPr>
        </p:nvSpPr>
        <p:spPr>
          <a:xfrm>
            <a:off x="591016" y="772540"/>
            <a:ext cx="11029277" cy="1075066"/>
          </a:xfrm>
          <a:prstGeom prst="rect">
            <a:avLst/>
          </a:prstGeom>
        </p:spPr>
        <p:txBody>
          <a:bodyPr/>
          <a:lstStyle/>
          <a:p>
            <a:r>
              <a:rPr lang="de-DE" dirty="0"/>
              <a:t>Add Title</a:t>
            </a:r>
            <a:endParaRPr lang="de-AT" dirty="0"/>
          </a:p>
        </p:txBody>
      </p:sp>
      <p:sp>
        <p:nvSpPr>
          <p:cNvPr id="10" name="Textplatzhalter 5">
            <a:extLst>
              <a:ext uri="{FF2B5EF4-FFF2-40B4-BE49-F238E27FC236}">
                <a16:creationId xmlns="" xmlns:a16="http://schemas.microsoft.com/office/drawing/2014/main" id="{E54D6B9B-188A-4CB1-80C1-74394219DCF1}"/>
              </a:ext>
            </a:extLst>
          </p:cNvPr>
          <p:cNvSpPr>
            <a:spLocks noGrp="1"/>
          </p:cNvSpPr>
          <p:nvPr>
            <p:ph type="body" sz="quarter" idx="14" hasCustomPrompt="1"/>
          </p:nvPr>
        </p:nvSpPr>
        <p:spPr>
          <a:xfrm>
            <a:off x="591166" y="6182126"/>
            <a:ext cx="5369750" cy="456665"/>
          </a:xfrm>
        </p:spPr>
        <p:txBody>
          <a:bodyPr>
            <a:noAutofit/>
          </a:bodyPr>
          <a:lstStyle>
            <a:lvl1pPr>
              <a:lnSpc>
                <a:spcPts val="1401"/>
              </a:lnSpc>
              <a:defRPr sz="1400"/>
            </a:lvl1pPr>
            <a:lvl2pPr marL="0" indent="0">
              <a:lnSpc>
                <a:spcPts val="1401"/>
              </a:lnSpc>
              <a:buNone/>
              <a:defRPr sz="1000"/>
            </a:lvl2pPr>
            <a:lvl3pPr marL="0" indent="0">
              <a:lnSpc>
                <a:spcPts val="1401"/>
              </a:lnSpc>
              <a:buFont typeface="Arial" panose="020B0604020202020204" pitchFamily="34" charset="0"/>
              <a:buNone/>
              <a:defRPr sz="1000"/>
            </a:lvl3pPr>
            <a:lvl4pPr marL="0" indent="0">
              <a:lnSpc>
                <a:spcPts val="1401"/>
              </a:lnSpc>
              <a:buFont typeface="Arial" panose="020B0604020202020204" pitchFamily="34" charset="0"/>
              <a:buNone/>
              <a:defRPr sz="1000"/>
            </a:lvl4pPr>
            <a:lvl5pPr marL="0" indent="0">
              <a:lnSpc>
                <a:spcPts val="140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 xmlns:a16="http://schemas.microsoft.com/office/drawing/2014/main" id="{7B513B95-6E82-47E2-A6D3-36A6144EE181}"/>
              </a:ext>
            </a:extLst>
          </p:cNvPr>
          <p:cNvSpPr>
            <a:spLocks noGrp="1"/>
          </p:cNvSpPr>
          <p:nvPr>
            <p:ph type="pic" sz="quarter" idx="13" hasCustomPrompt="1"/>
          </p:nvPr>
        </p:nvSpPr>
        <p:spPr>
          <a:xfrm>
            <a:off x="4409189" y="1909690"/>
            <a:ext cx="3388076" cy="2014380"/>
          </a:xfrm>
        </p:spPr>
        <p:txBody>
          <a:bodyPr/>
          <a:lstStyle>
            <a:lvl1pPr>
              <a:defRPr/>
            </a:lvl1pPr>
          </a:lstStyle>
          <a:p>
            <a:r>
              <a:rPr lang="de-AT" dirty="0"/>
              <a:t>Add Image</a:t>
            </a:r>
          </a:p>
        </p:txBody>
      </p:sp>
      <p:sp>
        <p:nvSpPr>
          <p:cNvPr id="6" name="Textplatzhalter 4">
            <a:extLst>
              <a:ext uri="{FF2B5EF4-FFF2-40B4-BE49-F238E27FC236}">
                <a16:creationId xmlns="" xmlns:a16="http://schemas.microsoft.com/office/drawing/2014/main" id="{0374397B-2532-4487-8D82-80CE5B605516}"/>
              </a:ext>
            </a:extLst>
          </p:cNvPr>
          <p:cNvSpPr>
            <a:spLocks noGrp="1"/>
          </p:cNvSpPr>
          <p:nvPr>
            <p:ph type="body" sz="quarter" idx="11" hasCustomPrompt="1"/>
          </p:nvPr>
        </p:nvSpPr>
        <p:spPr>
          <a:xfrm>
            <a:off x="591015" y="1878000"/>
            <a:ext cx="3477619" cy="284198"/>
          </a:xfrm>
        </p:spPr>
        <p:txBody>
          <a:bodyPr>
            <a:noAutofit/>
          </a:bodyPr>
          <a:lstStyle>
            <a:lvl1pPr>
              <a:defRPr sz="1900" b="1"/>
            </a:lvl1pPr>
            <a:lvl2pPr marL="0" indent="0">
              <a:buFontTx/>
              <a:buNone/>
              <a:defRPr sz="1900" b="1"/>
            </a:lvl2pPr>
            <a:lvl3pPr marL="0" indent="0">
              <a:buFontTx/>
              <a:buNone/>
              <a:defRPr sz="1900" b="1"/>
            </a:lvl3pPr>
            <a:lvl4pPr marL="0" indent="0">
              <a:buFontTx/>
              <a:buNone/>
              <a:defRPr sz="1900" b="1"/>
            </a:lvl4pPr>
            <a:lvl5pPr marL="0" indent="0">
              <a:buFontTx/>
              <a:buNone/>
              <a:defRPr sz="1900" b="1"/>
            </a:lvl5pPr>
          </a:lstStyle>
          <a:p>
            <a:pPr lvl="0"/>
            <a:r>
              <a:rPr lang="en-US" noProof="0" dirty="0"/>
              <a:t>Add Subtitle</a:t>
            </a:r>
          </a:p>
        </p:txBody>
      </p:sp>
      <p:sp>
        <p:nvSpPr>
          <p:cNvPr id="8" name="Textplatzhalter 8">
            <a:extLst>
              <a:ext uri="{FF2B5EF4-FFF2-40B4-BE49-F238E27FC236}">
                <a16:creationId xmlns="" xmlns:a16="http://schemas.microsoft.com/office/drawing/2014/main" id="{49D831AE-EA9C-43ED-94DA-503FA68F90AC}"/>
              </a:ext>
            </a:extLst>
          </p:cNvPr>
          <p:cNvSpPr>
            <a:spLocks noGrp="1"/>
          </p:cNvSpPr>
          <p:nvPr>
            <p:ph type="body" sz="quarter" idx="12" hasCustomPrompt="1"/>
          </p:nvPr>
        </p:nvSpPr>
        <p:spPr>
          <a:xfrm>
            <a:off x="591015" y="2333865"/>
            <a:ext cx="3477619" cy="3673175"/>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 xmlns:a16="http://schemas.microsoft.com/office/drawing/2014/main" id="{304CC4E7-09DC-4998-BCFA-AD280A0B1D97}"/>
              </a:ext>
            </a:extLst>
          </p:cNvPr>
          <p:cNvSpPr>
            <a:spLocks noGrp="1"/>
          </p:cNvSpPr>
          <p:nvPr>
            <p:ph type="body" sz="quarter" idx="19" hasCustomPrompt="1"/>
          </p:nvPr>
        </p:nvSpPr>
        <p:spPr>
          <a:xfrm>
            <a:off x="8135467" y="2333865"/>
            <a:ext cx="3477619" cy="3673175"/>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 xmlns:a16="http://schemas.microsoft.com/office/drawing/2014/main" id="{12AEE0D9-326B-43F0-8F21-F85ED918A673}"/>
              </a:ext>
            </a:extLst>
          </p:cNvPr>
          <p:cNvSpPr>
            <a:spLocks noGrp="1"/>
          </p:cNvSpPr>
          <p:nvPr>
            <p:ph type="pic" sz="quarter" idx="20" hasCustomPrompt="1"/>
          </p:nvPr>
        </p:nvSpPr>
        <p:spPr>
          <a:xfrm>
            <a:off x="4409189" y="4176770"/>
            <a:ext cx="3388076" cy="2014380"/>
          </a:xfrm>
        </p:spPr>
        <p:txBody>
          <a:bodyPr/>
          <a:lstStyle>
            <a:lvl1pPr>
              <a:defRPr/>
            </a:lvl1pPr>
          </a:lstStyle>
          <a:p>
            <a:r>
              <a:rPr lang="de-AT" dirty="0"/>
              <a:t>Add Image</a:t>
            </a:r>
          </a:p>
        </p:txBody>
      </p:sp>
      <p:sp>
        <p:nvSpPr>
          <p:cNvPr id="4" name="Titel 3">
            <a:extLst>
              <a:ext uri="{FF2B5EF4-FFF2-40B4-BE49-F238E27FC236}">
                <a16:creationId xmlns="" xmlns:a16="http://schemas.microsoft.com/office/drawing/2014/main" id="{FA554AB9-2B77-4A5E-8DE0-C5B9338233CD}"/>
              </a:ext>
            </a:extLst>
          </p:cNvPr>
          <p:cNvSpPr>
            <a:spLocks noGrp="1"/>
          </p:cNvSpPr>
          <p:nvPr>
            <p:ph type="title" hasCustomPrompt="1"/>
          </p:nvPr>
        </p:nvSpPr>
        <p:spPr>
          <a:xfrm>
            <a:off x="591016" y="772540"/>
            <a:ext cx="11029277" cy="1075066"/>
          </a:xfrm>
          <a:prstGeom prst="rect">
            <a:avLst/>
          </a:prstGeom>
        </p:spPr>
        <p:txBody>
          <a:bodyPr/>
          <a:lstStyle/>
          <a:p>
            <a:r>
              <a:rPr lang="de-DE" dirty="0"/>
              <a:t>Add Title</a:t>
            </a:r>
            <a:endParaRPr lang="de-AT" dirty="0"/>
          </a:p>
        </p:txBody>
      </p:sp>
      <p:sp>
        <p:nvSpPr>
          <p:cNvPr id="9" name="Textplatzhalter 5">
            <a:extLst>
              <a:ext uri="{FF2B5EF4-FFF2-40B4-BE49-F238E27FC236}">
                <a16:creationId xmlns="" xmlns:a16="http://schemas.microsoft.com/office/drawing/2014/main" id="{3135ED04-BF59-4DF8-B4BE-86B8797144EE}"/>
              </a:ext>
            </a:extLst>
          </p:cNvPr>
          <p:cNvSpPr>
            <a:spLocks noGrp="1"/>
          </p:cNvSpPr>
          <p:nvPr>
            <p:ph type="body" sz="quarter" idx="14" hasCustomPrompt="1"/>
          </p:nvPr>
        </p:nvSpPr>
        <p:spPr>
          <a:xfrm>
            <a:off x="591166" y="6182126"/>
            <a:ext cx="3477468" cy="456665"/>
          </a:xfrm>
        </p:spPr>
        <p:txBody>
          <a:bodyPr>
            <a:noAutofit/>
          </a:bodyPr>
          <a:lstStyle>
            <a:lvl1pPr>
              <a:lnSpc>
                <a:spcPts val="1401"/>
              </a:lnSpc>
              <a:defRPr sz="1400"/>
            </a:lvl1pPr>
            <a:lvl2pPr marL="0" indent="0">
              <a:lnSpc>
                <a:spcPts val="1401"/>
              </a:lnSpc>
              <a:buNone/>
              <a:defRPr sz="1000"/>
            </a:lvl2pPr>
            <a:lvl3pPr marL="0" indent="0">
              <a:lnSpc>
                <a:spcPts val="1401"/>
              </a:lnSpc>
              <a:buFont typeface="Arial" panose="020B0604020202020204" pitchFamily="34" charset="0"/>
              <a:buNone/>
              <a:defRPr sz="1000"/>
            </a:lvl3pPr>
            <a:lvl4pPr marL="0" indent="0">
              <a:lnSpc>
                <a:spcPts val="1401"/>
              </a:lnSpc>
              <a:buFont typeface="Arial" panose="020B0604020202020204" pitchFamily="34" charset="0"/>
              <a:buNone/>
              <a:defRPr sz="1000"/>
            </a:lvl4pPr>
            <a:lvl5pPr marL="0" indent="0">
              <a:lnSpc>
                <a:spcPts val="140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 xmlns:a16="http://schemas.microsoft.com/office/drawing/2014/main" id="{7B513B95-6E82-47E2-A6D3-36A6144EE181}"/>
              </a:ext>
            </a:extLst>
          </p:cNvPr>
          <p:cNvSpPr>
            <a:spLocks noGrp="1"/>
          </p:cNvSpPr>
          <p:nvPr>
            <p:ph type="pic" sz="quarter" idx="13" hasCustomPrompt="1"/>
          </p:nvPr>
        </p:nvSpPr>
        <p:spPr>
          <a:xfrm>
            <a:off x="0" y="453928"/>
            <a:ext cx="12204700" cy="6423123"/>
          </a:xfrm>
          <a:solidFill>
            <a:schemeClr val="bg1">
              <a:lumMod val="50000"/>
              <a:alpha val="50000"/>
            </a:schemeClr>
          </a:solidFill>
        </p:spPr>
        <p:txBody>
          <a:bodyPr anchor="t" anchorCtr="0"/>
          <a:lstStyle>
            <a:lvl1pPr algn="ctr">
              <a:lnSpc>
                <a:spcPct val="150000"/>
              </a:lnSpc>
              <a:spcBef>
                <a:spcPts val="0"/>
              </a:spcBef>
              <a:defRPr sz="4100">
                <a:solidFill>
                  <a:schemeClr val="bg1"/>
                </a:solidFill>
              </a:defRPr>
            </a:lvl1pPr>
          </a:lstStyle>
          <a:p>
            <a:r>
              <a:rPr lang="en-US" noProof="0" dirty="0"/>
              <a:t>Insert Background Image </a:t>
            </a:r>
          </a:p>
        </p:txBody>
      </p:sp>
      <p:sp>
        <p:nvSpPr>
          <p:cNvPr id="5" name="Textplatzhalter 4">
            <a:extLst>
              <a:ext uri="{FF2B5EF4-FFF2-40B4-BE49-F238E27FC236}">
                <a16:creationId xmlns="" xmlns:a16="http://schemas.microsoft.com/office/drawing/2014/main" id="{BD79F90D-3491-43D5-A790-90072FE11986}"/>
              </a:ext>
            </a:extLst>
          </p:cNvPr>
          <p:cNvSpPr>
            <a:spLocks noGrp="1"/>
          </p:cNvSpPr>
          <p:nvPr>
            <p:ph type="body" sz="quarter" idx="19" hasCustomPrompt="1"/>
          </p:nvPr>
        </p:nvSpPr>
        <p:spPr>
          <a:xfrm>
            <a:off x="0" y="5138835"/>
            <a:ext cx="12204700" cy="1738215"/>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 xmlns:a16="http://schemas.microsoft.com/office/drawing/2014/main" id="{660E39D6-6B5D-455A-A188-1048C3C9BC32}"/>
              </a:ext>
            </a:extLst>
          </p:cNvPr>
          <p:cNvSpPr>
            <a:spLocks noGrp="1"/>
          </p:cNvSpPr>
          <p:nvPr>
            <p:ph type="body" sz="quarter" idx="18" hasCustomPrompt="1"/>
          </p:nvPr>
        </p:nvSpPr>
        <p:spPr>
          <a:xfrm>
            <a:off x="591016" y="6110222"/>
            <a:ext cx="3468609" cy="379392"/>
          </a:xfrm>
        </p:spPr>
        <p:txBody>
          <a:bodyPr wrap="none">
            <a:noAutofit/>
          </a:bodyPr>
          <a:lstStyle>
            <a:lvl1pPr>
              <a:lnSpc>
                <a:spcPts val="1401"/>
              </a:lnSpc>
              <a:defRPr sz="1400" b="1">
                <a:solidFill>
                  <a:schemeClr val="bg1"/>
                </a:solidFill>
              </a:defRPr>
            </a:lvl1pPr>
            <a:lvl2pPr marL="0" indent="0">
              <a:lnSpc>
                <a:spcPts val="1401"/>
              </a:lnSpc>
              <a:buFontTx/>
              <a:buNone/>
              <a:defRPr sz="1400" b="0">
                <a:solidFill>
                  <a:schemeClr val="bg1"/>
                </a:solidFill>
              </a:defRPr>
            </a:lvl2pPr>
            <a:lvl3pPr marL="0" indent="0">
              <a:lnSpc>
                <a:spcPts val="1401"/>
              </a:lnSpc>
              <a:buFontTx/>
              <a:buNone/>
              <a:defRPr sz="1000" b="0">
                <a:solidFill>
                  <a:schemeClr val="bg1"/>
                </a:solidFill>
              </a:defRPr>
            </a:lvl3pPr>
            <a:lvl4pPr marL="0" indent="0">
              <a:lnSpc>
                <a:spcPts val="1401"/>
              </a:lnSpc>
              <a:buFontTx/>
              <a:buNone/>
              <a:defRPr sz="1000" b="0">
                <a:solidFill>
                  <a:schemeClr val="bg1"/>
                </a:solidFill>
              </a:defRPr>
            </a:lvl4pPr>
            <a:lvl5pPr marL="0" indent="0">
              <a:lnSpc>
                <a:spcPts val="1401"/>
              </a:lnSpc>
              <a:buFontTx/>
              <a:buNone/>
              <a:defRPr sz="1000" b="0">
                <a:solidFill>
                  <a:schemeClr val="bg1"/>
                </a:solidFill>
              </a:defRPr>
            </a:lvl5pPr>
            <a:lvl6pPr marL="2371325"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204700" cy="6877050"/>
          </a:xfrm>
          <a:prstGeom prst="rect">
            <a:avLst/>
          </a:prstGeom>
        </p:spPr>
      </p:pic>
      <p:sp>
        <p:nvSpPr>
          <p:cNvPr id="2" name="Titel 1">
            <a:extLst>
              <a:ext uri="{FF2B5EF4-FFF2-40B4-BE49-F238E27FC236}">
                <a16:creationId xmlns="" xmlns:a16="http://schemas.microsoft.com/office/drawing/2014/main" id="{78FDEAC5-CB05-410E-9C13-A3BB95AA2B9C}"/>
              </a:ext>
            </a:extLst>
          </p:cNvPr>
          <p:cNvSpPr>
            <a:spLocks noGrp="1"/>
          </p:cNvSpPr>
          <p:nvPr>
            <p:ph type="ctrTitle" hasCustomPrompt="1"/>
          </p:nvPr>
        </p:nvSpPr>
        <p:spPr>
          <a:xfrm>
            <a:off x="591016" y="1597221"/>
            <a:ext cx="11029277" cy="2394232"/>
          </a:xfrm>
        </p:spPr>
        <p:txBody>
          <a:bodyPr anchor="b"/>
          <a:lstStyle>
            <a:lvl1pPr algn="ctr">
              <a:lnSpc>
                <a:spcPts val="4928"/>
              </a:lnSpc>
              <a:defRPr sz="5000" cap="all" baseline="0">
                <a:solidFill>
                  <a:schemeClr val="bg1"/>
                </a:solidFill>
              </a:defRPr>
            </a:lvl1pPr>
          </a:lstStyle>
          <a:p>
            <a:r>
              <a:rPr lang="en-US" noProof="0" dirty="0"/>
              <a:t>Add Title</a:t>
            </a:r>
          </a:p>
        </p:txBody>
      </p:sp>
      <p:sp>
        <p:nvSpPr>
          <p:cNvPr id="3" name="Untertitel 2">
            <a:extLst>
              <a:ext uri="{FF2B5EF4-FFF2-40B4-BE49-F238E27FC236}">
                <a16:creationId xmlns="" xmlns:a16="http://schemas.microsoft.com/office/drawing/2014/main" id="{50BC8719-547F-4D8D-A3C6-6842D0F18FC7}"/>
              </a:ext>
            </a:extLst>
          </p:cNvPr>
          <p:cNvSpPr>
            <a:spLocks noGrp="1"/>
          </p:cNvSpPr>
          <p:nvPr>
            <p:ph type="subTitle" idx="1" hasCustomPrompt="1"/>
          </p:nvPr>
        </p:nvSpPr>
        <p:spPr>
          <a:xfrm>
            <a:off x="591016" y="4287393"/>
            <a:ext cx="11029277" cy="1660362"/>
          </a:xfrm>
        </p:spPr>
        <p:txBody>
          <a:bodyPr>
            <a:noAutofit/>
          </a:bodyPr>
          <a:lstStyle>
            <a:lvl1pPr marL="0" indent="0" algn="ctr">
              <a:buNone/>
              <a:defRPr sz="1700">
                <a:solidFill>
                  <a:schemeClr val="bg1"/>
                </a:solidFill>
              </a:defRPr>
            </a:lvl1pPr>
            <a:lvl2pPr marL="474265" indent="0" algn="ctr">
              <a:buNone/>
              <a:defRPr sz="2100"/>
            </a:lvl2pPr>
            <a:lvl3pPr marL="948530" indent="0" algn="ctr">
              <a:buNone/>
              <a:defRPr sz="1900"/>
            </a:lvl3pPr>
            <a:lvl4pPr marL="1422795" indent="0" algn="ctr">
              <a:buNone/>
              <a:defRPr sz="1700"/>
            </a:lvl4pPr>
            <a:lvl5pPr marL="1897060" indent="0" algn="ctr">
              <a:buNone/>
              <a:defRPr sz="1700"/>
            </a:lvl5pPr>
            <a:lvl6pPr marL="2371325" indent="0" algn="ctr">
              <a:buNone/>
              <a:defRPr sz="1700"/>
            </a:lvl6pPr>
            <a:lvl7pPr marL="2845590" indent="0" algn="ctr">
              <a:buNone/>
              <a:defRPr sz="1700"/>
            </a:lvl7pPr>
            <a:lvl8pPr marL="3319855" indent="0" algn="ctr">
              <a:buNone/>
              <a:defRPr sz="1700"/>
            </a:lvl8pPr>
            <a:lvl9pPr marL="3794120" indent="0" algn="ctr">
              <a:buNone/>
              <a:defRPr sz="1700"/>
            </a:lvl9pPr>
          </a:lstStyle>
          <a:p>
            <a:r>
              <a:rPr lang="en-US" noProof="0" dirty="0"/>
              <a:t>Add Subtitle</a:t>
            </a:r>
          </a:p>
        </p:txBody>
      </p:sp>
      <p:sp>
        <p:nvSpPr>
          <p:cNvPr id="6" name="Foliennummernplatzhalter 5">
            <a:extLst>
              <a:ext uri="{FF2B5EF4-FFF2-40B4-BE49-F238E27FC236}">
                <a16:creationId xmlns="" xmlns:a16="http://schemas.microsoft.com/office/drawing/2014/main" id="{EAB0140E-32A7-4823-A87C-11F572A9F07B}"/>
              </a:ext>
            </a:extLst>
          </p:cNvPr>
          <p:cNvSpPr>
            <a:spLocks noGrp="1"/>
          </p:cNvSpPr>
          <p:nvPr>
            <p:ph type="sldNum" sz="quarter" idx="12"/>
          </p:nvPr>
        </p:nvSpPr>
        <p:spPr>
          <a:xfrm>
            <a:off x="11672547" y="70086"/>
            <a:ext cx="386374" cy="22739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74115" y="128154"/>
            <a:ext cx="597709" cy="240666"/>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9653" y="1110416"/>
            <a:ext cx="4721437" cy="4733242"/>
          </a:xfrm>
          <a:prstGeom prst="rect">
            <a:avLst/>
          </a:prstGeom>
        </p:spPr>
      </p:pic>
      <p:sp>
        <p:nvSpPr>
          <p:cNvPr id="2" name="Titel 1">
            <a:extLst>
              <a:ext uri="{FF2B5EF4-FFF2-40B4-BE49-F238E27FC236}">
                <a16:creationId xmlns="" xmlns:a16="http://schemas.microsoft.com/office/drawing/2014/main" id="{78FDEAC5-CB05-410E-9C13-A3BB95AA2B9C}"/>
              </a:ext>
            </a:extLst>
          </p:cNvPr>
          <p:cNvSpPr>
            <a:spLocks noGrp="1"/>
          </p:cNvSpPr>
          <p:nvPr>
            <p:ph type="ctrTitle" hasCustomPrompt="1"/>
          </p:nvPr>
        </p:nvSpPr>
        <p:spPr>
          <a:xfrm>
            <a:off x="591016" y="1597221"/>
            <a:ext cx="11029277" cy="2394232"/>
          </a:xfrm>
        </p:spPr>
        <p:txBody>
          <a:bodyPr anchor="b"/>
          <a:lstStyle>
            <a:lvl1pPr algn="ctr">
              <a:lnSpc>
                <a:spcPts val="4928"/>
              </a:lnSpc>
              <a:defRPr sz="5000" cap="all" baseline="0">
                <a:solidFill>
                  <a:schemeClr val="tx1"/>
                </a:solidFill>
              </a:defRPr>
            </a:lvl1pPr>
          </a:lstStyle>
          <a:p>
            <a:r>
              <a:rPr lang="en-US" noProof="0" dirty="0"/>
              <a:t>Add Title</a:t>
            </a:r>
          </a:p>
        </p:txBody>
      </p:sp>
      <p:sp>
        <p:nvSpPr>
          <p:cNvPr id="3" name="Untertitel 2">
            <a:extLst>
              <a:ext uri="{FF2B5EF4-FFF2-40B4-BE49-F238E27FC236}">
                <a16:creationId xmlns="" xmlns:a16="http://schemas.microsoft.com/office/drawing/2014/main" id="{50BC8719-547F-4D8D-A3C6-6842D0F18FC7}"/>
              </a:ext>
            </a:extLst>
          </p:cNvPr>
          <p:cNvSpPr>
            <a:spLocks noGrp="1"/>
          </p:cNvSpPr>
          <p:nvPr>
            <p:ph type="subTitle" idx="1" hasCustomPrompt="1"/>
          </p:nvPr>
        </p:nvSpPr>
        <p:spPr>
          <a:xfrm>
            <a:off x="591016" y="4287393"/>
            <a:ext cx="11029277" cy="1660362"/>
          </a:xfrm>
        </p:spPr>
        <p:txBody>
          <a:bodyPr>
            <a:noAutofit/>
          </a:bodyPr>
          <a:lstStyle>
            <a:lvl1pPr marL="0" indent="0" algn="ctr">
              <a:buNone/>
              <a:defRPr sz="1700">
                <a:solidFill>
                  <a:schemeClr val="tx1"/>
                </a:solidFill>
              </a:defRPr>
            </a:lvl1pPr>
            <a:lvl2pPr marL="474265" indent="0" algn="ctr">
              <a:buNone/>
              <a:defRPr sz="2100"/>
            </a:lvl2pPr>
            <a:lvl3pPr marL="948530" indent="0" algn="ctr">
              <a:buNone/>
              <a:defRPr sz="1900"/>
            </a:lvl3pPr>
            <a:lvl4pPr marL="1422795" indent="0" algn="ctr">
              <a:buNone/>
              <a:defRPr sz="1700"/>
            </a:lvl4pPr>
            <a:lvl5pPr marL="1897060" indent="0" algn="ctr">
              <a:buNone/>
              <a:defRPr sz="1700"/>
            </a:lvl5pPr>
            <a:lvl6pPr marL="2371325" indent="0" algn="ctr">
              <a:buNone/>
              <a:defRPr sz="1700"/>
            </a:lvl6pPr>
            <a:lvl7pPr marL="2845590" indent="0" algn="ctr">
              <a:buNone/>
              <a:defRPr sz="1700"/>
            </a:lvl7pPr>
            <a:lvl8pPr marL="3319855" indent="0" algn="ctr">
              <a:buNone/>
              <a:defRPr sz="1700"/>
            </a:lvl8pPr>
            <a:lvl9pPr marL="3794120" indent="0" algn="ctr">
              <a:buNone/>
              <a:defRPr sz="1700"/>
            </a:lvl9pPr>
          </a:lstStyle>
          <a:p>
            <a:r>
              <a:rPr lang="en-US" noProof="0" dirty="0"/>
              <a:t>Add Subtitle</a:t>
            </a:r>
          </a:p>
        </p:txBody>
      </p:sp>
      <p:sp>
        <p:nvSpPr>
          <p:cNvPr id="6" name="Foliennummernplatzhalter 5">
            <a:extLst>
              <a:ext uri="{FF2B5EF4-FFF2-40B4-BE49-F238E27FC236}">
                <a16:creationId xmlns="" xmlns:a16="http://schemas.microsoft.com/office/drawing/2014/main" id="{EAB0140E-32A7-4823-A87C-11F572A9F07B}"/>
              </a:ext>
            </a:extLst>
          </p:cNvPr>
          <p:cNvSpPr>
            <a:spLocks noGrp="1"/>
          </p:cNvSpPr>
          <p:nvPr>
            <p:ph type="sldNum" sz="quarter" idx="12"/>
          </p:nvPr>
        </p:nvSpPr>
        <p:spPr>
          <a:xfrm>
            <a:off x="11672547" y="70086"/>
            <a:ext cx="386374" cy="22739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74113" y="128392"/>
            <a:ext cx="599242" cy="240666"/>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204700" cy="6877050"/>
          </a:xfrm>
          <a:prstGeom prst="rect">
            <a:avLst/>
          </a:prstGeom>
        </p:spPr>
      </p:pic>
      <p:pic>
        <p:nvPicPr>
          <p:cNvPr id="12" name="Grafik 11" descr="Ein Bild, das Zeichnung enthält.&#10;&#10;Automatisch generierte Beschreibung">
            <a:extLst>
              <a:ext uri="{FF2B5EF4-FFF2-40B4-BE49-F238E27FC236}">
                <a16:creationId xmlns=""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10052" y="1135345"/>
            <a:ext cx="5471670" cy="4812130"/>
          </a:xfrm>
          <a:prstGeom prst="rect">
            <a:avLst/>
          </a:prstGeom>
        </p:spPr>
      </p:pic>
      <p:sp>
        <p:nvSpPr>
          <p:cNvPr id="2" name="Titel 1">
            <a:extLst>
              <a:ext uri="{FF2B5EF4-FFF2-40B4-BE49-F238E27FC236}">
                <a16:creationId xmlns="" xmlns:a16="http://schemas.microsoft.com/office/drawing/2014/main" id="{78FDEAC5-CB05-410E-9C13-A3BB95AA2B9C}"/>
              </a:ext>
            </a:extLst>
          </p:cNvPr>
          <p:cNvSpPr>
            <a:spLocks noGrp="1"/>
          </p:cNvSpPr>
          <p:nvPr>
            <p:ph type="ctrTitle" hasCustomPrompt="1"/>
          </p:nvPr>
        </p:nvSpPr>
        <p:spPr>
          <a:xfrm>
            <a:off x="591016" y="1398649"/>
            <a:ext cx="11029277" cy="2394232"/>
          </a:xfrm>
        </p:spPr>
        <p:txBody>
          <a:bodyPr anchor="b"/>
          <a:lstStyle>
            <a:lvl1pPr algn="ctr">
              <a:lnSpc>
                <a:spcPts val="4928"/>
              </a:lnSpc>
              <a:defRPr sz="5000" cap="all" baseline="0">
                <a:solidFill>
                  <a:schemeClr val="bg1"/>
                </a:solidFill>
              </a:defRPr>
            </a:lvl1pPr>
          </a:lstStyle>
          <a:p>
            <a:r>
              <a:rPr lang="en-US" noProof="0" dirty="0"/>
              <a:t>Add Title</a:t>
            </a:r>
          </a:p>
        </p:txBody>
      </p:sp>
      <p:sp>
        <p:nvSpPr>
          <p:cNvPr id="3" name="Untertitel 2">
            <a:extLst>
              <a:ext uri="{FF2B5EF4-FFF2-40B4-BE49-F238E27FC236}">
                <a16:creationId xmlns="" xmlns:a16="http://schemas.microsoft.com/office/drawing/2014/main" id="{50BC8719-547F-4D8D-A3C6-6842D0F18FC7}"/>
              </a:ext>
            </a:extLst>
          </p:cNvPr>
          <p:cNvSpPr>
            <a:spLocks noGrp="1"/>
          </p:cNvSpPr>
          <p:nvPr>
            <p:ph type="subTitle" idx="1" hasCustomPrompt="1"/>
          </p:nvPr>
        </p:nvSpPr>
        <p:spPr>
          <a:xfrm>
            <a:off x="591016" y="3871774"/>
            <a:ext cx="11029277" cy="1660362"/>
          </a:xfrm>
        </p:spPr>
        <p:txBody>
          <a:bodyPr>
            <a:noAutofit/>
          </a:bodyPr>
          <a:lstStyle>
            <a:lvl1pPr marL="0" indent="0" algn="ctr">
              <a:buNone/>
              <a:defRPr sz="1700">
                <a:solidFill>
                  <a:schemeClr val="bg1"/>
                </a:solidFill>
              </a:defRPr>
            </a:lvl1pPr>
            <a:lvl2pPr marL="474265" indent="0" algn="ctr">
              <a:buNone/>
              <a:defRPr sz="2100"/>
            </a:lvl2pPr>
            <a:lvl3pPr marL="948530" indent="0" algn="ctr">
              <a:buNone/>
              <a:defRPr sz="1900"/>
            </a:lvl3pPr>
            <a:lvl4pPr marL="1422795" indent="0" algn="ctr">
              <a:buNone/>
              <a:defRPr sz="1700"/>
            </a:lvl4pPr>
            <a:lvl5pPr marL="1897060" indent="0" algn="ctr">
              <a:buNone/>
              <a:defRPr sz="1700"/>
            </a:lvl5pPr>
            <a:lvl6pPr marL="2371325" indent="0" algn="ctr">
              <a:buNone/>
              <a:defRPr sz="1700"/>
            </a:lvl6pPr>
            <a:lvl7pPr marL="2845590" indent="0" algn="ctr">
              <a:buNone/>
              <a:defRPr sz="1700"/>
            </a:lvl7pPr>
            <a:lvl8pPr marL="3319855" indent="0" algn="ctr">
              <a:buNone/>
              <a:defRPr sz="1700"/>
            </a:lvl8pPr>
            <a:lvl9pPr marL="3794120" indent="0" algn="ctr">
              <a:buNone/>
              <a:defRPr sz="1700"/>
            </a:lvl9pPr>
          </a:lstStyle>
          <a:p>
            <a:r>
              <a:rPr lang="en-US" noProof="0" dirty="0"/>
              <a:t>Add Subtitle</a:t>
            </a:r>
          </a:p>
        </p:txBody>
      </p:sp>
      <p:sp>
        <p:nvSpPr>
          <p:cNvPr id="6" name="Foliennummernplatzhalter 5">
            <a:extLst>
              <a:ext uri="{FF2B5EF4-FFF2-40B4-BE49-F238E27FC236}">
                <a16:creationId xmlns="" xmlns:a16="http://schemas.microsoft.com/office/drawing/2014/main" id="{EAB0140E-32A7-4823-A87C-11F572A9F07B}"/>
              </a:ext>
            </a:extLst>
          </p:cNvPr>
          <p:cNvSpPr>
            <a:spLocks noGrp="1"/>
          </p:cNvSpPr>
          <p:nvPr>
            <p:ph type="sldNum" sz="quarter" idx="12"/>
          </p:nvPr>
        </p:nvSpPr>
        <p:spPr>
          <a:xfrm>
            <a:off x="11672547" y="70086"/>
            <a:ext cx="386374" cy="22739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 xmlns:a16="http://schemas.microsoft.com/office/drawing/2014/main" id="{31B0BD8A-D178-4B00-A3F1-5503D969B4C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74115" y="128154"/>
            <a:ext cx="597709" cy="240666"/>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9"/>
            <a:ext cx="12204700" cy="6877050"/>
          </a:xfrm>
          <a:prstGeom prst="rect">
            <a:avLst/>
          </a:prstGeom>
        </p:spPr>
      </p:pic>
      <p:sp>
        <p:nvSpPr>
          <p:cNvPr id="2" name="Titel 1">
            <a:extLst>
              <a:ext uri="{FF2B5EF4-FFF2-40B4-BE49-F238E27FC236}">
                <a16:creationId xmlns="" xmlns:a16="http://schemas.microsoft.com/office/drawing/2014/main" id="{78FDEAC5-CB05-410E-9C13-A3BB95AA2B9C}"/>
              </a:ext>
            </a:extLst>
          </p:cNvPr>
          <p:cNvSpPr>
            <a:spLocks noGrp="1"/>
          </p:cNvSpPr>
          <p:nvPr>
            <p:ph type="ctrTitle" hasCustomPrompt="1"/>
          </p:nvPr>
        </p:nvSpPr>
        <p:spPr>
          <a:xfrm>
            <a:off x="591016" y="2391509"/>
            <a:ext cx="11029277" cy="2394232"/>
          </a:xfrm>
        </p:spPr>
        <p:txBody>
          <a:bodyPr anchor="ctr" anchorCtr="0"/>
          <a:lstStyle>
            <a:lvl1pPr algn="ctr">
              <a:lnSpc>
                <a:spcPts val="4928"/>
              </a:lnSpc>
              <a:defRPr sz="47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 xmlns:a16="http://schemas.microsoft.com/office/drawing/2014/main" id="{EAB0140E-32A7-4823-A87C-11F572A9F07B}"/>
              </a:ext>
            </a:extLst>
          </p:cNvPr>
          <p:cNvSpPr>
            <a:spLocks noGrp="1"/>
          </p:cNvSpPr>
          <p:nvPr>
            <p:ph type="sldNum" sz="quarter" idx="12"/>
          </p:nvPr>
        </p:nvSpPr>
        <p:spPr>
          <a:xfrm>
            <a:off x="11672547" y="70086"/>
            <a:ext cx="386374" cy="22739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 xmlns:a16="http://schemas.microsoft.com/office/drawing/2014/main" id="{31B0BD8A-D178-4B00-A3F1-5503D969B4C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174115" y="128154"/>
            <a:ext cx="597709" cy="240666"/>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 xmlns:a16="http://schemas.microsoft.com/office/drawing/2014/main" id="{D20A4B97-3F05-4D38-BDB5-617887401233}"/>
              </a:ext>
            </a:extLst>
          </p:cNvPr>
          <p:cNvSpPr>
            <a:spLocks noGrp="1"/>
          </p:cNvSpPr>
          <p:nvPr>
            <p:ph type="body" sz="quarter" idx="12" hasCustomPrompt="1"/>
          </p:nvPr>
        </p:nvSpPr>
        <p:spPr>
          <a:xfrm>
            <a:off x="591015" y="1877201"/>
            <a:ext cx="5369588" cy="4129840"/>
          </a:xfrm>
        </p:spPr>
        <p:txBody>
          <a:bodyPr/>
          <a:lstStyle>
            <a:lvl1pPr>
              <a:spcBef>
                <a:spcPts val="1920"/>
              </a:spcBef>
              <a:defRPr sz="1900" b="1"/>
            </a:lvl1pPr>
            <a:lvl2pPr marL="653515" indent="0">
              <a:buNone/>
              <a:tabLst>
                <a:tab pos="5470852" algn="r"/>
              </a:tabLst>
              <a:defRPr/>
            </a:lvl2pPr>
            <a:lvl3pPr marL="1549764" indent="0">
              <a:buFont typeface="Arial" panose="020B0604020202020204" pitchFamily="34" charset="0"/>
              <a:buNone/>
              <a:tabLst>
                <a:tab pos="5470852" algn="r"/>
              </a:tabLst>
              <a:defRPr/>
            </a:lvl3pPr>
            <a:lvl4pPr marL="1549764" indent="0">
              <a:buFont typeface="Arial" panose="020B0604020202020204" pitchFamily="34" charset="0"/>
              <a:buNone/>
              <a:tabLst>
                <a:tab pos="5470852" algn="r"/>
              </a:tabLst>
              <a:defRPr/>
            </a:lvl4pPr>
            <a:lvl5pPr marL="1549764" indent="0">
              <a:buFont typeface="Arial" panose="020B0604020202020204" pitchFamily="34" charset="0"/>
              <a:buNone/>
              <a:tabLst>
                <a:tab pos="547085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 xmlns:a16="http://schemas.microsoft.com/office/drawing/2014/main" id="{E69F34A5-EA9B-4A0A-A8FB-63CF2456D5B6}"/>
              </a:ext>
            </a:extLst>
          </p:cNvPr>
          <p:cNvSpPr>
            <a:spLocks noGrp="1"/>
          </p:cNvSpPr>
          <p:nvPr>
            <p:ph type="body" sz="quarter" idx="13" hasCustomPrompt="1"/>
          </p:nvPr>
        </p:nvSpPr>
        <p:spPr>
          <a:xfrm>
            <a:off x="6256110" y="1877201"/>
            <a:ext cx="5369588" cy="4129840"/>
          </a:xfrm>
        </p:spPr>
        <p:txBody>
          <a:bodyPr/>
          <a:lstStyle>
            <a:lvl1pPr>
              <a:spcBef>
                <a:spcPts val="1920"/>
              </a:spcBef>
              <a:defRPr sz="1900" b="1"/>
            </a:lvl1pPr>
            <a:lvl2pPr marL="653515" indent="0">
              <a:buNone/>
              <a:tabLst>
                <a:tab pos="5470852" algn="r"/>
              </a:tabLst>
              <a:defRPr/>
            </a:lvl2pPr>
            <a:lvl3pPr marL="1549764" indent="0">
              <a:buFont typeface="Arial" panose="020B0604020202020204" pitchFamily="34" charset="0"/>
              <a:buNone/>
              <a:tabLst>
                <a:tab pos="5470852" algn="r"/>
              </a:tabLst>
              <a:defRPr/>
            </a:lvl3pPr>
            <a:lvl4pPr marL="1549764" indent="0">
              <a:buFont typeface="Arial" panose="020B0604020202020204" pitchFamily="34" charset="0"/>
              <a:buNone/>
              <a:tabLst>
                <a:tab pos="5470852" algn="r"/>
              </a:tabLst>
              <a:defRPr/>
            </a:lvl4pPr>
            <a:lvl5pPr marL="1549764" indent="0">
              <a:buFont typeface="Arial" panose="020B0604020202020204" pitchFamily="34" charset="0"/>
              <a:buNone/>
              <a:tabLst>
                <a:tab pos="5470852"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 xmlns:a16="http://schemas.microsoft.com/office/drawing/2014/main" id="{24C33D56-EDA7-4D6B-80CE-52842ECCEC5A}"/>
              </a:ext>
            </a:extLst>
          </p:cNvPr>
          <p:cNvSpPr>
            <a:spLocks noGrp="1"/>
          </p:cNvSpPr>
          <p:nvPr>
            <p:ph type="title" hasCustomPrompt="1"/>
          </p:nvPr>
        </p:nvSpPr>
        <p:spPr>
          <a:xfrm>
            <a:off x="591016" y="772540"/>
            <a:ext cx="11029277" cy="1075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 xmlns:a16="http://schemas.microsoft.com/office/drawing/2014/main" id="{7B513B95-6E82-47E2-A6D3-36A6144EE181}"/>
              </a:ext>
            </a:extLst>
          </p:cNvPr>
          <p:cNvSpPr>
            <a:spLocks noGrp="1"/>
          </p:cNvSpPr>
          <p:nvPr>
            <p:ph type="pic" sz="quarter" idx="13" hasCustomPrompt="1"/>
          </p:nvPr>
        </p:nvSpPr>
        <p:spPr>
          <a:xfrm>
            <a:off x="5579" y="453928"/>
            <a:ext cx="12204700" cy="6423123"/>
          </a:xfrm>
          <a:solidFill>
            <a:schemeClr val="bg1">
              <a:lumMod val="50000"/>
              <a:alpha val="50000"/>
            </a:schemeClr>
          </a:solidFill>
        </p:spPr>
        <p:txBody>
          <a:bodyPr anchor="t" anchorCtr="0"/>
          <a:lstStyle>
            <a:lvl1pPr algn="ctr">
              <a:lnSpc>
                <a:spcPct val="150000"/>
              </a:lnSpc>
              <a:spcBef>
                <a:spcPts val="0"/>
              </a:spcBef>
              <a:defRPr sz="41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 xmlns:a16="http://schemas.microsoft.com/office/drawing/2014/main" id="{0B952560-8B22-4EC2-A520-BB0D9A9A2134}"/>
              </a:ext>
            </a:extLst>
          </p:cNvPr>
          <p:cNvSpPr>
            <a:spLocks noGrp="1"/>
          </p:cNvSpPr>
          <p:nvPr>
            <p:ph type="ctrTitle" hasCustomPrompt="1"/>
          </p:nvPr>
        </p:nvSpPr>
        <p:spPr>
          <a:xfrm>
            <a:off x="591016" y="1398649"/>
            <a:ext cx="11029277" cy="2394232"/>
          </a:xfrm>
          <a:prstGeom prst="rect">
            <a:avLst/>
          </a:prstGeom>
        </p:spPr>
        <p:txBody>
          <a:bodyPr anchor="b"/>
          <a:lstStyle>
            <a:lvl1pPr algn="ctr">
              <a:lnSpc>
                <a:spcPts val="4928"/>
              </a:lnSpc>
              <a:defRPr sz="47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 xmlns:a16="http://schemas.microsoft.com/office/drawing/2014/main" id="{3ADE6088-5D10-4D28-890C-D6F29F2A1C2A}"/>
              </a:ext>
            </a:extLst>
          </p:cNvPr>
          <p:cNvSpPr>
            <a:spLocks noGrp="1"/>
          </p:cNvSpPr>
          <p:nvPr>
            <p:ph type="subTitle" idx="1" hasCustomPrompt="1"/>
          </p:nvPr>
        </p:nvSpPr>
        <p:spPr>
          <a:xfrm>
            <a:off x="591016" y="3853721"/>
            <a:ext cx="11029277" cy="1660362"/>
          </a:xfrm>
        </p:spPr>
        <p:txBody>
          <a:bodyPr>
            <a:noAutofit/>
          </a:bodyPr>
          <a:lstStyle>
            <a:lvl1pPr marL="0" indent="0" algn="ctr">
              <a:buNone/>
              <a:defRPr sz="1600">
                <a:solidFill>
                  <a:schemeClr val="bg1"/>
                </a:solidFill>
              </a:defRPr>
            </a:lvl1pPr>
            <a:lvl2pPr marL="474265" indent="0" algn="ctr">
              <a:buNone/>
              <a:defRPr sz="2100"/>
            </a:lvl2pPr>
            <a:lvl3pPr marL="948530" indent="0" algn="ctr">
              <a:buNone/>
              <a:defRPr sz="1900"/>
            </a:lvl3pPr>
            <a:lvl4pPr marL="1422795" indent="0" algn="ctr">
              <a:buNone/>
              <a:defRPr sz="1700"/>
            </a:lvl4pPr>
            <a:lvl5pPr marL="1897060" indent="0" algn="ctr">
              <a:buNone/>
              <a:defRPr sz="1700"/>
            </a:lvl5pPr>
            <a:lvl6pPr marL="2371325" indent="0" algn="ctr">
              <a:buNone/>
              <a:defRPr sz="1700"/>
            </a:lvl6pPr>
            <a:lvl7pPr marL="2845590" indent="0" algn="ctr">
              <a:buNone/>
              <a:defRPr sz="1700"/>
            </a:lvl7pPr>
            <a:lvl8pPr marL="3319855" indent="0" algn="ctr">
              <a:buNone/>
              <a:defRPr sz="1700"/>
            </a:lvl8pPr>
            <a:lvl9pPr marL="3794120" indent="0" algn="ctr">
              <a:buNone/>
              <a:defRPr sz="17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 xmlns:a16="http://schemas.microsoft.com/office/drawing/2014/main" id="{6348C0BB-C58B-4EED-9C60-A6CDED1B5952}"/>
              </a:ext>
            </a:extLst>
          </p:cNvPr>
          <p:cNvSpPr>
            <a:spLocks noGrp="1"/>
          </p:cNvSpPr>
          <p:nvPr>
            <p:ph type="body" sz="quarter" idx="11" hasCustomPrompt="1"/>
          </p:nvPr>
        </p:nvSpPr>
        <p:spPr>
          <a:xfrm>
            <a:off x="591015" y="1878000"/>
            <a:ext cx="5369588" cy="284198"/>
          </a:xfrm>
        </p:spPr>
        <p:txBody>
          <a:bodyPr>
            <a:noAutofit/>
          </a:bodyPr>
          <a:lstStyle>
            <a:lvl1pPr>
              <a:defRPr sz="1900" b="1"/>
            </a:lvl1pPr>
            <a:lvl2pPr marL="0" indent="0">
              <a:buFontTx/>
              <a:buNone/>
              <a:defRPr sz="1900" b="1"/>
            </a:lvl2pPr>
            <a:lvl3pPr marL="0" indent="0">
              <a:buFontTx/>
              <a:buNone/>
              <a:defRPr sz="1900" b="1"/>
            </a:lvl3pPr>
            <a:lvl4pPr marL="0" indent="0">
              <a:buFontTx/>
              <a:buNone/>
              <a:defRPr sz="1900" b="1"/>
            </a:lvl4pPr>
            <a:lvl5pPr marL="0" indent="0">
              <a:buFontTx/>
              <a:buNone/>
              <a:defRPr sz="1900" b="1"/>
            </a:lvl5pPr>
          </a:lstStyle>
          <a:p>
            <a:pPr lvl="0"/>
            <a:r>
              <a:rPr lang="en-US" noProof="0" dirty="0"/>
              <a:t>Add Subtitle</a:t>
            </a:r>
          </a:p>
        </p:txBody>
      </p:sp>
      <p:sp>
        <p:nvSpPr>
          <p:cNvPr id="9" name="Textplatzhalter 8">
            <a:extLst>
              <a:ext uri="{FF2B5EF4-FFF2-40B4-BE49-F238E27FC236}">
                <a16:creationId xmlns="" xmlns:a16="http://schemas.microsoft.com/office/drawing/2014/main" id="{D20A4B97-3F05-4D38-BDB5-617887401233}"/>
              </a:ext>
            </a:extLst>
          </p:cNvPr>
          <p:cNvSpPr>
            <a:spLocks noGrp="1"/>
          </p:cNvSpPr>
          <p:nvPr>
            <p:ph type="body" sz="quarter" idx="12" hasCustomPrompt="1"/>
          </p:nvPr>
        </p:nvSpPr>
        <p:spPr>
          <a:xfrm>
            <a:off x="591016" y="2333865"/>
            <a:ext cx="11029277" cy="3673175"/>
          </a:xfrm>
        </p:spPr>
        <p:txBody>
          <a:bodyPr/>
          <a:lstStyle>
            <a:lvl1pPr>
              <a:lnSpc>
                <a:spcPts val="2697"/>
              </a:lnSpc>
              <a:defRPr sz="2200"/>
            </a:lvl1pPr>
            <a:lvl2pPr marL="470531" indent="-470531">
              <a:lnSpc>
                <a:spcPts val="2697"/>
              </a:lnSpc>
              <a:defRPr sz="2200"/>
            </a:lvl2pPr>
            <a:lvl3pPr marL="941061" indent="-470531">
              <a:lnSpc>
                <a:spcPts val="2697"/>
              </a:lnSpc>
              <a:defRPr sz="2200"/>
            </a:lvl3pPr>
            <a:lvl4pPr marL="1411592" indent="-470531">
              <a:lnSpc>
                <a:spcPts val="2697"/>
              </a:lnSpc>
              <a:defRPr sz="2200"/>
            </a:lvl4pPr>
            <a:lvl5pPr marL="1882122" indent="-470531">
              <a:lnSpc>
                <a:spcPts val="2697"/>
              </a:lnSpc>
              <a:defRPr sz="22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 xmlns:a16="http://schemas.microsoft.com/office/drawing/2014/main" id="{04946405-6429-4EE3-9329-FF6E5526F371}"/>
              </a:ext>
            </a:extLst>
          </p:cNvPr>
          <p:cNvSpPr>
            <a:spLocks noGrp="1"/>
          </p:cNvSpPr>
          <p:nvPr>
            <p:ph type="title" hasCustomPrompt="1"/>
          </p:nvPr>
        </p:nvSpPr>
        <p:spPr>
          <a:xfrm>
            <a:off x="591016" y="772540"/>
            <a:ext cx="11029277" cy="1075066"/>
          </a:xfrm>
          <a:prstGeom prst="rect">
            <a:avLst/>
          </a:prstGeom>
        </p:spPr>
        <p:txBody>
          <a:bodyPr/>
          <a:lstStyle/>
          <a:p>
            <a:r>
              <a:rPr lang="de-DE" dirty="0"/>
              <a:t>Add Title</a:t>
            </a:r>
            <a:endParaRPr lang="de-AT" dirty="0"/>
          </a:p>
        </p:txBody>
      </p:sp>
      <p:sp>
        <p:nvSpPr>
          <p:cNvPr id="6" name="Textplatzhalter 5">
            <a:extLst>
              <a:ext uri="{FF2B5EF4-FFF2-40B4-BE49-F238E27FC236}">
                <a16:creationId xmlns="" xmlns:a16="http://schemas.microsoft.com/office/drawing/2014/main" id="{6EE0778A-932A-4793-BF0E-632C848BAD25}"/>
              </a:ext>
            </a:extLst>
          </p:cNvPr>
          <p:cNvSpPr>
            <a:spLocks noGrp="1"/>
          </p:cNvSpPr>
          <p:nvPr>
            <p:ph type="body" sz="quarter" idx="14" hasCustomPrompt="1"/>
          </p:nvPr>
        </p:nvSpPr>
        <p:spPr>
          <a:xfrm>
            <a:off x="591166" y="6182126"/>
            <a:ext cx="5369750" cy="456665"/>
          </a:xfrm>
        </p:spPr>
        <p:txBody>
          <a:bodyPr>
            <a:noAutofit/>
          </a:bodyPr>
          <a:lstStyle>
            <a:lvl1pPr>
              <a:lnSpc>
                <a:spcPts val="1401"/>
              </a:lnSpc>
              <a:defRPr sz="1000"/>
            </a:lvl1pPr>
            <a:lvl2pPr marL="0" indent="0">
              <a:lnSpc>
                <a:spcPts val="1401"/>
              </a:lnSpc>
              <a:buNone/>
              <a:defRPr sz="1000"/>
            </a:lvl2pPr>
            <a:lvl3pPr marL="0" indent="0">
              <a:lnSpc>
                <a:spcPts val="1401"/>
              </a:lnSpc>
              <a:buFont typeface="Arial" panose="020B0604020202020204" pitchFamily="34" charset="0"/>
              <a:buNone/>
              <a:defRPr sz="1000"/>
            </a:lvl3pPr>
            <a:lvl4pPr marL="0" indent="0">
              <a:lnSpc>
                <a:spcPts val="1401"/>
              </a:lnSpc>
              <a:buFont typeface="Arial" panose="020B0604020202020204" pitchFamily="34" charset="0"/>
              <a:buNone/>
              <a:defRPr sz="1000"/>
            </a:lvl4pPr>
            <a:lvl5pPr marL="0" indent="0">
              <a:lnSpc>
                <a:spcPts val="140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 xmlns:a16="http://schemas.microsoft.com/office/drawing/2014/main" id="{6348C0BB-C58B-4EED-9C60-A6CDED1B5952}"/>
              </a:ext>
            </a:extLst>
          </p:cNvPr>
          <p:cNvSpPr>
            <a:spLocks noGrp="1"/>
          </p:cNvSpPr>
          <p:nvPr>
            <p:ph type="body" sz="quarter" idx="11" hasCustomPrompt="1"/>
          </p:nvPr>
        </p:nvSpPr>
        <p:spPr>
          <a:xfrm>
            <a:off x="591015" y="1878000"/>
            <a:ext cx="5369588" cy="284198"/>
          </a:xfrm>
        </p:spPr>
        <p:txBody>
          <a:bodyPr>
            <a:noAutofit/>
          </a:bodyPr>
          <a:lstStyle>
            <a:lvl1pPr>
              <a:defRPr sz="1900" b="1"/>
            </a:lvl1pPr>
            <a:lvl2pPr marL="0" indent="0">
              <a:buFontTx/>
              <a:buNone/>
              <a:defRPr sz="1900" b="1"/>
            </a:lvl2pPr>
            <a:lvl3pPr marL="0" indent="0">
              <a:buFontTx/>
              <a:buNone/>
              <a:defRPr sz="1900" b="1"/>
            </a:lvl3pPr>
            <a:lvl4pPr marL="0" indent="0">
              <a:buFontTx/>
              <a:buNone/>
              <a:defRPr sz="1900" b="1"/>
            </a:lvl4pPr>
            <a:lvl5pPr marL="0" indent="0">
              <a:buFontTx/>
              <a:buNone/>
              <a:defRPr sz="1900" b="1"/>
            </a:lvl5pPr>
          </a:lstStyle>
          <a:p>
            <a:pPr lvl="0"/>
            <a:r>
              <a:rPr lang="en-US" noProof="0" dirty="0"/>
              <a:t>Add Subtitle</a:t>
            </a:r>
          </a:p>
        </p:txBody>
      </p:sp>
      <p:sp>
        <p:nvSpPr>
          <p:cNvPr id="9" name="Textplatzhalter 8">
            <a:extLst>
              <a:ext uri="{FF2B5EF4-FFF2-40B4-BE49-F238E27FC236}">
                <a16:creationId xmlns="" xmlns:a16="http://schemas.microsoft.com/office/drawing/2014/main" id="{D20A4B97-3F05-4D38-BDB5-617887401233}"/>
              </a:ext>
            </a:extLst>
          </p:cNvPr>
          <p:cNvSpPr>
            <a:spLocks noGrp="1"/>
          </p:cNvSpPr>
          <p:nvPr>
            <p:ph type="body" sz="quarter" idx="12" hasCustomPrompt="1"/>
          </p:nvPr>
        </p:nvSpPr>
        <p:spPr>
          <a:xfrm>
            <a:off x="591015" y="2333865"/>
            <a:ext cx="5369588" cy="3673175"/>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 xmlns:a16="http://schemas.microsoft.com/office/drawing/2014/main" id="{B620B50C-303A-44DC-8838-2B1CB9466574}"/>
              </a:ext>
            </a:extLst>
          </p:cNvPr>
          <p:cNvSpPr>
            <a:spLocks noGrp="1"/>
          </p:cNvSpPr>
          <p:nvPr>
            <p:ph type="body" sz="quarter" idx="13" hasCustomPrompt="1"/>
          </p:nvPr>
        </p:nvSpPr>
        <p:spPr>
          <a:xfrm>
            <a:off x="6256110" y="2333793"/>
            <a:ext cx="5369588" cy="3673175"/>
          </a:xfrm>
        </p:spPr>
        <p:txBody>
          <a:bodyPr/>
          <a:lstStyle>
            <a:lvl1pPr>
              <a:defRPr/>
            </a:lvl1pPr>
            <a:lvl3pPr>
              <a:defRPr/>
            </a:lvl3pPr>
            <a:lvl5pPr>
              <a:defRPr/>
            </a:lvl5pPr>
          </a:lstStyle>
          <a:p>
            <a:pPr marL="0" marR="0" lvl="0" indent="0" algn="l" defTabSz="948530" rtl="0" eaLnBrk="1" fontAlgn="auto" latinLnBrk="0" hangingPunct="1">
              <a:lnSpc>
                <a:spcPts val="192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 xmlns:a16="http://schemas.microsoft.com/office/drawing/2014/main" id="{04946405-6429-4EE3-9329-FF6E5526F371}"/>
              </a:ext>
            </a:extLst>
          </p:cNvPr>
          <p:cNvSpPr>
            <a:spLocks noGrp="1"/>
          </p:cNvSpPr>
          <p:nvPr>
            <p:ph type="title" hasCustomPrompt="1"/>
          </p:nvPr>
        </p:nvSpPr>
        <p:spPr>
          <a:xfrm>
            <a:off x="591016" y="772540"/>
            <a:ext cx="11029277" cy="1075066"/>
          </a:xfrm>
          <a:prstGeom prst="rect">
            <a:avLst/>
          </a:prstGeom>
        </p:spPr>
        <p:txBody>
          <a:bodyPr/>
          <a:lstStyle/>
          <a:p>
            <a:r>
              <a:rPr lang="de-DE" dirty="0"/>
              <a:t>Add Title</a:t>
            </a:r>
            <a:endParaRPr lang="de-AT" dirty="0"/>
          </a:p>
        </p:txBody>
      </p:sp>
      <p:sp>
        <p:nvSpPr>
          <p:cNvPr id="6" name="Textplatzhalter 5">
            <a:extLst>
              <a:ext uri="{FF2B5EF4-FFF2-40B4-BE49-F238E27FC236}">
                <a16:creationId xmlns="" xmlns:a16="http://schemas.microsoft.com/office/drawing/2014/main" id="{6EE0778A-932A-4793-BF0E-632C848BAD25}"/>
              </a:ext>
            </a:extLst>
          </p:cNvPr>
          <p:cNvSpPr>
            <a:spLocks noGrp="1"/>
          </p:cNvSpPr>
          <p:nvPr>
            <p:ph type="body" sz="quarter" idx="14" hasCustomPrompt="1"/>
          </p:nvPr>
        </p:nvSpPr>
        <p:spPr>
          <a:xfrm>
            <a:off x="591166" y="6182126"/>
            <a:ext cx="5369750" cy="456665"/>
          </a:xfrm>
        </p:spPr>
        <p:txBody>
          <a:bodyPr>
            <a:noAutofit/>
          </a:bodyPr>
          <a:lstStyle>
            <a:lvl1pPr>
              <a:lnSpc>
                <a:spcPts val="1401"/>
              </a:lnSpc>
              <a:defRPr sz="1000"/>
            </a:lvl1pPr>
            <a:lvl2pPr marL="0" indent="0">
              <a:lnSpc>
                <a:spcPts val="1401"/>
              </a:lnSpc>
              <a:buNone/>
              <a:defRPr sz="1000"/>
            </a:lvl2pPr>
            <a:lvl3pPr marL="0" indent="0">
              <a:lnSpc>
                <a:spcPts val="1401"/>
              </a:lnSpc>
              <a:buFont typeface="Arial" panose="020B0604020202020204" pitchFamily="34" charset="0"/>
              <a:buNone/>
              <a:defRPr sz="1000"/>
            </a:lvl3pPr>
            <a:lvl4pPr marL="0" indent="0">
              <a:lnSpc>
                <a:spcPts val="1401"/>
              </a:lnSpc>
              <a:buFont typeface="Arial" panose="020B0604020202020204" pitchFamily="34" charset="0"/>
              <a:buNone/>
              <a:defRPr sz="1000"/>
            </a:lvl4pPr>
            <a:lvl5pPr marL="0" indent="0">
              <a:lnSpc>
                <a:spcPts val="140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 xmlns:a16="http://schemas.microsoft.com/office/drawing/2014/main" id="{E5FA7415-5972-43C8-8CE9-FFE3FD310CC9}"/>
              </a:ext>
            </a:extLst>
          </p:cNvPr>
          <p:cNvSpPr>
            <a:spLocks noGrp="1"/>
          </p:cNvSpPr>
          <p:nvPr>
            <p:ph type="title"/>
          </p:nvPr>
        </p:nvSpPr>
        <p:spPr>
          <a:xfrm>
            <a:off x="591016" y="772540"/>
            <a:ext cx="11029277" cy="1075066"/>
          </a:xfrm>
          <a:prstGeom prst="rect">
            <a:avLst/>
          </a:prstGeom>
        </p:spPr>
        <p:txBody>
          <a:bodyPr vert="horz" lIns="126471" tIns="63235" rIns="126471" bIns="63235" rtlCol="0" anchor="t" anchorCtr="0">
            <a:noAutofit/>
          </a:bodyPr>
          <a:lstStyle/>
          <a:p>
            <a:r>
              <a:rPr lang="en-US" noProof="0" dirty="0"/>
              <a:t>Add Title</a:t>
            </a:r>
          </a:p>
        </p:txBody>
      </p:sp>
      <p:sp>
        <p:nvSpPr>
          <p:cNvPr id="3" name="Textplatzhalter 2">
            <a:extLst>
              <a:ext uri="{FF2B5EF4-FFF2-40B4-BE49-F238E27FC236}">
                <a16:creationId xmlns="" xmlns:a16="http://schemas.microsoft.com/office/drawing/2014/main" id="{14555103-0B7D-47E0-BAB5-A777A3473340}"/>
              </a:ext>
            </a:extLst>
          </p:cNvPr>
          <p:cNvSpPr>
            <a:spLocks noGrp="1"/>
          </p:cNvSpPr>
          <p:nvPr>
            <p:ph type="body" idx="1"/>
          </p:nvPr>
        </p:nvSpPr>
        <p:spPr>
          <a:xfrm>
            <a:off x="591016" y="2333714"/>
            <a:ext cx="11029277" cy="3673175"/>
          </a:xfrm>
          <a:prstGeom prst="rect">
            <a:avLst/>
          </a:prstGeom>
        </p:spPr>
        <p:txBody>
          <a:bodyPr vert="horz" lIns="126471" tIns="63235" rIns="126471" bIns="63235"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948530" rtl="0" eaLnBrk="1" latinLnBrk="0" hangingPunct="1">
        <a:lnSpc>
          <a:spcPts val="4149"/>
        </a:lnSpc>
        <a:spcBef>
          <a:spcPct val="0"/>
        </a:spcBef>
        <a:buNone/>
        <a:defRPr sz="4100" kern="1200">
          <a:solidFill>
            <a:schemeClr val="tx1"/>
          </a:solidFill>
          <a:latin typeface="+mj-lt"/>
          <a:ea typeface="+mj-ea"/>
          <a:cs typeface="+mj-cs"/>
        </a:defRPr>
      </a:lvl1pPr>
    </p:titleStyle>
    <p:bodyStyle>
      <a:lvl1pPr marL="0" indent="0" algn="l" defTabSz="948530" rtl="0" eaLnBrk="1" latinLnBrk="0" hangingPunct="1">
        <a:lnSpc>
          <a:spcPts val="1920"/>
        </a:lnSpc>
        <a:spcBef>
          <a:spcPts val="0"/>
        </a:spcBef>
        <a:buFont typeface="Arial" panose="020B0604020202020204" pitchFamily="34" charset="0"/>
        <a:buNone/>
        <a:defRPr sz="1700" kern="1200">
          <a:solidFill>
            <a:schemeClr val="tx1"/>
          </a:solidFill>
          <a:latin typeface="+mn-lt"/>
          <a:ea typeface="+mn-ea"/>
          <a:cs typeface="+mn-cs"/>
        </a:defRPr>
      </a:lvl1pPr>
      <a:lvl2pPr marL="336093" indent="-336093" algn="l" defTabSz="948530" rtl="0" eaLnBrk="1" latinLnBrk="0" hangingPunct="1">
        <a:lnSpc>
          <a:spcPts val="1920"/>
        </a:lnSpc>
        <a:spcBef>
          <a:spcPts val="0"/>
        </a:spcBef>
        <a:buFont typeface="Arial" panose="020B0604020202020204" pitchFamily="34" charset="0"/>
        <a:buChar char="•"/>
        <a:defRPr sz="1700" kern="1200">
          <a:solidFill>
            <a:schemeClr val="tx1"/>
          </a:solidFill>
          <a:latin typeface="+mn-lt"/>
          <a:ea typeface="+mn-ea"/>
          <a:cs typeface="+mn-cs"/>
        </a:defRPr>
      </a:lvl2pPr>
      <a:lvl3pPr marL="672187"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3pPr>
      <a:lvl4pPr marL="1008280"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4pPr>
      <a:lvl5pPr marL="1344373"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5pPr>
      <a:lvl6pPr marL="2608457"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6pPr>
      <a:lvl7pPr marL="3082722"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7pPr>
      <a:lvl8pPr marL="3556987"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8pPr>
      <a:lvl9pPr marL="4031252"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9pPr>
    </p:bodyStyle>
    <p:otherStyle>
      <a:defPPr>
        <a:defRPr lang="de-DE"/>
      </a:defPPr>
      <a:lvl1pPr marL="0" algn="l" defTabSz="948530" rtl="0" eaLnBrk="1" latinLnBrk="0" hangingPunct="1">
        <a:defRPr sz="1900" kern="1200">
          <a:solidFill>
            <a:schemeClr val="tx1"/>
          </a:solidFill>
          <a:latin typeface="+mn-lt"/>
          <a:ea typeface="+mn-ea"/>
          <a:cs typeface="+mn-cs"/>
        </a:defRPr>
      </a:lvl1pPr>
      <a:lvl2pPr marL="474265" algn="l" defTabSz="948530" rtl="0" eaLnBrk="1" latinLnBrk="0" hangingPunct="1">
        <a:defRPr sz="1900" kern="1200">
          <a:solidFill>
            <a:schemeClr val="tx1"/>
          </a:solidFill>
          <a:latin typeface="+mn-lt"/>
          <a:ea typeface="+mn-ea"/>
          <a:cs typeface="+mn-cs"/>
        </a:defRPr>
      </a:lvl2pPr>
      <a:lvl3pPr marL="948530" algn="l" defTabSz="948530" rtl="0" eaLnBrk="1" latinLnBrk="0" hangingPunct="1">
        <a:defRPr sz="1900" kern="1200">
          <a:solidFill>
            <a:schemeClr val="tx1"/>
          </a:solidFill>
          <a:latin typeface="+mn-lt"/>
          <a:ea typeface="+mn-ea"/>
          <a:cs typeface="+mn-cs"/>
        </a:defRPr>
      </a:lvl3pPr>
      <a:lvl4pPr marL="1422795" algn="l" defTabSz="948530" rtl="0" eaLnBrk="1" latinLnBrk="0" hangingPunct="1">
        <a:defRPr sz="1900" kern="1200">
          <a:solidFill>
            <a:schemeClr val="tx1"/>
          </a:solidFill>
          <a:latin typeface="+mn-lt"/>
          <a:ea typeface="+mn-ea"/>
          <a:cs typeface="+mn-cs"/>
        </a:defRPr>
      </a:lvl4pPr>
      <a:lvl5pPr marL="1897060" algn="l" defTabSz="948530" rtl="0" eaLnBrk="1" latinLnBrk="0" hangingPunct="1">
        <a:defRPr sz="1900" kern="1200">
          <a:solidFill>
            <a:schemeClr val="tx1"/>
          </a:solidFill>
          <a:latin typeface="+mn-lt"/>
          <a:ea typeface="+mn-ea"/>
          <a:cs typeface="+mn-cs"/>
        </a:defRPr>
      </a:lvl5pPr>
      <a:lvl6pPr marL="2371325" algn="l" defTabSz="948530" rtl="0" eaLnBrk="1" latinLnBrk="0" hangingPunct="1">
        <a:defRPr sz="1900" kern="1200">
          <a:solidFill>
            <a:schemeClr val="tx1"/>
          </a:solidFill>
          <a:latin typeface="+mn-lt"/>
          <a:ea typeface="+mn-ea"/>
          <a:cs typeface="+mn-cs"/>
        </a:defRPr>
      </a:lvl6pPr>
      <a:lvl7pPr marL="2845590" algn="l" defTabSz="948530" rtl="0" eaLnBrk="1" latinLnBrk="0" hangingPunct="1">
        <a:defRPr sz="1900" kern="1200">
          <a:solidFill>
            <a:schemeClr val="tx1"/>
          </a:solidFill>
          <a:latin typeface="+mn-lt"/>
          <a:ea typeface="+mn-ea"/>
          <a:cs typeface="+mn-cs"/>
        </a:defRPr>
      </a:lvl7pPr>
      <a:lvl8pPr marL="3319855" algn="l" defTabSz="948530" rtl="0" eaLnBrk="1" latinLnBrk="0" hangingPunct="1">
        <a:defRPr sz="1900" kern="1200">
          <a:solidFill>
            <a:schemeClr val="tx1"/>
          </a:solidFill>
          <a:latin typeface="+mn-lt"/>
          <a:ea typeface="+mn-ea"/>
          <a:cs typeface="+mn-cs"/>
        </a:defRPr>
      </a:lvl8pPr>
      <a:lvl9pPr marL="3794120" algn="l" defTabSz="948530" rtl="0" eaLnBrk="1" latinLnBrk="0" hangingPunct="1">
        <a:defRPr sz="19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 xmlns:a16="http://schemas.microsoft.com/office/drawing/2014/main" id="{E5FA7415-5972-43C8-8CE9-FFE3FD310CC9}"/>
              </a:ext>
            </a:extLst>
          </p:cNvPr>
          <p:cNvSpPr>
            <a:spLocks noGrp="1"/>
          </p:cNvSpPr>
          <p:nvPr>
            <p:ph type="title"/>
          </p:nvPr>
        </p:nvSpPr>
        <p:spPr>
          <a:xfrm>
            <a:off x="591016" y="774883"/>
            <a:ext cx="11029277" cy="1075066"/>
          </a:xfrm>
          <a:prstGeom prst="rect">
            <a:avLst/>
          </a:prstGeom>
        </p:spPr>
        <p:txBody>
          <a:bodyPr vert="horz" lIns="126471" tIns="63235" rIns="126471" bIns="63235" rtlCol="0" anchor="t" anchorCtr="0">
            <a:noAutofit/>
          </a:bodyPr>
          <a:lstStyle/>
          <a:p>
            <a:r>
              <a:rPr lang="en-US" noProof="0" dirty="0"/>
              <a:t>Add Title</a:t>
            </a:r>
          </a:p>
        </p:txBody>
      </p:sp>
      <p:sp>
        <p:nvSpPr>
          <p:cNvPr id="3" name="Textplatzhalter 2">
            <a:extLst>
              <a:ext uri="{FF2B5EF4-FFF2-40B4-BE49-F238E27FC236}">
                <a16:creationId xmlns="" xmlns:a16="http://schemas.microsoft.com/office/drawing/2014/main" id="{14555103-0B7D-47E0-BAB5-A777A3473340}"/>
              </a:ext>
            </a:extLst>
          </p:cNvPr>
          <p:cNvSpPr>
            <a:spLocks noGrp="1"/>
          </p:cNvSpPr>
          <p:nvPr>
            <p:ph type="body" idx="1"/>
          </p:nvPr>
        </p:nvSpPr>
        <p:spPr>
          <a:xfrm>
            <a:off x="591016" y="2333714"/>
            <a:ext cx="11029277" cy="3673175"/>
          </a:xfrm>
          <a:prstGeom prst="rect">
            <a:avLst/>
          </a:prstGeom>
        </p:spPr>
        <p:txBody>
          <a:bodyPr vert="horz" lIns="126471" tIns="63235" rIns="126471" bIns="63235"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 xmlns:a16="http://schemas.microsoft.com/office/drawing/2014/main" id="{92A45E14-11AD-4136-88E8-CBEC7C0819EF}"/>
              </a:ext>
            </a:extLst>
          </p:cNvPr>
          <p:cNvSpPr>
            <a:spLocks noGrp="1"/>
          </p:cNvSpPr>
          <p:nvPr>
            <p:ph type="sldNum" sz="quarter" idx="4"/>
          </p:nvPr>
        </p:nvSpPr>
        <p:spPr>
          <a:xfrm>
            <a:off x="11672547" y="70086"/>
            <a:ext cx="386374" cy="227391"/>
          </a:xfrm>
          <a:prstGeom prst="rect">
            <a:avLst/>
          </a:prstGeom>
        </p:spPr>
        <p:txBody>
          <a:bodyPr vert="horz" wrap="none" lIns="126471" tIns="63235" rIns="126471" bIns="63235" rtlCol="0" anchor="ctr">
            <a:noAutofit/>
          </a:bodyPr>
          <a:lstStyle>
            <a:lvl1pPr algn="r">
              <a:lnSpc>
                <a:spcPts val="1712"/>
              </a:lnSpc>
              <a:defRPr sz="11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948530" rtl="0" eaLnBrk="1" latinLnBrk="0" hangingPunct="1">
        <a:lnSpc>
          <a:spcPts val="4149"/>
        </a:lnSpc>
        <a:spcBef>
          <a:spcPct val="0"/>
        </a:spcBef>
        <a:buNone/>
        <a:defRPr sz="4100" kern="1200">
          <a:solidFill>
            <a:schemeClr val="tx1"/>
          </a:solidFill>
          <a:latin typeface="+mj-lt"/>
          <a:ea typeface="+mj-ea"/>
          <a:cs typeface="+mj-cs"/>
        </a:defRPr>
      </a:lvl1pPr>
    </p:titleStyle>
    <p:bodyStyle>
      <a:lvl1pPr marL="0" indent="0" algn="l" defTabSz="948530" rtl="0" eaLnBrk="1" latinLnBrk="0" hangingPunct="1">
        <a:lnSpc>
          <a:spcPts val="1920"/>
        </a:lnSpc>
        <a:spcBef>
          <a:spcPts val="0"/>
        </a:spcBef>
        <a:buFont typeface="Arial" panose="020B0604020202020204" pitchFamily="34" charset="0"/>
        <a:buNone/>
        <a:defRPr sz="1700" kern="1200">
          <a:solidFill>
            <a:schemeClr val="tx1"/>
          </a:solidFill>
          <a:latin typeface="+mn-lt"/>
          <a:ea typeface="+mn-ea"/>
          <a:cs typeface="+mn-cs"/>
        </a:defRPr>
      </a:lvl1pPr>
      <a:lvl2pPr marL="336093" indent="-336093" algn="l" defTabSz="948530" rtl="0" eaLnBrk="1" latinLnBrk="0" hangingPunct="1">
        <a:lnSpc>
          <a:spcPts val="1920"/>
        </a:lnSpc>
        <a:spcBef>
          <a:spcPts val="0"/>
        </a:spcBef>
        <a:buFont typeface="Arial" panose="020B0604020202020204" pitchFamily="34" charset="0"/>
        <a:buChar char="•"/>
        <a:defRPr sz="1700" kern="1200">
          <a:solidFill>
            <a:schemeClr val="tx1"/>
          </a:solidFill>
          <a:latin typeface="+mn-lt"/>
          <a:ea typeface="+mn-ea"/>
          <a:cs typeface="+mn-cs"/>
        </a:defRPr>
      </a:lvl2pPr>
      <a:lvl3pPr marL="672187"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3pPr>
      <a:lvl4pPr marL="1008280"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4pPr>
      <a:lvl5pPr marL="1344373"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5pPr>
      <a:lvl6pPr marL="2608457"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6pPr>
      <a:lvl7pPr marL="3082722"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7pPr>
      <a:lvl8pPr marL="3556987"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8pPr>
      <a:lvl9pPr marL="4031252"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9pPr>
    </p:bodyStyle>
    <p:otherStyle>
      <a:defPPr>
        <a:defRPr lang="de-DE"/>
      </a:defPPr>
      <a:lvl1pPr marL="0" algn="l" defTabSz="948530" rtl="0" eaLnBrk="1" latinLnBrk="0" hangingPunct="1">
        <a:defRPr sz="1900" kern="1200">
          <a:solidFill>
            <a:schemeClr val="tx1"/>
          </a:solidFill>
          <a:latin typeface="+mn-lt"/>
          <a:ea typeface="+mn-ea"/>
          <a:cs typeface="+mn-cs"/>
        </a:defRPr>
      </a:lvl1pPr>
      <a:lvl2pPr marL="474265" algn="l" defTabSz="948530" rtl="0" eaLnBrk="1" latinLnBrk="0" hangingPunct="1">
        <a:defRPr sz="1900" kern="1200">
          <a:solidFill>
            <a:schemeClr val="tx1"/>
          </a:solidFill>
          <a:latin typeface="+mn-lt"/>
          <a:ea typeface="+mn-ea"/>
          <a:cs typeface="+mn-cs"/>
        </a:defRPr>
      </a:lvl2pPr>
      <a:lvl3pPr marL="948530" algn="l" defTabSz="948530" rtl="0" eaLnBrk="1" latinLnBrk="0" hangingPunct="1">
        <a:defRPr sz="1900" kern="1200">
          <a:solidFill>
            <a:schemeClr val="tx1"/>
          </a:solidFill>
          <a:latin typeface="+mn-lt"/>
          <a:ea typeface="+mn-ea"/>
          <a:cs typeface="+mn-cs"/>
        </a:defRPr>
      </a:lvl3pPr>
      <a:lvl4pPr marL="1422795" algn="l" defTabSz="948530" rtl="0" eaLnBrk="1" latinLnBrk="0" hangingPunct="1">
        <a:defRPr sz="1900" kern="1200">
          <a:solidFill>
            <a:schemeClr val="tx1"/>
          </a:solidFill>
          <a:latin typeface="+mn-lt"/>
          <a:ea typeface="+mn-ea"/>
          <a:cs typeface="+mn-cs"/>
        </a:defRPr>
      </a:lvl4pPr>
      <a:lvl5pPr marL="1897060" algn="l" defTabSz="948530" rtl="0" eaLnBrk="1" latinLnBrk="0" hangingPunct="1">
        <a:defRPr sz="1900" kern="1200">
          <a:solidFill>
            <a:schemeClr val="tx1"/>
          </a:solidFill>
          <a:latin typeface="+mn-lt"/>
          <a:ea typeface="+mn-ea"/>
          <a:cs typeface="+mn-cs"/>
        </a:defRPr>
      </a:lvl5pPr>
      <a:lvl6pPr marL="2371325" algn="l" defTabSz="948530" rtl="0" eaLnBrk="1" latinLnBrk="0" hangingPunct="1">
        <a:defRPr sz="1900" kern="1200">
          <a:solidFill>
            <a:schemeClr val="tx1"/>
          </a:solidFill>
          <a:latin typeface="+mn-lt"/>
          <a:ea typeface="+mn-ea"/>
          <a:cs typeface="+mn-cs"/>
        </a:defRPr>
      </a:lvl6pPr>
      <a:lvl7pPr marL="2845590" algn="l" defTabSz="948530" rtl="0" eaLnBrk="1" latinLnBrk="0" hangingPunct="1">
        <a:defRPr sz="1900" kern="1200">
          <a:solidFill>
            <a:schemeClr val="tx1"/>
          </a:solidFill>
          <a:latin typeface="+mn-lt"/>
          <a:ea typeface="+mn-ea"/>
          <a:cs typeface="+mn-cs"/>
        </a:defRPr>
      </a:lvl7pPr>
      <a:lvl8pPr marL="3319855" algn="l" defTabSz="948530" rtl="0" eaLnBrk="1" latinLnBrk="0" hangingPunct="1">
        <a:defRPr sz="1900" kern="1200">
          <a:solidFill>
            <a:schemeClr val="tx1"/>
          </a:solidFill>
          <a:latin typeface="+mn-lt"/>
          <a:ea typeface="+mn-ea"/>
          <a:cs typeface="+mn-cs"/>
        </a:defRPr>
      </a:lvl8pPr>
      <a:lvl9pPr marL="3794120" algn="l" defTabSz="948530" rtl="0" eaLnBrk="1" latinLnBrk="0" hangingPunct="1">
        <a:defRPr sz="19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 xmlns:a16="http://schemas.microsoft.com/office/drawing/2014/main" id="{E5FA7415-5972-43C8-8CE9-FFE3FD310CC9}"/>
              </a:ext>
            </a:extLst>
          </p:cNvPr>
          <p:cNvSpPr>
            <a:spLocks noGrp="1"/>
          </p:cNvSpPr>
          <p:nvPr>
            <p:ph type="title"/>
          </p:nvPr>
        </p:nvSpPr>
        <p:spPr>
          <a:xfrm>
            <a:off x="591016" y="772540"/>
            <a:ext cx="11029277" cy="1075066"/>
          </a:xfrm>
          <a:prstGeom prst="rect">
            <a:avLst/>
          </a:prstGeom>
        </p:spPr>
        <p:txBody>
          <a:bodyPr vert="horz" lIns="126471" tIns="63235" rIns="126471" bIns="63235" rtlCol="0" anchor="t" anchorCtr="0">
            <a:noAutofit/>
          </a:bodyPr>
          <a:lstStyle/>
          <a:p>
            <a:r>
              <a:rPr lang="en-US" noProof="0" dirty="0"/>
              <a:t>Add Title</a:t>
            </a:r>
          </a:p>
        </p:txBody>
      </p:sp>
      <p:sp>
        <p:nvSpPr>
          <p:cNvPr id="3" name="Textplatzhalter 2">
            <a:extLst>
              <a:ext uri="{FF2B5EF4-FFF2-40B4-BE49-F238E27FC236}">
                <a16:creationId xmlns="" xmlns:a16="http://schemas.microsoft.com/office/drawing/2014/main" id="{14555103-0B7D-47E0-BAB5-A777A3473340}"/>
              </a:ext>
            </a:extLst>
          </p:cNvPr>
          <p:cNvSpPr>
            <a:spLocks noGrp="1"/>
          </p:cNvSpPr>
          <p:nvPr>
            <p:ph type="body" idx="1"/>
          </p:nvPr>
        </p:nvSpPr>
        <p:spPr>
          <a:xfrm>
            <a:off x="591016" y="2333714"/>
            <a:ext cx="11029277" cy="3673175"/>
          </a:xfrm>
          <a:prstGeom prst="rect">
            <a:avLst/>
          </a:prstGeom>
        </p:spPr>
        <p:txBody>
          <a:bodyPr vert="horz" lIns="126471" tIns="63235" rIns="126471" bIns="63235"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 xmlns:a16="http://schemas.microsoft.com/office/drawing/2014/main" id="{9180CF0C-837C-4BFD-ADEC-CF0F22B3929F}"/>
              </a:ext>
            </a:extLst>
          </p:cNvPr>
          <p:cNvSpPr/>
          <p:nvPr userDrawn="1"/>
        </p:nvSpPr>
        <p:spPr>
          <a:xfrm>
            <a:off x="0" y="1"/>
            <a:ext cx="12204700" cy="48133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26471" tIns="63235" rIns="126471" bIns="63235" rtlCol="0" anchor="ctr"/>
          <a:lstStyle/>
          <a:p>
            <a:pPr algn="ctr"/>
            <a:endParaRPr lang="de-AT" sz="700" dirty="0"/>
          </a:p>
        </p:txBody>
      </p:sp>
      <p:sp>
        <p:nvSpPr>
          <p:cNvPr id="6" name="Foliennummernplatzhalter 5">
            <a:extLst>
              <a:ext uri="{FF2B5EF4-FFF2-40B4-BE49-F238E27FC236}">
                <a16:creationId xmlns="" xmlns:a16="http://schemas.microsoft.com/office/drawing/2014/main" id="{92A45E14-11AD-4136-88E8-CBEC7C0819EF}"/>
              </a:ext>
            </a:extLst>
          </p:cNvPr>
          <p:cNvSpPr>
            <a:spLocks noGrp="1"/>
          </p:cNvSpPr>
          <p:nvPr>
            <p:ph type="sldNum" sz="quarter" idx="4"/>
          </p:nvPr>
        </p:nvSpPr>
        <p:spPr>
          <a:xfrm>
            <a:off x="11672547" y="126973"/>
            <a:ext cx="386374" cy="227391"/>
          </a:xfrm>
          <a:prstGeom prst="rect">
            <a:avLst/>
          </a:prstGeom>
        </p:spPr>
        <p:txBody>
          <a:bodyPr vert="horz" wrap="none" lIns="126471" tIns="63235" rIns="126471" bIns="63235" rtlCol="0" anchor="ctr">
            <a:noAutofit/>
          </a:bodyPr>
          <a:lstStyle>
            <a:lvl1pPr algn="r">
              <a:lnSpc>
                <a:spcPts val="1712"/>
              </a:lnSpc>
              <a:defRPr sz="11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 xmlns:a16="http://schemas.microsoft.com/office/drawing/2014/main" id="{15072D71-1E30-4F23-8B4C-14B3F8F78932}"/>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145780" y="120333"/>
            <a:ext cx="597709" cy="240666"/>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948530" rtl="0" eaLnBrk="1" latinLnBrk="0" hangingPunct="1">
        <a:lnSpc>
          <a:spcPts val="4149"/>
        </a:lnSpc>
        <a:spcBef>
          <a:spcPct val="0"/>
        </a:spcBef>
        <a:buNone/>
        <a:defRPr sz="4100" kern="1200">
          <a:solidFill>
            <a:schemeClr val="tx1"/>
          </a:solidFill>
          <a:latin typeface="+mj-lt"/>
          <a:ea typeface="+mj-ea"/>
          <a:cs typeface="+mj-cs"/>
        </a:defRPr>
      </a:lvl1pPr>
    </p:titleStyle>
    <p:bodyStyle>
      <a:lvl1pPr marL="0" indent="0" algn="l" defTabSz="948530" rtl="0" eaLnBrk="1" latinLnBrk="0" hangingPunct="1">
        <a:lnSpc>
          <a:spcPts val="1920"/>
        </a:lnSpc>
        <a:spcBef>
          <a:spcPts val="0"/>
        </a:spcBef>
        <a:buFont typeface="Arial" panose="020B0604020202020204" pitchFamily="34" charset="0"/>
        <a:buNone/>
        <a:defRPr sz="1700" kern="1200">
          <a:solidFill>
            <a:schemeClr val="tx1"/>
          </a:solidFill>
          <a:latin typeface="+mn-lt"/>
          <a:ea typeface="+mn-ea"/>
          <a:cs typeface="+mn-cs"/>
        </a:defRPr>
      </a:lvl1pPr>
      <a:lvl2pPr marL="336093" indent="-336093" algn="l" defTabSz="948530" rtl="0" eaLnBrk="1" latinLnBrk="0" hangingPunct="1">
        <a:lnSpc>
          <a:spcPts val="1920"/>
        </a:lnSpc>
        <a:spcBef>
          <a:spcPts val="0"/>
        </a:spcBef>
        <a:buFont typeface="Arial" panose="020B0604020202020204" pitchFamily="34" charset="0"/>
        <a:buChar char="•"/>
        <a:defRPr sz="1700" kern="1200">
          <a:solidFill>
            <a:schemeClr val="tx1"/>
          </a:solidFill>
          <a:latin typeface="+mn-lt"/>
          <a:ea typeface="+mn-ea"/>
          <a:cs typeface="+mn-cs"/>
        </a:defRPr>
      </a:lvl2pPr>
      <a:lvl3pPr marL="672187"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3pPr>
      <a:lvl4pPr marL="1008280"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4pPr>
      <a:lvl5pPr marL="1344373" indent="-336093" algn="l" defTabSz="948530" rtl="0" eaLnBrk="1" latinLnBrk="0" hangingPunct="1">
        <a:lnSpc>
          <a:spcPts val="1920"/>
        </a:lnSpc>
        <a:spcBef>
          <a:spcPts val="0"/>
        </a:spcBef>
        <a:buSzPct val="100000"/>
        <a:buFont typeface="Arial" panose="020B0604020202020204" pitchFamily="34" charset="0"/>
        <a:buChar char="•"/>
        <a:defRPr sz="1700" kern="1200">
          <a:solidFill>
            <a:schemeClr val="tx1"/>
          </a:solidFill>
          <a:latin typeface="+mn-lt"/>
          <a:ea typeface="+mn-ea"/>
          <a:cs typeface="+mn-cs"/>
        </a:defRPr>
      </a:lvl5pPr>
      <a:lvl6pPr marL="2608457"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6pPr>
      <a:lvl7pPr marL="3082722"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7pPr>
      <a:lvl8pPr marL="3556987"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8pPr>
      <a:lvl9pPr marL="4031252" indent="-237132" algn="l" defTabSz="948530" rtl="0" eaLnBrk="1" latinLnBrk="0" hangingPunct="1">
        <a:lnSpc>
          <a:spcPct val="90000"/>
        </a:lnSpc>
        <a:spcBef>
          <a:spcPts val="519"/>
        </a:spcBef>
        <a:buFont typeface="Arial" panose="020B0604020202020204" pitchFamily="34" charset="0"/>
        <a:buChar char="•"/>
        <a:defRPr sz="1900" kern="1200">
          <a:solidFill>
            <a:schemeClr val="tx1"/>
          </a:solidFill>
          <a:latin typeface="+mn-lt"/>
          <a:ea typeface="+mn-ea"/>
          <a:cs typeface="+mn-cs"/>
        </a:defRPr>
      </a:lvl9pPr>
    </p:bodyStyle>
    <p:otherStyle>
      <a:defPPr>
        <a:defRPr lang="de-DE"/>
      </a:defPPr>
      <a:lvl1pPr marL="0" algn="l" defTabSz="948530" rtl="0" eaLnBrk="1" latinLnBrk="0" hangingPunct="1">
        <a:defRPr sz="1900" kern="1200">
          <a:solidFill>
            <a:schemeClr val="tx1"/>
          </a:solidFill>
          <a:latin typeface="+mn-lt"/>
          <a:ea typeface="+mn-ea"/>
          <a:cs typeface="+mn-cs"/>
        </a:defRPr>
      </a:lvl1pPr>
      <a:lvl2pPr marL="474265" algn="l" defTabSz="948530" rtl="0" eaLnBrk="1" latinLnBrk="0" hangingPunct="1">
        <a:defRPr sz="1900" kern="1200">
          <a:solidFill>
            <a:schemeClr val="tx1"/>
          </a:solidFill>
          <a:latin typeface="+mn-lt"/>
          <a:ea typeface="+mn-ea"/>
          <a:cs typeface="+mn-cs"/>
        </a:defRPr>
      </a:lvl2pPr>
      <a:lvl3pPr marL="948530" algn="l" defTabSz="948530" rtl="0" eaLnBrk="1" latinLnBrk="0" hangingPunct="1">
        <a:defRPr sz="1900" kern="1200">
          <a:solidFill>
            <a:schemeClr val="tx1"/>
          </a:solidFill>
          <a:latin typeface="+mn-lt"/>
          <a:ea typeface="+mn-ea"/>
          <a:cs typeface="+mn-cs"/>
        </a:defRPr>
      </a:lvl3pPr>
      <a:lvl4pPr marL="1422795" algn="l" defTabSz="948530" rtl="0" eaLnBrk="1" latinLnBrk="0" hangingPunct="1">
        <a:defRPr sz="1900" kern="1200">
          <a:solidFill>
            <a:schemeClr val="tx1"/>
          </a:solidFill>
          <a:latin typeface="+mn-lt"/>
          <a:ea typeface="+mn-ea"/>
          <a:cs typeface="+mn-cs"/>
        </a:defRPr>
      </a:lvl4pPr>
      <a:lvl5pPr marL="1897060" algn="l" defTabSz="948530" rtl="0" eaLnBrk="1" latinLnBrk="0" hangingPunct="1">
        <a:defRPr sz="1900" kern="1200">
          <a:solidFill>
            <a:schemeClr val="tx1"/>
          </a:solidFill>
          <a:latin typeface="+mn-lt"/>
          <a:ea typeface="+mn-ea"/>
          <a:cs typeface="+mn-cs"/>
        </a:defRPr>
      </a:lvl5pPr>
      <a:lvl6pPr marL="2371325" algn="l" defTabSz="948530" rtl="0" eaLnBrk="1" latinLnBrk="0" hangingPunct="1">
        <a:defRPr sz="1900" kern="1200">
          <a:solidFill>
            <a:schemeClr val="tx1"/>
          </a:solidFill>
          <a:latin typeface="+mn-lt"/>
          <a:ea typeface="+mn-ea"/>
          <a:cs typeface="+mn-cs"/>
        </a:defRPr>
      </a:lvl6pPr>
      <a:lvl7pPr marL="2845590" algn="l" defTabSz="948530" rtl="0" eaLnBrk="1" latinLnBrk="0" hangingPunct="1">
        <a:defRPr sz="1900" kern="1200">
          <a:solidFill>
            <a:schemeClr val="tx1"/>
          </a:solidFill>
          <a:latin typeface="+mn-lt"/>
          <a:ea typeface="+mn-ea"/>
          <a:cs typeface="+mn-cs"/>
        </a:defRPr>
      </a:lvl7pPr>
      <a:lvl8pPr marL="3319855" algn="l" defTabSz="948530" rtl="0" eaLnBrk="1" latinLnBrk="0" hangingPunct="1">
        <a:defRPr sz="1900" kern="1200">
          <a:solidFill>
            <a:schemeClr val="tx1"/>
          </a:solidFill>
          <a:latin typeface="+mn-lt"/>
          <a:ea typeface="+mn-ea"/>
          <a:cs typeface="+mn-cs"/>
        </a:defRPr>
      </a:lvl8pPr>
      <a:lvl9pPr marL="3794120" algn="l" defTabSz="948530" rtl="0" eaLnBrk="1" latinLnBrk="0" hangingPunct="1">
        <a:defRPr sz="19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6.xml"/><Relationship Id="rId1" Type="http://schemas.openxmlformats.org/officeDocument/2006/relationships/vmlDrawing" Target="../drawings/vmlDrawing1.vml"/><Relationship Id="rId6" Type="http://schemas.openxmlformats.org/officeDocument/2006/relationships/image" Target="../media/image10.wmf"/><Relationship Id="rId5" Type="http://schemas.openxmlformats.org/officeDocument/2006/relationships/oleObject" Target="../embeddings/oleObject2.bin"/><Relationship Id="rId10" Type="http://schemas.openxmlformats.org/officeDocument/2006/relationships/image" Target="../media/image12.wmf"/><Relationship Id="rId4" Type="http://schemas.openxmlformats.org/officeDocument/2006/relationships/image" Target="../media/image9.wmf"/><Relationship Id="rId9"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16.png"/><Relationship Id="rId2" Type="http://schemas.openxmlformats.org/officeDocument/2006/relationships/slideLayout" Target="../slideLayouts/slideLayout16.xml"/><Relationship Id="rId1" Type="http://schemas.openxmlformats.org/officeDocument/2006/relationships/vmlDrawing" Target="../drawings/vmlDrawing2.v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w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image" Target="../media/image20.png"/><Relationship Id="rId7" Type="http://schemas.openxmlformats.org/officeDocument/2006/relationships/image" Target="../media/image18.wmf"/><Relationship Id="rId2" Type="http://schemas.openxmlformats.org/officeDocument/2006/relationships/slideLayout" Target="../slideLayouts/slideLayout16.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7.wmf"/><Relationship Id="rId4" Type="http://schemas.openxmlformats.org/officeDocument/2006/relationships/oleObject" Target="../embeddings/oleObject6.bin"/><Relationship Id="rId9" Type="http://schemas.openxmlformats.org/officeDocument/2006/relationships/image" Target="../media/image19.wmf"/></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oleObject" Target="../embeddings/oleObject15.bin"/><Relationship Id="rId3" Type="http://schemas.openxmlformats.org/officeDocument/2006/relationships/oleObject" Target="../embeddings/oleObject9.bin"/><Relationship Id="rId7" Type="http://schemas.openxmlformats.org/officeDocument/2006/relationships/oleObject" Target="../embeddings/oleObject11.bin"/><Relationship Id="rId12" Type="http://schemas.openxmlformats.org/officeDocument/2006/relationships/image" Target="../media/image24.wmf"/><Relationship Id="rId2" Type="http://schemas.openxmlformats.org/officeDocument/2006/relationships/slideLayout" Target="../slideLayouts/slideLayout16.xml"/><Relationship Id="rId1" Type="http://schemas.openxmlformats.org/officeDocument/2006/relationships/vmlDrawing" Target="../drawings/vmlDrawing4.vml"/><Relationship Id="rId6" Type="http://schemas.openxmlformats.org/officeDocument/2006/relationships/image" Target="../media/image22.wmf"/><Relationship Id="rId11" Type="http://schemas.openxmlformats.org/officeDocument/2006/relationships/oleObject" Target="../embeddings/oleObject14.bin"/><Relationship Id="rId5" Type="http://schemas.openxmlformats.org/officeDocument/2006/relationships/oleObject" Target="../embeddings/oleObject10.bin"/><Relationship Id="rId10" Type="http://schemas.openxmlformats.org/officeDocument/2006/relationships/image" Target="../media/image23.wmf"/><Relationship Id="rId4" Type="http://schemas.openxmlformats.org/officeDocument/2006/relationships/image" Target="../media/image21.wmf"/><Relationship Id="rId9" Type="http://schemas.openxmlformats.org/officeDocument/2006/relationships/oleObject" Target="../embeddings/oleObject13.bin"/><Relationship Id="rId14" Type="http://schemas.openxmlformats.org/officeDocument/2006/relationships/image" Target="../media/image2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rotWithShape="1">
          <a:blip r:embed="rId2" cstate="print">
            <a:extLst>
              <a:ext uri="{28A0092B-C50C-407E-A947-70E740481C1C}">
                <a14:useLocalDpi xmlns:a14="http://schemas.microsoft.com/office/drawing/2010/main" val="0"/>
              </a:ext>
            </a:extLst>
          </a:blip>
          <a:srcRect l="-2137" t="-8798" r="-2910" b="-6682"/>
          <a:stretch/>
        </p:blipFill>
        <p:spPr>
          <a:xfrm>
            <a:off x="9870642" y="0"/>
            <a:ext cx="2334058" cy="912608"/>
          </a:xfrm>
          <a:prstGeom prst="rect">
            <a:avLst/>
          </a:prstGeom>
          <a:solidFill>
            <a:schemeClr val="bg1">
              <a:alpha val="80000"/>
            </a:schemeClr>
          </a:solidFill>
        </p:spPr>
      </p:pic>
      <p:sp>
        <p:nvSpPr>
          <p:cNvPr id="7" name="Untertitel 3">
            <a:extLst>
              <a:ext uri="{FF2B5EF4-FFF2-40B4-BE49-F238E27FC236}">
                <a16:creationId xmlns="" xmlns:a16="http://schemas.microsoft.com/office/drawing/2014/main" id="{0C44E76C-472D-4CD1-B3E8-9FBF11960DFD}"/>
              </a:ext>
            </a:extLst>
          </p:cNvPr>
          <p:cNvSpPr>
            <a:spLocks noGrp="1"/>
          </p:cNvSpPr>
          <p:nvPr>
            <p:ph type="subTitle" idx="1"/>
          </p:nvPr>
        </p:nvSpPr>
        <p:spPr>
          <a:xfrm>
            <a:off x="1584000" y="3528000"/>
            <a:ext cx="9288000" cy="1765954"/>
          </a:xfrm>
        </p:spPr>
        <p:txBody>
          <a:bodyPr/>
          <a:lstStyle/>
          <a:p>
            <a:endParaRPr lang="en-US" sz="2800" dirty="0"/>
          </a:p>
          <a:p>
            <a:r>
              <a:rPr lang="en-US" sz="2800" dirty="0" smtClean="0"/>
              <a:t>D. </a:t>
            </a:r>
            <a:r>
              <a:rPr lang="en-US" sz="2800" dirty="0" err="1" smtClean="0"/>
              <a:t>Shatilov</a:t>
            </a:r>
            <a:r>
              <a:rPr lang="en-US" sz="2800" dirty="0" smtClean="0"/>
              <a:t>, P. Raimondi</a:t>
            </a:r>
            <a:endParaRPr lang="en-US" sz="2800" dirty="0"/>
          </a:p>
          <a:p>
            <a:endParaRPr lang="en-US" sz="3200" dirty="0" smtClean="0"/>
          </a:p>
          <a:p>
            <a:endParaRPr lang="en-US" sz="3200" dirty="0"/>
          </a:p>
          <a:p>
            <a:pPr>
              <a:lnSpc>
                <a:spcPct val="130000"/>
              </a:lnSpc>
            </a:pPr>
            <a:r>
              <a:rPr lang="en-US" sz="2200" dirty="0" smtClean="0"/>
              <a:t>Many thanks </a:t>
            </a:r>
            <a:r>
              <a:rPr lang="en-US" sz="2200" dirty="0" smtClean="0"/>
              <a:t>to</a:t>
            </a:r>
            <a:r>
              <a:rPr lang="en-US" sz="2200" dirty="0"/>
              <a:t> all colleagues from the FCC-</a:t>
            </a:r>
            <a:r>
              <a:rPr lang="en-US" sz="2200" dirty="0" err="1"/>
              <a:t>ee</a:t>
            </a:r>
            <a:r>
              <a:rPr lang="en-US" sz="2200" dirty="0"/>
              <a:t> collaboration</a:t>
            </a:r>
          </a:p>
        </p:txBody>
      </p:sp>
      <p:sp>
        <p:nvSpPr>
          <p:cNvPr id="8" name="Textfeld 1">
            <a:extLst>
              <a:ext uri="{FF2B5EF4-FFF2-40B4-BE49-F238E27FC236}">
                <a16:creationId xmlns="" xmlns:a16="http://schemas.microsoft.com/office/drawing/2014/main" id="{02431DF6-41CB-4397-A2A3-BFCE07E6B182}"/>
              </a:ext>
            </a:extLst>
          </p:cNvPr>
          <p:cNvSpPr txBox="1"/>
          <p:nvPr/>
        </p:nvSpPr>
        <p:spPr>
          <a:xfrm>
            <a:off x="1345175" y="13026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9" name="TextBox 8"/>
          <p:cNvSpPr txBox="1"/>
          <p:nvPr/>
        </p:nvSpPr>
        <p:spPr>
          <a:xfrm>
            <a:off x="1472339" y="1867973"/>
            <a:ext cx="9446217" cy="804813"/>
          </a:xfrm>
          <a:prstGeom prst="rect">
            <a:avLst/>
          </a:prstGeom>
          <a:noFill/>
        </p:spPr>
        <p:txBody>
          <a:bodyPr wrap="square" lIns="126471" tIns="63235" rIns="126471" bIns="63235" rtlCol="0">
            <a:spAutoFit/>
          </a:bodyPr>
          <a:lstStyle/>
          <a:p>
            <a:pPr algn="ctr"/>
            <a:r>
              <a:rPr lang="en-US" sz="4400" dirty="0">
                <a:solidFill>
                  <a:schemeClr val="bg1"/>
                </a:solidFill>
              </a:rPr>
              <a:t>FCC-</a:t>
            </a:r>
            <a:r>
              <a:rPr lang="en-US" sz="4400" dirty="0" err="1">
                <a:solidFill>
                  <a:schemeClr val="bg1"/>
                </a:solidFill>
              </a:rPr>
              <a:t>ee</a:t>
            </a:r>
            <a:r>
              <a:rPr lang="en-US" sz="4400" dirty="0">
                <a:solidFill>
                  <a:schemeClr val="bg1"/>
                </a:solidFill>
              </a:rPr>
              <a:t> </a:t>
            </a:r>
            <a:r>
              <a:rPr lang="en-US" sz="4400" dirty="0" smtClean="0">
                <a:solidFill>
                  <a:schemeClr val="bg1"/>
                </a:solidFill>
              </a:rPr>
              <a:t>Parameters and Challenges</a:t>
            </a:r>
            <a:endParaRPr lang="ru-RU" sz="4400" dirty="0">
              <a:solidFill>
                <a:schemeClr val="bg1"/>
              </a:solidFill>
            </a:endParaRPr>
          </a:p>
        </p:txBody>
      </p:sp>
    </p:spTree>
    <p:extLst>
      <p:ext uri="{BB962C8B-B14F-4D97-AF65-F5344CB8AC3E}">
        <p14:creationId xmlns:p14="http://schemas.microsoft.com/office/powerpoint/2010/main" val="406115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3"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4"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5" name="TextBox 4"/>
          <p:cNvSpPr txBox="1"/>
          <p:nvPr/>
        </p:nvSpPr>
        <p:spPr>
          <a:xfrm>
            <a:off x="0" y="489801"/>
            <a:ext cx="12204700" cy="547329"/>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Phase Space Trajectories (Z – </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sym typeface="Symbol"/>
              </a:rPr>
              <a:t></a:t>
            </a:r>
            <a:r>
              <a:rPr lang="en-US" sz="3200" b="1" baseline="-25000" dirty="0" smtClean="0">
                <a:solidFill>
                  <a:srgbClr val="00339A"/>
                </a:solidFill>
                <a:effectLst>
                  <a:outerShdw blurRad="38100" dist="38100" dir="2700000" algn="tl">
                    <a:srgbClr val="000000">
                      <a:alpha val="43137"/>
                    </a:srgbClr>
                  </a:outerShdw>
                </a:effectLst>
                <a:latin typeface="Calibri" panose="020F0502020204030204" pitchFamily="34" charset="0"/>
              </a:rPr>
              <a:t>E</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 with and w/o Beam-Beam </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000" y="1800000"/>
            <a:ext cx="4579620" cy="3169920"/>
          </a:xfrm>
          <a:prstGeom prst="rect">
            <a:avLst/>
          </a:prstGeom>
        </p:spPr>
      </p:pic>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60000" y="1800000"/>
            <a:ext cx="4587240" cy="3185160"/>
          </a:xfrm>
          <a:prstGeom prst="rect">
            <a:avLst/>
          </a:prstGeom>
        </p:spPr>
      </p:pic>
      <p:sp>
        <p:nvSpPr>
          <p:cNvPr id="8" name="TextBox 7"/>
          <p:cNvSpPr txBox="1"/>
          <p:nvPr/>
        </p:nvSpPr>
        <p:spPr>
          <a:xfrm>
            <a:off x="2772000" y="4788000"/>
            <a:ext cx="774700" cy="474489"/>
          </a:xfrm>
          <a:prstGeom prst="rect">
            <a:avLst/>
          </a:prstGeom>
          <a:noFill/>
        </p:spPr>
        <p:txBody>
          <a:bodyPr wrap="square" tIns="0" bIns="0" rtlCol="0" anchor="t" anchorCtr="0">
            <a:spAutoFit/>
          </a:bodyPr>
          <a:lstStyle/>
          <a:p>
            <a:pPr algn="l">
              <a:lnSpc>
                <a:spcPts val="3700"/>
              </a:lnSpc>
            </a:pPr>
            <a:r>
              <a:rPr lang="en-US" sz="1400" dirty="0"/>
              <a:t>z</a:t>
            </a:r>
            <a:r>
              <a:rPr lang="en-US" sz="1400" dirty="0" smtClean="0"/>
              <a:t> [cm]</a:t>
            </a:r>
            <a:endParaRPr lang="ru-RU" sz="1400" dirty="0"/>
          </a:p>
        </p:txBody>
      </p:sp>
      <p:sp>
        <p:nvSpPr>
          <p:cNvPr id="9" name="TextBox 8"/>
          <p:cNvSpPr txBox="1"/>
          <p:nvPr/>
        </p:nvSpPr>
        <p:spPr>
          <a:xfrm>
            <a:off x="8604000" y="4788000"/>
            <a:ext cx="774700" cy="474489"/>
          </a:xfrm>
          <a:prstGeom prst="rect">
            <a:avLst/>
          </a:prstGeom>
          <a:noFill/>
        </p:spPr>
        <p:txBody>
          <a:bodyPr wrap="square" tIns="0" bIns="0" rtlCol="0" anchor="t" anchorCtr="0">
            <a:spAutoFit/>
          </a:bodyPr>
          <a:lstStyle/>
          <a:p>
            <a:pPr algn="l">
              <a:lnSpc>
                <a:spcPts val="3700"/>
              </a:lnSpc>
            </a:pPr>
            <a:r>
              <a:rPr lang="en-US" sz="1400" dirty="0"/>
              <a:t>z</a:t>
            </a:r>
            <a:r>
              <a:rPr lang="en-US" sz="1400" dirty="0" smtClean="0"/>
              <a:t> [cm]</a:t>
            </a:r>
            <a:endParaRPr lang="ru-RU" sz="1400" dirty="0"/>
          </a:p>
        </p:txBody>
      </p:sp>
      <p:sp>
        <p:nvSpPr>
          <p:cNvPr id="10" name="TextBox 9"/>
          <p:cNvSpPr txBox="1"/>
          <p:nvPr/>
        </p:nvSpPr>
        <p:spPr>
          <a:xfrm rot="16200000">
            <a:off x="6372000" y="3024000"/>
            <a:ext cx="482600" cy="566822"/>
          </a:xfrm>
          <a:prstGeom prst="rect">
            <a:avLst/>
          </a:prstGeom>
          <a:noFill/>
        </p:spPr>
        <p:txBody>
          <a:bodyPr wrap="square" rtlCol="0">
            <a:spAutoFit/>
          </a:bodyPr>
          <a:lstStyle/>
          <a:p>
            <a:pPr>
              <a:lnSpc>
                <a:spcPts val="3700"/>
              </a:lnSpc>
            </a:pPr>
            <a:r>
              <a:rPr lang="en-US" sz="1800" i="1" dirty="0">
                <a:sym typeface="Symbol"/>
              </a:rPr>
              <a:t></a:t>
            </a:r>
            <a:r>
              <a:rPr lang="en-US" sz="1800" i="1" baseline="-25000" dirty="0"/>
              <a:t>E</a:t>
            </a:r>
            <a:endParaRPr lang="ru-RU" sz="1800" i="1" dirty="0"/>
          </a:p>
        </p:txBody>
      </p:sp>
      <p:sp>
        <p:nvSpPr>
          <p:cNvPr id="11" name="TextBox 10"/>
          <p:cNvSpPr txBox="1"/>
          <p:nvPr/>
        </p:nvSpPr>
        <p:spPr>
          <a:xfrm rot="16200000">
            <a:off x="576000" y="3024000"/>
            <a:ext cx="482600" cy="566822"/>
          </a:xfrm>
          <a:prstGeom prst="rect">
            <a:avLst/>
          </a:prstGeom>
          <a:noFill/>
        </p:spPr>
        <p:txBody>
          <a:bodyPr wrap="square" rtlCol="0">
            <a:spAutoFit/>
          </a:bodyPr>
          <a:lstStyle/>
          <a:p>
            <a:pPr>
              <a:lnSpc>
                <a:spcPts val="3700"/>
              </a:lnSpc>
            </a:pPr>
            <a:r>
              <a:rPr lang="en-US" sz="1800" i="1" dirty="0">
                <a:sym typeface="Symbol"/>
              </a:rPr>
              <a:t></a:t>
            </a:r>
            <a:r>
              <a:rPr lang="en-US" sz="1800" i="1" baseline="-25000" dirty="0"/>
              <a:t>E</a:t>
            </a:r>
            <a:endParaRPr lang="ru-RU" sz="1800" i="1" dirty="0"/>
          </a:p>
        </p:txBody>
      </p:sp>
      <p:sp>
        <p:nvSpPr>
          <p:cNvPr id="12" name="TextBox 11"/>
          <p:cNvSpPr txBox="1"/>
          <p:nvPr/>
        </p:nvSpPr>
        <p:spPr>
          <a:xfrm>
            <a:off x="3024000" y="1224000"/>
            <a:ext cx="6832600" cy="566822"/>
          </a:xfrm>
          <a:prstGeom prst="rect">
            <a:avLst/>
          </a:prstGeom>
          <a:noFill/>
        </p:spPr>
        <p:txBody>
          <a:bodyPr wrap="square" rtlCol="0">
            <a:spAutoFit/>
          </a:bodyPr>
          <a:lstStyle/>
          <a:p>
            <a:pPr algn="l">
              <a:lnSpc>
                <a:spcPts val="3700"/>
              </a:lnSpc>
            </a:pPr>
            <a:r>
              <a:rPr lang="en-US" sz="1800" dirty="0" smtClean="0"/>
              <a:t>E = 45.6 GeV,  RF: 400 MHz – 120 MV, 1400 MHz – 30.16 MV</a:t>
            </a:r>
            <a:endParaRPr lang="ru-RU" sz="1800" dirty="0"/>
          </a:p>
        </p:txBody>
      </p:sp>
      <p:sp>
        <p:nvSpPr>
          <p:cNvPr id="13" name="TextBox 12"/>
          <p:cNvSpPr txBox="1"/>
          <p:nvPr/>
        </p:nvSpPr>
        <p:spPr>
          <a:xfrm>
            <a:off x="720000" y="5400000"/>
            <a:ext cx="4968000" cy="867930"/>
          </a:xfrm>
          <a:prstGeom prst="rect">
            <a:avLst/>
          </a:prstGeom>
          <a:noFill/>
        </p:spPr>
        <p:txBody>
          <a:bodyPr wrap="square" rtlCol="0">
            <a:spAutoFit/>
          </a:bodyPr>
          <a:lstStyle/>
          <a:p>
            <a:pPr>
              <a:lnSpc>
                <a:spcPct val="120000"/>
              </a:lnSpc>
            </a:pPr>
            <a:r>
              <a:rPr lang="en-US" sz="1400" dirty="0"/>
              <a:t>The phase trajectories are not symmetrical, and this strongly depends on the ratio of voltages and phases of the two RF </a:t>
            </a:r>
            <a:r>
              <a:rPr lang="en-US" sz="1400" dirty="0" smtClean="0"/>
              <a:t>cavities</a:t>
            </a:r>
            <a:r>
              <a:rPr lang="en-US" sz="1400" dirty="0"/>
              <a:t>.</a:t>
            </a:r>
            <a:endParaRPr lang="ru-RU" sz="1400" dirty="0"/>
          </a:p>
        </p:txBody>
      </p:sp>
      <p:sp>
        <p:nvSpPr>
          <p:cNvPr id="14" name="TextBox 13"/>
          <p:cNvSpPr txBox="1"/>
          <p:nvPr/>
        </p:nvSpPr>
        <p:spPr>
          <a:xfrm>
            <a:off x="6588000" y="5400000"/>
            <a:ext cx="4968000" cy="1384995"/>
          </a:xfrm>
          <a:prstGeom prst="rect">
            <a:avLst/>
          </a:prstGeom>
          <a:noFill/>
        </p:spPr>
        <p:txBody>
          <a:bodyPr wrap="square" rtlCol="0">
            <a:spAutoFit/>
          </a:bodyPr>
          <a:lstStyle/>
          <a:p>
            <a:pPr>
              <a:lnSpc>
                <a:spcPct val="120000"/>
              </a:lnSpc>
            </a:pPr>
            <a:r>
              <a:rPr lang="en-US" sz="1400" dirty="0" smtClean="0"/>
              <a:t>The </a:t>
            </a:r>
            <a:r>
              <a:rPr lang="en-US" sz="1400" dirty="0"/>
              <a:t>counter beam (especially in collision with LPA) acts as a </a:t>
            </a:r>
            <a:r>
              <a:rPr lang="en-US" sz="1400" dirty="0" smtClean="0"/>
              <a:t>nonlinear </a:t>
            </a:r>
            <a:r>
              <a:rPr lang="en-US" sz="1400" dirty="0"/>
              <a:t>cavity. This effect is usually small, but in this case, when the potential well is almost flat, it leads </a:t>
            </a:r>
            <a:r>
              <a:rPr lang="en-US" sz="1400" dirty="0" smtClean="0"/>
              <a:t>to a </a:t>
            </a:r>
            <a:r>
              <a:rPr lang="en-US" sz="1400" dirty="0"/>
              <a:t>noticeable distortions of the phase trajectories. </a:t>
            </a:r>
            <a:r>
              <a:rPr lang="en-US" sz="1400" dirty="0" smtClean="0"/>
              <a:t>As </a:t>
            </a:r>
            <a:r>
              <a:rPr lang="en-US" sz="1400" dirty="0"/>
              <a:t>a result, we get an asymmetric longitudinal bunch profile.</a:t>
            </a:r>
            <a:endParaRPr lang="ru-RU" sz="1400" dirty="0"/>
          </a:p>
        </p:txBody>
      </p:sp>
    </p:spTree>
    <p:extLst>
      <p:ext uri="{BB962C8B-B14F-4D97-AF65-F5344CB8AC3E}">
        <p14:creationId xmlns:p14="http://schemas.microsoft.com/office/powerpoint/2010/main" val="36740449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Box 2"/>
          <p:cNvSpPr txBox="1"/>
          <p:nvPr/>
        </p:nvSpPr>
        <p:spPr>
          <a:xfrm>
            <a:off x="0" y="487685"/>
            <a:ext cx="12204700" cy="55156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Beam-Beam Simulations  with and w/o  3.5 Harmonics</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0" y="1728000"/>
            <a:ext cx="5487353" cy="3647123"/>
          </a:xfrm>
          <a:prstGeom prst="rect">
            <a:avLst/>
          </a:prstGeom>
        </p:spPr>
      </p:pic>
      <p:graphicFrame>
        <p:nvGraphicFramePr>
          <p:cNvPr id="5" name="Таблица 4"/>
          <p:cNvGraphicFramePr>
            <a:graphicFrameLocks noGrp="1"/>
          </p:cNvGraphicFramePr>
          <p:nvPr>
            <p:extLst>
              <p:ext uri="{D42A27DB-BD31-4B8C-83A1-F6EECF244321}">
                <p14:modId xmlns:p14="http://schemas.microsoft.com/office/powerpoint/2010/main" val="2203380000"/>
              </p:ext>
            </p:extLst>
          </p:nvPr>
        </p:nvGraphicFramePr>
        <p:xfrm>
          <a:off x="6446237" y="1836000"/>
          <a:ext cx="5304265" cy="3508902"/>
        </p:xfrm>
        <a:graphic>
          <a:graphicData uri="http://schemas.openxmlformats.org/drawingml/2006/table">
            <a:tbl>
              <a:tblPr firstRow="1" bandRow="1">
                <a:tableStyleId>{5C22544A-7EE6-4342-B048-85BDC9FD1C3A}</a:tableStyleId>
              </a:tblPr>
              <a:tblGrid>
                <a:gridCol w="2062907"/>
                <a:gridCol w="1633855"/>
                <a:gridCol w="1607503"/>
              </a:tblGrid>
              <a:tr h="369462">
                <a:tc>
                  <a:txBody>
                    <a:bodyPr/>
                    <a:lstStyle/>
                    <a:p>
                      <a:r>
                        <a:rPr lang="en-US" sz="1800" b="0" dirty="0" smtClean="0">
                          <a:solidFill>
                            <a:schemeClr val="tx1"/>
                          </a:solidFill>
                          <a:latin typeface="Times New Roman" panose="02020603050405020304" pitchFamily="18" charset="0"/>
                          <a:cs typeface="Times New Roman" panose="02020603050405020304" pitchFamily="18" charset="0"/>
                        </a:rPr>
                        <a:t>Bunch profile</a:t>
                      </a:r>
                      <a:endParaRPr lang="ru-RU" sz="18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800" b="0" dirty="0" smtClean="0">
                          <a:solidFill>
                            <a:schemeClr val="tx1"/>
                          </a:solidFill>
                          <a:latin typeface="Times New Roman" panose="02020603050405020304" pitchFamily="18" charset="0"/>
                          <a:cs typeface="Times New Roman" panose="02020603050405020304" pitchFamily="18" charset="0"/>
                        </a:rPr>
                        <a:t>Gaussian</a:t>
                      </a:r>
                      <a:endParaRPr lang="ru-RU" sz="18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800" b="0" dirty="0" smtClean="0">
                          <a:solidFill>
                            <a:schemeClr val="tx1">
                              <a:lumMod val="75000"/>
                              <a:lumOff val="25000"/>
                            </a:schemeClr>
                          </a:solidFill>
                          <a:latin typeface="Times New Roman" panose="02020603050405020304" pitchFamily="18" charset="0"/>
                          <a:cs typeface="Times New Roman" panose="02020603050405020304" pitchFamily="18" charset="0"/>
                        </a:rPr>
                        <a:t>“Flat top”</a:t>
                      </a:r>
                      <a:endParaRPr lang="ru-RU" sz="18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5127">
                <a:tc>
                  <a:txBody>
                    <a:bodyPr/>
                    <a:lstStyle/>
                    <a:p>
                      <a:r>
                        <a:rPr lang="en-US" sz="1600" dirty="0" smtClean="0">
                          <a:latin typeface="Times New Roman" panose="02020603050405020304" pitchFamily="18" charset="0"/>
                          <a:cs typeface="Times New Roman" panose="02020603050405020304" pitchFamily="18" charset="0"/>
                        </a:rPr>
                        <a:t>E  [GeV]</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algn="ctr"/>
                      <a:r>
                        <a:rPr lang="en-US" sz="1600" b="0" dirty="0" smtClean="0">
                          <a:latin typeface="Times New Roman" panose="02020603050405020304" pitchFamily="18" charset="0"/>
                          <a:cs typeface="Times New Roman" panose="02020603050405020304" pitchFamily="18" charset="0"/>
                        </a:rPr>
                        <a:t>45.6</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5127">
                <a:tc>
                  <a:txBody>
                    <a:bodyPr/>
                    <a:lstStyle/>
                    <a:p>
                      <a:r>
                        <a:rPr lang="en-US" sz="1600" b="0" i="1" dirty="0" smtClean="0">
                          <a:latin typeface="Times New Roman" panose="02020603050405020304" pitchFamily="18" charset="0"/>
                          <a:cs typeface="Times New Roman" panose="02020603050405020304" pitchFamily="18" charset="0"/>
                        </a:rPr>
                        <a:t>U</a:t>
                      </a:r>
                      <a:r>
                        <a:rPr lang="en-US" sz="1600" b="0" i="1" baseline="-25000" dirty="0" smtClean="0">
                          <a:latin typeface="Times New Roman" panose="02020603050405020304" pitchFamily="18" charset="0"/>
                          <a:cs typeface="Times New Roman" panose="02020603050405020304" pitchFamily="18" charset="0"/>
                        </a:rPr>
                        <a:t>RF</a:t>
                      </a:r>
                      <a:r>
                        <a:rPr lang="en-US" sz="1600" dirty="0" smtClean="0">
                          <a:latin typeface="Times New Roman" panose="02020603050405020304" pitchFamily="18" charset="0"/>
                          <a:cs typeface="Times New Roman" panose="02020603050405020304" pitchFamily="18" charset="0"/>
                        </a:rPr>
                        <a:t>    400 MHz </a:t>
                      </a:r>
                      <a:r>
                        <a:rPr lang="en-US"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MV]</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gridSpan="2">
                  <a:txBody>
                    <a:bodyPr/>
                    <a:lstStyle/>
                    <a:p>
                      <a:pPr algn="ctr"/>
                      <a:r>
                        <a:rPr lang="en-US" sz="1600" b="0" dirty="0" smtClean="0">
                          <a:latin typeface="Times New Roman" panose="02020603050405020304" pitchFamily="18" charset="0"/>
                          <a:cs typeface="Times New Roman" panose="02020603050405020304" pitchFamily="18" charset="0"/>
                        </a:rPr>
                        <a:t>120</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25127">
                <a:tc>
                  <a:txBody>
                    <a:bodyPr/>
                    <a:lstStyle/>
                    <a:p>
                      <a:r>
                        <a:rPr lang="en-US" sz="1600" i="1" dirty="0" smtClean="0">
                          <a:latin typeface="Times New Roman" panose="02020603050405020304" pitchFamily="18" charset="0"/>
                          <a:cs typeface="Times New Roman" panose="02020603050405020304" pitchFamily="18" charset="0"/>
                        </a:rPr>
                        <a:t>U</a:t>
                      </a:r>
                      <a:r>
                        <a:rPr lang="en-US" sz="1600" i="1" baseline="-25000" dirty="0" smtClean="0">
                          <a:latin typeface="Times New Roman" panose="02020603050405020304" pitchFamily="18" charset="0"/>
                          <a:cs typeface="Times New Roman" panose="02020603050405020304" pitchFamily="18" charset="0"/>
                        </a:rPr>
                        <a:t>RF</a:t>
                      </a:r>
                      <a:r>
                        <a:rPr lang="en-US" sz="1600" dirty="0" smtClean="0">
                          <a:latin typeface="Times New Roman" panose="02020603050405020304" pitchFamily="18" charset="0"/>
                          <a:cs typeface="Times New Roman" panose="02020603050405020304" pitchFamily="18" charset="0"/>
                        </a:rPr>
                        <a:t>  1400 MHz </a:t>
                      </a:r>
                      <a:r>
                        <a:rPr lang="en-US" sz="1600" dirty="0" smtClean="0">
                          <a:latin typeface="Times New Roman" panose="02020603050405020304" pitchFamily="18" charset="0"/>
                          <a:cs typeface="Times New Roman" panose="02020603050405020304" pitchFamily="18" charset="0"/>
                        </a:rPr>
                        <a:t> [</a:t>
                      </a:r>
                      <a:r>
                        <a:rPr lang="en-US" sz="1600" dirty="0" smtClean="0">
                          <a:latin typeface="Times New Roman" panose="02020603050405020304" pitchFamily="18" charset="0"/>
                          <a:cs typeface="Times New Roman" panose="02020603050405020304" pitchFamily="18" charset="0"/>
                        </a:rPr>
                        <a:t>MV]</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0</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32.16</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54684">
                <a:tc>
                  <a:txBody>
                    <a:bodyPr/>
                    <a:lstStyle/>
                    <a:p>
                      <a:r>
                        <a:rPr lang="en-US" sz="1800" i="1" dirty="0" smtClean="0">
                          <a:latin typeface="Times New Roman" panose="02020603050405020304" pitchFamily="18" charset="0"/>
                          <a:cs typeface="Times New Roman" panose="02020603050405020304" pitchFamily="18" charset="0"/>
                        </a:rPr>
                        <a:t>N</a:t>
                      </a:r>
                      <a:r>
                        <a:rPr lang="en-US" sz="1800" i="1" baseline="-25000" dirty="0" smtClean="0">
                          <a:latin typeface="Times New Roman" panose="02020603050405020304" pitchFamily="18" charset="0"/>
                          <a:cs typeface="Times New Roman" panose="02020603050405020304" pitchFamily="18" charset="0"/>
                        </a:rPr>
                        <a:t>p</a:t>
                      </a:r>
                      <a:r>
                        <a:rPr lang="en-US" sz="1600" dirty="0" smtClean="0">
                          <a:latin typeface="Times New Roman" panose="02020603050405020304" pitchFamily="18" charset="0"/>
                          <a:cs typeface="Times New Roman" panose="02020603050405020304" pitchFamily="18" charset="0"/>
                        </a:rPr>
                        <a:t>  [10</a:t>
                      </a:r>
                      <a:r>
                        <a:rPr lang="en-US" sz="1600" baseline="30000" dirty="0" smtClean="0">
                          <a:latin typeface="Times New Roman" panose="02020603050405020304" pitchFamily="18" charset="0"/>
                          <a:cs typeface="Times New Roman" panose="02020603050405020304" pitchFamily="18" charset="0"/>
                        </a:rPr>
                        <a:t>11</a:t>
                      </a:r>
                      <a:r>
                        <a:rPr lang="en-US"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2.43</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4.86</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54684">
                <a:tc>
                  <a:txBody>
                    <a:bodyPr/>
                    <a:lstStyle/>
                    <a:p>
                      <a:r>
                        <a:rPr lang="en-US" sz="1800" i="1" dirty="0" err="1" smtClean="0">
                          <a:latin typeface="Times New Roman" panose="02020603050405020304" pitchFamily="18" charset="0"/>
                          <a:cs typeface="Times New Roman" panose="02020603050405020304" pitchFamily="18" charset="0"/>
                        </a:rPr>
                        <a:t>n</a:t>
                      </a:r>
                      <a:r>
                        <a:rPr lang="en-US" sz="1800" i="1" baseline="-25000" dirty="0" err="1" smtClean="0">
                          <a:latin typeface="Times New Roman" panose="02020603050405020304" pitchFamily="18" charset="0"/>
                          <a:cs typeface="Times New Roman" panose="02020603050405020304" pitchFamily="18" charset="0"/>
                        </a:rPr>
                        <a:t>b</a:t>
                      </a:r>
                      <a:endParaRPr lang="ru-RU" sz="1800" i="1" baseline="-25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10000</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5000</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54684">
                <a:tc>
                  <a:txBody>
                    <a:bodyPr/>
                    <a:lstStyle/>
                    <a:p>
                      <a:r>
                        <a:rPr lang="ru-RU" sz="1800" i="1" dirty="0" smtClean="0">
                          <a:latin typeface="Times New Roman" panose="02020603050405020304" pitchFamily="18" charset="0"/>
                          <a:cs typeface="Times New Roman" panose="02020603050405020304" pitchFamily="18" charset="0"/>
                          <a:sym typeface="Symbol"/>
                        </a:rPr>
                        <a:t></a:t>
                      </a:r>
                      <a:r>
                        <a:rPr lang="en-US" sz="1800" i="1" baseline="-25000" dirty="0" smtClean="0">
                          <a:latin typeface="Times New Roman" panose="02020603050405020304" pitchFamily="18" charset="0"/>
                          <a:cs typeface="Times New Roman" panose="02020603050405020304" pitchFamily="18" charset="0"/>
                          <a:sym typeface="Symbol"/>
                        </a:rPr>
                        <a:t>z</a:t>
                      </a:r>
                      <a:endParaRPr lang="ru-RU" sz="1800" i="1" baseline="-25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0.037</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0.004</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5127">
                <a:tc>
                  <a:txBody>
                    <a:bodyPr/>
                    <a:lstStyle/>
                    <a:p>
                      <a:pPr marL="0" marR="0" indent="0" algn="l" defTabSz="948530" rtl="0" eaLnBrk="1" fontAlgn="auto" latinLnBrk="0" hangingPunct="1">
                        <a:lnSpc>
                          <a:spcPct val="100000"/>
                        </a:lnSpc>
                        <a:spcBef>
                          <a:spcPts val="0"/>
                        </a:spcBef>
                        <a:spcAft>
                          <a:spcPts val="0"/>
                        </a:spcAft>
                        <a:buClrTx/>
                        <a:buSzTx/>
                        <a:buFontTx/>
                        <a:buNone/>
                        <a:tabLst/>
                        <a:defRPr/>
                      </a:pPr>
                      <a:r>
                        <a:rPr lang="ru-RU" sz="1600" i="1" dirty="0" smtClean="0">
                          <a:sym typeface="Symbol"/>
                        </a:rPr>
                        <a:t></a:t>
                      </a:r>
                      <a:r>
                        <a:rPr lang="ru-RU" sz="1600" i="1" dirty="0" smtClean="0">
                          <a:latin typeface="Times New Roman" panose="02020603050405020304" pitchFamily="18" charset="0"/>
                          <a:cs typeface="Times New Roman" panose="02020603050405020304" pitchFamily="18" charset="0"/>
                          <a:sym typeface="Symbol"/>
                        </a:rPr>
                        <a:t></a:t>
                      </a:r>
                      <a:r>
                        <a:rPr lang="en-US" sz="1600" i="1" baseline="-25000" dirty="0" smtClean="0">
                          <a:latin typeface="Times New Roman" panose="02020603050405020304" pitchFamily="18" charset="0"/>
                          <a:cs typeface="Times New Roman" panose="02020603050405020304" pitchFamily="18" charset="0"/>
                          <a:sym typeface="Symbol"/>
                        </a:rPr>
                        <a:t>x</a:t>
                      </a:r>
                      <a:r>
                        <a:rPr lang="en-US" sz="1600" i="1" baseline="0" dirty="0" smtClean="0">
                          <a:latin typeface="Times New Roman" panose="02020603050405020304" pitchFamily="18" charset="0"/>
                          <a:cs typeface="Times New Roman" panose="02020603050405020304" pitchFamily="18" charset="0"/>
                          <a:sym typeface="Symbol"/>
                        </a:rPr>
                        <a:t> </a:t>
                      </a:r>
                      <a:r>
                        <a:rPr lang="en-US" sz="1600" i="0" baseline="0" dirty="0" smtClean="0">
                          <a:latin typeface="Times New Roman" panose="02020603050405020304" pitchFamily="18" charset="0"/>
                          <a:cs typeface="Times New Roman" panose="02020603050405020304" pitchFamily="18" charset="0"/>
                          <a:sym typeface="Symbol"/>
                        </a:rPr>
                        <a:t></a:t>
                      </a:r>
                      <a:r>
                        <a:rPr lang="ru-RU" sz="1600" i="1" dirty="0" smtClean="0">
                          <a:sym typeface="Symbol"/>
                        </a:rPr>
                        <a:t></a:t>
                      </a:r>
                      <a:r>
                        <a:rPr lang="ru-RU" sz="1600" i="1" dirty="0" smtClean="0">
                          <a:latin typeface="Times New Roman" panose="02020603050405020304" pitchFamily="18" charset="0"/>
                          <a:cs typeface="Times New Roman" panose="02020603050405020304" pitchFamily="18" charset="0"/>
                          <a:sym typeface="Symbol"/>
                        </a:rPr>
                        <a:t></a:t>
                      </a:r>
                      <a:r>
                        <a:rPr lang="en-US" sz="1600" i="1" baseline="-25000" dirty="0" smtClean="0">
                          <a:latin typeface="Times New Roman" panose="02020603050405020304" pitchFamily="18" charset="0"/>
                          <a:cs typeface="Times New Roman" panose="02020603050405020304" pitchFamily="18" charset="0"/>
                          <a:sym typeface="Symbol"/>
                        </a:rPr>
                        <a:t>y</a:t>
                      </a:r>
                      <a:endParaRPr lang="ru-RU" sz="1600" i="1" baseline="-250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0.0036 / 0.097</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0.0009 / 0.083</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54684">
                <a:tc>
                  <a:txBody>
                    <a:bodyPr/>
                    <a:lstStyle/>
                    <a:p>
                      <a:r>
                        <a:rPr lang="ru-RU" sz="1800" i="1" dirty="0" smtClean="0">
                          <a:latin typeface="Times New Roman" panose="02020603050405020304" pitchFamily="18" charset="0"/>
                          <a:cs typeface="Times New Roman" panose="02020603050405020304" pitchFamily="18" charset="0"/>
                          <a:sym typeface="Symbol"/>
                        </a:rPr>
                        <a:t></a:t>
                      </a:r>
                      <a:r>
                        <a:rPr lang="ru-RU" sz="1800" i="1" baseline="-25000" dirty="0" smtClean="0">
                          <a:latin typeface="Times New Roman" panose="02020603050405020304" pitchFamily="18" charset="0"/>
                          <a:cs typeface="Times New Roman" panose="02020603050405020304" pitchFamily="18" charset="0"/>
                          <a:sym typeface="Symbol"/>
                        </a:rPr>
                        <a:t></a:t>
                      </a:r>
                      <a:endParaRPr lang="ru-RU" sz="1800" i="1" baseline="-25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0.00133</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0.00122</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325127">
                <a:tc>
                  <a:txBody>
                    <a:bodyPr/>
                    <a:lstStyle/>
                    <a:p>
                      <a:r>
                        <a:rPr lang="en-US" sz="1600" i="1" dirty="0" smtClean="0">
                          <a:latin typeface="Times New Roman" panose="02020603050405020304" pitchFamily="18" charset="0"/>
                          <a:cs typeface="Times New Roman" panose="02020603050405020304" pitchFamily="18" charset="0"/>
                        </a:rPr>
                        <a:t>L</a:t>
                      </a:r>
                      <a:r>
                        <a:rPr lang="en-US" sz="1600" dirty="0" smtClean="0">
                          <a:latin typeface="Times New Roman" panose="02020603050405020304" pitchFamily="18" charset="0"/>
                          <a:cs typeface="Times New Roman" panose="02020603050405020304" pitchFamily="18" charset="0"/>
                        </a:rPr>
                        <a:t> / IP  [10</a:t>
                      </a:r>
                      <a:r>
                        <a:rPr lang="en-US" sz="1600" baseline="30000" dirty="0" smtClean="0">
                          <a:latin typeface="Times New Roman" panose="02020603050405020304" pitchFamily="18" charset="0"/>
                          <a:cs typeface="Times New Roman" panose="02020603050405020304" pitchFamily="18" charset="0"/>
                        </a:rPr>
                        <a:t>36</a:t>
                      </a:r>
                      <a:r>
                        <a:rPr lang="en-US" sz="1600" dirty="0" smtClean="0">
                          <a:latin typeface="Times New Roman" panose="02020603050405020304" pitchFamily="18" charset="0"/>
                          <a:cs typeface="Times New Roman" panose="02020603050405020304" pitchFamily="18" charset="0"/>
                        </a:rPr>
                        <a:t> cm</a:t>
                      </a:r>
                      <a:r>
                        <a:rPr lang="en-US" sz="1600" baseline="30000" dirty="0" smtClean="0">
                          <a:latin typeface="Times New Roman" panose="02020603050405020304" pitchFamily="18" charset="0"/>
                          <a:cs typeface="Times New Roman" panose="02020603050405020304" pitchFamily="18" charset="0"/>
                        </a:rPr>
                        <a:t>-2</a:t>
                      </a:r>
                      <a:r>
                        <a:rPr lang="en-US" sz="1600" dirty="0" smtClean="0">
                          <a:latin typeface="Times New Roman" panose="02020603050405020304" pitchFamily="18" charset="0"/>
                          <a:cs typeface="Times New Roman" panose="02020603050405020304" pitchFamily="18" charset="0"/>
                        </a:rPr>
                        <a:t>c</a:t>
                      </a:r>
                      <a:r>
                        <a:rPr lang="en-US" sz="1600" baseline="30000" dirty="0" smtClean="0">
                          <a:latin typeface="Times New Roman" panose="02020603050405020304" pitchFamily="18" charset="0"/>
                          <a:cs typeface="Times New Roman" panose="02020603050405020304" pitchFamily="18" charset="0"/>
                        </a:rPr>
                        <a:t>-1</a:t>
                      </a:r>
                      <a:r>
                        <a:rPr lang="en-US" sz="1600" dirty="0" smtClean="0">
                          <a:latin typeface="Times New Roman" panose="02020603050405020304" pitchFamily="18" charset="0"/>
                          <a:cs typeface="Times New Roman" panose="02020603050405020304" pitchFamily="18" charset="0"/>
                        </a:rPr>
                        <a:t>]</a:t>
                      </a:r>
                      <a:endParaRPr lang="ru-RU"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latin typeface="Times New Roman" panose="02020603050405020304" pitchFamily="18" charset="0"/>
                          <a:cs typeface="Times New Roman" panose="02020603050405020304" pitchFamily="18" charset="0"/>
                        </a:rPr>
                        <a:t>1.85</a:t>
                      </a:r>
                      <a:endParaRPr lang="ru-RU" sz="1600" b="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r>
                        <a:rPr lang="en-US" sz="1600" b="0" dirty="0" smtClean="0">
                          <a:solidFill>
                            <a:schemeClr val="tx1">
                              <a:lumMod val="75000"/>
                              <a:lumOff val="25000"/>
                            </a:schemeClr>
                          </a:solidFill>
                          <a:latin typeface="Times New Roman" panose="02020603050405020304" pitchFamily="18" charset="0"/>
                          <a:cs typeface="Times New Roman" panose="02020603050405020304" pitchFamily="18" charset="0"/>
                        </a:rPr>
                        <a:t>1.85</a:t>
                      </a:r>
                      <a:endParaRPr lang="ru-RU" sz="1600" b="0" dirty="0">
                        <a:solidFill>
                          <a:schemeClr val="tx1">
                            <a:lumMod val="75000"/>
                            <a:lumOff val="25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6" name="TextBox 5"/>
          <p:cNvSpPr txBox="1"/>
          <p:nvPr/>
        </p:nvSpPr>
        <p:spPr>
          <a:xfrm>
            <a:off x="2952000" y="5184000"/>
            <a:ext cx="774700" cy="474489"/>
          </a:xfrm>
          <a:prstGeom prst="rect">
            <a:avLst/>
          </a:prstGeom>
          <a:noFill/>
        </p:spPr>
        <p:txBody>
          <a:bodyPr wrap="square" tIns="0" bIns="0" rtlCol="0" anchor="t" anchorCtr="0">
            <a:spAutoFit/>
          </a:bodyPr>
          <a:lstStyle/>
          <a:p>
            <a:pPr algn="l">
              <a:lnSpc>
                <a:spcPts val="3700"/>
              </a:lnSpc>
            </a:pPr>
            <a:r>
              <a:rPr lang="en-US" sz="1400" dirty="0"/>
              <a:t>z</a:t>
            </a:r>
            <a:r>
              <a:rPr lang="en-US" sz="1400" dirty="0" smtClean="0"/>
              <a:t> [cm]</a:t>
            </a:r>
            <a:endParaRPr lang="ru-RU" sz="1400" dirty="0"/>
          </a:p>
        </p:txBody>
      </p:sp>
      <p:sp>
        <p:nvSpPr>
          <p:cNvPr id="7" name="TextBox 6"/>
          <p:cNvSpPr txBox="1"/>
          <p:nvPr/>
        </p:nvSpPr>
        <p:spPr>
          <a:xfrm>
            <a:off x="1908000" y="1260000"/>
            <a:ext cx="2832100" cy="566822"/>
          </a:xfrm>
          <a:prstGeom prst="rect">
            <a:avLst/>
          </a:prstGeom>
          <a:noFill/>
        </p:spPr>
        <p:txBody>
          <a:bodyPr wrap="square" rtlCol="0">
            <a:spAutoFit/>
          </a:bodyPr>
          <a:lstStyle/>
          <a:p>
            <a:pPr algn="l">
              <a:lnSpc>
                <a:spcPts val="3700"/>
              </a:lnSpc>
            </a:pPr>
            <a:r>
              <a:rPr lang="en-US" sz="1800" dirty="0" smtClean="0"/>
              <a:t>Longitudinal bunch profile</a:t>
            </a:r>
            <a:endParaRPr lang="ru-RU" sz="1800" dirty="0"/>
          </a:p>
        </p:txBody>
      </p:sp>
      <p:sp>
        <p:nvSpPr>
          <p:cNvPr id="8"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9"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10" name="TextBox 9"/>
          <p:cNvSpPr txBox="1"/>
          <p:nvPr/>
        </p:nvSpPr>
        <p:spPr>
          <a:xfrm>
            <a:off x="681540" y="5878286"/>
            <a:ext cx="11109108" cy="683264"/>
          </a:xfrm>
          <a:prstGeom prst="rect">
            <a:avLst/>
          </a:prstGeom>
          <a:noFill/>
        </p:spPr>
        <p:txBody>
          <a:bodyPr wrap="square" rtlCol="0">
            <a:spAutoFit/>
          </a:bodyPr>
          <a:lstStyle/>
          <a:p>
            <a:pPr>
              <a:lnSpc>
                <a:spcPct val="120000"/>
              </a:lnSpc>
            </a:pPr>
            <a:r>
              <a:rPr lang="en-US" sz="1600" dirty="0"/>
              <a:t>Fortunately, the effect of the asymmetry of longitudinal shifts on the </a:t>
            </a:r>
            <a:r>
              <a:rPr lang="en-US" sz="1600" dirty="0" smtClean="0"/>
              <a:t>BS </a:t>
            </a:r>
            <a:r>
              <a:rPr lang="en-US" sz="1600" dirty="0"/>
              <a:t>turned out to be much smaller than for Gaussian bunches. This needs to be further explored and explained.</a:t>
            </a:r>
            <a:endParaRPr lang="ru-RU" sz="1600" dirty="0"/>
          </a:p>
        </p:txBody>
      </p:sp>
    </p:spTree>
    <p:extLst>
      <p:ext uri="{BB962C8B-B14F-4D97-AF65-F5344CB8AC3E}">
        <p14:creationId xmlns:p14="http://schemas.microsoft.com/office/powerpoint/2010/main" val="2991835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3" name="TextBox 2"/>
          <p:cNvSpPr txBox="1"/>
          <p:nvPr/>
        </p:nvSpPr>
        <p:spPr>
          <a:xfrm>
            <a:off x="0" y="468000"/>
            <a:ext cx="12204700" cy="59093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Half-Integer</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 </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Harmonics: Open Questions and Next Steps</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4"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5"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6" name="TextBox 5"/>
          <p:cNvSpPr txBox="1"/>
          <p:nvPr/>
        </p:nvSpPr>
        <p:spPr>
          <a:xfrm>
            <a:off x="1511300" y="1511300"/>
            <a:ext cx="9512300" cy="4487382"/>
          </a:xfrm>
          <a:prstGeom prst="rect">
            <a:avLst/>
          </a:prstGeom>
          <a:noFill/>
        </p:spPr>
        <p:txBody>
          <a:bodyPr wrap="square" rtlCol="0">
            <a:spAutoFit/>
          </a:bodyPr>
          <a:lstStyle/>
          <a:p>
            <a:pPr marL="457200" indent="-457200">
              <a:lnSpc>
                <a:spcPct val="120000"/>
              </a:lnSpc>
              <a:buFont typeface="Wingdings" panose="05000000000000000000" pitchFamily="2" charset="2"/>
              <a:buChar char="§"/>
            </a:pPr>
            <a:r>
              <a:rPr lang="en-US" sz="2400" dirty="0" smtClean="0">
                <a:sym typeface="Symbol"/>
              </a:rPr>
              <a:t>The </a:t>
            </a:r>
            <a:r>
              <a:rPr lang="en-US" sz="2400" dirty="0">
                <a:sym typeface="Symbol"/>
              </a:rPr>
              <a:t>peak of charge density becomes lower and wider. Does it help for impedance-related </a:t>
            </a:r>
            <a:r>
              <a:rPr lang="en-US" sz="2400" dirty="0" smtClean="0">
                <a:sym typeface="Symbol"/>
              </a:rPr>
              <a:t>problems?</a:t>
            </a:r>
            <a:endParaRPr lang="en-US" sz="2400" dirty="0" smtClean="0"/>
          </a:p>
          <a:p>
            <a:pPr algn="l">
              <a:lnSpc>
                <a:spcPct val="120000"/>
              </a:lnSpc>
            </a:pPr>
            <a:endParaRPr lang="en-US" sz="1200" dirty="0" smtClean="0"/>
          </a:p>
          <a:p>
            <a:pPr marL="457200" indent="-457200" algn="l">
              <a:lnSpc>
                <a:spcPct val="120000"/>
              </a:lnSpc>
              <a:buFont typeface="Wingdings" panose="05000000000000000000" pitchFamily="2" charset="2"/>
              <a:buChar char="§"/>
            </a:pPr>
            <a:r>
              <a:rPr lang="en-US" sz="2400" dirty="0"/>
              <a:t>H</a:t>
            </a:r>
            <a:r>
              <a:rPr lang="en-US" sz="2400" dirty="0" smtClean="0"/>
              <a:t>ow the coherent beam-beam instability is affected? Can we relax </a:t>
            </a:r>
            <a:r>
              <a:rPr lang="en-US" sz="2400" i="1" dirty="0" smtClean="0">
                <a:latin typeface="Times New Roman" panose="02020603050405020304" pitchFamily="18" charset="0"/>
                <a:cs typeface="Times New Roman" panose="02020603050405020304" pitchFamily="18" charset="0"/>
                <a:sym typeface="Symbol"/>
              </a:rPr>
              <a:t></a:t>
            </a:r>
            <a:r>
              <a:rPr lang="en-US" sz="2400" i="1" baseline="-25000" dirty="0" smtClean="0">
                <a:latin typeface="Times New Roman" panose="02020603050405020304" pitchFamily="18" charset="0"/>
                <a:cs typeface="Times New Roman" panose="02020603050405020304" pitchFamily="18" charset="0"/>
                <a:sym typeface="Symbol"/>
              </a:rPr>
              <a:t>x</a:t>
            </a:r>
            <a:r>
              <a:rPr lang="en-US" sz="2400" i="1" baseline="30000" dirty="0" smtClean="0">
                <a:latin typeface="Times New Roman" panose="02020603050405020304" pitchFamily="18" charset="0"/>
                <a:cs typeface="Times New Roman" panose="02020603050405020304" pitchFamily="18" charset="0"/>
                <a:sym typeface="Symbol"/>
              </a:rPr>
              <a:t>*</a:t>
            </a:r>
            <a:r>
              <a:rPr lang="en-US" sz="2400" dirty="0" smtClean="0">
                <a:sym typeface="Symbol"/>
              </a:rPr>
              <a:t> ?</a:t>
            </a:r>
          </a:p>
          <a:p>
            <a:pPr algn="l">
              <a:lnSpc>
                <a:spcPct val="120000"/>
              </a:lnSpc>
            </a:pPr>
            <a:endParaRPr lang="en-US" sz="1000" dirty="0">
              <a:sym typeface="Symbol"/>
            </a:endParaRPr>
          </a:p>
          <a:p>
            <a:pPr marL="457200" indent="-457200" algn="l">
              <a:lnSpc>
                <a:spcPct val="120000"/>
              </a:lnSpc>
              <a:buFont typeface="Wingdings" panose="05000000000000000000" pitchFamily="2" charset="2"/>
              <a:buChar char="§"/>
            </a:pPr>
            <a:r>
              <a:rPr lang="en-US" sz="2400" dirty="0" smtClean="0">
                <a:sym typeface="Symbol"/>
              </a:rPr>
              <a:t>What is the optimal harmonic number: 3.5, 7.5, something else?</a:t>
            </a:r>
          </a:p>
          <a:p>
            <a:pPr algn="l">
              <a:lnSpc>
                <a:spcPct val="120000"/>
              </a:lnSpc>
            </a:pPr>
            <a:endParaRPr lang="en-US" sz="1200" dirty="0" smtClean="0">
              <a:sym typeface="Symbol"/>
            </a:endParaRPr>
          </a:p>
          <a:p>
            <a:pPr marL="457200" indent="-457200" algn="l">
              <a:lnSpc>
                <a:spcPct val="120000"/>
              </a:lnSpc>
              <a:buFont typeface="Wingdings" panose="05000000000000000000" pitchFamily="2" charset="2"/>
              <a:buChar char="§"/>
            </a:pPr>
            <a:r>
              <a:rPr lang="en-US" sz="2400" dirty="0" smtClean="0">
                <a:sym typeface="Symbol"/>
              </a:rPr>
              <a:t>Since BS is decreased, this technique will help at the top energy too. What is the optimal harmonic there?</a:t>
            </a:r>
          </a:p>
          <a:p>
            <a:pPr algn="l">
              <a:lnSpc>
                <a:spcPct val="120000"/>
              </a:lnSpc>
            </a:pPr>
            <a:endParaRPr lang="en-US" sz="1200" dirty="0">
              <a:sym typeface="Symbol"/>
            </a:endParaRPr>
          </a:p>
          <a:p>
            <a:pPr marL="457200" indent="-457200" algn="l">
              <a:lnSpc>
                <a:spcPct val="120000"/>
              </a:lnSpc>
              <a:buFont typeface="Wingdings" panose="05000000000000000000" pitchFamily="2" charset="2"/>
              <a:buChar char="§"/>
            </a:pPr>
            <a:r>
              <a:rPr lang="en-US" sz="2400" dirty="0" smtClean="0">
                <a:sym typeface="Symbol"/>
              </a:rPr>
              <a:t>More questions …</a:t>
            </a:r>
            <a:endParaRPr lang="ru-RU" sz="2400" dirty="0"/>
          </a:p>
        </p:txBody>
      </p:sp>
    </p:spTree>
    <p:extLst>
      <p:ext uri="{BB962C8B-B14F-4D97-AF65-F5344CB8AC3E}">
        <p14:creationId xmlns:p14="http://schemas.microsoft.com/office/powerpoint/2010/main" val="33700840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extBox 2"/>
          <p:cNvSpPr txBox="1"/>
          <p:nvPr/>
        </p:nvSpPr>
        <p:spPr>
          <a:xfrm>
            <a:off x="0" y="487685"/>
            <a:ext cx="12204700" cy="55156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Lattice Errors and Misalignments</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7"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8"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9" name="TextBox 8"/>
          <p:cNvSpPr txBox="1"/>
          <p:nvPr/>
        </p:nvSpPr>
        <p:spPr>
          <a:xfrm>
            <a:off x="1255800" y="1105600"/>
            <a:ext cx="9731730" cy="5632311"/>
          </a:xfrm>
          <a:prstGeom prst="rect">
            <a:avLst/>
          </a:prstGeom>
          <a:noFill/>
          <a:ln>
            <a:noFill/>
          </a:ln>
        </p:spPr>
        <p:txBody>
          <a:bodyPr wrap="square" rtlCol="0">
            <a:spAutoFit/>
          </a:bodyPr>
          <a:lstStyle/>
          <a:p>
            <a:pPr marL="342900" indent="-342900" algn="just">
              <a:buFont typeface="Wingdings" panose="05000000000000000000" pitchFamily="2" charset="2"/>
              <a:buChar char="§"/>
            </a:pPr>
            <a:r>
              <a:rPr lang="en-US" sz="2000" dirty="0" smtClean="0">
                <a:solidFill>
                  <a:srgbClr val="000000"/>
                </a:solidFill>
                <a:latin typeface="Calibri" panose="020F0502020204030204" pitchFamily="34" charset="0"/>
              </a:rPr>
              <a:t>Misalignments </a:t>
            </a:r>
            <a:r>
              <a:rPr lang="en-US" sz="2000" dirty="0">
                <a:solidFill>
                  <a:srgbClr val="000000"/>
                </a:solidFill>
                <a:latin typeface="Calibri" panose="020F0502020204030204" pitchFamily="34" charset="0"/>
              </a:rPr>
              <a:t>and </a:t>
            </a:r>
            <a:r>
              <a:rPr lang="en-US" sz="2000" dirty="0" smtClean="0">
                <a:solidFill>
                  <a:srgbClr val="000000"/>
                </a:solidFill>
                <a:latin typeface="Calibri" panose="020F0502020204030204" pitchFamily="34" charset="0"/>
              </a:rPr>
              <a:t>errors can </a:t>
            </a:r>
            <a:r>
              <a:rPr lang="en-US" sz="2000" dirty="0">
                <a:solidFill>
                  <a:srgbClr val="000000"/>
                </a:solidFill>
                <a:latin typeface="Calibri" panose="020F0502020204030204" pitchFamily="34" charset="0"/>
              </a:rPr>
              <a:t>lead to a significant </a:t>
            </a:r>
            <a:r>
              <a:rPr lang="en-US" sz="2000" u="sng" dirty="0">
                <a:solidFill>
                  <a:srgbClr val="000000"/>
                </a:solidFill>
                <a:latin typeface="Calibri" panose="020F0502020204030204" pitchFamily="34" charset="0"/>
              </a:rPr>
              <a:t>decrease in the </a:t>
            </a:r>
            <a:r>
              <a:rPr lang="en-US" sz="2000" u="sng" dirty="0" smtClean="0">
                <a:solidFill>
                  <a:srgbClr val="000000"/>
                </a:solidFill>
                <a:latin typeface="Calibri" panose="020F0502020204030204" pitchFamily="34" charset="0"/>
              </a:rPr>
              <a:t>DA and momentum acceptance</a:t>
            </a:r>
            <a:r>
              <a:rPr lang="en-US" sz="2000" dirty="0" smtClean="0">
                <a:solidFill>
                  <a:srgbClr val="000000"/>
                </a:solidFill>
                <a:latin typeface="Calibri" panose="020F0502020204030204" pitchFamily="34" charset="0"/>
              </a:rPr>
              <a:t>. This limits the luminosity per IP even in the case of ideal super-periodicity.</a:t>
            </a:r>
          </a:p>
          <a:p>
            <a:pPr algn="just"/>
            <a:endParaRPr lang="en-US" sz="1000" dirty="0" smtClean="0">
              <a:solidFill>
                <a:srgbClr val="000000"/>
              </a:solidFill>
              <a:latin typeface="Calibri" panose="020F0502020204030204" pitchFamily="34" charset="0"/>
            </a:endParaRPr>
          </a:p>
          <a:p>
            <a:pPr marL="342900" indent="-342900" algn="just">
              <a:buFont typeface="Wingdings" panose="05000000000000000000" pitchFamily="2" charset="2"/>
              <a:buChar char="§"/>
            </a:pPr>
            <a:r>
              <a:rPr lang="en-US" sz="2000" dirty="0" smtClean="0">
                <a:solidFill>
                  <a:srgbClr val="000000"/>
                </a:solidFill>
                <a:latin typeface="Calibri" panose="020F0502020204030204" pitchFamily="34" charset="0"/>
              </a:rPr>
              <a:t>The </a:t>
            </a:r>
            <a:r>
              <a:rPr lang="en-US" sz="2000" u="sng" dirty="0" smtClean="0">
                <a:solidFill>
                  <a:srgbClr val="000000"/>
                </a:solidFill>
                <a:latin typeface="Calibri" panose="020F0502020204030204" pitchFamily="34" charset="0"/>
              </a:rPr>
              <a:t>full beam-beam footprint </a:t>
            </a:r>
            <a:r>
              <a:rPr lang="en-US" sz="2000" dirty="0" smtClean="0">
                <a:solidFill>
                  <a:srgbClr val="000000"/>
                </a:solidFill>
                <a:latin typeface="Calibri" panose="020F0502020204030204" pitchFamily="34" charset="0"/>
              </a:rPr>
              <a:t>from 2 or 4 IPs can cross a number of strong resonances, e.g. 1/2, 1/3, etc. The </a:t>
            </a:r>
            <a:r>
              <a:rPr lang="en-US" sz="2000" dirty="0">
                <a:solidFill>
                  <a:srgbClr val="000000"/>
                </a:solidFill>
                <a:latin typeface="Calibri" panose="020F0502020204030204" pitchFamily="34" charset="0"/>
              </a:rPr>
              <a:t>width of these resonances depends on the level </a:t>
            </a:r>
            <a:r>
              <a:rPr lang="en-US" sz="2000" dirty="0" smtClean="0">
                <a:solidFill>
                  <a:srgbClr val="000000"/>
                </a:solidFill>
                <a:latin typeface="Calibri" panose="020F0502020204030204" pitchFamily="34" charset="0"/>
              </a:rPr>
              <a:t>of </a:t>
            </a:r>
            <a:r>
              <a:rPr lang="en-US" sz="2000" u="sng" dirty="0">
                <a:solidFill>
                  <a:srgbClr val="000000"/>
                </a:solidFill>
                <a:latin typeface="Calibri" panose="020F0502020204030204" pitchFamily="34" charset="0"/>
              </a:rPr>
              <a:t>symmetry </a:t>
            </a:r>
            <a:r>
              <a:rPr lang="en-US" sz="2000" u="sng" dirty="0" smtClean="0">
                <a:solidFill>
                  <a:srgbClr val="000000"/>
                </a:solidFill>
                <a:latin typeface="Calibri" panose="020F0502020204030204" pitchFamily="34" charset="0"/>
              </a:rPr>
              <a:t>breaking</a:t>
            </a:r>
            <a:r>
              <a:rPr lang="en-US" sz="2000" dirty="0" smtClean="0">
                <a:solidFill>
                  <a:srgbClr val="000000"/>
                </a:solidFill>
                <a:latin typeface="Calibri" panose="020F0502020204030204" pitchFamily="34" charset="0"/>
              </a:rPr>
              <a:t>, which depends on the magnitude of misalignments and the quality of corrections.</a:t>
            </a:r>
          </a:p>
          <a:p>
            <a:pPr algn="just"/>
            <a:endParaRPr lang="en-US" sz="1000" dirty="0">
              <a:solidFill>
                <a:srgbClr val="000000"/>
              </a:solidFill>
              <a:latin typeface="Calibri" panose="020F0502020204030204" pitchFamily="34" charset="0"/>
            </a:endParaRPr>
          </a:p>
          <a:p>
            <a:pPr marL="342900" indent="-342900" algn="just">
              <a:buFont typeface="Wingdings" panose="05000000000000000000" pitchFamily="2" charset="2"/>
              <a:buChar char="§"/>
            </a:pPr>
            <a:r>
              <a:rPr lang="en-US" sz="2000" dirty="0">
                <a:solidFill>
                  <a:srgbClr val="000000"/>
                </a:solidFill>
                <a:latin typeface="Calibri" panose="020F0502020204030204" pitchFamily="34" charset="0"/>
              </a:rPr>
              <a:t>Ways to solve the problem</a:t>
            </a:r>
            <a:r>
              <a:rPr lang="en-US" sz="2000" dirty="0" smtClean="0">
                <a:solidFill>
                  <a:srgbClr val="000000"/>
                </a:solidFill>
                <a:latin typeface="Calibri" panose="020F0502020204030204" pitchFamily="34" charset="0"/>
              </a:rPr>
              <a:t>: improve the </a:t>
            </a:r>
            <a:r>
              <a:rPr lang="en-US" sz="2000" dirty="0">
                <a:solidFill>
                  <a:srgbClr val="000000"/>
                </a:solidFill>
                <a:latin typeface="Calibri" panose="020F0502020204030204" pitchFamily="34" charset="0"/>
              </a:rPr>
              <a:t>quality of </a:t>
            </a:r>
            <a:r>
              <a:rPr lang="en-US" sz="2000" dirty="0" smtClean="0">
                <a:solidFill>
                  <a:srgbClr val="000000"/>
                </a:solidFill>
                <a:latin typeface="Calibri" panose="020F0502020204030204" pitchFamily="34" charset="0"/>
              </a:rPr>
              <a:t>corrections, and reduce the </a:t>
            </a:r>
            <a:r>
              <a:rPr lang="en-US" sz="2000" dirty="0">
                <a:solidFill>
                  <a:srgbClr val="000000"/>
                </a:solidFill>
                <a:latin typeface="Calibri" panose="020F0502020204030204" pitchFamily="34" charset="0"/>
              </a:rPr>
              <a:t>magnitude of misalignments </a:t>
            </a:r>
            <a:r>
              <a:rPr lang="en-US" sz="2000" dirty="0" smtClean="0">
                <a:solidFill>
                  <a:srgbClr val="000000"/>
                </a:solidFill>
                <a:latin typeface="Calibri" panose="020F0502020204030204" pitchFamily="34" charset="0"/>
              </a:rPr>
              <a:t>(can be expensive</a:t>
            </a:r>
            <a:r>
              <a:rPr lang="en-US" sz="2000" dirty="0" smtClean="0">
                <a:solidFill>
                  <a:srgbClr val="000000"/>
                </a:solidFill>
                <a:latin typeface="Calibri" panose="020F0502020204030204" pitchFamily="34" charset="0"/>
              </a:rPr>
              <a:t>!). Probably, the best solution: </a:t>
            </a:r>
            <a:r>
              <a:rPr lang="en-US" sz="2000" u="sng" dirty="0" smtClean="0">
                <a:solidFill>
                  <a:srgbClr val="000000"/>
                </a:solidFill>
                <a:latin typeface="Calibri" panose="020F0502020204030204" pitchFamily="34" charset="0"/>
              </a:rPr>
              <a:t>beam based alignment</a:t>
            </a:r>
            <a:r>
              <a:rPr lang="en-US" sz="2000" dirty="0" smtClean="0">
                <a:solidFill>
                  <a:srgbClr val="000000"/>
                </a:solidFill>
                <a:latin typeface="Calibri" panose="020F0502020204030204" pitchFamily="34" charset="0"/>
              </a:rPr>
              <a:t>.</a:t>
            </a:r>
            <a:endParaRPr lang="en-US" sz="2000" dirty="0" smtClean="0">
              <a:solidFill>
                <a:srgbClr val="000000"/>
              </a:solidFill>
              <a:latin typeface="Calibri" panose="020F0502020204030204" pitchFamily="34" charset="0"/>
            </a:endParaRPr>
          </a:p>
          <a:p>
            <a:pPr algn="just"/>
            <a:endParaRPr lang="en-US" sz="1000" dirty="0">
              <a:solidFill>
                <a:srgbClr val="000000"/>
              </a:solidFill>
              <a:latin typeface="Calibri" panose="020F0502020204030204" pitchFamily="34" charset="0"/>
            </a:endParaRPr>
          </a:p>
          <a:p>
            <a:pPr marL="342900" indent="-342900" algn="just">
              <a:buFont typeface="Wingdings" panose="05000000000000000000" pitchFamily="2" charset="2"/>
              <a:buChar char="§"/>
            </a:pPr>
            <a:r>
              <a:rPr lang="en-US" sz="2000" dirty="0">
                <a:solidFill>
                  <a:srgbClr val="000000"/>
                </a:solidFill>
                <a:latin typeface="Calibri" panose="020F0502020204030204" pitchFamily="34" charset="0"/>
              </a:rPr>
              <a:t>C</a:t>
            </a:r>
            <a:r>
              <a:rPr lang="en-US" sz="2000" dirty="0" smtClean="0">
                <a:solidFill>
                  <a:srgbClr val="000000"/>
                </a:solidFill>
                <a:latin typeface="Calibri" panose="020F0502020204030204" pitchFamily="34" charset="0"/>
              </a:rPr>
              <a:t>orrection and tuning should </a:t>
            </a:r>
            <a:r>
              <a:rPr lang="en-US" sz="2000" dirty="0">
                <a:solidFill>
                  <a:srgbClr val="000000"/>
                </a:solidFill>
                <a:latin typeface="Calibri" panose="020F0502020204030204" pitchFamily="34" charset="0"/>
              </a:rPr>
              <a:t>consist of several stages: </a:t>
            </a:r>
            <a:r>
              <a:rPr lang="en-US" sz="2000" dirty="0" smtClean="0">
                <a:solidFill>
                  <a:srgbClr val="000000"/>
                </a:solidFill>
                <a:latin typeface="Calibri" panose="020F0502020204030204" pitchFamily="34" charset="0"/>
              </a:rPr>
              <a:t>obtain </a:t>
            </a:r>
            <a:r>
              <a:rPr lang="en-US" sz="2000" dirty="0">
                <a:solidFill>
                  <a:srgbClr val="000000"/>
                </a:solidFill>
                <a:latin typeface="Calibri" panose="020F0502020204030204" pitchFamily="34" charset="0"/>
              </a:rPr>
              <a:t>a stable orbit </a:t>
            </a:r>
            <a:r>
              <a:rPr lang="en-US" sz="2000" dirty="0" smtClean="0">
                <a:solidFill>
                  <a:srgbClr val="000000"/>
                </a:solidFill>
                <a:latin typeface="Calibri" panose="020F0502020204030204" pitchFamily="34" charset="0"/>
              </a:rPr>
              <a:t>and designed </a:t>
            </a:r>
            <a:r>
              <a:rPr lang="en-US" sz="2000" dirty="0">
                <a:solidFill>
                  <a:srgbClr val="000000"/>
                </a:solidFill>
                <a:latin typeface="Calibri" panose="020F0502020204030204" pitchFamily="34" charset="0"/>
              </a:rPr>
              <a:t>emittances, then enlarge the DA and momentum acceptance, and special attention must be paid to obtaining </a:t>
            </a:r>
            <a:r>
              <a:rPr lang="en-US" sz="2000" dirty="0" smtClean="0">
                <a:solidFill>
                  <a:srgbClr val="000000"/>
                </a:solidFill>
                <a:latin typeface="Calibri" panose="020F0502020204030204" pitchFamily="34" charset="0"/>
              </a:rPr>
              <a:t>designed </a:t>
            </a:r>
            <a:r>
              <a:rPr lang="en-US" sz="2000" dirty="0">
                <a:solidFill>
                  <a:srgbClr val="000000"/>
                </a:solidFill>
                <a:latin typeface="Calibri" panose="020F0502020204030204" pitchFamily="34" charset="0"/>
              </a:rPr>
              <a:t>lattice parameters at the IPs and crab sextupoles (dedicated knobs </a:t>
            </a:r>
            <a:r>
              <a:rPr lang="en-US" sz="2000" dirty="0" smtClean="0">
                <a:solidFill>
                  <a:srgbClr val="000000"/>
                </a:solidFill>
                <a:latin typeface="Calibri" panose="020F0502020204030204" pitchFamily="34" charset="0"/>
              </a:rPr>
              <a:t>in</a:t>
            </a:r>
            <a:r>
              <a:rPr lang="en-US" sz="2000" dirty="0" smtClean="0">
                <a:solidFill>
                  <a:srgbClr val="000000"/>
                </a:solidFill>
                <a:latin typeface="Calibri" panose="020F0502020204030204" pitchFamily="34" charset="0"/>
              </a:rPr>
              <a:t> </a:t>
            </a:r>
            <a:r>
              <a:rPr lang="en-US" sz="2000" dirty="0">
                <a:solidFill>
                  <a:srgbClr val="000000"/>
                </a:solidFill>
                <a:latin typeface="Calibri" panose="020F0502020204030204" pitchFamily="34" charset="0"/>
              </a:rPr>
              <a:t>the IR</a:t>
            </a:r>
            <a:r>
              <a:rPr lang="en-US" sz="2000" dirty="0" smtClean="0">
                <a:solidFill>
                  <a:srgbClr val="000000"/>
                </a:solidFill>
                <a:latin typeface="Calibri" panose="020F0502020204030204" pitchFamily="34" charset="0"/>
              </a:rPr>
              <a:t>).</a:t>
            </a:r>
            <a:endParaRPr lang="en-US" sz="2000" dirty="0" smtClean="0">
              <a:solidFill>
                <a:srgbClr val="000000"/>
              </a:solidFill>
              <a:latin typeface="Calibri" panose="020F0502020204030204" pitchFamily="34" charset="0"/>
            </a:endParaRPr>
          </a:p>
          <a:p>
            <a:pPr algn="just"/>
            <a:endParaRPr lang="en-US" sz="1000" dirty="0">
              <a:solidFill>
                <a:srgbClr val="000000"/>
              </a:solidFill>
              <a:latin typeface="Calibri" panose="020F0502020204030204" pitchFamily="34" charset="0"/>
            </a:endParaRPr>
          </a:p>
          <a:p>
            <a:pPr marL="342900" indent="-342900" algn="just">
              <a:buFont typeface="Wingdings" panose="05000000000000000000" pitchFamily="2" charset="2"/>
              <a:buChar char="§"/>
            </a:pPr>
            <a:r>
              <a:rPr lang="en-US" sz="2000" dirty="0">
                <a:solidFill>
                  <a:srgbClr val="000000"/>
                </a:solidFill>
                <a:latin typeface="Calibri" panose="020F0502020204030204" pitchFamily="34" charset="0"/>
              </a:rPr>
              <a:t>A realistic assessment of the beam dynamics, luminosity and lifetime is possible only in simulations, taking into account all errors, corrections and beam-beam effects</a:t>
            </a:r>
            <a:r>
              <a:rPr lang="en-US" sz="2000" dirty="0" smtClean="0">
                <a:solidFill>
                  <a:srgbClr val="000000"/>
                </a:solidFill>
                <a:latin typeface="Calibri" panose="020F0502020204030204" pitchFamily="34" charset="0"/>
              </a:rPr>
              <a:t>. </a:t>
            </a:r>
            <a:r>
              <a:rPr lang="en-US" sz="2000" dirty="0" smtClean="0">
                <a:solidFill>
                  <a:srgbClr val="000000"/>
                </a:solidFill>
                <a:latin typeface="Calibri" panose="020F0502020204030204" pitchFamily="34" charset="0"/>
              </a:rPr>
              <a:t>Work in progress.</a:t>
            </a:r>
            <a:endParaRPr lang="en-US" sz="2000" dirty="0" smtClean="0">
              <a:solidFill>
                <a:srgbClr val="000000"/>
              </a:solidFill>
              <a:latin typeface="Calibri" panose="020F0502020204030204" pitchFamily="34" charset="0"/>
            </a:endParaRPr>
          </a:p>
        </p:txBody>
      </p:sp>
    </p:spTree>
    <p:extLst>
      <p:ext uri="{BB962C8B-B14F-4D97-AF65-F5344CB8AC3E}">
        <p14:creationId xmlns:p14="http://schemas.microsoft.com/office/powerpoint/2010/main" val="4180425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F4BE85B2-BABC-412F-8D5C-AE83A32F19DB}"/>
              </a:ext>
            </a:extLst>
          </p:cNvPr>
          <p:cNvSpPr>
            <a:spLocks noGrp="1"/>
          </p:cNvSpPr>
          <p:nvPr>
            <p:ph type="ctrTitle"/>
          </p:nvPr>
        </p:nvSpPr>
        <p:spPr/>
        <p:txBody>
          <a:bodyPr/>
          <a:lstStyle/>
          <a:p>
            <a:r>
              <a:rPr lang="en-US" dirty="0"/>
              <a:t>Thank </a:t>
            </a:r>
            <a:r>
              <a:rPr lang="en-US" dirty="0" smtClean="0"/>
              <a:t>you </a:t>
            </a:r>
            <a:r>
              <a:rPr lang="en-US" dirty="0"/>
              <a:t/>
            </a:r>
            <a:br>
              <a:rPr lang="en-US" dirty="0"/>
            </a:br>
            <a:r>
              <a:rPr lang="en-US" dirty="0"/>
              <a:t>for your </a:t>
            </a:r>
            <a:r>
              <a:rPr lang="en-US" dirty="0" smtClean="0"/>
              <a:t>attention.</a:t>
            </a:r>
            <a:endParaRPr lang="de-AT" dirty="0"/>
          </a:p>
        </p:txBody>
      </p:sp>
      <p:sp>
        <p:nvSpPr>
          <p:cNvPr id="8" name="Foliennummernplatzhalter 1">
            <a:extLst>
              <a:ext uri="{FF2B5EF4-FFF2-40B4-BE49-F238E27FC236}">
                <a16:creationId xmlns="" xmlns:a16="http://schemas.microsoft.com/office/drawing/2014/main" id="{38C1E07E-32FB-B241-A391-8BD4A6B0F32D}"/>
              </a:ext>
            </a:extLst>
          </p:cNvPr>
          <p:cNvSpPr txBox="1">
            <a:spLocks/>
          </p:cNvSpPr>
          <p:nvPr/>
        </p:nvSpPr>
        <p:spPr>
          <a:xfrm>
            <a:off x="11672547" y="130260"/>
            <a:ext cx="386374" cy="227391"/>
          </a:xfrm>
          <a:prstGeom prst="rect">
            <a:avLst/>
          </a:prstGeom>
        </p:spPr>
        <p:txBody>
          <a:bodyPr lIns="126471" tIns="63235" rIns="126471" bIns="63235"/>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14</a:t>
            </a:fld>
            <a:endParaRPr lang="en-US" dirty="0"/>
          </a:p>
        </p:txBody>
      </p:sp>
      <p:sp>
        <p:nvSpPr>
          <p:cNvPr id="5" name="Номер слайда 4"/>
          <p:cNvSpPr>
            <a:spLocks noGrp="1"/>
          </p:cNvSpPr>
          <p:nvPr>
            <p:ph type="sldNum" sz="quarter" idx="12"/>
          </p:nvPr>
        </p:nvSpPr>
        <p:spPr>
          <a:xfrm>
            <a:off x="11672547" y="125148"/>
            <a:ext cx="386374" cy="227391"/>
          </a:xfrm>
        </p:spPr>
        <p:txBody>
          <a:bodyPr/>
          <a:lstStyle/>
          <a:p>
            <a:fld id="{88A1DFE4-5FC5-43BD-BB7E-75EAD82B965F}" type="slidenum">
              <a:rPr lang="en-US" noProof="0" smtClean="0"/>
              <a:pPr/>
              <a:t>14</a:t>
            </a:fld>
            <a:endParaRPr lang="en-US" noProof="0" dirty="0"/>
          </a:p>
        </p:txBody>
      </p:sp>
      <p:sp>
        <p:nvSpPr>
          <p:cNvPr id="7"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10"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Tree>
    <p:extLst>
      <p:ext uri="{BB962C8B-B14F-4D97-AF65-F5344CB8AC3E}">
        <p14:creationId xmlns:p14="http://schemas.microsoft.com/office/powerpoint/2010/main" val="1294950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liennummernplatzhalter 2">
            <a:extLst>
              <a:ext uri="{FF2B5EF4-FFF2-40B4-BE49-F238E27FC236}">
                <a16:creationId xmlns="" xmlns:a16="http://schemas.microsoft.com/office/drawing/2014/main" id="{3044BA46-2E4C-4857-9639-40D78313F320}"/>
              </a:ext>
            </a:extLst>
          </p:cNvPr>
          <p:cNvSpPr>
            <a:spLocks noGrp="1"/>
          </p:cNvSpPr>
          <p:nvPr>
            <p:ph type="sldNum" sz="quarter" idx="10"/>
          </p:nvPr>
        </p:nvSpPr>
        <p:spPr>
          <a:xfrm>
            <a:off x="11672547" y="130260"/>
            <a:ext cx="386374" cy="227391"/>
          </a:xfrm>
        </p:spPr>
        <p:txBody>
          <a:bodyPr/>
          <a:lstStyle/>
          <a:p>
            <a:fld id="{88A1DFE4-5FC5-43BD-BB7E-75EAD82B965F}" type="slidenum">
              <a:rPr lang="de-AT" smtClean="0"/>
              <a:pPr/>
              <a:t>2</a:t>
            </a:fld>
            <a:endParaRPr lang="de-AT" dirty="0"/>
          </a:p>
        </p:txBody>
      </p:sp>
      <p:sp>
        <p:nvSpPr>
          <p:cNvPr id="9"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11" name="TextBox 10"/>
          <p:cNvSpPr txBox="1"/>
          <p:nvPr/>
        </p:nvSpPr>
        <p:spPr>
          <a:xfrm>
            <a:off x="1426898" y="1685564"/>
            <a:ext cx="8943876" cy="3230093"/>
          </a:xfrm>
          <a:prstGeom prst="rect">
            <a:avLst/>
          </a:prstGeom>
          <a:noFill/>
        </p:spPr>
        <p:txBody>
          <a:bodyPr wrap="square" lIns="126471" tIns="63235" rIns="126471" bIns="63235" rtlCol="0">
            <a:spAutoFit/>
          </a:bodyPr>
          <a:lstStyle/>
          <a:p>
            <a:pPr marL="342900" indent="-342900">
              <a:lnSpc>
                <a:spcPct val="120000"/>
              </a:lnSpc>
              <a:buFont typeface="Wingdings" panose="05000000000000000000" pitchFamily="2" charset="2"/>
              <a:buChar char="§"/>
            </a:pPr>
            <a:r>
              <a:rPr lang="en-US" sz="2200" dirty="0">
                <a:solidFill>
                  <a:srgbClr val="000000"/>
                </a:solidFill>
              </a:rPr>
              <a:t>The main factors determining the choice of parameters for FCC-</a:t>
            </a:r>
            <a:r>
              <a:rPr lang="en-US" sz="2200" dirty="0" err="1">
                <a:solidFill>
                  <a:srgbClr val="000000"/>
                </a:solidFill>
              </a:rPr>
              <a:t>ee</a:t>
            </a:r>
            <a:r>
              <a:rPr lang="en-US" sz="2200" dirty="0" smtClean="0">
                <a:solidFill>
                  <a:srgbClr val="000000"/>
                </a:solidFill>
              </a:rPr>
              <a:t>. Parameter changes after the CDR.</a:t>
            </a:r>
          </a:p>
          <a:p>
            <a:pPr algn="just">
              <a:lnSpc>
                <a:spcPct val="120000"/>
              </a:lnSpc>
            </a:pPr>
            <a:endParaRPr lang="en-US" sz="1200" dirty="0">
              <a:solidFill>
                <a:srgbClr val="000000"/>
              </a:solidFill>
            </a:endParaRPr>
          </a:p>
          <a:p>
            <a:pPr marL="342900" indent="-342900" algn="just">
              <a:lnSpc>
                <a:spcPct val="120000"/>
              </a:lnSpc>
              <a:buFont typeface="Wingdings" panose="05000000000000000000" pitchFamily="2" charset="2"/>
              <a:buChar char="§"/>
            </a:pPr>
            <a:r>
              <a:rPr lang="en-US" sz="2200" dirty="0" smtClean="0">
                <a:solidFill>
                  <a:srgbClr val="000000"/>
                </a:solidFill>
              </a:rPr>
              <a:t>Potential problems at low energy, 3</a:t>
            </a:r>
            <a:r>
              <a:rPr lang="en-US" sz="2200" baseline="30000" dirty="0" smtClean="0">
                <a:solidFill>
                  <a:srgbClr val="000000"/>
                </a:solidFill>
              </a:rPr>
              <a:t>rd</a:t>
            </a:r>
            <a:r>
              <a:rPr lang="en-US" sz="2200" dirty="0" smtClean="0">
                <a:solidFill>
                  <a:srgbClr val="000000"/>
                </a:solidFill>
              </a:rPr>
              <a:t> harmonic cavities.</a:t>
            </a:r>
          </a:p>
          <a:p>
            <a:pPr algn="just">
              <a:lnSpc>
                <a:spcPct val="120000"/>
              </a:lnSpc>
            </a:pPr>
            <a:endParaRPr lang="en-US" sz="1200" dirty="0">
              <a:solidFill>
                <a:srgbClr val="000000"/>
              </a:solidFill>
            </a:endParaRPr>
          </a:p>
          <a:p>
            <a:pPr marL="342900" indent="-342900" algn="just">
              <a:lnSpc>
                <a:spcPct val="120000"/>
              </a:lnSpc>
              <a:buFont typeface="Wingdings" panose="05000000000000000000" pitchFamily="2" charset="2"/>
              <a:buChar char="§"/>
            </a:pPr>
            <a:r>
              <a:rPr lang="en-US" sz="2200" dirty="0" smtClean="0">
                <a:solidFill>
                  <a:srgbClr val="000000"/>
                </a:solidFill>
              </a:rPr>
              <a:t>Recent idea </a:t>
            </a:r>
            <a:r>
              <a:rPr lang="en-US" sz="2200" dirty="0">
                <a:solidFill>
                  <a:srgbClr val="000000"/>
                </a:solidFill>
              </a:rPr>
              <a:t>from </a:t>
            </a:r>
            <a:r>
              <a:rPr lang="en-US" sz="2200" dirty="0" smtClean="0">
                <a:solidFill>
                  <a:srgbClr val="000000"/>
                </a:solidFill>
              </a:rPr>
              <a:t>P. </a:t>
            </a:r>
            <a:r>
              <a:rPr lang="en-US" sz="2200" dirty="0">
                <a:solidFill>
                  <a:srgbClr val="000000"/>
                </a:solidFill>
              </a:rPr>
              <a:t>Raimondi: </a:t>
            </a:r>
            <a:r>
              <a:rPr lang="en-US" sz="2200" dirty="0" smtClean="0">
                <a:solidFill>
                  <a:srgbClr val="000000"/>
                </a:solidFill>
              </a:rPr>
              <a:t>half-integer </a:t>
            </a:r>
            <a:r>
              <a:rPr lang="en-US" sz="2200" dirty="0">
                <a:solidFill>
                  <a:srgbClr val="000000"/>
                </a:solidFill>
              </a:rPr>
              <a:t>harmonic </a:t>
            </a:r>
            <a:r>
              <a:rPr lang="en-US" sz="2200" dirty="0" smtClean="0">
                <a:solidFill>
                  <a:srgbClr val="000000"/>
                </a:solidFill>
              </a:rPr>
              <a:t>cavities </a:t>
            </a:r>
            <a:r>
              <a:rPr lang="en-US" sz="2200" dirty="0">
                <a:solidFill>
                  <a:srgbClr val="000000"/>
                </a:solidFill>
              </a:rPr>
              <a:t>and "</a:t>
            </a:r>
            <a:r>
              <a:rPr lang="en-US" sz="2200" dirty="0" smtClean="0">
                <a:solidFill>
                  <a:srgbClr val="000000"/>
                </a:solidFill>
              </a:rPr>
              <a:t>rectangular</a:t>
            </a:r>
            <a:r>
              <a:rPr lang="en-US" sz="2200" dirty="0">
                <a:solidFill>
                  <a:srgbClr val="000000"/>
                </a:solidFill>
              </a:rPr>
              <a:t>" longitudinal profile</a:t>
            </a:r>
            <a:r>
              <a:rPr lang="en-US" sz="2200" dirty="0" smtClean="0">
                <a:solidFill>
                  <a:srgbClr val="000000"/>
                </a:solidFill>
              </a:rPr>
              <a:t>. First simulation results.</a:t>
            </a:r>
          </a:p>
          <a:p>
            <a:pPr algn="just">
              <a:lnSpc>
                <a:spcPct val="120000"/>
              </a:lnSpc>
            </a:pPr>
            <a:endParaRPr lang="en-US" sz="1200" dirty="0" smtClean="0">
              <a:solidFill>
                <a:srgbClr val="000000"/>
              </a:solidFill>
            </a:endParaRPr>
          </a:p>
          <a:p>
            <a:pPr marL="342900" indent="-342900" algn="just">
              <a:lnSpc>
                <a:spcPct val="120000"/>
              </a:lnSpc>
              <a:buFont typeface="Wingdings" panose="05000000000000000000" pitchFamily="2" charset="2"/>
              <a:buChar char="§"/>
            </a:pPr>
            <a:r>
              <a:rPr lang="en-US" sz="2200" dirty="0">
                <a:solidFill>
                  <a:srgbClr val="000000"/>
                </a:solidFill>
              </a:rPr>
              <a:t>L</a:t>
            </a:r>
            <a:r>
              <a:rPr lang="en-US" sz="2200" dirty="0" smtClean="0">
                <a:solidFill>
                  <a:srgbClr val="000000"/>
                </a:solidFill>
              </a:rPr>
              <a:t>attice </a:t>
            </a:r>
            <a:r>
              <a:rPr lang="en-US" sz="2200" dirty="0">
                <a:solidFill>
                  <a:srgbClr val="000000"/>
                </a:solidFill>
              </a:rPr>
              <a:t>errors, </a:t>
            </a:r>
            <a:r>
              <a:rPr lang="en-US" sz="2200" dirty="0" smtClean="0">
                <a:solidFill>
                  <a:srgbClr val="000000"/>
                </a:solidFill>
              </a:rPr>
              <a:t>misalignments and </a:t>
            </a:r>
            <a:r>
              <a:rPr lang="en-US" sz="2200" dirty="0">
                <a:solidFill>
                  <a:srgbClr val="000000"/>
                </a:solidFill>
              </a:rPr>
              <a:t>corrections</a:t>
            </a:r>
            <a:r>
              <a:rPr lang="en-US" sz="2200" dirty="0" smtClean="0">
                <a:solidFill>
                  <a:srgbClr val="000000"/>
                </a:solidFill>
              </a:rPr>
              <a:t>. Next </a:t>
            </a:r>
            <a:r>
              <a:rPr lang="en-US" sz="2200" dirty="0" smtClean="0">
                <a:solidFill>
                  <a:srgbClr val="000000"/>
                </a:solidFill>
              </a:rPr>
              <a:t>steps</a:t>
            </a:r>
            <a:r>
              <a:rPr lang="en-US" sz="2200" dirty="0">
                <a:solidFill>
                  <a:srgbClr val="000000"/>
                </a:solidFill>
              </a:rPr>
              <a:t>.</a:t>
            </a:r>
          </a:p>
        </p:txBody>
      </p:sp>
      <p:sp>
        <p:nvSpPr>
          <p:cNvPr id="13" name="TextBox 12"/>
          <p:cNvSpPr txBox="1"/>
          <p:nvPr/>
        </p:nvSpPr>
        <p:spPr>
          <a:xfrm>
            <a:off x="0" y="487685"/>
            <a:ext cx="12204700" cy="55156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Outline</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14"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Tree>
    <p:extLst>
      <p:ext uri="{BB962C8B-B14F-4D97-AF65-F5344CB8AC3E}">
        <p14:creationId xmlns:p14="http://schemas.microsoft.com/office/powerpoint/2010/main" val="15765991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6" name="TextBox 5"/>
          <p:cNvSpPr txBox="1"/>
          <p:nvPr/>
        </p:nvSpPr>
        <p:spPr>
          <a:xfrm>
            <a:off x="0" y="468000"/>
            <a:ext cx="12204700" cy="590931"/>
          </a:xfrm>
          <a:prstGeom prst="rect">
            <a:avLst/>
          </a:prstGeom>
          <a:noFill/>
        </p:spPr>
        <p:txBody>
          <a:bodyPr wrap="square" lIns="126471" tIns="0" rIns="126471" bIns="0" rtlCol="0" anchor="ctr" anchorCtr="0">
            <a:spAutoFit/>
          </a:bodyPr>
          <a:lstStyle/>
          <a:p>
            <a:pPr algn="ctr">
              <a:lnSpc>
                <a:spcPct val="120000"/>
              </a:lnSpc>
            </a:pPr>
            <a:r>
              <a:rPr lang="en-US" sz="3200" b="1" dirty="0">
                <a:solidFill>
                  <a:srgbClr val="00339A"/>
                </a:solidFill>
                <a:effectLst>
                  <a:outerShdw blurRad="38100" dist="38100" dir="2700000" algn="tl">
                    <a:srgbClr val="000000">
                      <a:alpha val="43137"/>
                    </a:srgbClr>
                  </a:outerShdw>
                </a:effectLst>
                <a:latin typeface="Calibri" panose="020F0502020204030204" pitchFamily="34" charset="0"/>
              </a:rPr>
              <a:t>Basic Equations</a:t>
            </a:r>
          </a:p>
        </p:txBody>
      </p:sp>
      <p:sp>
        <p:nvSpPr>
          <p:cNvPr id="36" name="Text Box 7"/>
          <p:cNvSpPr txBox="1">
            <a:spLocks noChangeArrowheads="1"/>
          </p:cNvSpPr>
          <p:nvPr/>
        </p:nvSpPr>
        <p:spPr bwMode="auto">
          <a:xfrm>
            <a:off x="144000" y="1368000"/>
            <a:ext cx="4891385" cy="2139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ru-RU" sz="1600" dirty="0" smtClean="0">
                <a:solidFill>
                  <a:srgbClr val="000000"/>
                </a:solidFill>
                <a:latin typeface="Calibri" panose="020F0502020204030204" pitchFamily="34" charset="0"/>
                <a:cs typeface="Arial" panose="020B0604020202020204" pitchFamily="34" charset="0"/>
                <a:sym typeface="Symbol" pitchFamily="18" charset="2"/>
              </a:rPr>
              <a:t>Piwinski angle:</a:t>
            </a:r>
          </a:p>
          <a:p>
            <a:pPr eaLnBrk="1" hangingPunct="1">
              <a:spcBef>
                <a:spcPct val="50000"/>
              </a:spcBef>
            </a:pPr>
            <a:endParaRPr lang="en-US" altLang="ru-RU" sz="1600" dirty="0" smtClean="0">
              <a:solidFill>
                <a:srgbClr val="000000"/>
              </a:solidFill>
              <a:latin typeface="Calibri" panose="020F0502020204030204" pitchFamily="34" charset="0"/>
              <a:cs typeface="Arial" panose="020B0604020202020204" pitchFamily="34" charset="0"/>
              <a:sym typeface="Symbol" pitchFamily="18" charset="2"/>
            </a:endParaRPr>
          </a:p>
          <a:p>
            <a:pPr eaLnBrk="1" hangingPunct="1">
              <a:spcBef>
                <a:spcPct val="50000"/>
              </a:spcBef>
            </a:pPr>
            <a:r>
              <a:rPr lang="en-US" altLang="ru-RU" sz="1600" dirty="0" smtClean="0">
                <a:solidFill>
                  <a:srgbClr val="000000"/>
                </a:solidFill>
                <a:latin typeface="Calibri" panose="020F0502020204030204" pitchFamily="34" charset="0"/>
                <a:cs typeface="Arial" panose="020B0604020202020204" pitchFamily="34" charset="0"/>
                <a:sym typeface="Symbol" pitchFamily="18" charset="2"/>
              </a:rPr>
              <a:t>Length of overlap:</a:t>
            </a:r>
            <a:endParaRPr lang="en-US" altLang="ru-RU" sz="1600" dirty="0">
              <a:solidFill>
                <a:srgbClr val="000000"/>
              </a:solidFill>
              <a:latin typeface="Calibri" panose="020F0502020204030204" pitchFamily="34" charset="0"/>
              <a:cs typeface="Arial" panose="020B0604020202020204" pitchFamily="34" charset="0"/>
              <a:sym typeface="Symbol" pitchFamily="18" charset="2"/>
            </a:endParaRPr>
          </a:p>
          <a:p>
            <a:pPr eaLnBrk="1" hangingPunct="1">
              <a:spcBef>
                <a:spcPct val="50000"/>
              </a:spcBef>
            </a:pPr>
            <a:endParaRPr lang="en-US" altLang="ru-RU" sz="2400" dirty="0">
              <a:solidFill>
                <a:srgbClr val="000000"/>
              </a:solidFill>
              <a:latin typeface="Calibri" panose="020F0502020204030204" pitchFamily="34" charset="0"/>
              <a:cs typeface="Arial" panose="020B0604020202020204" pitchFamily="34" charset="0"/>
              <a:sym typeface="Symbol" pitchFamily="18" charset="2"/>
            </a:endParaRPr>
          </a:p>
          <a:p>
            <a:pPr eaLnBrk="1" hangingPunct="1">
              <a:spcBef>
                <a:spcPct val="50000"/>
              </a:spcBef>
            </a:pPr>
            <a:r>
              <a:rPr lang="en-US" altLang="ru-RU" sz="1600" u="sng" dirty="0" smtClean="0">
                <a:solidFill>
                  <a:srgbClr val="000000"/>
                </a:solidFill>
                <a:latin typeface="Calibri" panose="020F0502020204030204" pitchFamily="34" charset="0"/>
              </a:rPr>
              <a:t>Luminosity</a:t>
            </a:r>
            <a:r>
              <a:rPr lang="en-US" altLang="ru-RU" sz="1600" dirty="0">
                <a:solidFill>
                  <a:srgbClr val="000000"/>
                </a:solidFill>
                <a:latin typeface="Calibri" panose="020F0502020204030204" pitchFamily="34" charset="0"/>
              </a:rPr>
              <a:t>: </a:t>
            </a:r>
            <a:endParaRPr lang="en-US" altLang="ru-RU" sz="1600" dirty="0" smtClean="0">
              <a:solidFill>
                <a:srgbClr val="000000"/>
              </a:solidFill>
              <a:latin typeface="Calibri" panose="020F0502020204030204" pitchFamily="34" charset="0"/>
              <a:cs typeface="Arial" panose="020B0604020202020204" pitchFamily="34" charset="0"/>
              <a:sym typeface="Symbol" pitchFamily="18" charset="2"/>
            </a:endParaRPr>
          </a:p>
          <a:p>
            <a:pPr eaLnBrk="1" hangingPunct="1">
              <a:spcBef>
                <a:spcPct val="50000"/>
              </a:spcBef>
            </a:pPr>
            <a:endParaRPr lang="en-US" altLang="ru-RU" sz="600" dirty="0">
              <a:solidFill>
                <a:srgbClr val="000000"/>
              </a:solidFill>
              <a:latin typeface="Calibri" panose="020F0502020204030204" pitchFamily="34" charset="0"/>
              <a:sym typeface="Symbol" pitchFamily="18" charset="2"/>
            </a:endParaRPr>
          </a:p>
        </p:txBody>
      </p:sp>
      <p:graphicFrame>
        <p:nvGraphicFramePr>
          <p:cNvPr id="37" name="Object 8"/>
          <p:cNvGraphicFramePr>
            <a:graphicFrameLocks noChangeAspect="1"/>
          </p:cNvGraphicFramePr>
          <p:nvPr>
            <p:extLst>
              <p:ext uri="{D42A27DB-BD31-4B8C-83A1-F6EECF244321}">
                <p14:modId xmlns:p14="http://schemas.microsoft.com/office/powerpoint/2010/main" val="3726687796"/>
              </p:ext>
            </p:extLst>
          </p:nvPr>
        </p:nvGraphicFramePr>
        <p:xfrm>
          <a:off x="1908000" y="2916000"/>
          <a:ext cx="1539450" cy="587250"/>
        </p:xfrm>
        <a:graphic>
          <a:graphicData uri="http://schemas.openxmlformats.org/presentationml/2006/ole">
            <mc:AlternateContent xmlns:mc="http://schemas.openxmlformats.org/markup-compatibility/2006">
              <mc:Choice xmlns:v="urn:schemas-microsoft-com:vml" Requires="v">
                <p:oleObj spid="_x0000_s2366" name="Equation" r:id="rId3" imgW="1231560" imgH="469800" progId="Equation.DSMT4">
                  <p:embed/>
                </p:oleObj>
              </mc:Choice>
              <mc:Fallback>
                <p:oleObj name="Equation" r:id="rId3" imgW="1231560" imgH="469800" progId="Equation.DSMT4">
                  <p:embed/>
                  <p:pic>
                    <p:nvPicPr>
                      <p:cNvPr id="0" name=""/>
                      <p:cNvPicPr>
                        <a:picLocks noChangeAspect="1" noChangeArrowheads="1"/>
                      </p:cNvPicPr>
                      <p:nvPr/>
                    </p:nvPicPr>
                    <p:blipFill>
                      <a:blip r:embed="rId4"/>
                      <a:srcRect/>
                      <a:stretch>
                        <a:fillRect/>
                      </a:stretch>
                    </p:blipFill>
                    <p:spPr bwMode="auto">
                      <a:xfrm>
                        <a:off x="1908000" y="2916000"/>
                        <a:ext cx="1539450" cy="587250"/>
                      </a:xfrm>
                      <a:prstGeom prst="rect">
                        <a:avLst/>
                      </a:prstGeom>
                      <a:noFill/>
                      <a:ln>
                        <a:noFill/>
                      </a:ln>
                    </p:spPr>
                  </p:pic>
                </p:oleObj>
              </mc:Fallback>
            </mc:AlternateContent>
          </a:graphicData>
        </a:graphic>
      </p:graphicFrame>
      <p:graphicFrame>
        <p:nvGraphicFramePr>
          <p:cNvPr id="38" name="Объект 37"/>
          <p:cNvGraphicFramePr>
            <a:graphicFrameLocks noChangeAspect="1"/>
          </p:cNvGraphicFramePr>
          <p:nvPr>
            <p:extLst>
              <p:ext uri="{D42A27DB-BD31-4B8C-83A1-F6EECF244321}">
                <p14:modId xmlns:p14="http://schemas.microsoft.com/office/powerpoint/2010/main" val="4196551681"/>
              </p:ext>
            </p:extLst>
          </p:nvPr>
        </p:nvGraphicFramePr>
        <p:xfrm>
          <a:off x="1980000" y="1296000"/>
          <a:ext cx="1035936" cy="533088"/>
        </p:xfrm>
        <a:graphic>
          <a:graphicData uri="http://schemas.openxmlformats.org/presentationml/2006/ole">
            <mc:AlternateContent xmlns:mc="http://schemas.openxmlformats.org/markup-compatibility/2006">
              <mc:Choice xmlns:v="urn:schemas-microsoft-com:vml" Requires="v">
                <p:oleObj spid="_x0000_s2367" name="Equation" r:id="rId5" imgW="863280" imgH="444240" progId="Equation.DSMT4">
                  <p:embed/>
                </p:oleObj>
              </mc:Choice>
              <mc:Fallback>
                <p:oleObj name="Equation" r:id="rId5" imgW="863280" imgH="444240" progId="Equation.DSMT4">
                  <p:embed/>
                  <p:pic>
                    <p:nvPicPr>
                      <p:cNvPr id="0" name=""/>
                      <p:cNvPicPr>
                        <a:picLocks noChangeAspect="1" noChangeArrowheads="1"/>
                      </p:cNvPicPr>
                      <p:nvPr/>
                    </p:nvPicPr>
                    <p:blipFill>
                      <a:blip r:embed="rId6"/>
                      <a:srcRect/>
                      <a:stretch>
                        <a:fillRect/>
                      </a:stretch>
                    </p:blipFill>
                    <p:spPr bwMode="auto">
                      <a:xfrm>
                        <a:off x="1980000" y="1296000"/>
                        <a:ext cx="1035936" cy="533088"/>
                      </a:xfrm>
                      <a:prstGeom prst="rect">
                        <a:avLst/>
                      </a:prstGeom>
                      <a:noFill/>
                    </p:spPr>
                  </p:pic>
                </p:oleObj>
              </mc:Fallback>
            </mc:AlternateContent>
          </a:graphicData>
        </a:graphic>
      </p:graphicFrame>
      <p:grpSp>
        <p:nvGrpSpPr>
          <p:cNvPr id="80" name="Группа 79"/>
          <p:cNvGrpSpPr/>
          <p:nvPr/>
        </p:nvGrpSpPr>
        <p:grpSpPr>
          <a:xfrm>
            <a:off x="6552000" y="1152000"/>
            <a:ext cx="4640593" cy="2386873"/>
            <a:chOff x="6555589" y="819149"/>
            <a:chExt cx="4640593" cy="2386873"/>
          </a:xfrm>
        </p:grpSpPr>
        <p:sp>
          <p:nvSpPr>
            <p:cNvPr id="40" name="AutoShape 53"/>
            <p:cNvSpPr>
              <a:spLocks noChangeArrowheads="1"/>
            </p:cNvSpPr>
            <p:nvPr/>
          </p:nvSpPr>
          <p:spPr bwMode="auto">
            <a:xfrm>
              <a:off x="7908501" y="1791149"/>
              <a:ext cx="1404000" cy="360000"/>
            </a:xfrm>
            <a:prstGeom prst="diamond">
              <a:avLst/>
            </a:prstGeom>
            <a:solidFill>
              <a:srgbClr val="FFFF00"/>
            </a:solidFill>
            <a:ln w="9525">
              <a:solidFill>
                <a:srgbClr val="FFFF00"/>
              </a:solidFill>
              <a:miter lim="800000"/>
              <a:headEnd/>
              <a:tailEnd/>
            </a:ln>
          </p:spPr>
          <p:txBody>
            <a:bodyPr anchor="ctr"/>
            <a:lstStyle/>
            <a:p>
              <a:endParaRPr lang="ru-RU" altLang="ru-RU"/>
            </a:p>
          </p:txBody>
        </p:sp>
        <p:sp>
          <p:nvSpPr>
            <p:cNvPr id="41" name="Freeform 52"/>
            <p:cNvSpPr>
              <a:spLocks/>
            </p:cNvSpPr>
            <p:nvPr/>
          </p:nvSpPr>
          <p:spPr bwMode="auto">
            <a:xfrm>
              <a:off x="6627589" y="1971149"/>
              <a:ext cx="4500000" cy="0"/>
            </a:xfrm>
            <a:custGeom>
              <a:avLst/>
              <a:gdLst>
                <a:gd name="T0" fmla="*/ 0 w 3037"/>
                <a:gd name="T1" fmla="*/ 2147483647 h 4"/>
                <a:gd name="T2" fmla="*/ 2147483647 w 3037"/>
                <a:gd name="T3" fmla="*/ 0 h 4"/>
                <a:gd name="T4" fmla="*/ 0 60000 65536"/>
                <a:gd name="T5" fmla="*/ 0 60000 65536"/>
              </a:gdLst>
              <a:ahLst/>
              <a:cxnLst>
                <a:cxn ang="T4">
                  <a:pos x="T0" y="T1"/>
                </a:cxn>
                <a:cxn ang="T5">
                  <a:pos x="T2" y="T3"/>
                </a:cxn>
              </a:cxnLst>
              <a:rect l="0" t="0" r="r" b="b"/>
              <a:pathLst>
                <a:path w="3037" h="4">
                  <a:moveTo>
                    <a:pt x="0" y="4"/>
                  </a:moveTo>
                  <a:lnTo>
                    <a:pt x="3037" y="0"/>
                  </a:lnTo>
                </a:path>
              </a:pathLst>
            </a:custGeom>
            <a:solidFill>
              <a:srgbClr val="FFFFFF"/>
            </a:solidFill>
            <a:ln w="12700">
              <a:solidFill>
                <a:srgbClr val="000000"/>
              </a:solidFill>
              <a:round/>
              <a:headEnd/>
              <a:tailEnd type="stealth" w="lg" len="lg"/>
            </a:ln>
          </p:spPr>
          <p:txBody>
            <a:bodyPr/>
            <a:lstStyle/>
            <a:p>
              <a:endParaRPr lang="ru-RU"/>
            </a:p>
          </p:txBody>
        </p:sp>
        <p:sp>
          <p:nvSpPr>
            <p:cNvPr id="42" name="Text Box 49"/>
            <p:cNvSpPr txBox="1">
              <a:spLocks noChangeArrowheads="1"/>
            </p:cNvSpPr>
            <p:nvPr/>
          </p:nvSpPr>
          <p:spPr bwMode="auto">
            <a:xfrm>
              <a:off x="10911589" y="1971149"/>
              <a:ext cx="203200" cy="24765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79026" tIns="39514" rIns="79026" bIns="3951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n-US" altLang="ru-RU" dirty="0">
                  <a:solidFill>
                    <a:srgbClr val="000000"/>
                  </a:solidFill>
                  <a:latin typeface="Calibri" panose="020F0502020204030204" pitchFamily="34" charset="0"/>
                  <a:ea typeface="Times New Roman" pitchFamily="18" charset="0"/>
                  <a:cs typeface="Arial" charset="0"/>
                </a:rPr>
                <a:t>z</a:t>
              </a:r>
              <a:endParaRPr lang="en-US" altLang="ru-RU" dirty="0">
                <a:latin typeface="Calibri" panose="020F0502020204030204" pitchFamily="34" charset="0"/>
                <a:ea typeface="Times New Roman" pitchFamily="18" charset="0"/>
                <a:cs typeface="Arial" charset="0"/>
              </a:endParaRPr>
            </a:p>
          </p:txBody>
        </p:sp>
        <p:sp>
          <p:nvSpPr>
            <p:cNvPr id="43" name="Rectangle 48"/>
            <p:cNvSpPr>
              <a:spLocks noChangeArrowheads="1"/>
            </p:cNvSpPr>
            <p:nvPr/>
          </p:nvSpPr>
          <p:spPr bwMode="auto">
            <a:xfrm rot="840000">
              <a:off x="6807589" y="1791149"/>
              <a:ext cx="3600000" cy="360000"/>
            </a:xfrm>
            <a:prstGeom prst="rect">
              <a:avLst/>
            </a:prstGeom>
            <a:noFill/>
            <a:ln w="1587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ru-RU" altLang="ru-RU"/>
            </a:p>
          </p:txBody>
        </p:sp>
        <p:sp>
          <p:nvSpPr>
            <p:cNvPr id="44" name="Rectangle 47"/>
            <p:cNvSpPr>
              <a:spLocks noChangeArrowheads="1"/>
            </p:cNvSpPr>
            <p:nvPr/>
          </p:nvSpPr>
          <p:spPr bwMode="auto">
            <a:xfrm rot="20760000">
              <a:off x="6807589" y="1791149"/>
              <a:ext cx="3600000" cy="360000"/>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ru-RU" altLang="ru-RU">
                <a:solidFill>
                  <a:schemeClr val="accent1"/>
                </a:solidFill>
              </a:endParaRPr>
            </a:p>
          </p:txBody>
        </p:sp>
        <p:sp>
          <p:nvSpPr>
            <p:cNvPr id="45" name="Text Box 44"/>
            <p:cNvSpPr txBox="1">
              <a:spLocks noChangeArrowheads="1"/>
            </p:cNvSpPr>
            <p:nvPr/>
          </p:nvSpPr>
          <p:spPr bwMode="auto">
            <a:xfrm>
              <a:off x="6555589" y="1107149"/>
              <a:ext cx="242738" cy="264451"/>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76655" tIns="38329" rIns="76655" bIns="38329"/>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n-US" altLang="ru-RU" sz="2000" dirty="0" smtClean="0">
                  <a:solidFill>
                    <a:srgbClr val="FF0000"/>
                  </a:solidFill>
                  <a:latin typeface="Calibri" panose="020F0502020204030204" pitchFamily="34" charset="0"/>
                  <a:ea typeface="Times New Roman" pitchFamily="18" charset="0"/>
                  <a:cs typeface="Arial" charset="0"/>
                </a:rPr>
                <a:t>e</a:t>
              </a:r>
              <a:endParaRPr lang="en-US" altLang="ru-RU" sz="2000" dirty="0">
                <a:latin typeface="Calibri" panose="020F0502020204030204" pitchFamily="34" charset="0"/>
                <a:ea typeface="Times New Roman" pitchFamily="18" charset="0"/>
                <a:cs typeface="Arial" charset="0"/>
              </a:endParaRPr>
            </a:p>
          </p:txBody>
        </p:sp>
        <p:sp>
          <p:nvSpPr>
            <p:cNvPr id="46" name="Freeform 34"/>
            <p:cNvSpPr>
              <a:spLocks/>
            </p:cNvSpPr>
            <p:nvPr/>
          </p:nvSpPr>
          <p:spPr bwMode="auto">
            <a:xfrm>
              <a:off x="8607589" y="927149"/>
              <a:ext cx="0" cy="1692000"/>
            </a:xfrm>
            <a:custGeom>
              <a:avLst/>
              <a:gdLst>
                <a:gd name="T0" fmla="*/ 2147483647 w 6"/>
                <a:gd name="T1" fmla="*/ 2147483647 h 3472"/>
                <a:gd name="T2" fmla="*/ 0 w 6"/>
                <a:gd name="T3" fmla="*/ 0 h 3472"/>
                <a:gd name="T4" fmla="*/ 0 60000 65536"/>
                <a:gd name="T5" fmla="*/ 0 60000 65536"/>
              </a:gdLst>
              <a:ahLst/>
              <a:cxnLst>
                <a:cxn ang="T4">
                  <a:pos x="T0" y="T1"/>
                </a:cxn>
                <a:cxn ang="T5">
                  <a:pos x="T2" y="T3"/>
                </a:cxn>
              </a:cxnLst>
              <a:rect l="0" t="0" r="r" b="b"/>
              <a:pathLst>
                <a:path w="6" h="3472">
                  <a:moveTo>
                    <a:pt x="6" y="3472"/>
                  </a:moveTo>
                  <a:lnTo>
                    <a:pt x="0" y="0"/>
                  </a:lnTo>
                </a:path>
              </a:pathLst>
            </a:custGeom>
            <a:noFill/>
            <a:ln w="12700">
              <a:solidFill>
                <a:srgbClr val="000000"/>
              </a:solidFill>
              <a:round/>
              <a:headEnd/>
              <a:tailEnd type="stealth" w="lg" len="lg"/>
            </a:ln>
            <a:extLst>
              <a:ext uri="{909E8E84-426E-40DD-AFC4-6F175D3DCCD1}">
                <a14:hiddenFill xmlns:a14="http://schemas.microsoft.com/office/drawing/2010/main">
                  <a:solidFill>
                    <a:srgbClr val="FFFFFF"/>
                  </a:solidFill>
                </a14:hiddenFill>
              </a:ext>
            </a:extLst>
          </p:spPr>
          <p:txBody>
            <a:bodyPr/>
            <a:lstStyle/>
            <a:p>
              <a:endParaRPr lang="ru-RU"/>
            </a:p>
          </p:txBody>
        </p:sp>
        <p:sp>
          <p:nvSpPr>
            <p:cNvPr id="47" name="Text Box 33"/>
            <p:cNvSpPr txBox="1">
              <a:spLocks noChangeArrowheads="1"/>
            </p:cNvSpPr>
            <p:nvPr/>
          </p:nvSpPr>
          <p:spPr bwMode="auto">
            <a:xfrm>
              <a:off x="8643589" y="819149"/>
              <a:ext cx="203200" cy="247650"/>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79026" tIns="39514" rIns="79026" bIns="39514"/>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n-US" altLang="ru-RU" dirty="0">
                  <a:solidFill>
                    <a:srgbClr val="000000"/>
                  </a:solidFill>
                  <a:latin typeface="Calibri" panose="020F0502020204030204" pitchFamily="34" charset="0"/>
                  <a:ea typeface="Times New Roman" pitchFamily="18" charset="0"/>
                  <a:cs typeface="Arial" charset="0"/>
                </a:rPr>
                <a:t>x</a:t>
              </a:r>
              <a:endParaRPr lang="en-US" altLang="ru-RU" dirty="0">
                <a:latin typeface="Calibri" panose="020F0502020204030204" pitchFamily="34" charset="0"/>
                <a:ea typeface="Times New Roman" pitchFamily="18" charset="0"/>
                <a:cs typeface="Arial" charset="0"/>
              </a:endParaRPr>
            </a:p>
          </p:txBody>
        </p:sp>
        <p:cxnSp>
          <p:nvCxnSpPr>
            <p:cNvPr id="48" name="Прямая со стрелкой 47"/>
            <p:cNvCxnSpPr/>
            <p:nvPr/>
          </p:nvCxnSpPr>
          <p:spPr>
            <a:xfrm>
              <a:off x="8607589" y="1503149"/>
              <a:ext cx="702000" cy="0"/>
            </a:xfrm>
            <a:prstGeom prst="straightConnector1">
              <a:avLst/>
            </a:prstGeom>
            <a:ln w="6350">
              <a:solidFill>
                <a:schemeClr val="bg2">
                  <a:lumMod val="50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flipH="1">
              <a:off x="9327589" y="1143149"/>
              <a:ext cx="0" cy="828000"/>
            </a:xfrm>
            <a:prstGeom prst="line">
              <a:avLst/>
            </a:prstGeom>
            <a:ln w="9525" cap="rnd">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Text Box 30"/>
            <p:cNvSpPr txBox="1">
              <a:spLocks noChangeArrowheads="1"/>
            </p:cNvSpPr>
            <p:nvPr/>
          </p:nvSpPr>
          <p:spPr bwMode="auto">
            <a:xfrm>
              <a:off x="8823589" y="1143149"/>
              <a:ext cx="38474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tLang="ru-RU" sz="1600" i="1" dirty="0" smtClean="0">
                  <a:latin typeface="Times New Roman" pitchFamily="18" charset="0"/>
                  <a:cs typeface="Times New Roman" pitchFamily="18" charset="0"/>
                  <a:sym typeface="Symbol" pitchFamily="18" charset="2"/>
                </a:rPr>
                <a:t>L</a:t>
              </a:r>
              <a:r>
                <a:rPr lang="en-US" altLang="ru-RU" sz="1600" i="1" baseline="-25000" dirty="0" smtClean="0">
                  <a:latin typeface="Times New Roman" pitchFamily="18" charset="0"/>
                  <a:cs typeface="Times New Roman" pitchFamily="18" charset="0"/>
                  <a:sym typeface="Symbol" pitchFamily="18" charset="2"/>
                </a:rPr>
                <a:t>i</a:t>
              </a:r>
              <a:endParaRPr lang="ru-RU" altLang="ru-RU" sz="1600" i="1" baseline="-25000" dirty="0">
                <a:latin typeface="Times New Roman" pitchFamily="18" charset="0"/>
                <a:cs typeface="Times New Roman" pitchFamily="18" charset="0"/>
                <a:sym typeface="Symbol" pitchFamily="18" charset="2"/>
              </a:endParaRPr>
            </a:p>
          </p:txBody>
        </p:sp>
        <p:cxnSp>
          <p:nvCxnSpPr>
            <p:cNvPr id="51" name="Прямая со стрелкой 50"/>
            <p:cNvCxnSpPr/>
            <p:nvPr/>
          </p:nvCxnSpPr>
          <p:spPr>
            <a:xfrm rot="840000" flipH="1" flipV="1">
              <a:off x="6591589" y="1971149"/>
              <a:ext cx="396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p:nvPr/>
          </p:nvCxnSpPr>
          <p:spPr>
            <a:xfrm rot="20760000" flipH="1" flipV="1">
              <a:off x="6663589" y="1971149"/>
              <a:ext cx="3960000" cy="0"/>
            </a:xfrm>
            <a:prstGeom prst="straightConnector1">
              <a:avLst/>
            </a:prstGeom>
            <a:ln w="12700">
              <a:solidFill>
                <a:schemeClr val="accent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6663589" y="1071149"/>
              <a:ext cx="279031" cy="307777"/>
            </a:xfrm>
            <a:prstGeom prst="rect">
              <a:avLst/>
            </a:prstGeom>
            <a:noFill/>
          </p:spPr>
          <p:txBody>
            <a:bodyPr wrap="square" rtlCol="0">
              <a:spAutoFit/>
            </a:bodyPr>
            <a:lstStyle/>
            <a:p>
              <a:r>
                <a:rPr lang="en-US" sz="1400" dirty="0" smtClean="0">
                  <a:solidFill>
                    <a:srgbClr val="FF0000"/>
                  </a:solidFill>
                  <a:latin typeface="Calibri" panose="020F0502020204030204" pitchFamily="34" charset="0"/>
                </a:rPr>
                <a:t>+</a:t>
              </a:r>
              <a:endParaRPr lang="ru-RU" sz="1400" dirty="0">
                <a:solidFill>
                  <a:srgbClr val="FF0000"/>
                </a:solidFill>
                <a:latin typeface="Calibri" panose="020F0502020204030204" pitchFamily="34" charset="0"/>
              </a:endParaRPr>
            </a:p>
          </p:txBody>
        </p:sp>
        <p:sp>
          <p:nvSpPr>
            <p:cNvPr id="54" name="Text Box 44"/>
            <p:cNvSpPr txBox="1">
              <a:spLocks noChangeArrowheads="1"/>
            </p:cNvSpPr>
            <p:nvPr/>
          </p:nvSpPr>
          <p:spPr bwMode="auto">
            <a:xfrm>
              <a:off x="10407589" y="1107149"/>
              <a:ext cx="242738" cy="257175"/>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Lst>
          </p:spPr>
          <p:txBody>
            <a:bodyPr lIns="76655" tIns="38329" rIns="76655" bIns="38329"/>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a:r>
                <a:rPr lang="en-US" altLang="ru-RU" sz="2000" dirty="0" smtClean="0">
                  <a:solidFill>
                    <a:schemeClr val="accent1"/>
                  </a:solidFill>
                  <a:latin typeface="Calibri" panose="020F0502020204030204" pitchFamily="34" charset="0"/>
                  <a:ea typeface="Times New Roman" pitchFamily="18" charset="0"/>
                  <a:cs typeface="Arial" charset="0"/>
                </a:rPr>
                <a:t>e</a:t>
              </a:r>
              <a:endParaRPr lang="en-US" altLang="ru-RU" sz="2000" dirty="0">
                <a:solidFill>
                  <a:schemeClr val="accent1"/>
                </a:solidFill>
                <a:latin typeface="Calibri" panose="020F0502020204030204" pitchFamily="34" charset="0"/>
                <a:ea typeface="Times New Roman" pitchFamily="18" charset="0"/>
                <a:cs typeface="Arial" charset="0"/>
              </a:endParaRPr>
            </a:p>
          </p:txBody>
        </p:sp>
        <p:sp>
          <p:nvSpPr>
            <p:cNvPr id="55" name="TextBox 54"/>
            <p:cNvSpPr txBox="1"/>
            <p:nvPr/>
          </p:nvSpPr>
          <p:spPr>
            <a:xfrm>
              <a:off x="10515589" y="999149"/>
              <a:ext cx="364206" cy="461665"/>
            </a:xfrm>
            <a:prstGeom prst="rect">
              <a:avLst/>
            </a:prstGeom>
            <a:noFill/>
          </p:spPr>
          <p:txBody>
            <a:bodyPr wrap="square" rtlCol="0">
              <a:spAutoFit/>
            </a:bodyPr>
            <a:lstStyle/>
            <a:p>
              <a:r>
                <a:rPr lang="en-US" sz="2400" dirty="0">
                  <a:solidFill>
                    <a:schemeClr val="accent1"/>
                  </a:solidFill>
                  <a:latin typeface="Calibri" panose="020F0502020204030204" pitchFamily="34" charset="0"/>
                </a:rPr>
                <a:t>-</a:t>
              </a:r>
              <a:endParaRPr lang="ru-RU" sz="2400" dirty="0">
                <a:solidFill>
                  <a:schemeClr val="accent1"/>
                </a:solidFill>
                <a:latin typeface="Calibri" panose="020F0502020204030204" pitchFamily="34" charset="0"/>
              </a:endParaRPr>
            </a:p>
          </p:txBody>
        </p:sp>
        <p:cxnSp>
          <p:nvCxnSpPr>
            <p:cNvPr id="56" name="Прямая со стрелкой 55"/>
            <p:cNvCxnSpPr/>
            <p:nvPr/>
          </p:nvCxnSpPr>
          <p:spPr>
            <a:xfrm flipV="1">
              <a:off x="10489999" y="2275913"/>
              <a:ext cx="85553" cy="373482"/>
            </a:xfrm>
            <a:prstGeom prst="straightConnector1">
              <a:avLst/>
            </a:prstGeom>
            <a:ln w="6350">
              <a:solidFill>
                <a:schemeClr val="bg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0475539" y="2333061"/>
              <a:ext cx="471604" cy="338554"/>
            </a:xfrm>
            <a:prstGeom prst="rect">
              <a:avLst/>
            </a:prstGeom>
            <a:noFill/>
          </p:spPr>
          <p:txBody>
            <a:bodyPr wrap="none" rtlCol="0">
              <a:spAutoFit/>
            </a:bodyPr>
            <a:lstStyle/>
            <a:p>
              <a:r>
                <a:rPr lang="en-US" sz="1600" dirty="0" smtClean="0">
                  <a:latin typeface="Calibri" panose="020F0502020204030204" pitchFamily="34" charset="0"/>
                </a:rPr>
                <a:t>2</a:t>
              </a:r>
              <a:r>
                <a:rPr lang="en-US" sz="1600" i="1" dirty="0" smtClean="0">
                  <a:latin typeface="Calibri" panose="020F0502020204030204" pitchFamily="34" charset="0"/>
                  <a:sym typeface="Symbol" panose="05050102010706020507" pitchFamily="18" charset="2"/>
                </a:rPr>
                <a:t></a:t>
              </a:r>
              <a:r>
                <a:rPr lang="en-US" sz="1600" baseline="-25000" dirty="0" smtClean="0">
                  <a:latin typeface="Calibri" panose="020F0502020204030204" pitchFamily="34" charset="0"/>
                </a:rPr>
                <a:t>x</a:t>
              </a:r>
              <a:endParaRPr lang="ru-RU" sz="1600" baseline="-25000" dirty="0">
                <a:latin typeface="Calibri" panose="020F0502020204030204" pitchFamily="34" charset="0"/>
              </a:endParaRPr>
            </a:p>
          </p:txBody>
        </p:sp>
        <p:cxnSp>
          <p:nvCxnSpPr>
            <p:cNvPr id="58" name="Прямая со стрелкой 57"/>
            <p:cNvCxnSpPr/>
            <p:nvPr/>
          </p:nvCxnSpPr>
          <p:spPr>
            <a:xfrm>
              <a:off x="6776050" y="1840696"/>
              <a:ext cx="3492636" cy="880910"/>
            </a:xfrm>
            <a:prstGeom prst="straightConnector1">
              <a:avLst/>
            </a:prstGeom>
            <a:ln w="6350">
              <a:solidFill>
                <a:schemeClr val="bg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9" name="Прямоугольник 58"/>
            <p:cNvSpPr/>
            <p:nvPr/>
          </p:nvSpPr>
          <p:spPr>
            <a:xfrm rot="875728">
              <a:off x="8757617" y="2323661"/>
              <a:ext cx="402926" cy="187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TextBox 59"/>
            <p:cNvSpPr txBox="1"/>
            <p:nvPr/>
          </p:nvSpPr>
          <p:spPr>
            <a:xfrm rot="821312">
              <a:off x="8751589" y="2223149"/>
              <a:ext cx="466794" cy="338554"/>
            </a:xfrm>
            <a:prstGeom prst="rect">
              <a:avLst/>
            </a:prstGeom>
            <a:noFill/>
          </p:spPr>
          <p:txBody>
            <a:bodyPr wrap="none" rtlCol="0">
              <a:spAutoFit/>
            </a:bodyPr>
            <a:lstStyle/>
            <a:p>
              <a:r>
                <a:rPr lang="en-US" sz="1600" dirty="0" smtClean="0">
                  <a:latin typeface="Calibri" panose="020F0502020204030204" pitchFamily="34" charset="0"/>
                </a:rPr>
                <a:t>2</a:t>
              </a:r>
              <a:r>
                <a:rPr lang="en-US" sz="1600" i="1" dirty="0" smtClean="0">
                  <a:latin typeface="Calibri" panose="020F0502020204030204" pitchFamily="34" charset="0"/>
                  <a:sym typeface="Symbol" panose="05050102010706020507" pitchFamily="18" charset="2"/>
                </a:rPr>
                <a:t></a:t>
              </a:r>
              <a:r>
                <a:rPr lang="en-US" sz="1600" baseline="-25000" dirty="0">
                  <a:latin typeface="Calibri" panose="020F0502020204030204" pitchFamily="34" charset="0"/>
                  <a:sym typeface="Symbol" panose="05050102010706020507" pitchFamily="18" charset="2"/>
                </a:rPr>
                <a:t>z</a:t>
              </a:r>
              <a:endParaRPr lang="ru-RU" sz="1600" baseline="-25000" dirty="0">
                <a:latin typeface="Calibri" panose="020F0502020204030204" pitchFamily="34" charset="0"/>
              </a:endParaRPr>
            </a:p>
          </p:txBody>
        </p:sp>
        <p:cxnSp>
          <p:nvCxnSpPr>
            <p:cNvPr id="61" name="Прямая со стрелкой 60"/>
            <p:cNvCxnSpPr/>
            <p:nvPr/>
          </p:nvCxnSpPr>
          <p:spPr>
            <a:xfrm flipV="1">
              <a:off x="10659589" y="1575149"/>
              <a:ext cx="0" cy="396000"/>
            </a:xfrm>
            <a:prstGeom prst="straightConnector1">
              <a:avLst/>
            </a:prstGeom>
            <a:ln w="6350">
              <a:solidFill>
                <a:schemeClr val="bg2">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flipH="1" flipV="1">
              <a:off x="10371589" y="1565199"/>
              <a:ext cx="540000" cy="0"/>
            </a:xfrm>
            <a:prstGeom prst="line">
              <a:avLst/>
            </a:prstGeom>
            <a:ln w="9525" cap="rnd">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0623589" y="1575149"/>
              <a:ext cx="572593" cy="338554"/>
            </a:xfrm>
            <a:prstGeom prst="rect">
              <a:avLst/>
            </a:prstGeom>
            <a:noFill/>
          </p:spPr>
          <p:txBody>
            <a:bodyPr wrap="none" rtlCol="0">
              <a:spAutoFit/>
            </a:bodyPr>
            <a:lstStyle/>
            <a:p>
              <a:r>
                <a:rPr lang="en-US" sz="1600" i="1" dirty="0" smtClean="0">
                  <a:latin typeface="Calibri" panose="020F0502020204030204" pitchFamily="34" charset="0"/>
                  <a:sym typeface="Symbol" panose="05050102010706020507" pitchFamily="18" charset="2"/>
                </a:rPr>
                <a:t> ∙</a:t>
              </a:r>
              <a:r>
                <a:rPr lang="en-US" sz="1600" baseline="-25000" dirty="0" smtClean="0">
                  <a:latin typeface="Calibri" panose="020F0502020204030204" pitchFamily="34" charset="0"/>
                </a:rPr>
                <a:t>x</a:t>
              </a:r>
              <a:endParaRPr lang="ru-RU" sz="1600" baseline="-25000" dirty="0">
                <a:latin typeface="Calibri" panose="020F0502020204030204" pitchFamily="34" charset="0"/>
              </a:endParaRPr>
            </a:p>
          </p:txBody>
        </p:sp>
        <p:sp>
          <p:nvSpPr>
            <p:cNvPr id="64" name="Arc 29"/>
            <p:cNvSpPr>
              <a:spLocks/>
            </p:cNvSpPr>
            <p:nvPr/>
          </p:nvSpPr>
          <p:spPr bwMode="auto">
            <a:xfrm rot="2700000">
              <a:off x="9903589" y="1852349"/>
              <a:ext cx="234000" cy="2340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ru-RU"/>
            </a:p>
          </p:txBody>
        </p:sp>
        <p:sp>
          <p:nvSpPr>
            <p:cNvPr id="65" name="Text Box 30"/>
            <p:cNvSpPr txBox="1">
              <a:spLocks noChangeArrowheads="1"/>
            </p:cNvSpPr>
            <p:nvPr/>
          </p:nvSpPr>
          <p:spPr bwMode="auto">
            <a:xfrm>
              <a:off x="10047589" y="1683149"/>
              <a:ext cx="31591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ru-RU" altLang="ru-RU" sz="1600" i="1" dirty="0" smtClean="0">
                  <a:latin typeface="Calibri" panose="020F0502020204030204" pitchFamily="34" charset="0"/>
                  <a:sym typeface="Symbol" pitchFamily="18" charset="2"/>
                </a:rPr>
                <a:t></a:t>
              </a:r>
              <a:endParaRPr lang="ru-RU" altLang="ru-RU" sz="1600" i="1" dirty="0">
                <a:latin typeface="Calibri" panose="020F0502020204030204" pitchFamily="34" charset="0"/>
                <a:sym typeface="Symbol" pitchFamily="18" charset="2"/>
              </a:endParaRPr>
            </a:p>
          </p:txBody>
        </p:sp>
        <p:sp>
          <p:nvSpPr>
            <p:cNvPr id="66" name="TextBox 65"/>
            <p:cNvSpPr txBox="1"/>
            <p:nvPr/>
          </p:nvSpPr>
          <p:spPr>
            <a:xfrm>
              <a:off x="6875897" y="2898245"/>
              <a:ext cx="3639466" cy="307777"/>
            </a:xfrm>
            <a:prstGeom prst="rect">
              <a:avLst/>
            </a:prstGeom>
            <a:noFill/>
          </p:spPr>
          <p:txBody>
            <a:bodyPr wrap="square" rtlCol="0">
              <a:spAutoFit/>
            </a:bodyPr>
            <a:lstStyle/>
            <a:p>
              <a:pPr algn="ctr"/>
              <a:r>
                <a:rPr lang="en-US" sz="1400" dirty="0" smtClean="0">
                  <a:solidFill>
                    <a:srgbClr val="000000"/>
                  </a:solidFill>
                  <a:latin typeface="Calibri" panose="020F0502020204030204" pitchFamily="34" charset="0"/>
                </a:rPr>
                <a:t>Collision scheme with large Piwinski angle</a:t>
              </a:r>
              <a:endParaRPr lang="ru-RU" sz="1400" dirty="0">
                <a:solidFill>
                  <a:srgbClr val="000000"/>
                </a:solidFill>
                <a:latin typeface="Calibri" panose="020F0502020204030204" pitchFamily="34" charset="0"/>
              </a:endParaRPr>
            </a:p>
          </p:txBody>
        </p:sp>
      </p:grpSp>
      <p:graphicFrame>
        <p:nvGraphicFramePr>
          <p:cNvPr id="67" name="Объект 66"/>
          <p:cNvGraphicFramePr>
            <a:graphicFrameLocks noChangeAspect="1"/>
          </p:cNvGraphicFramePr>
          <p:nvPr>
            <p:extLst>
              <p:ext uri="{D42A27DB-BD31-4B8C-83A1-F6EECF244321}">
                <p14:modId xmlns:p14="http://schemas.microsoft.com/office/powerpoint/2010/main" val="3111941826"/>
              </p:ext>
            </p:extLst>
          </p:nvPr>
        </p:nvGraphicFramePr>
        <p:xfrm>
          <a:off x="1944000" y="2052000"/>
          <a:ext cx="2727648" cy="578880"/>
        </p:xfrm>
        <a:graphic>
          <a:graphicData uri="http://schemas.openxmlformats.org/presentationml/2006/ole">
            <mc:AlternateContent xmlns:mc="http://schemas.openxmlformats.org/markup-compatibility/2006">
              <mc:Choice xmlns:v="urn:schemas-microsoft-com:vml" Requires="v">
                <p:oleObj spid="_x0000_s2368" name="Equation" r:id="rId7" imgW="2273040" imgH="482400" progId="Equation.DSMT4">
                  <p:embed/>
                </p:oleObj>
              </mc:Choice>
              <mc:Fallback>
                <p:oleObj name="Equation" r:id="rId7" imgW="2273040" imgH="482400" progId="Equation.DSMT4">
                  <p:embed/>
                  <p:pic>
                    <p:nvPicPr>
                      <p:cNvPr id="0" name=""/>
                      <p:cNvPicPr>
                        <a:picLocks noChangeAspect="1" noChangeArrowheads="1"/>
                      </p:cNvPicPr>
                      <p:nvPr/>
                    </p:nvPicPr>
                    <p:blipFill>
                      <a:blip r:embed="rId8"/>
                      <a:srcRect/>
                      <a:stretch>
                        <a:fillRect/>
                      </a:stretch>
                    </p:blipFill>
                    <p:spPr bwMode="auto">
                      <a:xfrm>
                        <a:off x="1944000" y="2052000"/>
                        <a:ext cx="2727648" cy="57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8" name="Овал 67"/>
          <p:cNvSpPr/>
          <p:nvPr/>
        </p:nvSpPr>
        <p:spPr>
          <a:xfrm>
            <a:off x="2880000" y="2916000"/>
            <a:ext cx="216000" cy="288000"/>
          </a:xfrm>
          <a:prstGeom prst="ellipse">
            <a:avLst/>
          </a:prstGeom>
          <a:noFill/>
          <a:ln w="12700">
            <a:solidFill>
              <a:srgbClr val="003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69" name="Объект 68"/>
          <p:cNvGraphicFramePr>
            <a:graphicFrameLocks noChangeAspect="1"/>
          </p:cNvGraphicFramePr>
          <p:nvPr>
            <p:extLst>
              <p:ext uri="{D42A27DB-BD31-4B8C-83A1-F6EECF244321}">
                <p14:modId xmlns:p14="http://schemas.microsoft.com/office/powerpoint/2010/main" val="1632557849"/>
              </p:ext>
            </p:extLst>
          </p:nvPr>
        </p:nvGraphicFramePr>
        <p:xfrm>
          <a:off x="324000" y="4212000"/>
          <a:ext cx="4175100" cy="698400"/>
        </p:xfrm>
        <a:graphic>
          <a:graphicData uri="http://schemas.openxmlformats.org/presentationml/2006/ole">
            <mc:AlternateContent xmlns:mc="http://schemas.openxmlformats.org/markup-compatibility/2006">
              <mc:Choice xmlns:v="urn:schemas-microsoft-com:vml" Requires="v">
                <p:oleObj spid="_x0000_s2369" name="Equation" r:id="rId9" imgW="3340080" imgH="558720" progId="Equation.DSMT4">
                  <p:embed/>
                </p:oleObj>
              </mc:Choice>
              <mc:Fallback>
                <p:oleObj name="Equation" r:id="rId9" imgW="3340080" imgH="558720" progId="Equation.DSMT4">
                  <p:embed/>
                  <p:pic>
                    <p:nvPicPr>
                      <p:cNvPr id="0" name=""/>
                      <p:cNvPicPr>
                        <a:picLocks noChangeArrowheads="1"/>
                      </p:cNvPicPr>
                      <p:nvPr/>
                    </p:nvPicPr>
                    <p:blipFill>
                      <a:blip r:embed="rId10"/>
                      <a:srcRect/>
                      <a:stretch>
                        <a:fillRect/>
                      </a:stretch>
                    </p:blipFill>
                    <p:spPr bwMode="auto">
                      <a:xfrm>
                        <a:off x="324000" y="4212000"/>
                        <a:ext cx="4175100" cy="69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70" name="Прямая соединительная линия 69"/>
          <p:cNvCxnSpPr/>
          <p:nvPr/>
        </p:nvCxnSpPr>
        <p:spPr>
          <a:xfrm>
            <a:off x="144000" y="3816000"/>
            <a:ext cx="118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Овал 70"/>
          <p:cNvSpPr/>
          <p:nvPr/>
        </p:nvSpPr>
        <p:spPr>
          <a:xfrm>
            <a:off x="3708000" y="4248000"/>
            <a:ext cx="306000" cy="612000"/>
          </a:xfrm>
          <a:prstGeom prst="ellipse">
            <a:avLst/>
          </a:prstGeom>
          <a:noFill/>
          <a:ln w="12700">
            <a:solidFill>
              <a:srgbClr val="003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3FBC"/>
              </a:solidFill>
            </a:endParaRPr>
          </a:p>
        </p:txBody>
      </p:sp>
      <p:sp>
        <p:nvSpPr>
          <p:cNvPr id="72" name="TextBox 71"/>
          <p:cNvSpPr txBox="1"/>
          <p:nvPr/>
        </p:nvSpPr>
        <p:spPr>
          <a:xfrm>
            <a:off x="3348000" y="3996000"/>
            <a:ext cx="972000" cy="261610"/>
          </a:xfrm>
          <a:prstGeom prst="rect">
            <a:avLst/>
          </a:prstGeom>
          <a:noFill/>
        </p:spPr>
        <p:txBody>
          <a:bodyPr wrap="square" rtlCol="0">
            <a:spAutoFit/>
          </a:bodyPr>
          <a:lstStyle/>
          <a:p>
            <a:r>
              <a:rPr lang="en-US" sz="1100" dirty="0" smtClean="0">
                <a:solidFill>
                  <a:srgbClr val="003FBC"/>
                </a:solidFill>
                <a:latin typeface="Calibri" panose="020F0502020204030204" pitchFamily="34" charset="0"/>
              </a:rPr>
              <a:t>linear density</a:t>
            </a:r>
            <a:endParaRPr lang="ru-RU" sz="1100" dirty="0">
              <a:solidFill>
                <a:srgbClr val="003FBC"/>
              </a:solidFill>
              <a:latin typeface="Calibri" panose="020F0502020204030204" pitchFamily="34" charset="0"/>
            </a:endParaRPr>
          </a:p>
        </p:txBody>
      </p:sp>
      <p:cxnSp>
        <p:nvCxnSpPr>
          <p:cNvPr id="73" name="Прямая со стрелкой 72"/>
          <p:cNvCxnSpPr/>
          <p:nvPr/>
        </p:nvCxnSpPr>
        <p:spPr>
          <a:xfrm flipH="1">
            <a:off x="3345227" y="2376000"/>
            <a:ext cx="965519" cy="764765"/>
          </a:xfrm>
          <a:prstGeom prst="straightConnector1">
            <a:avLst/>
          </a:prstGeom>
          <a:ln w="9525">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4" name="Овал 73"/>
          <p:cNvSpPr/>
          <p:nvPr/>
        </p:nvSpPr>
        <p:spPr>
          <a:xfrm>
            <a:off x="4212000" y="4608000"/>
            <a:ext cx="216000" cy="252000"/>
          </a:xfrm>
          <a:prstGeom prst="ellipse">
            <a:avLst/>
          </a:prstGeom>
          <a:noFill/>
          <a:ln w="12700">
            <a:solidFill>
              <a:srgbClr val="003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5" name="TextBox 74"/>
          <p:cNvSpPr txBox="1"/>
          <p:nvPr/>
        </p:nvSpPr>
        <p:spPr>
          <a:xfrm>
            <a:off x="143999" y="5148000"/>
            <a:ext cx="5029786" cy="1169551"/>
          </a:xfrm>
          <a:prstGeom prst="rect">
            <a:avLst/>
          </a:prstGeom>
          <a:noFill/>
        </p:spPr>
        <p:txBody>
          <a:bodyPr wrap="square" rtlCol="0">
            <a:spAutoFit/>
          </a:bodyPr>
          <a:lstStyle/>
          <a:p>
            <a:pPr algn="just"/>
            <a:r>
              <a:rPr lang="en-US" sz="1400" dirty="0" smtClean="0">
                <a:solidFill>
                  <a:srgbClr val="000000"/>
                </a:solidFill>
                <a:latin typeface="Calibri" panose="020F0502020204030204" pitchFamily="34" charset="0"/>
              </a:rPr>
              <a:t>The beam-beam </a:t>
            </a:r>
            <a:r>
              <a:rPr lang="en-US" sz="1400" dirty="0">
                <a:solidFill>
                  <a:srgbClr val="000000"/>
                </a:solidFill>
                <a:latin typeface="Calibri" panose="020F0502020204030204" pitchFamily="34" charset="0"/>
              </a:rPr>
              <a:t>limit in the Crab Waist collision scheme can be high, but to obtain it, a small vertical emittance and a sufficiently high </a:t>
            </a:r>
            <a:r>
              <a:rPr lang="en-US" sz="1400" dirty="0" smtClean="0">
                <a:solidFill>
                  <a:srgbClr val="000000"/>
                </a:solidFill>
                <a:latin typeface="Calibri" panose="020F0502020204030204" pitchFamily="34" charset="0"/>
              </a:rPr>
              <a:t>bunch linear </a:t>
            </a:r>
            <a:r>
              <a:rPr lang="en-US" sz="1400" dirty="0">
                <a:solidFill>
                  <a:srgbClr val="000000"/>
                </a:solidFill>
                <a:latin typeface="Calibri" panose="020F0502020204030204" pitchFamily="34" charset="0"/>
              </a:rPr>
              <a:t>density are required</a:t>
            </a:r>
            <a:r>
              <a:rPr lang="en-US" sz="1400" dirty="0" smtClean="0">
                <a:solidFill>
                  <a:srgbClr val="000000"/>
                </a:solidFill>
                <a:latin typeface="Calibri" panose="020F0502020204030204" pitchFamily="34" charset="0"/>
              </a:rPr>
              <a:t>. The latter is an important parameter for collective instabilities and impedance-related issues, so this is another limitation.</a:t>
            </a:r>
            <a:endParaRPr lang="ru-RU" sz="1400" dirty="0">
              <a:solidFill>
                <a:srgbClr val="000000"/>
              </a:solidFill>
              <a:latin typeface="Calibri" panose="020F0502020204030204" pitchFamily="34" charset="0"/>
            </a:endParaRPr>
          </a:p>
        </p:txBody>
      </p:sp>
      <p:sp>
        <p:nvSpPr>
          <p:cNvPr id="76" name="TextBox 75"/>
          <p:cNvSpPr txBox="1"/>
          <p:nvPr/>
        </p:nvSpPr>
        <p:spPr>
          <a:xfrm>
            <a:off x="5544000" y="4248000"/>
            <a:ext cx="6408000" cy="2062103"/>
          </a:xfrm>
          <a:prstGeom prst="rect">
            <a:avLst/>
          </a:prstGeom>
          <a:solidFill>
            <a:schemeClr val="bg1">
              <a:lumMod val="95000"/>
            </a:schemeClr>
          </a:solidFill>
          <a:ln w="3175">
            <a:solidFill>
              <a:srgbClr val="00B0F0"/>
            </a:solidFill>
          </a:ln>
        </p:spPr>
        <p:txBody>
          <a:bodyPr wrap="square" rtlCol="0">
            <a:spAutoFit/>
          </a:bodyPr>
          <a:lstStyle/>
          <a:p>
            <a:pPr marL="285750" indent="-285750" algn="just">
              <a:buFont typeface="Wingdings" panose="05000000000000000000" pitchFamily="2" charset="2"/>
              <a:buChar char="§"/>
            </a:pPr>
            <a:r>
              <a:rPr lang="en-US" sz="1600" dirty="0" smtClean="0">
                <a:solidFill>
                  <a:srgbClr val="000000"/>
                </a:solidFill>
                <a:latin typeface="Calibri" panose="020F0502020204030204" pitchFamily="34" charset="0"/>
              </a:rPr>
              <a:t>There is no sense to optimize the luminosity </a:t>
            </a:r>
            <a:r>
              <a:rPr lang="en-US" sz="1600" i="1" dirty="0" smtClean="0">
                <a:solidFill>
                  <a:srgbClr val="000000"/>
                </a:solidFill>
                <a:latin typeface="Calibri" panose="020F0502020204030204" pitchFamily="34" charset="0"/>
              </a:rPr>
              <a:t>per bunch </a:t>
            </a:r>
            <a:r>
              <a:rPr lang="en-US" sz="1600" dirty="0" smtClean="0">
                <a:solidFill>
                  <a:srgbClr val="000000"/>
                </a:solidFill>
                <a:latin typeface="Calibri" panose="020F0502020204030204" pitchFamily="34" charset="0"/>
              </a:rPr>
              <a:t>(or </a:t>
            </a:r>
            <a:r>
              <a:rPr lang="en-US" sz="1600" i="1" dirty="0" smtClean="0">
                <a:solidFill>
                  <a:srgbClr val="000000"/>
                </a:solidFill>
                <a:latin typeface="Calibri" panose="020F0502020204030204" pitchFamily="34" charset="0"/>
              </a:rPr>
              <a:t>per collision</a:t>
            </a:r>
            <a:r>
              <a:rPr lang="en-US" sz="1600" dirty="0">
                <a:solidFill>
                  <a:srgbClr val="000000"/>
                </a:solidFill>
                <a:latin typeface="Calibri" panose="020F0502020204030204" pitchFamily="34" charset="0"/>
              </a:rPr>
              <a:t>). Attention should only be paid </a:t>
            </a:r>
            <a:r>
              <a:rPr lang="en-US" sz="1600" dirty="0" smtClean="0">
                <a:solidFill>
                  <a:srgbClr val="000000"/>
                </a:solidFill>
                <a:latin typeface="Calibri" panose="020F0502020204030204" pitchFamily="34" charset="0"/>
              </a:rPr>
              <a:t>to </a:t>
            </a:r>
            <a:r>
              <a:rPr lang="en-US" sz="1600" i="1" dirty="0" smtClean="0">
                <a:solidFill>
                  <a:srgbClr val="000000"/>
                </a:solidFill>
                <a:latin typeface="Calibri" panose="020F0502020204030204" pitchFamily="34" charset="0"/>
                <a:sym typeface="Symbol"/>
              </a:rPr>
              <a:t></a:t>
            </a:r>
            <a:r>
              <a:rPr lang="en-US" sz="1600" i="1" baseline="-25000" dirty="0" smtClean="0">
                <a:solidFill>
                  <a:srgbClr val="000000"/>
                </a:solidFill>
                <a:latin typeface="Calibri" panose="020F0502020204030204" pitchFamily="34" charset="0"/>
              </a:rPr>
              <a:t>y</a:t>
            </a:r>
            <a:r>
              <a:rPr lang="en-US" sz="1600" dirty="0" smtClean="0">
                <a:solidFill>
                  <a:srgbClr val="000000"/>
                </a:solidFill>
                <a:latin typeface="Calibri" panose="020F0502020204030204" pitchFamily="34" charset="0"/>
              </a:rPr>
              <a:t>.</a:t>
            </a:r>
          </a:p>
          <a:p>
            <a:endParaRPr lang="en-US" sz="8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600" i="1" dirty="0" smtClean="0">
                <a:solidFill>
                  <a:srgbClr val="000000"/>
                </a:solidFill>
                <a:latin typeface="Calibri" panose="020F0502020204030204" pitchFamily="34" charset="0"/>
                <a:sym typeface="Symbol"/>
              </a:rPr>
              <a:t></a:t>
            </a:r>
            <a:r>
              <a:rPr lang="en-US" sz="1600" baseline="-25000" dirty="0" smtClean="0">
                <a:solidFill>
                  <a:srgbClr val="000000"/>
                </a:solidFill>
                <a:latin typeface="Calibri" panose="020F0502020204030204" pitchFamily="34" charset="0"/>
              </a:rPr>
              <a:t>z</a:t>
            </a:r>
            <a:r>
              <a:rPr lang="en-US" sz="1600" dirty="0" smtClean="0">
                <a:solidFill>
                  <a:srgbClr val="000000"/>
                </a:solidFill>
                <a:latin typeface="Calibri" panose="020F0502020204030204" pitchFamily="34" charset="0"/>
              </a:rPr>
              <a:t> is one of the most variable parameters: it depends on many factors, </a:t>
            </a:r>
            <a:r>
              <a:rPr lang="en-US" sz="1600" dirty="0">
                <a:solidFill>
                  <a:srgbClr val="000000"/>
                </a:solidFill>
                <a:latin typeface="Calibri" panose="020F0502020204030204" pitchFamily="34" charset="0"/>
              </a:rPr>
              <a:t>including the bunch population </a:t>
            </a:r>
            <a:r>
              <a:rPr lang="en-US" sz="1600" i="1" dirty="0" smtClean="0">
                <a:solidFill>
                  <a:srgbClr val="000000"/>
                </a:solidFill>
                <a:latin typeface="Times New Roman" panose="02020603050405020304" pitchFamily="18" charset="0"/>
                <a:cs typeface="Times New Roman" panose="02020603050405020304" pitchFamily="18" charset="0"/>
              </a:rPr>
              <a:t>N</a:t>
            </a:r>
            <a:r>
              <a:rPr lang="en-US" sz="1600" i="1" baseline="-25000" dirty="0" smtClean="0">
                <a:solidFill>
                  <a:srgbClr val="000000"/>
                </a:solidFill>
                <a:latin typeface="Times New Roman" panose="02020603050405020304" pitchFamily="18" charset="0"/>
                <a:cs typeface="Times New Roman" panose="02020603050405020304" pitchFamily="18" charset="0"/>
              </a:rPr>
              <a:t>p</a:t>
            </a:r>
            <a:r>
              <a:rPr lang="en-US" sz="1600" dirty="0" smtClean="0">
                <a:solidFill>
                  <a:srgbClr val="000000"/>
                </a:solidFill>
                <a:latin typeface="Calibri" panose="020F0502020204030204" pitchFamily="34" charset="0"/>
              </a:rPr>
              <a:t>. Accordingly, </a:t>
            </a:r>
            <a:r>
              <a:rPr lang="en-US" sz="1600" i="1" dirty="0" smtClean="0">
                <a:solidFill>
                  <a:srgbClr val="000000"/>
                </a:solidFill>
                <a:latin typeface="Times New Roman" panose="02020603050405020304" pitchFamily="18" charset="0"/>
                <a:cs typeface="Times New Roman" panose="02020603050405020304" pitchFamily="18" charset="0"/>
              </a:rPr>
              <a:t>N</a:t>
            </a:r>
            <a:r>
              <a:rPr lang="en-US" sz="1600" i="1" baseline="-25000" dirty="0" smtClean="0">
                <a:solidFill>
                  <a:srgbClr val="000000"/>
                </a:solidFill>
                <a:latin typeface="Times New Roman" panose="02020603050405020304" pitchFamily="18" charset="0"/>
                <a:cs typeface="Times New Roman" panose="02020603050405020304" pitchFamily="18" charset="0"/>
              </a:rPr>
              <a:t>p</a:t>
            </a:r>
            <a:r>
              <a:rPr lang="en-US" sz="1600" dirty="0" smtClean="0">
                <a:solidFill>
                  <a:srgbClr val="000000"/>
                </a:solidFill>
                <a:latin typeface="Calibri" panose="020F0502020204030204" pitchFamily="34" charset="0"/>
              </a:rPr>
              <a:t> should be adjusted to obtain the desired </a:t>
            </a:r>
            <a:r>
              <a:rPr lang="en-US" sz="1600" i="1" dirty="0">
                <a:solidFill>
                  <a:srgbClr val="000000"/>
                </a:solidFill>
                <a:latin typeface="Calibri" panose="020F0502020204030204" pitchFamily="34" charset="0"/>
                <a:sym typeface="Symbol"/>
              </a:rPr>
              <a:t></a:t>
            </a:r>
            <a:r>
              <a:rPr lang="en-US" sz="1600" i="1" baseline="-25000" dirty="0">
                <a:solidFill>
                  <a:srgbClr val="000000"/>
                </a:solidFill>
                <a:latin typeface="Calibri" panose="020F0502020204030204" pitchFamily="34" charset="0"/>
              </a:rPr>
              <a:t>y</a:t>
            </a:r>
            <a:r>
              <a:rPr lang="en-US" sz="1600" dirty="0" smtClean="0">
                <a:solidFill>
                  <a:srgbClr val="000000"/>
                </a:solidFill>
                <a:latin typeface="Calibri" panose="020F0502020204030204" pitchFamily="34" charset="0"/>
              </a:rPr>
              <a:t>.</a:t>
            </a:r>
          </a:p>
          <a:p>
            <a:endParaRPr lang="en-US" sz="8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600" dirty="0" smtClean="0">
                <a:solidFill>
                  <a:srgbClr val="000000"/>
                </a:solidFill>
                <a:latin typeface="Calibri" panose="020F0502020204030204" pitchFamily="34" charset="0"/>
              </a:rPr>
              <a:t>The number of bunches </a:t>
            </a:r>
            <a:r>
              <a:rPr lang="en-US" sz="1600" i="1" dirty="0" err="1" smtClean="0">
                <a:solidFill>
                  <a:srgbClr val="000000"/>
                </a:solidFill>
                <a:latin typeface="Calibri" panose="020F0502020204030204" pitchFamily="34" charset="0"/>
                <a:cs typeface="Times New Roman" panose="02020603050405020304" pitchFamily="18" charset="0"/>
              </a:rPr>
              <a:t>n</a:t>
            </a:r>
            <a:r>
              <a:rPr lang="en-US" sz="1600" i="1" baseline="-25000" dirty="0" err="1" smtClean="0">
                <a:solidFill>
                  <a:srgbClr val="000000"/>
                </a:solidFill>
                <a:latin typeface="Calibri" panose="020F0502020204030204" pitchFamily="34" charset="0"/>
                <a:cs typeface="Times New Roman" panose="02020603050405020304" pitchFamily="18" charset="0"/>
              </a:rPr>
              <a:t>b</a:t>
            </a:r>
            <a:r>
              <a:rPr lang="en-US" sz="1600" dirty="0" smtClean="0">
                <a:solidFill>
                  <a:srgbClr val="000000"/>
                </a:solidFill>
                <a:latin typeface="Calibri" panose="020F0502020204030204" pitchFamily="34" charset="0"/>
              </a:rPr>
              <a:t> </a:t>
            </a:r>
            <a:r>
              <a:rPr lang="en-US" sz="1600" dirty="0" smtClean="0">
                <a:solidFill>
                  <a:srgbClr val="000000"/>
                </a:solidFill>
                <a:latin typeface="Calibri" panose="020F0502020204030204" pitchFamily="34" charset="0"/>
                <a:sym typeface="Symbol"/>
              </a:rPr>
              <a:t> </a:t>
            </a:r>
            <a:r>
              <a:rPr lang="en-US" sz="1600" i="1" dirty="0" smtClean="0">
                <a:solidFill>
                  <a:srgbClr val="000000"/>
                </a:solidFill>
                <a:latin typeface="Calibri" panose="020F0502020204030204" pitchFamily="34" charset="0"/>
                <a:cs typeface="Times New Roman" panose="02020603050405020304" pitchFamily="18" charset="0"/>
              </a:rPr>
              <a:t>1</a:t>
            </a:r>
            <a:r>
              <a:rPr lang="en-US" sz="1600" i="1" dirty="0" smtClean="0">
                <a:solidFill>
                  <a:srgbClr val="000000"/>
                </a:solidFill>
                <a:latin typeface="Calibri" panose="020F0502020204030204" pitchFamily="34" charset="0"/>
              </a:rPr>
              <a:t>/</a:t>
            </a:r>
            <a:r>
              <a:rPr lang="en-US" sz="1600" i="1" dirty="0" smtClean="0">
                <a:solidFill>
                  <a:srgbClr val="000000"/>
                </a:solidFill>
                <a:latin typeface="Times New Roman" panose="02020603050405020304" pitchFamily="18" charset="0"/>
                <a:cs typeface="Times New Roman" panose="02020603050405020304" pitchFamily="18" charset="0"/>
              </a:rPr>
              <a:t>N</a:t>
            </a:r>
            <a:r>
              <a:rPr lang="en-US" sz="1600" i="1" baseline="-25000" dirty="0" smtClean="0">
                <a:solidFill>
                  <a:srgbClr val="000000"/>
                </a:solidFill>
                <a:latin typeface="Times New Roman" panose="02020603050405020304" pitchFamily="18" charset="0"/>
                <a:cs typeface="Times New Roman" panose="02020603050405020304" pitchFamily="18" charset="0"/>
              </a:rPr>
              <a:t>p</a:t>
            </a:r>
            <a:r>
              <a:rPr lang="en-US" sz="1600" dirty="0">
                <a:solidFill>
                  <a:srgbClr val="000000"/>
                </a:solidFill>
                <a:latin typeface="Calibri" panose="020F0502020204030204" pitchFamily="34" charset="0"/>
              </a:rPr>
              <a:t>. We </a:t>
            </a:r>
            <a:r>
              <a:rPr lang="en-US" sz="1600" dirty="0" smtClean="0">
                <a:solidFill>
                  <a:srgbClr val="000000"/>
                </a:solidFill>
                <a:latin typeface="Calibri" panose="020F0502020204030204" pitchFamily="34" charset="0"/>
              </a:rPr>
              <a:t>don't </a:t>
            </a:r>
            <a:r>
              <a:rPr lang="en-US" sz="1600" dirty="0">
                <a:solidFill>
                  <a:srgbClr val="000000"/>
                </a:solidFill>
                <a:latin typeface="Calibri" panose="020F0502020204030204" pitchFamily="34" charset="0"/>
              </a:rPr>
              <a:t>need to worry about </a:t>
            </a:r>
            <a:r>
              <a:rPr lang="en-US" sz="1600" dirty="0" smtClean="0">
                <a:solidFill>
                  <a:srgbClr val="000000"/>
                </a:solidFill>
                <a:latin typeface="Calibri" panose="020F0502020204030204" pitchFamily="34" charset="0"/>
              </a:rPr>
              <a:t>this (except for Z) since the range of valid values is quite wide.</a:t>
            </a:r>
            <a:endParaRPr lang="ru-RU" sz="1600" dirty="0">
              <a:solidFill>
                <a:srgbClr val="000000"/>
              </a:solidFill>
              <a:latin typeface="Calibri" panose="020F0502020204030204" pitchFamily="34" charset="0"/>
            </a:endParaRPr>
          </a:p>
        </p:txBody>
      </p:sp>
      <p:sp>
        <p:nvSpPr>
          <p:cNvPr id="77"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78"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Tree>
    <p:extLst>
      <p:ext uri="{BB962C8B-B14F-4D97-AF65-F5344CB8AC3E}">
        <p14:creationId xmlns:p14="http://schemas.microsoft.com/office/powerpoint/2010/main" val="2574718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5" name="TextBox 4"/>
          <p:cNvSpPr txBox="1"/>
          <p:nvPr/>
        </p:nvSpPr>
        <p:spPr>
          <a:xfrm>
            <a:off x="0" y="487685"/>
            <a:ext cx="12204700" cy="55156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Beamstrahlung</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9" name="TextBox 8"/>
          <p:cNvSpPr txBox="1"/>
          <p:nvPr/>
        </p:nvSpPr>
        <p:spPr>
          <a:xfrm>
            <a:off x="324000" y="1367999"/>
            <a:ext cx="4320000" cy="5184000"/>
          </a:xfrm>
          <a:prstGeom prst="rect">
            <a:avLst/>
          </a:prstGeom>
          <a:solidFill>
            <a:schemeClr val="bg1">
              <a:lumMod val="95000"/>
            </a:schemeClr>
          </a:solidFill>
          <a:ln w="3175">
            <a:solidFill>
              <a:srgbClr val="00B0F0"/>
            </a:solidFill>
          </a:ln>
        </p:spPr>
        <p:txBody>
          <a:bodyPr wrap="square" rtlCol="0">
            <a:spAutoFit/>
          </a:bodyPr>
          <a:lstStyle/>
          <a:p>
            <a:pPr algn="ctr"/>
            <a:r>
              <a:rPr lang="en-US" sz="1400" u="sng" dirty="0">
                <a:solidFill>
                  <a:srgbClr val="000000"/>
                </a:solidFill>
                <a:latin typeface="Calibri" panose="020F0502020204030204" pitchFamily="34" charset="0"/>
              </a:rPr>
              <a:t>B</a:t>
            </a:r>
            <a:r>
              <a:rPr lang="en-US" sz="1400" u="sng" dirty="0" smtClean="0">
                <a:solidFill>
                  <a:srgbClr val="000000"/>
                </a:solidFill>
                <a:latin typeface="Calibri" panose="020F0502020204030204" pitchFamily="34" charset="0"/>
              </a:rPr>
              <a:t>ending radius in the field of the opposite bunch</a:t>
            </a:r>
          </a:p>
          <a:p>
            <a:endParaRPr lang="en-US" sz="1400" u="sng"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20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200" dirty="0" smtClean="0">
                <a:solidFill>
                  <a:srgbClr val="000000"/>
                </a:solidFill>
                <a:latin typeface="Calibri" panose="020F0502020204030204" pitchFamily="34" charset="0"/>
              </a:rPr>
              <a:t>With </a:t>
            </a:r>
            <a:r>
              <a:rPr lang="en-US" sz="1200" dirty="0">
                <a:solidFill>
                  <a:srgbClr val="000000"/>
                </a:solidFill>
                <a:latin typeface="Calibri" panose="020F0502020204030204" pitchFamily="34" charset="0"/>
              </a:rPr>
              <a:t>increasing energy, beta functions </a:t>
            </a:r>
            <a:r>
              <a:rPr lang="en-US" sz="1200" dirty="0" smtClean="0">
                <a:solidFill>
                  <a:srgbClr val="000000"/>
                </a:solidFill>
                <a:latin typeface="Calibri" panose="020F0502020204030204" pitchFamily="34" charset="0"/>
              </a:rPr>
              <a:t>at IP should grow while </a:t>
            </a:r>
            <a:r>
              <a:rPr lang="en-US" sz="1200" i="1" dirty="0" smtClean="0">
                <a:solidFill>
                  <a:srgbClr val="000000"/>
                </a:solidFill>
                <a:latin typeface="Calibri" panose="020F0502020204030204" pitchFamily="34" charset="0"/>
                <a:sym typeface="Symbol"/>
              </a:rPr>
              <a:t></a:t>
            </a:r>
            <a:r>
              <a:rPr lang="en-US" sz="1200" baseline="-25000" dirty="0" smtClean="0">
                <a:solidFill>
                  <a:srgbClr val="000000"/>
                </a:solidFill>
                <a:latin typeface="Calibri" panose="020F0502020204030204" pitchFamily="34" charset="0"/>
              </a:rPr>
              <a:t>y </a:t>
            </a:r>
            <a:r>
              <a:rPr lang="en-US" sz="1200" dirty="0" smtClean="0">
                <a:solidFill>
                  <a:srgbClr val="000000"/>
                </a:solidFill>
                <a:latin typeface="Calibri" panose="020F0502020204030204" pitchFamily="34" charset="0"/>
              </a:rPr>
              <a:t> almost does not change  =&gt; </a:t>
            </a:r>
            <a:r>
              <a:rPr lang="en-US" sz="1200" i="1" dirty="0" smtClean="0">
                <a:solidFill>
                  <a:srgbClr val="000000"/>
                </a:solidFill>
                <a:latin typeface="Calibri" panose="020F0502020204030204" pitchFamily="34" charset="0"/>
                <a:sym typeface="Symbol"/>
              </a:rPr>
              <a:t> </a:t>
            </a:r>
            <a:r>
              <a:rPr lang="en-US" sz="1200" dirty="0" smtClean="0">
                <a:solidFill>
                  <a:srgbClr val="000000"/>
                </a:solidFill>
                <a:latin typeface="Calibri" panose="020F0502020204030204" pitchFamily="34" charset="0"/>
                <a:sym typeface="Symbol"/>
              </a:rPr>
              <a:t> </a:t>
            </a:r>
            <a:r>
              <a:rPr lang="en-US" sz="1200" dirty="0" smtClean="0">
                <a:solidFill>
                  <a:srgbClr val="000000"/>
                </a:solidFill>
                <a:latin typeface="Calibri" panose="020F0502020204030204" pitchFamily="34" charset="0"/>
              </a:rPr>
              <a:t>increases.</a:t>
            </a:r>
          </a:p>
          <a:p>
            <a:pPr algn="just"/>
            <a:endParaRPr lang="en-US" sz="600" dirty="0" smtClean="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200" dirty="0" smtClean="0">
                <a:solidFill>
                  <a:srgbClr val="000000"/>
                </a:solidFill>
                <a:latin typeface="Calibri" panose="020F0502020204030204" pitchFamily="34" charset="0"/>
              </a:rPr>
              <a:t>Bending radius is not constant along the trajectory, and it depends on the particle coordinates.</a:t>
            </a:r>
          </a:p>
          <a:p>
            <a:pPr algn="just"/>
            <a:endParaRPr lang="en-US" sz="1200" dirty="0" smtClean="0">
              <a:solidFill>
                <a:srgbClr val="000000"/>
              </a:solidFill>
              <a:latin typeface="Calibri" panose="020F0502020204030204" pitchFamily="34" charset="0"/>
            </a:endParaRPr>
          </a:p>
          <a:p>
            <a:pPr algn="just"/>
            <a:r>
              <a:rPr lang="en-US" sz="1200" dirty="0" smtClean="0">
                <a:solidFill>
                  <a:srgbClr val="000000"/>
                </a:solidFill>
                <a:latin typeface="Calibri" panose="020F0502020204030204" pitchFamily="34" charset="0"/>
              </a:rPr>
              <a:t>                         All </a:t>
            </a:r>
            <a:r>
              <a:rPr lang="en-US" sz="1200" dirty="0">
                <a:solidFill>
                  <a:srgbClr val="000000"/>
                </a:solidFill>
                <a:latin typeface="Calibri" panose="020F0502020204030204" pitchFamily="34" charset="0"/>
              </a:rPr>
              <a:t>initial </a:t>
            </a:r>
            <a:r>
              <a:rPr lang="en-US" sz="1200" dirty="0" smtClean="0">
                <a:solidFill>
                  <a:srgbClr val="000000"/>
                </a:solidFill>
                <a:latin typeface="Calibri" panose="020F0502020204030204" pitchFamily="34" charset="0"/>
              </a:rPr>
              <a:t>coordinates </a:t>
            </a:r>
            <a:r>
              <a:rPr lang="en-US" sz="1200" dirty="0">
                <a:solidFill>
                  <a:srgbClr val="000000"/>
                </a:solidFill>
                <a:latin typeface="Calibri" panose="020F0502020204030204" pitchFamily="34" charset="0"/>
              </a:rPr>
              <a:t>= 0, except y</a:t>
            </a:r>
            <a:r>
              <a:rPr lang="en-US" sz="1200" baseline="-25000" dirty="0">
                <a:solidFill>
                  <a:srgbClr val="000000"/>
                </a:solidFill>
                <a:latin typeface="Calibri" panose="020F0502020204030204" pitchFamily="34" charset="0"/>
              </a:rPr>
              <a:t>0</a:t>
            </a:r>
            <a:r>
              <a:rPr lang="en-US" sz="1200" dirty="0">
                <a:solidFill>
                  <a:srgbClr val="000000"/>
                </a:solidFill>
                <a:latin typeface="Calibri" panose="020F0502020204030204" pitchFamily="34" charset="0"/>
              </a:rPr>
              <a:t> = 2</a:t>
            </a:r>
            <a:r>
              <a:rPr lang="en-US" sz="1200" i="1" dirty="0">
                <a:solidFill>
                  <a:srgbClr val="000000"/>
                </a:solidFill>
                <a:latin typeface="Calibri" panose="020F0502020204030204" pitchFamily="34" charset="0"/>
                <a:sym typeface="Symbol"/>
              </a:rPr>
              <a:t></a:t>
            </a:r>
            <a:r>
              <a:rPr lang="en-US" sz="1200" baseline="-25000" dirty="0">
                <a:solidFill>
                  <a:srgbClr val="000000"/>
                </a:solidFill>
                <a:latin typeface="Calibri" panose="020F0502020204030204" pitchFamily="34" charset="0"/>
                <a:sym typeface="Symbol"/>
              </a:rPr>
              <a:t>y</a:t>
            </a:r>
            <a:endParaRPr lang="ru-RU" sz="1200" baseline="-25000" dirty="0">
              <a:solidFill>
                <a:srgbClr val="000000"/>
              </a:solidFill>
              <a:latin typeface="Calibri" panose="020F0502020204030204" pitchFamily="34" charset="0"/>
            </a:endParaRPr>
          </a:p>
          <a:p>
            <a:endParaRPr lang="en-US" sz="12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1800" dirty="0" smtClean="0">
              <a:solidFill>
                <a:srgbClr val="000000"/>
              </a:solidFill>
              <a:latin typeface="Calibri" panose="020F0502020204030204" pitchFamily="34" charset="0"/>
            </a:endParaRPr>
          </a:p>
          <a:p>
            <a:r>
              <a:rPr lang="en-US" sz="1200" dirty="0" smtClean="0">
                <a:solidFill>
                  <a:srgbClr val="000000"/>
                </a:solidFill>
                <a:latin typeface="Calibri" panose="020F0502020204030204" pitchFamily="34" charset="0"/>
              </a:rPr>
              <a:t>      Critical </a:t>
            </a:r>
            <a:r>
              <a:rPr lang="en-US" sz="1200" dirty="0">
                <a:solidFill>
                  <a:srgbClr val="000000"/>
                </a:solidFill>
                <a:latin typeface="Calibri" panose="020F0502020204030204" pitchFamily="34" charset="0"/>
              </a:rPr>
              <a:t>energy of BS photons: </a:t>
            </a:r>
            <a:r>
              <a:rPr lang="en-US" sz="1200" dirty="0" smtClean="0">
                <a:solidFill>
                  <a:srgbClr val="000000"/>
                </a:solidFill>
                <a:latin typeface="Calibri" panose="020F0502020204030204" pitchFamily="34" charset="0"/>
              </a:rPr>
              <a:t>  </a:t>
            </a:r>
            <a:r>
              <a:rPr lang="en-US" sz="1600" i="1" dirty="0" err="1">
                <a:solidFill>
                  <a:srgbClr val="000000"/>
                </a:solidFill>
                <a:latin typeface="Times New Roman" panose="02020603050405020304" pitchFamily="18" charset="0"/>
                <a:cs typeface="Times New Roman" panose="02020603050405020304" pitchFamily="18" charset="0"/>
              </a:rPr>
              <a:t>u</a:t>
            </a:r>
            <a:r>
              <a:rPr lang="en-US" sz="1600" i="1" baseline="-25000" dirty="0" err="1">
                <a:solidFill>
                  <a:srgbClr val="000000"/>
                </a:solidFill>
                <a:latin typeface="Times New Roman" panose="02020603050405020304" pitchFamily="18" charset="0"/>
                <a:cs typeface="Times New Roman" panose="02020603050405020304" pitchFamily="18" charset="0"/>
              </a:rPr>
              <a:t>c</a:t>
            </a:r>
            <a:r>
              <a:rPr lang="en-US" sz="1600" dirty="0">
                <a:solidFill>
                  <a:srgbClr val="000000"/>
                </a:solidFill>
                <a:latin typeface="Times New Roman" panose="02020603050405020304" pitchFamily="18" charset="0"/>
                <a:cs typeface="Times New Roman" panose="02020603050405020304" pitchFamily="18" charset="0"/>
              </a:rPr>
              <a:t> </a:t>
            </a:r>
            <a:r>
              <a:rPr lang="en-US" sz="1600" dirty="0">
                <a:solidFill>
                  <a:srgbClr val="000000"/>
                </a:solidFill>
                <a:latin typeface="Times New Roman" panose="02020603050405020304" pitchFamily="18" charset="0"/>
                <a:cs typeface="Times New Roman" panose="02020603050405020304" pitchFamily="18" charset="0"/>
                <a:sym typeface="Symbol"/>
              </a:rPr>
              <a:t> </a:t>
            </a:r>
            <a:r>
              <a:rPr lang="en-US" sz="1600" i="1" dirty="0">
                <a:solidFill>
                  <a:srgbClr val="000000"/>
                </a:solidFill>
                <a:latin typeface="Times New Roman" panose="02020603050405020304" pitchFamily="18" charset="0"/>
                <a:cs typeface="Times New Roman" panose="02020603050405020304" pitchFamily="18" charset="0"/>
                <a:sym typeface="Symbol"/>
              </a:rPr>
              <a:t> </a:t>
            </a:r>
            <a:r>
              <a:rPr lang="en-US" sz="1600" i="1" baseline="30000" dirty="0">
                <a:solidFill>
                  <a:srgbClr val="000000"/>
                </a:solidFill>
                <a:latin typeface="Times New Roman" panose="02020603050405020304" pitchFamily="18" charset="0"/>
                <a:cs typeface="Times New Roman" panose="02020603050405020304" pitchFamily="18" charset="0"/>
                <a:sym typeface="Symbol"/>
              </a:rPr>
              <a:t>3</a:t>
            </a:r>
            <a:r>
              <a:rPr lang="en-US" sz="1600" i="1" dirty="0">
                <a:solidFill>
                  <a:srgbClr val="000000"/>
                </a:solidFill>
                <a:latin typeface="Times New Roman" panose="02020603050405020304" pitchFamily="18" charset="0"/>
                <a:cs typeface="Times New Roman" panose="02020603050405020304" pitchFamily="18" charset="0"/>
                <a:sym typeface="Symbol"/>
              </a:rPr>
              <a:t>/</a:t>
            </a:r>
            <a:r>
              <a:rPr lang="en-US" sz="1600" dirty="0">
                <a:solidFill>
                  <a:srgbClr val="000000"/>
                </a:solidFill>
                <a:latin typeface="Times New Roman" panose="02020603050405020304" pitchFamily="18" charset="0"/>
                <a:cs typeface="Times New Roman" panose="02020603050405020304" pitchFamily="18" charset="0"/>
                <a:sym typeface="Symbol"/>
              </a:rPr>
              <a:t>  </a:t>
            </a:r>
            <a:r>
              <a:rPr lang="en-US" sz="1600" i="1" dirty="0">
                <a:solidFill>
                  <a:srgbClr val="000000"/>
                </a:solidFill>
                <a:latin typeface="Times New Roman" panose="02020603050405020304" pitchFamily="18" charset="0"/>
                <a:cs typeface="Times New Roman" panose="02020603050405020304" pitchFamily="18" charset="0"/>
                <a:sym typeface="Symbol"/>
              </a:rPr>
              <a:t></a:t>
            </a:r>
            <a:r>
              <a:rPr lang="en-US" sz="1600" i="1" baseline="-25000" dirty="0">
                <a:solidFill>
                  <a:srgbClr val="000000"/>
                </a:solidFill>
                <a:latin typeface="Times New Roman" panose="02020603050405020304" pitchFamily="18" charset="0"/>
                <a:cs typeface="Times New Roman" panose="02020603050405020304" pitchFamily="18" charset="0"/>
                <a:sym typeface="Symbol"/>
              </a:rPr>
              <a:t>y</a:t>
            </a:r>
            <a:r>
              <a:rPr lang="en-US" sz="1600" dirty="0">
                <a:solidFill>
                  <a:srgbClr val="000000"/>
                </a:solidFill>
                <a:latin typeface="Times New Roman" panose="02020603050405020304" pitchFamily="18" charset="0"/>
                <a:cs typeface="Times New Roman" panose="02020603050405020304" pitchFamily="18" charset="0"/>
                <a:sym typeface="Symbol"/>
              </a:rPr>
              <a:t>  </a:t>
            </a:r>
            <a:r>
              <a:rPr lang="en-US" sz="1600" i="1" dirty="0" smtClean="0">
                <a:solidFill>
                  <a:srgbClr val="000000"/>
                </a:solidFill>
                <a:latin typeface="Times New Roman" panose="02020603050405020304" pitchFamily="18" charset="0"/>
                <a:cs typeface="Times New Roman" panose="02020603050405020304" pitchFamily="18" charset="0"/>
                <a:sym typeface="Symbol"/>
              </a:rPr>
              <a:t>L</a:t>
            </a:r>
            <a:endParaRPr lang="en-US" sz="1600" i="1" dirty="0">
              <a:solidFill>
                <a:srgbClr val="000000"/>
              </a:solidFill>
              <a:latin typeface="Times New Roman" panose="02020603050405020304" pitchFamily="18" charset="0"/>
              <a:cs typeface="Times New Roman" panose="02020603050405020304" pitchFamily="18" charset="0"/>
            </a:endParaRPr>
          </a:p>
        </p:txBody>
      </p:sp>
      <p:graphicFrame>
        <p:nvGraphicFramePr>
          <p:cNvPr id="10" name="Объект 9"/>
          <p:cNvGraphicFramePr>
            <a:graphicFrameLocks noChangeAspect="1"/>
          </p:cNvGraphicFramePr>
          <p:nvPr>
            <p:extLst>
              <p:ext uri="{D42A27DB-BD31-4B8C-83A1-F6EECF244321}">
                <p14:modId xmlns:p14="http://schemas.microsoft.com/office/powerpoint/2010/main" val="414711380"/>
              </p:ext>
            </p:extLst>
          </p:nvPr>
        </p:nvGraphicFramePr>
        <p:xfrm>
          <a:off x="1188001" y="1908000"/>
          <a:ext cx="1906632" cy="573048"/>
        </p:xfrm>
        <a:graphic>
          <a:graphicData uri="http://schemas.openxmlformats.org/presentationml/2006/ole">
            <mc:AlternateContent xmlns:mc="http://schemas.openxmlformats.org/markup-compatibility/2006">
              <mc:Choice xmlns:v="urn:schemas-microsoft-com:vml" Requires="v">
                <p:oleObj spid="_x0000_s3147" name="Equation" r:id="rId3" imgW="1815840" imgH="545760" progId="Equation.DSMT4">
                  <p:embed/>
                </p:oleObj>
              </mc:Choice>
              <mc:Fallback>
                <p:oleObj name="Equation" r:id="rId3" imgW="1815840" imgH="545760" progId="Equation.DSMT4">
                  <p:embed/>
                  <p:pic>
                    <p:nvPicPr>
                      <p:cNvPr id="0" name=""/>
                      <p:cNvPicPr>
                        <a:picLocks noChangeAspect="1" noChangeArrowheads="1"/>
                      </p:cNvPicPr>
                      <p:nvPr/>
                    </p:nvPicPr>
                    <p:blipFill>
                      <a:blip r:embed="rId4"/>
                      <a:srcRect/>
                      <a:stretch>
                        <a:fillRect/>
                      </a:stretch>
                    </p:blipFill>
                    <p:spPr bwMode="auto">
                      <a:xfrm>
                        <a:off x="1188001" y="1908000"/>
                        <a:ext cx="1906632" cy="573048"/>
                      </a:xfrm>
                      <a:prstGeom prst="rect">
                        <a:avLst/>
                      </a:prstGeom>
                      <a:noFill/>
                      <a:ln>
                        <a:noFill/>
                      </a:ln>
                    </p:spPr>
                  </p:pic>
                </p:oleObj>
              </mc:Fallback>
            </mc:AlternateContent>
          </a:graphicData>
        </a:graphic>
      </p:graphicFrame>
      <p:sp>
        <p:nvSpPr>
          <p:cNvPr id="11" name="Овал 10"/>
          <p:cNvSpPr/>
          <p:nvPr/>
        </p:nvSpPr>
        <p:spPr>
          <a:xfrm>
            <a:off x="1746000" y="1908000"/>
            <a:ext cx="360000" cy="576000"/>
          </a:xfrm>
          <a:prstGeom prst="ellipse">
            <a:avLst/>
          </a:prstGeom>
          <a:noFill/>
          <a:ln w="12700">
            <a:solidFill>
              <a:srgbClr val="003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3FBC"/>
              </a:solidFill>
            </a:endParaRPr>
          </a:p>
        </p:txBody>
      </p:sp>
      <p:sp>
        <p:nvSpPr>
          <p:cNvPr id="12" name="TextBox 11"/>
          <p:cNvSpPr txBox="1"/>
          <p:nvPr/>
        </p:nvSpPr>
        <p:spPr>
          <a:xfrm>
            <a:off x="1440000" y="1692000"/>
            <a:ext cx="1080000" cy="261610"/>
          </a:xfrm>
          <a:prstGeom prst="rect">
            <a:avLst/>
          </a:prstGeom>
          <a:noFill/>
        </p:spPr>
        <p:txBody>
          <a:bodyPr wrap="square" rtlCol="0">
            <a:spAutoFit/>
          </a:bodyPr>
          <a:lstStyle/>
          <a:p>
            <a:r>
              <a:rPr lang="en-US" sz="1100" dirty="0" smtClean="0">
                <a:solidFill>
                  <a:srgbClr val="003FBC"/>
                </a:solidFill>
                <a:latin typeface="Calibri" panose="020F0502020204030204" pitchFamily="34" charset="0"/>
              </a:rPr>
              <a:t>surface density</a:t>
            </a:r>
            <a:endParaRPr lang="ru-RU" sz="1100" dirty="0">
              <a:solidFill>
                <a:srgbClr val="003FBC"/>
              </a:solidFill>
              <a:latin typeface="Calibri" panose="020F0502020204030204" pitchFamily="34" charset="0"/>
            </a:endParaRPr>
          </a:p>
        </p:txBody>
      </p:sp>
      <p:sp>
        <p:nvSpPr>
          <p:cNvPr id="13" name="Овал 12"/>
          <p:cNvSpPr/>
          <p:nvPr/>
        </p:nvSpPr>
        <p:spPr>
          <a:xfrm>
            <a:off x="2862000" y="1944000"/>
            <a:ext cx="234000" cy="468000"/>
          </a:xfrm>
          <a:prstGeom prst="ellipse">
            <a:avLst/>
          </a:prstGeom>
          <a:noFill/>
          <a:ln w="12700">
            <a:solidFill>
              <a:srgbClr val="003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3FBC"/>
              </a:solidFill>
            </a:endParaRPr>
          </a:p>
        </p:txBody>
      </p:sp>
      <p:sp>
        <p:nvSpPr>
          <p:cNvPr id="14" name="TextBox 13"/>
          <p:cNvSpPr txBox="1"/>
          <p:nvPr/>
        </p:nvSpPr>
        <p:spPr>
          <a:xfrm>
            <a:off x="3060000" y="2052000"/>
            <a:ext cx="677431" cy="276999"/>
          </a:xfrm>
          <a:prstGeom prst="rect">
            <a:avLst/>
          </a:prstGeom>
          <a:noFill/>
        </p:spPr>
        <p:txBody>
          <a:bodyPr wrap="square" rtlCol="0">
            <a:spAutoFit/>
          </a:bodyPr>
          <a:lstStyle/>
          <a:p>
            <a:r>
              <a:rPr lang="ru-RU" sz="1200" dirty="0" smtClean="0">
                <a:solidFill>
                  <a:srgbClr val="003FBC"/>
                </a:solidFill>
                <a:latin typeface="Calibri" panose="020F0502020204030204" pitchFamily="34" charset="0"/>
                <a:sym typeface="Symbol"/>
              </a:rPr>
              <a:t></a:t>
            </a:r>
            <a:r>
              <a:rPr lang="en-US" sz="1200" dirty="0" smtClean="0">
                <a:solidFill>
                  <a:srgbClr val="003FBC"/>
                </a:solidFill>
                <a:latin typeface="Calibri" panose="020F0502020204030204" pitchFamily="34" charset="0"/>
                <a:sym typeface="Symbol"/>
              </a:rPr>
              <a:t> 0.002</a:t>
            </a:r>
            <a:endParaRPr lang="ru-RU" sz="1200" dirty="0">
              <a:solidFill>
                <a:srgbClr val="003FBC"/>
              </a:solidFill>
              <a:latin typeface="Calibri" panose="020F0502020204030204" pitchFamily="34" charset="0"/>
            </a:endParaRPr>
          </a:p>
        </p:txBody>
      </p:sp>
      <p:pic>
        <p:nvPicPr>
          <p:cNvPr id="15" name="Рисунок 14"/>
          <p:cNvPicPr>
            <a:picLocks noChangeAspect="1"/>
          </p:cNvPicPr>
          <p:nvPr/>
        </p:nvPicPr>
        <p:blipFill rotWithShape="1">
          <a:blip r:embed="rId5">
            <a:extLst>
              <a:ext uri="{28A0092B-C50C-407E-A947-70E740481C1C}">
                <a14:useLocalDpi xmlns:a14="http://schemas.microsoft.com/office/drawing/2010/main" val="0"/>
              </a:ext>
            </a:extLst>
          </a:blip>
          <a:srcRect l="4458" t="7611" r="1897" b="5775"/>
          <a:stretch/>
        </p:blipFill>
        <p:spPr>
          <a:xfrm>
            <a:off x="936000" y="3528000"/>
            <a:ext cx="3139729" cy="2177996"/>
          </a:xfrm>
          <a:prstGeom prst="rect">
            <a:avLst/>
          </a:prstGeom>
        </p:spPr>
      </p:pic>
      <p:sp>
        <p:nvSpPr>
          <p:cNvPr id="16" name="TextBox 15"/>
          <p:cNvSpPr txBox="1"/>
          <p:nvPr/>
        </p:nvSpPr>
        <p:spPr>
          <a:xfrm rot="16200000">
            <a:off x="360000" y="4255694"/>
            <a:ext cx="900000" cy="261610"/>
          </a:xfrm>
          <a:prstGeom prst="rect">
            <a:avLst/>
          </a:prstGeom>
          <a:noFill/>
        </p:spPr>
        <p:txBody>
          <a:bodyPr wrap="square" rtlCol="0">
            <a:spAutoFit/>
          </a:bodyPr>
          <a:lstStyle/>
          <a:p>
            <a:r>
              <a:rPr lang="en-US" sz="1100" dirty="0" smtClean="0">
                <a:solidFill>
                  <a:srgbClr val="000000"/>
                </a:solidFill>
                <a:latin typeface="Calibri" panose="020F0502020204030204" pitchFamily="34" charset="0"/>
                <a:sym typeface="Symbol"/>
              </a:rPr>
              <a:t>/</a:t>
            </a:r>
            <a:r>
              <a:rPr lang="en-US" sz="1100" i="1" dirty="0" smtClean="0">
                <a:solidFill>
                  <a:srgbClr val="000000"/>
                </a:solidFill>
                <a:latin typeface="Calibri" panose="020F0502020204030204" pitchFamily="34" charset="0"/>
                <a:sym typeface="Symbol"/>
              </a:rPr>
              <a:t> </a:t>
            </a:r>
            <a:r>
              <a:rPr lang="en-US" sz="1100" dirty="0" smtClean="0">
                <a:solidFill>
                  <a:srgbClr val="000000"/>
                </a:solidFill>
                <a:latin typeface="Calibri" panose="020F0502020204030204" pitchFamily="34" charset="0"/>
              </a:rPr>
              <a:t> [mm</a:t>
            </a:r>
            <a:r>
              <a:rPr lang="en-US" sz="1100" baseline="30000" dirty="0" smtClean="0">
                <a:solidFill>
                  <a:srgbClr val="000000"/>
                </a:solidFill>
                <a:latin typeface="Calibri" panose="020F0502020204030204" pitchFamily="34" charset="0"/>
              </a:rPr>
              <a:t>-1</a:t>
            </a:r>
            <a:r>
              <a:rPr lang="en-US" sz="1100" dirty="0" smtClean="0">
                <a:solidFill>
                  <a:srgbClr val="000000"/>
                </a:solidFill>
                <a:latin typeface="Calibri" panose="020F0502020204030204" pitchFamily="34" charset="0"/>
              </a:rPr>
              <a:t>]</a:t>
            </a:r>
            <a:endParaRPr lang="ru-RU" sz="1100" dirty="0">
              <a:solidFill>
                <a:srgbClr val="000000"/>
              </a:solidFill>
              <a:latin typeface="Calibri" panose="020F0502020204030204" pitchFamily="34" charset="0"/>
            </a:endParaRPr>
          </a:p>
        </p:txBody>
      </p:sp>
      <p:sp>
        <p:nvSpPr>
          <p:cNvPr id="17" name="TextBox 16"/>
          <p:cNvSpPr txBox="1"/>
          <p:nvPr/>
        </p:nvSpPr>
        <p:spPr>
          <a:xfrm>
            <a:off x="1260000" y="5688000"/>
            <a:ext cx="2448232" cy="261610"/>
          </a:xfrm>
          <a:prstGeom prst="rect">
            <a:avLst/>
          </a:prstGeom>
          <a:noFill/>
        </p:spPr>
        <p:txBody>
          <a:bodyPr wrap="square" rtlCol="0">
            <a:spAutoFit/>
          </a:bodyPr>
          <a:lstStyle/>
          <a:p>
            <a:pPr algn="ctr"/>
            <a:r>
              <a:rPr lang="en-US" sz="1100" dirty="0" smtClean="0">
                <a:solidFill>
                  <a:srgbClr val="000000"/>
                </a:solidFill>
                <a:latin typeface="Calibri" panose="020F0502020204030204" pitchFamily="34" charset="0"/>
              </a:rPr>
              <a:t>Distance to IP [mm]</a:t>
            </a:r>
            <a:endParaRPr lang="ru-RU" sz="1100" dirty="0">
              <a:solidFill>
                <a:srgbClr val="000000"/>
              </a:solidFill>
              <a:latin typeface="Calibri" panose="020F0502020204030204" pitchFamily="34" charset="0"/>
            </a:endParaRPr>
          </a:p>
        </p:txBody>
      </p:sp>
      <p:sp>
        <p:nvSpPr>
          <p:cNvPr id="18" name="TextBox 17"/>
          <p:cNvSpPr txBox="1"/>
          <p:nvPr/>
        </p:nvSpPr>
        <p:spPr>
          <a:xfrm>
            <a:off x="4931999" y="1367998"/>
            <a:ext cx="7020000" cy="5184000"/>
          </a:xfrm>
          <a:prstGeom prst="rect">
            <a:avLst/>
          </a:prstGeom>
          <a:noFill/>
          <a:ln w="3175">
            <a:noFill/>
          </a:ln>
        </p:spPr>
        <p:txBody>
          <a:bodyPr wrap="square" rtlCol="0">
            <a:spAutoFit/>
          </a:bodyPr>
          <a:lstStyle/>
          <a:p>
            <a:pPr algn="ctr"/>
            <a:r>
              <a:rPr lang="en-US" sz="1600" u="sng" dirty="0" smtClean="0">
                <a:solidFill>
                  <a:srgbClr val="000000"/>
                </a:solidFill>
                <a:latin typeface="Calibri" panose="020F0502020204030204" pitchFamily="34" charset="0"/>
              </a:rPr>
              <a:t>Equilibrium energy distribution</a:t>
            </a:r>
          </a:p>
          <a:p>
            <a:endParaRPr lang="en-US" sz="1000" dirty="0">
              <a:solidFill>
                <a:srgbClr val="000000"/>
              </a:solidFill>
              <a:latin typeface="Calibri" panose="020F0502020204030204" pitchFamily="34" charset="0"/>
            </a:endParaRPr>
          </a:p>
          <a:p>
            <a:r>
              <a:rPr lang="en-US" sz="1400" dirty="0">
                <a:solidFill>
                  <a:srgbClr val="000000"/>
                </a:solidFill>
                <a:latin typeface="Calibri" panose="020F0502020204030204" pitchFamily="34" charset="0"/>
              </a:rPr>
              <a:t>                                                                                  </a:t>
            </a:r>
            <a:r>
              <a:rPr lang="en-US" sz="1400" dirty="0" smtClean="0">
                <a:solidFill>
                  <a:srgbClr val="000000"/>
                </a:solidFill>
                <a:latin typeface="Calibri" panose="020F0502020204030204" pitchFamily="34" charset="0"/>
              </a:rPr>
              <a:t>   </a:t>
            </a:r>
            <a:endParaRPr lang="en-US" sz="1400"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latin typeface="Calibri" panose="020F0502020204030204" pitchFamily="34" charset="0"/>
            </a:endParaRPr>
          </a:p>
          <a:p>
            <a:endParaRPr lang="en-US" sz="1400" dirty="0" smtClean="0">
              <a:solidFill>
                <a:srgbClr val="000000"/>
              </a:solidFill>
              <a:latin typeface="Calibri" panose="020F0502020204030204" pitchFamily="34" charset="0"/>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800" dirty="0" smtClean="0">
              <a:solidFill>
                <a:srgbClr val="000000"/>
              </a:solidFill>
            </a:endParaRPr>
          </a:p>
          <a:p>
            <a:endParaRPr lang="en-US" sz="1400" b="1" dirty="0" smtClean="0">
              <a:solidFill>
                <a:srgbClr val="000000"/>
              </a:solidFill>
              <a:latin typeface="Calibri" panose="020F0502020204030204" pitchFamily="34" charset="0"/>
            </a:endParaRPr>
          </a:p>
          <a:p>
            <a:r>
              <a:rPr lang="en-US" sz="1400" b="1" dirty="0" smtClean="0">
                <a:solidFill>
                  <a:srgbClr val="000000"/>
                </a:solidFill>
                <a:latin typeface="Calibri" panose="020F0502020204030204" pitchFamily="34" charset="0"/>
              </a:rPr>
              <a:t>Momentum </a:t>
            </a:r>
            <a:r>
              <a:rPr lang="en-US" sz="1400" b="1" dirty="0">
                <a:solidFill>
                  <a:srgbClr val="000000"/>
                </a:solidFill>
                <a:latin typeface="Calibri" panose="020F0502020204030204" pitchFamily="34" charset="0"/>
              </a:rPr>
              <a:t>acceptance determines the maximum allowable critical energy for BS photons, which in turn is proportional to </a:t>
            </a:r>
            <a:r>
              <a:rPr lang="en-US" sz="1400" b="1" i="1" dirty="0" smtClean="0">
                <a:solidFill>
                  <a:srgbClr val="000000"/>
                </a:solidFill>
                <a:latin typeface="Calibri" panose="020F0502020204030204" pitchFamily="34" charset="0"/>
                <a:sym typeface="Symbol"/>
              </a:rPr>
              <a:t></a:t>
            </a:r>
            <a:r>
              <a:rPr lang="en-US" sz="1400" b="1" baseline="-25000" dirty="0" smtClean="0">
                <a:solidFill>
                  <a:srgbClr val="000000"/>
                </a:solidFill>
                <a:latin typeface="Calibri" panose="020F0502020204030204" pitchFamily="34" charset="0"/>
              </a:rPr>
              <a:t>y </a:t>
            </a:r>
            <a:r>
              <a:rPr lang="en-US" sz="1400" b="1" dirty="0" smtClean="0">
                <a:solidFill>
                  <a:srgbClr val="000000"/>
                </a:solidFill>
                <a:latin typeface="Calibri" panose="020F0502020204030204" pitchFamily="34" charset="0"/>
              </a:rPr>
              <a:t> </a:t>
            </a:r>
            <a:r>
              <a:rPr lang="en-US" sz="1400" b="1" dirty="0">
                <a:solidFill>
                  <a:srgbClr val="000000"/>
                </a:solidFill>
                <a:latin typeface="Calibri" panose="020F0502020204030204" pitchFamily="34" charset="0"/>
              </a:rPr>
              <a:t>(and hence luminosity</a:t>
            </a:r>
            <a:r>
              <a:rPr lang="en-US" sz="1400" b="1" dirty="0" smtClean="0">
                <a:solidFill>
                  <a:srgbClr val="000000"/>
                </a:solidFill>
                <a:latin typeface="Calibri" panose="020F0502020204030204" pitchFamily="34" charset="0"/>
              </a:rPr>
              <a:t>).</a:t>
            </a:r>
            <a:endParaRPr lang="en-US" sz="1400" b="1" dirty="0">
              <a:solidFill>
                <a:srgbClr val="000000"/>
              </a:solidFill>
              <a:latin typeface="Calibri" panose="020F0502020204030204" pitchFamily="34" charset="0"/>
            </a:endParaRPr>
          </a:p>
        </p:txBody>
      </p:sp>
      <p:sp>
        <p:nvSpPr>
          <p:cNvPr id="27" name="Прямоугольник 26"/>
          <p:cNvSpPr/>
          <p:nvPr/>
        </p:nvSpPr>
        <p:spPr>
          <a:xfrm>
            <a:off x="5112000" y="3564000"/>
            <a:ext cx="3060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7849581" y="4197727"/>
            <a:ext cx="288000" cy="10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7529181" y="4179727"/>
            <a:ext cx="288000" cy="10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9" name="Рисунок 18"/>
          <p:cNvPicPr>
            <a:picLocks noChangeAspect="1"/>
          </p:cNvPicPr>
          <p:nvPr/>
        </p:nvPicPr>
        <p:blipFill rotWithShape="1">
          <a:blip r:embed="rId6">
            <a:extLst>
              <a:ext uri="{28A0092B-C50C-407E-A947-70E740481C1C}">
                <a14:useLocalDpi xmlns:a14="http://schemas.microsoft.com/office/drawing/2010/main" val="0"/>
              </a:ext>
            </a:extLst>
          </a:blip>
          <a:srcRect l="1040" t="5757" r="6030" b="-844"/>
          <a:stretch/>
        </p:blipFill>
        <p:spPr>
          <a:xfrm>
            <a:off x="5112000" y="1836000"/>
            <a:ext cx="3063444" cy="1780885"/>
          </a:xfrm>
          <a:prstGeom prst="rect">
            <a:avLst/>
          </a:prstGeom>
        </p:spPr>
      </p:pic>
      <p:pic>
        <p:nvPicPr>
          <p:cNvPr id="20" name="Рисунок 19"/>
          <p:cNvPicPr>
            <a:picLocks noChangeAspect="1"/>
          </p:cNvPicPr>
          <p:nvPr/>
        </p:nvPicPr>
        <p:blipFill rotWithShape="1">
          <a:blip r:embed="rId7">
            <a:extLst>
              <a:ext uri="{28A0092B-C50C-407E-A947-70E740481C1C}">
                <a14:useLocalDpi xmlns:a14="http://schemas.microsoft.com/office/drawing/2010/main" val="0"/>
              </a:ext>
            </a:extLst>
          </a:blip>
          <a:srcRect l="983" t="4983" r="5970" b="9"/>
          <a:stretch/>
        </p:blipFill>
        <p:spPr>
          <a:xfrm>
            <a:off x="5112000" y="3816000"/>
            <a:ext cx="3067301" cy="1779406"/>
          </a:xfrm>
          <a:prstGeom prst="rect">
            <a:avLst/>
          </a:prstGeom>
        </p:spPr>
      </p:pic>
      <p:sp>
        <p:nvSpPr>
          <p:cNvPr id="21" name="TextBox 20"/>
          <p:cNvSpPr txBox="1"/>
          <p:nvPr/>
        </p:nvSpPr>
        <p:spPr>
          <a:xfrm>
            <a:off x="5292000" y="1872000"/>
            <a:ext cx="774717" cy="261610"/>
          </a:xfrm>
          <a:prstGeom prst="rect">
            <a:avLst/>
          </a:prstGeom>
          <a:noFill/>
        </p:spPr>
        <p:txBody>
          <a:bodyPr wrap="square" rtlCol="0">
            <a:spAutoFit/>
          </a:bodyPr>
          <a:lstStyle/>
          <a:p>
            <a:r>
              <a:rPr lang="en-US" sz="1100" b="1" dirty="0" smtClean="0">
                <a:latin typeface="Calibri" panose="020F0502020204030204" pitchFamily="34" charset="0"/>
              </a:rPr>
              <a:t>45.6 GeV</a:t>
            </a:r>
            <a:endParaRPr lang="ru-RU" sz="1100" b="1" dirty="0">
              <a:latin typeface="Calibri" panose="020F0502020204030204" pitchFamily="34" charset="0"/>
            </a:endParaRPr>
          </a:p>
        </p:txBody>
      </p:sp>
      <p:sp>
        <p:nvSpPr>
          <p:cNvPr id="22" name="TextBox 21"/>
          <p:cNvSpPr txBox="1"/>
          <p:nvPr/>
        </p:nvSpPr>
        <p:spPr>
          <a:xfrm>
            <a:off x="5292000" y="3888000"/>
            <a:ext cx="861752" cy="261610"/>
          </a:xfrm>
          <a:prstGeom prst="rect">
            <a:avLst/>
          </a:prstGeom>
          <a:noFill/>
        </p:spPr>
        <p:txBody>
          <a:bodyPr wrap="square" rtlCol="0">
            <a:spAutoFit/>
          </a:bodyPr>
          <a:lstStyle/>
          <a:p>
            <a:r>
              <a:rPr lang="en-US" sz="1100" b="1" dirty="0" smtClean="0">
                <a:latin typeface="Calibri" panose="020F0502020204030204" pitchFamily="34" charset="0"/>
              </a:rPr>
              <a:t>182.5 GeV</a:t>
            </a:r>
            <a:endParaRPr lang="ru-RU" sz="1100" b="1" dirty="0">
              <a:latin typeface="Calibri" panose="020F0502020204030204" pitchFamily="34" charset="0"/>
            </a:endParaRPr>
          </a:p>
        </p:txBody>
      </p:sp>
      <p:sp>
        <p:nvSpPr>
          <p:cNvPr id="23" name="TextBox 22"/>
          <p:cNvSpPr txBox="1"/>
          <p:nvPr/>
        </p:nvSpPr>
        <p:spPr>
          <a:xfrm>
            <a:off x="7287473" y="4500000"/>
            <a:ext cx="861752" cy="261610"/>
          </a:xfrm>
          <a:prstGeom prst="rect">
            <a:avLst/>
          </a:prstGeom>
          <a:noFill/>
        </p:spPr>
        <p:txBody>
          <a:bodyPr wrap="square" rtlCol="0">
            <a:spAutoFit/>
          </a:bodyPr>
          <a:lstStyle/>
          <a:p>
            <a:r>
              <a:rPr lang="ru-RU" sz="1100" i="1" dirty="0" smtClean="0">
                <a:latin typeface="Calibri" panose="020F0502020204030204" pitchFamily="34" charset="0"/>
                <a:sym typeface="Symbol"/>
              </a:rPr>
              <a:t></a:t>
            </a:r>
            <a:r>
              <a:rPr lang="ru-RU" sz="1100" baseline="-25000" dirty="0" smtClean="0">
                <a:latin typeface="Calibri" panose="020F0502020204030204" pitchFamily="34" charset="0"/>
                <a:sym typeface="Symbol"/>
              </a:rPr>
              <a:t></a:t>
            </a:r>
            <a:r>
              <a:rPr lang="en-US" sz="1100" dirty="0" smtClean="0">
                <a:latin typeface="Calibri" panose="020F0502020204030204" pitchFamily="34" charset="0"/>
                <a:sym typeface="Symbol"/>
              </a:rPr>
              <a:t> = 1.3</a:t>
            </a:r>
            <a:r>
              <a:rPr lang="ru-RU" sz="1100" i="1" dirty="0" smtClean="0">
                <a:latin typeface="Calibri" panose="020F0502020204030204" pitchFamily="34" charset="0"/>
                <a:sym typeface="Symbol"/>
              </a:rPr>
              <a:t></a:t>
            </a:r>
            <a:r>
              <a:rPr lang="ru-RU" sz="1100" baseline="-25000" dirty="0" smtClean="0">
                <a:latin typeface="Calibri" panose="020F0502020204030204" pitchFamily="34" charset="0"/>
                <a:sym typeface="Symbol"/>
              </a:rPr>
              <a:t></a:t>
            </a:r>
            <a:r>
              <a:rPr lang="en-US" sz="1100" baseline="-25000" dirty="0" smtClean="0">
                <a:latin typeface="Calibri" panose="020F0502020204030204" pitchFamily="34" charset="0"/>
                <a:sym typeface="Symbol"/>
              </a:rPr>
              <a:t>0</a:t>
            </a:r>
            <a:endParaRPr lang="ru-RU" sz="1100" baseline="-25000" dirty="0">
              <a:latin typeface="Calibri" panose="020F0502020204030204" pitchFamily="34" charset="0"/>
            </a:endParaRPr>
          </a:p>
        </p:txBody>
      </p:sp>
      <p:sp>
        <p:nvSpPr>
          <p:cNvPr id="24" name="TextBox 23"/>
          <p:cNvSpPr txBox="1"/>
          <p:nvPr/>
        </p:nvSpPr>
        <p:spPr>
          <a:xfrm>
            <a:off x="6948000" y="3168000"/>
            <a:ext cx="828000" cy="261610"/>
          </a:xfrm>
          <a:prstGeom prst="rect">
            <a:avLst/>
          </a:prstGeom>
          <a:noFill/>
        </p:spPr>
        <p:txBody>
          <a:bodyPr wrap="square" rtlCol="0">
            <a:spAutoFit/>
          </a:bodyPr>
          <a:lstStyle/>
          <a:p>
            <a:r>
              <a:rPr lang="ru-RU" sz="1100" i="1" dirty="0" smtClean="0">
                <a:latin typeface="Calibri" panose="020F0502020204030204" pitchFamily="34" charset="0"/>
                <a:sym typeface="Symbol"/>
              </a:rPr>
              <a:t></a:t>
            </a:r>
            <a:r>
              <a:rPr lang="ru-RU" sz="1100" baseline="-25000" dirty="0" smtClean="0">
                <a:latin typeface="Calibri" panose="020F0502020204030204" pitchFamily="34" charset="0"/>
                <a:sym typeface="Symbol"/>
              </a:rPr>
              <a:t></a:t>
            </a:r>
            <a:r>
              <a:rPr lang="en-US" sz="1100" dirty="0" smtClean="0">
                <a:latin typeface="Calibri" panose="020F0502020204030204" pitchFamily="34" charset="0"/>
                <a:sym typeface="Symbol"/>
              </a:rPr>
              <a:t> = 3.5</a:t>
            </a:r>
            <a:r>
              <a:rPr lang="ru-RU" sz="1100" i="1" dirty="0" smtClean="0">
                <a:latin typeface="Calibri" panose="020F0502020204030204" pitchFamily="34" charset="0"/>
                <a:sym typeface="Symbol"/>
              </a:rPr>
              <a:t></a:t>
            </a:r>
            <a:r>
              <a:rPr lang="ru-RU" sz="1100" baseline="-25000" dirty="0" smtClean="0">
                <a:latin typeface="Calibri" panose="020F0502020204030204" pitchFamily="34" charset="0"/>
                <a:sym typeface="Symbol"/>
              </a:rPr>
              <a:t></a:t>
            </a:r>
            <a:r>
              <a:rPr lang="en-US" sz="1100" baseline="-25000" dirty="0" smtClean="0">
                <a:latin typeface="Calibri" panose="020F0502020204030204" pitchFamily="34" charset="0"/>
                <a:sym typeface="Symbol"/>
              </a:rPr>
              <a:t>0</a:t>
            </a:r>
            <a:endParaRPr lang="ru-RU" sz="1100" baseline="-25000" dirty="0">
              <a:latin typeface="Calibri" panose="020F0502020204030204" pitchFamily="34" charset="0"/>
            </a:endParaRPr>
          </a:p>
        </p:txBody>
      </p:sp>
      <p:cxnSp>
        <p:nvCxnSpPr>
          <p:cNvPr id="25" name="Прямая со стрелкой 24"/>
          <p:cNvCxnSpPr/>
          <p:nvPr/>
        </p:nvCxnSpPr>
        <p:spPr>
          <a:xfrm flipH="1">
            <a:off x="7245705" y="4719667"/>
            <a:ext cx="311701" cy="33719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Прямая со стрелкой 25"/>
          <p:cNvCxnSpPr/>
          <p:nvPr/>
        </p:nvCxnSpPr>
        <p:spPr>
          <a:xfrm flipV="1">
            <a:off x="7250713" y="2981873"/>
            <a:ext cx="444029" cy="2554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516000" y="3492000"/>
            <a:ext cx="432000" cy="241980"/>
          </a:xfrm>
          <a:prstGeom prst="rect">
            <a:avLst/>
          </a:prstGeom>
          <a:solidFill>
            <a:schemeClr val="bg1"/>
          </a:solidFill>
        </p:spPr>
        <p:txBody>
          <a:bodyPr wrap="square" lIns="0" tIns="36000" rIns="0" bIns="36000" rtlCol="0">
            <a:spAutoFit/>
          </a:bodyPr>
          <a:lstStyle/>
          <a:p>
            <a:pPr algn="ctr"/>
            <a:r>
              <a:rPr lang="ru-RU" sz="1100" dirty="0" smtClean="0">
                <a:latin typeface="Calibri" panose="020F0502020204030204" pitchFamily="34" charset="0"/>
                <a:sym typeface="Symbol" panose="05050102010706020507" pitchFamily="18" charset="2"/>
              </a:rPr>
              <a:t></a:t>
            </a:r>
            <a:r>
              <a:rPr lang="en-US" sz="1100" dirty="0" smtClean="0">
                <a:latin typeface="Calibri" panose="020F0502020204030204" pitchFamily="34" charset="0"/>
                <a:sym typeface="Symbol" panose="05050102010706020507" pitchFamily="18" charset="2"/>
              </a:rPr>
              <a:t>E/</a:t>
            </a:r>
            <a:r>
              <a:rPr lang="en-US" sz="1100" baseline="-25000" dirty="0">
                <a:latin typeface="Calibri" panose="020F0502020204030204" pitchFamily="34" charset="0"/>
                <a:sym typeface="Symbol" panose="05050102010706020507" pitchFamily="18" charset="2"/>
              </a:rPr>
              <a:t></a:t>
            </a:r>
            <a:r>
              <a:rPr lang="en-US" sz="1100" baseline="-25000" dirty="0" smtClean="0">
                <a:latin typeface="Calibri" panose="020F0502020204030204" pitchFamily="34" charset="0"/>
                <a:sym typeface="Symbol" panose="05050102010706020507" pitchFamily="18" charset="2"/>
              </a:rPr>
              <a:t>0</a:t>
            </a:r>
            <a:endParaRPr lang="ru-RU" sz="1100" baseline="-25000" dirty="0">
              <a:latin typeface="Calibri" panose="020F0502020204030204" pitchFamily="34" charset="0"/>
            </a:endParaRPr>
          </a:p>
        </p:txBody>
      </p:sp>
      <p:sp>
        <p:nvSpPr>
          <p:cNvPr id="29" name="Прямоугольник 28"/>
          <p:cNvSpPr/>
          <p:nvPr/>
        </p:nvSpPr>
        <p:spPr>
          <a:xfrm>
            <a:off x="5112000" y="5580000"/>
            <a:ext cx="3060000" cy="1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TextBox 29"/>
          <p:cNvSpPr txBox="1"/>
          <p:nvPr/>
        </p:nvSpPr>
        <p:spPr>
          <a:xfrm>
            <a:off x="6516000" y="5508000"/>
            <a:ext cx="432000" cy="241980"/>
          </a:xfrm>
          <a:prstGeom prst="rect">
            <a:avLst/>
          </a:prstGeom>
          <a:solidFill>
            <a:schemeClr val="bg1"/>
          </a:solidFill>
        </p:spPr>
        <p:txBody>
          <a:bodyPr wrap="square" lIns="0" tIns="36000" rIns="0" bIns="36000" rtlCol="0">
            <a:spAutoFit/>
          </a:bodyPr>
          <a:lstStyle/>
          <a:p>
            <a:pPr algn="ctr"/>
            <a:r>
              <a:rPr lang="ru-RU" sz="1100" dirty="0" smtClean="0">
                <a:latin typeface="Calibri" panose="020F0502020204030204" pitchFamily="34" charset="0"/>
                <a:sym typeface="Symbol" panose="05050102010706020507" pitchFamily="18" charset="2"/>
              </a:rPr>
              <a:t></a:t>
            </a:r>
            <a:r>
              <a:rPr lang="en-US" sz="1100" dirty="0" smtClean="0">
                <a:latin typeface="Calibri" panose="020F0502020204030204" pitchFamily="34" charset="0"/>
                <a:sym typeface="Symbol" panose="05050102010706020507" pitchFamily="18" charset="2"/>
              </a:rPr>
              <a:t>E/</a:t>
            </a:r>
            <a:r>
              <a:rPr lang="en-US" sz="1100" baseline="-25000" dirty="0">
                <a:latin typeface="Calibri" panose="020F0502020204030204" pitchFamily="34" charset="0"/>
                <a:sym typeface="Symbol" panose="05050102010706020507" pitchFamily="18" charset="2"/>
              </a:rPr>
              <a:t></a:t>
            </a:r>
            <a:r>
              <a:rPr lang="en-US" sz="1100" baseline="-25000" dirty="0" smtClean="0">
                <a:latin typeface="Calibri" panose="020F0502020204030204" pitchFamily="34" charset="0"/>
                <a:sym typeface="Symbol" panose="05050102010706020507" pitchFamily="18" charset="2"/>
              </a:rPr>
              <a:t>0</a:t>
            </a:r>
            <a:endParaRPr lang="ru-RU" sz="1100" baseline="-25000" dirty="0">
              <a:latin typeface="Calibri" panose="020F0502020204030204" pitchFamily="34" charset="0"/>
            </a:endParaRPr>
          </a:p>
        </p:txBody>
      </p:sp>
      <p:sp>
        <p:nvSpPr>
          <p:cNvPr id="31" name="TextBox 30"/>
          <p:cNvSpPr txBox="1"/>
          <p:nvPr/>
        </p:nvSpPr>
        <p:spPr>
          <a:xfrm>
            <a:off x="8460000" y="1872000"/>
            <a:ext cx="3288835" cy="3785652"/>
          </a:xfrm>
          <a:prstGeom prst="rect">
            <a:avLst/>
          </a:prstGeom>
          <a:noFill/>
        </p:spPr>
        <p:txBody>
          <a:bodyPr wrap="square" rtlCol="0">
            <a:spAutoFit/>
          </a:bodyPr>
          <a:lstStyle/>
          <a:p>
            <a:pPr marL="285750" indent="-285750" algn="just">
              <a:buFont typeface="Wingdings" panose="05000000000000000000" pitchFamily="2" charset="2"/>
              <a:buChar char="§"/>
            </a:pPr>
            <a:r>
              <a:rPr lang="en-US" sz="1200" dirty="0" smtClean="0">
                <a:solidFill>
                  <a:srgbClr val="000000"/>
                </a:solidFill>
                <a:latin typeface="Calibri" panose="020F0502020204030204" pitchFamily="34" charset="0"/>
              </a:rPr>
              <a:t>The factor of increasing the energy spread is higher at low energies. The explanation is that it depends on the ratio of the bending radii in the arcs (SR) and in the IPs (BS).</a:t>
            </a:r>
          </a:p>
          <a:p>
            <a:pPr algn="just"/>
            <a:endParaRPr lang="en-US" sz="6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200" dirty="0" smtClean="0">
                <a:solidFill>
                  <a:srgbClr val="000000"/>
                </a:solidFill>
                <a:latin typeface="Calibri" panose="020F0502020204030204" pitchFamily="34" charset="0"/>
              </a:rPr>
              <a:t>For low-energy colliders, </a:t>
            </a:r>
            <a:r>
              <a:rPr lang="en-US" sz="1200" i="1" dirty="0" smtClean="0">
                <a:solidFill>
                  <a:srgbClr val="000000"/>
                </a:solidFill>
                <a:latin typeface="Calibri" panose="020F0502020204030204" pitchFamily="34" charset="0"/>
                <a:sym typeface="Symbol"/>
              </a:rPr>
              <a:t></a:t>
            </a:r>
            <a:r>
              <a:rPr lang="en-US" sz="1200" baseline="-25000" dirty="0" smtClean="0">
                <a:solidFill>
                  <a:srgbClr val="000000"/>
                </a:solidFill>
                <a:latin typeface="Calibri" panose="020F0502020204030204" pitchFamily="34" charset="0"/>
              </a:rPr>
              <a:t>min</a:t>
            </a:r>
            <a:r>
              <a:rPr lang="en-US" sz="1200" dirty="0" smtClean="0">
                <a:solidFill>
                  <a:srgbClr val="000000"/>
                </a:solidFill>
                <a:latin typeface="Calibri" panose="020F0502020204030204" pitchFamily="34" charset="0"/>
              </a:rPr>
              <a:t> at the IP can be even smaller, but </a:t>
            </a:r>
            <a:r>
              <a:rPr lang="en-US" sz="1200" dirty="0">
                <a:solidFill>
                  <a:srgbClr val="000000"/>
                </a:solidFill>
                <a:latin typeface="Calibri" panose="020F0502020204030204" pitchFamily="34" charset="0"/>
              </a:rPr>
              <a:t>the effect of BS is </a:t>
            </a:r>
            <a:r>
              <a:rPr lang="en-US" sz="1200" dirty="0" smtClean="0">
                <a:solidFill>
                  <a:srgbClr val="000000"/>
                </a:solidFill>
                <a:latin typeface="Calibri" panose="020F0502020204030204" pitchFamily="34" charset="0"/>
              </a:rPr>
              <a:t>negligible there, since the arc radius is </a:t>
            </a:r>
            <a:r>
              <a:rPr lang="en-US" sz="1200" u="sng" dirty="0" smtClean="0">
                <a:solidFill>
                  <a:srgbClr val="000000"/>
                </a:solidFill>
                <a:latin typeface="Calibri" panose="020F0502020204030204" pitchFamily="34" charset="0"/>
              </a:rPr>
              <a:t>much</a:t>
            </a:r>
            <a:r>
              <a:rPr lang="en-US" sz="1200" dirty="0" smtClean="0">
                <a:solidFill>
                  <a:srgbClr val="000000"/>
                </a:solidFill>
                <a:latin typeface="Calibri" panose="020F0502020204030204" pitchFamily="34" charset="0"/>
              </a:rPr>
              <a:t> smaller than in the FCC. </a:t>
            </a:r>
          </a:p>
          <a:p>
            <a:pPr algn="just"/>
            <a:endParaRPr lang="en-US" sz="6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200" dirty="0" smtClean="0">
                <a:solidFill>
                  <a:srgbClr val="000000"/>
                </a:solidFill>
                <a:latin typeface="Calibri" panose="020F0502020204030204" pitchFamily="34" charset="0"/>
              </a:rPr>
              <a:t>At 45.6 GeV, the energy loss due to BS is </a:t>
            </a:r>
            <a:r>
              <a:rPr lang="en-US" sz="1200" dirty="0" smtClean="0">
                <a:solidFill>
                  <a:srgbClr val="000000"/>
                </a:solidFill>
                <a:latin typeface="Calibri" panose="020F0502020204030204" pitchFamily="34" charset="0"/>
                <a:sym typeface="Symbol"/>
              </a:rPr>
              <a:t></a:t>
            </a:r>
            <a:r>
              <a:rPr lang="en-US" sz="1200" dirty="0" smtClean="0">
                <a:solidFill>
                  <a:srgbClr val="000000"/>
                </a:solidFill>
                <a:latin typeface="Calibri" panose="020F0502020204030204" pitchFamily="34" charset="0"/>
              </a:rPr>
              <a:t>0.31 MeV per IP, compared to </a:t>
            </a:r>
            <a:r>
              <a:rPr lang="en-US" sz="1200" dirty="0" smtClean="0">
                <a:solidFill>
                  <a:srgbClr val="000000"/>
                </a:solidFill>
                <a:latin typeface="Calibri" panose="020F0502020204030204" pitchFamily="34" charset="0"/>
                <a:sym typeface="Symbol"/>
              </a:rPr>
              <a:t></a:t>
            </a:r>
            <a:r>
              <a:rPr lang="en-US" sz="1200" dirty="0" smtClean="0">
                <a:solidFill>
                  <a:srgbClr val="000000"/>
                </a:solidFill>
                <a:latin typeface="Calibri" panose="020F0502020204030204" pitchFamily="34" charset="0"/>
              </a:rPr>
              <a:t>37 MeV in the arcs due to SR.</a:t>
            </a:r>
          </a:p>
          <a:p>
            <a:pPr algn="just"/>
            <a:endParaRPr lang="en-US" sz="6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200" dirty="0">
                <a:solidFill>
                  <a:srgbClr val="000000"/>
                </a:solidFill>
                <a:latin typeface="Calibri" panose="020F0502020204030204" pitchFamily="34" charset="0"/>
              </a:rPr>
              <a:t>L</a:t>
            </a:r>
            <a:r>
              <a:rPr lang="en-US" sz="1200" dirty="0" smtClean="0">
                <a:solidFill>
                  <a:srgbClr val="000000"/>
                </a:solidFill>
                <a:latin typeface="Calibri" panose="020F0502020204030204" pitchFamily="34" charset="0"/>
              </a:rPr>
              <a:t>ong tails at </a:t>
            </a:r>
            <a:r>
              <a:rPr lang="en-US" sz="1200" dirty="0" err="1" smtClean="0">
                <a:solidFill>
                  <a:srgbClr val="000000"/>
                </a:solidFill>
                <a:latin typeface="Calibri" panose="020F0502020204030204" pitchFamily="34" charset="0"/>
              </a:rPr>
              <a:t>ttbar</a:t>
            </a:r>
            <a:r>
              <a:rPr lang="en-US" sz="1200" dirty="0" smtClean="0">
                <a:solidFill>
                  <a:srgbClr val="000000"/>
                </a:solidFill>
                <a:latin typeface="Calibri" panose="020F0502020204030204" pitchFamily="34" charset="0"/>
              </a:rPr>
              <a:t> are produced by single emitted BS photons. Here the ratio </a:t>
            </a:r>
            <a:r>
              <a:rPr lang="en-US" sz="1200" i="1" dirty="0" err="1" smtClean="0">
                <a:solidFill>
                  <a:srgbClr val="000000"/>
                </a:solidFill>
                <a:latin typeface="Calibri" panose="020F0502020204030204" pitchFamily="34" charset="0"/>
              </a:rPr>
              <a:t>u</a:t>
            </a:r>
            <a:r>
              <a:rPr lang="en-US" sz="1200" i="1" baseline="-25000" dirty="0" err="1" smtClean="0">
                <a:solidFill>
                  <a:srgbClr val="000000"/>
                </a:solidFill>
                <a:latin typeface="Calibri" panose="020F0502020204030204" pitchFamily="34" charset="0"/>
              </a:rPr>
              <a:t>c</a:t>
            </a:r>
            <a:r>
              <a:rPr lang="en-US" sz="1200" i="1" baseline="-25000" dirty="0" smtClean="0">
                <a:solidFill>
                  <a:srgbClr val="000000"/>
                </a:solidFill>
                <a:latin typeface="Calibri" panose="020F0502020204030204" pitchFamily="34" charset="0"/>
              </a:rPr>
              <a:t> </a:t>
            </a:r>
            <a:r>
              <a:rPr lang="en-US" sz="1200" dirty="0" smtClean="0">
                <a:solidFill>
                  <a:srgbClr val="000000"/>
                </a:solidFill>
                <a:latin typeface="Calibri" panose="020F0502020204030204" pitchFamily="34" charset="0"/>
                <a:sym typeface="Symbol"/>
              </a:rPr>
              <a:t>/</a:t>
            </a:r>
            <a:r>
              <a:rPr lang="en-US" sz="1200" i="1" dirty="0" smtClean="0">
                <a:solidFill>
                  <a:srgbClr val="000000"/>
                </a:solidFill>
                <a:latin typeface="Calibri" panose="020F0502020204030204" pitchFamily="34" charset="0"/>
                <a:sym typeface="Symbol"/>
              </a:rPr>
              <a:t></a:t>
            </a:r>
            <a:r>
              <a:rPr lang="en-US" sz="1200" i="1" baseline="-25000" dirty="0" smtClean="0">
                <a:solidFill>
                  <a:srgbClr val="000000"/>
                </a:solidFill>
                <a:latin typeface="Calibri" panose="020F0502020204030204" pitchFamily="34" charset="0"/>
                <a:sym typeface="Symbol"/>
              </a:rPr>
              <a:t></a:t>
            </a:r>
            <a:r>
              <a:rPr lang="en-US" sz="1200" dirty="0" smtClean="0">
                <a:solidFill>
                  <a:srgbClr val="000000"/>
                </a:solidFill>
                <a:latin typeface="Calibri" panose="020F0502020204030204" pitchFamily="34" charset="0"/>
              </a:rPr>
              <a:t>  is  important, </a:t>
            </a:r>
            <a:r>
              <a:rPr lang="en-US" sz="1200" dirty="0">
                <a:solidFill>
                  <a:srgbClr val="000000"/>
                </a:solidFill>
                <a:latin typeface="Calibri" panose="020F0502020204030204" pitchFamily="34" charset="0"/>
              </a:rPr>
              <a:t>which grows with </a:t>
            </a:r>
            <a:r>
              <a:rPr lang="en-US" sz="1200" i="1" dirty="0">
                <a:solidFill>
                  <a:srgbClr val="000000"/>
                </a:solidFill>
                <a:latin typeface="Calibri" panose="020F0502020204030204" pitchFamily="34" charset="0"/>
                <a:sym typeface="Symbol"/>
              </a:rPr>
              <a:t></a:t>
            </a:r>
            <a:r>
              <a:rPr lang="en-US" sz="1200" dirty="0" smtClean="0">
                <a:solidFill>
                  <a:srgbClr val="000000"/>
                </a:solidFill>
                <a:latin typeface="Calibri" panose="020F0502020204030204" pitchFamily="34" charset="0"/>
              </a:rPr>
              <a:t>.</a:t>
            </a:r>
          </a:p>
          <a:p>
            <a:pPr algn="just"/>
            <a:endParaRPr lang="en-US" sz="6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200" dirty="0" smtClean="0">
                <a:solidFill>
                  <a:srgbClr val="000000"/>
                </a:solidFill>
                <a:latin typeface="Calibri" panose="020F0502020204030204" pitchFamily="34" charset="0"/>
              </a:rPr>
              <a:t>For asymmetry of the tails, an important parameter is </a:t>
            </a:r>
            <a:r>
              <a:rPr lang="en-US" sz="1200" dirty="0">
                <a:solidFill>
                  <a:srgbClr val="000000"/>
                </a:solidFill>
                <a:latin typeface="Calibri" panose="020F0502020204030204" pitchFamily="34" charset="0"/>
              </a:rPr>
              <a:t>the damping </a:t>
            </a:r>
            <a:r>
              <a:rPr lang="en-US" sz="1200" dirty="0" smtClean="0">
                <a:solidFill>
                  <a:srgbClr val="000000"/>
                </a:solidFill>
                <a:latin typeface="Calibri" panose="020F0502020204030204" pitchFamily="34" charset="0"/>
              </a:rPr>
              <a:t>factor </a:t>
            </a:r>
            <a:r>
              <a:rPr lang="en-US" sz="1200" dirty="0">
                <a:solidFill>
                  <a:srgbClr val="000000"/>
                </a:solidFill>
                <a:latin typeface="Calibri" panose="020F0502020204030204" pitchFamily="34" charset="0"/>
              </a:rPr>
              <a:t>during the period of synchrotron oscillations. Therefore, asymmetry grows with </a:t>
            </a:r>
            <a:r>
              <a:rPr lang="en-US" sz="1200" i="1" dirty="0" smtClean="0">
                <a:solidFill>
                  <a:srgbClr val="000000"/>
                </a:solidFill>
                <a:latin typeface="Calibri" panose="020F0502020204030204" pitchFamily="34" charset="0"/>
                <a:sym typeface="Symbol"/>
              </a:rPr>
              <a:t></a:t>
            </a:r>
            <a:r>
              <a:rPr lang="en-US" sz="1200" dirty="0" smtClean="0">
                <a:solidFill>
                  <a:srgbClr val="000000"/>
                </a:solidFill>
                <a:latin typeface="Calibri" panose="020F0502020204030204" pitchFamily="34" charset="0"/>
              </a:rPr>
              <a:t>.</a:t>
            </a:r>
            <a:endParaRPr lang="ru-RU" sz="1200" dirty="0">
              <a:solidFill>
                <a:srgbClr val="000000"/>
              </a:solidFill>
              <a:latin typeface="Calibri" panose="020F0502020204030204" pitchFamily="34" charset="0"/>
            </a:endParaRPr>
          </a:p>
        </p:txBody>
      </p:sp>
      <p:sp>
        <p:nvSpPr>
          <p:cNvPr id="32"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33"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Tree>
    <p:extLst>
      <p:ext uri="{BB962C8B-B14F-4D97-AF65-F5344CB8AC3E}">
        <p14:creationId xmlns:p14="http://schemas.microsoft.com/office/powerpoint/2010/main" val="3475170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Box 2"/>
          <p:cNvSpPr txBox="1"/>
          <p:nvPr/>
        </p:nvSpPr>
        <p:spPr>
          <a:xfrm>
            <a:off x="0" y="468000"/>
            <a:ext cx="12204700" cy="59093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Parameter Optimization at Z, WW and ZH</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6" name="TextBox 5"/>
          <p:cNvSpPr txBox="1"/>
          <p:nvPr/>
        </p:nvSpPr>
        <p:spPr>
          <a:xfrm>
            <a:off x="176479" y="1368000"/>
            <a:ext cx="5946221" cy="5256000"/>
          </a:xfrm>
          <a:prstGeom prst="rect">
            <a:avLst/>
          </a:prstGeom>
          <a:solidFill>
            <a:schemeClr val="bg1">
              <a:lumMod val="95000"/>
            </a:schemeClr>
          </a:solidFill>
          <a:ln w="3175">
            <a:solidFill>
              <a:srgbClr val="00B0F0"/>
            </a:solidFill>
          </a:ln>
        </p:spPr>
        <p:txBody>
          <a:bodyPr wrap="square" rtlCol="0">
            <a:spAutoFit/>
          </a:bodyPr>
          <a:lstStyle/>
          <a:p>
            <a:pPr algn="ctr"/>
            <a:r>
              <a:rPr lang="en-US" sz="1800" u="sng" dirty="0" smtClean="0">
                <a:solidFill>
                  <a:srgbClr val="000000"/>
                </a:solidFill>
                <a:latin typeface="Calibri" panose="020F0502020204030204" pitchFamily="34" charset="0"/>
              </a:rPr>
              <a:t>Coherent beam-beam instability (TMCI)</a:t>
            </a:r>
          </a:p>
          <a:p>
            <a:endParaRPr lang="en-US" sz="1400" dirty="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endParaRPr lang="en-US" sz="1400" dirty="0">
              <a:solidFill>
                <a:srgbClr val="000000"/>
              </a:solidFill>
            </a:endParaRPr>
          </a:p>
          <a:p>
            <a:endParaRPr lang="en-US" sz="800" dirty="0" smtClean="0">
              <a:solidFill>
                <a:srgbClr val="000000"/>
              </a:solidFill>
            </a:endParaRPr>
          </a:p>
          <a:p>
            <a:r>
              <a:rPr lang="en-US" sz="1400" dirty="0" smtClean="0">
                <a:solidFill>
                  <a:srgbClr val="000000"/>
                </a:solidFill>
                <a:latin typeface="Calibri" panose="020F0502020204030204" pitchFamily="34" charset="0"/>
              </a:rPr>
              <a:t>An important parameter for this instability is the ratio </a:t>
            </a:r>
            <a:r>
              <a:rPr lang="en-US" sz="1400" i="1" dirty="0" smtClean="0">
                <a:solidFill>
                  <a:srgbClr val="000000"/>
                </a:solidFill>
                <a:latin typeface="Calibri" panose="020F0502020204030204" pitchFamily="34" charset="0"/>
                <a:sym typeface="Symbol"/>
              </a:rPr>
              <a:t></a:t>
            </a:r>
            <a:r>
              <a:rPr lang="en-US" sz="1400" baseline="-25000" dirty="0" smtClean="0">
                <a:solidFill>
                  <a:srgbClr val="000000"/>
                </a:solidFill>
                <a:latin typeface="Calibri" panose="020F0502020204030204" pitchFamily="34" charset="0"/>
                <a:sym typeface="Symbol"/>
              </a:rPr>
              <a:t>x </a:t>
            </a:r>
            <a:r>
              <a:rPr lang="en-US" sz="1400" dirty="0" smtClean="0">
                <a:solidFill>
                  <a:srgbClr val="000000"/>
                </a:solidFill>
                <a:latin typeface="Calibri" panose="020F0502020204030204" pitchFamily="34" charset="0"/>
                <a:sym typeface="Symbol"/>
              </a:rPr>
              <a:t>/</a:t>
            </a:r>
            <a:r>
              <a:rPr lang="en-US" sz="1400" i="1" dirty="0" smtClean="0">
                <a:solidFill>
                  <a:srgbClr val="000000"/>
                </a:solidFill>
                <a:latin typeface="Calibri" panose="020F0502020204030204" pitchFamily="34" charset="0"/>
                <a:sym typeface="Symbol"/>
              </a:rPr>
              <a:t></a:t>
            </a:r>
            <a:r>
              <a:rPr lang="en-US" sz="1400" baseline="-25000" dirty="0" smtClean="0">
                <a:solidFill>
                  <a:srgbClr val="000000"/>
                </a:solidFill>
                <a:latin typeface="Calibri" panose="020F0502020204030204" pitchFamily="34" charset="0"/>
                <a:sym typeface="Symbol"/>
              </a:rPr>
              <a:t>z</a:t>
            </a:r>
            <a:r>
              <a:rPr lang="en-US" sz="1400" dirty="0" smtClean="0">
                <a:solidFill>
                  <a:srgbClr val="000000"/>
                </a:solidFill>
                <a:latin typeface="Calibri" panose="020F0502020204030204" pitchFamily="34" charset="0"/>
                <a:sym typeface="Symbol"/>
              </a:rPr>
              <a:t>, which needs to be minimized.</a:t>
            </a:r>
            <a:endParaRPr lang="en-US" sz="1400" dirty="0">
              <a:solidFill>
                <a:srgbClr val="000000"/>
              </a:solidFill>
              <a:latin typeface="Calibri" panose="020F0502020204030204" pitchFamily="34" charset="0"/>
            </a:endParaRPr>
          </a:p>
          <a:p>
            <a:endParaRPr lang="en-US" sz="1400" dirty="0" smtClean="0">
              <a:solidFill>
                <a:srgbClr val="000000"/>
              </a:solidFill>
            </a:endParaRPr>
          </a:p>
          <a:p>
            <a:endParaRPr lang="en-US" sz="1400" dirty="0">
              <a:solidFill>
                <a:srgbClr val="000000"/>
              </a:solidFill>
            </a:endParaRPr>
          </a:p>
          <a:p>
            <a:endParaRPr lang="en-US" sz="1400" dirty="0" smtClean="0">
              <a:solidFill>
                <a:srgbClr val="000000"/>
              </a:solidFill>
            </a:endParaRPr>
          </a:p>
          <a:p>
            <a:r>
              <a:rPr lang="en-US" sz="1400" u="sng" dirty="0" smtClean="0">
                <a:solidFill>
                  <a:srgbClr val="000000"/>
                </a:solidFill>
                <a:latin typeface="Calibri" panose="020F0502020204030204" pitchFamily="34" charset="0"/>
              </a:rPr>
              <a:t>Mitigation of instability</a:t>
            </a:r>
            <a:r>
              <a:rPr lang="en-US" sz="1400" dirty="0" smtClean="0">
                <a:solidFill>
                  <a:srgbClr val="000000"/>
                </a:solidFill>
                <a:latin typeface="Calibri" panose="020F0502020204030204" pitchFamily="34" charset="0"/>
              </a:rPr>
              <a:t>:</a:t>
            </a:r>
          </a:p>
          <a:p>
            <a:endParaRPr lang="en-US" sz="400" dirty="0">
              <a:solidFill>
                <a:srgbClr val="000000"/>
              </a:solidFill>
              <a:latin typeface="Calibri" panose="020F0502020204030204" pitchFamily="34" charset="0"/>
            </a:endParaRPr>
          </a:p>
          <a:p>
            <a:pPr marL="342900" indent="-342900">
              <a:buFont typeface="+mj-lt"/>
              <a:buAutoNum type="arabicParenR"/>
            </a:pPr>
            <a:r>
              <a:rPr lang="en-US" sz="1400" dirty="0" smtClean="0">
                <a:solidFill>
                  <a:srgbClr val="000000"/>
                </a:solidFill>
                <a:latin typeface="Calibri" panose="020F0502020204030204" pitchFamily="34" charset="0"/>
              </a:rPr>
              <a:t>Decrease in </a:t>
            </a:r>
            <a:r>
              <a:rPr lang="en-US" sz="1400" i="1" dirty="0" smtClean="0">
                <a:solidFill>
                  <a:srgbClr val="000000"/>
                </a:solidFill>
                <a:latin typeface="Calibri" panose="020F0502020204030204" pitchFamily="34" charset="0"/>
                <a:sym typeface="Symbol"/>
              </a:rPr>
              <a:t></a:t>
            </a:r>
            <a:r>
              <a:rPr lang="en-US" sz="1400" baseline="-25000" dirty="0" smtClean="0">
                <a:solidFill>
                  <a:srgbClr val="000000"/>
                </a:solidFill>
                <a:latin typeface="Calibri" panose="020F0502020204030204" pitchFamily="34" charset="0"/>
                <a:sym typeface="Symbol"/>
              </a:rPr>
              <a:t>x</a:t>
            </a:r>
            <a:r>
              <a:rPr lang="en-US" sz="1400" baseline="30000" dirty="0" smtClean="0">
                <a:solidFill>
                  <a:srgbClr val="000000"/>
                </a:solidFill>
                <a:latin typeface="Calibri" panose="020F0502020204030204" pitchFamily="34" charset="0"/>
                <a:sym typeface="Symbol"/>
              </a:rPr>
              <a:t>*</a:t>
            </a:r>
          </a:p>
          <a:p>
            <a:pPr marL="342900" indent="-342900">
              <a:buFont typeface="+mj-lt"/>
              <a:buAutoNum type="arabicParenR"/>
            </a:pPr>
            <a:endParaRPr lang="en-US" sz="400" dirty="0" smtClean="0">
              <a:solidFill>
                <a:srgbClr val="000000"/>
              </a:solidFill>
              <a:latin typeface="Calibri" panose="020F0502020204030204" pitchFamily="34" charset="0"/>
              <a:sym typeface="Symbol"/>
            </a:endParaRPr>
          </a:p>
          <a:p>
            <a:pPr marL="342900" indent="-342900">
              <a:buFont typeface="+mj-lt"/>
              <a:buAutoNum type="arabicParenR"/>
            </a:pPr>
            <a:r>
              <a:rPr lang="en-US" sz="1400" dirty="0" smtClean="0">
                <a:solidFill>
                  <a:srgbClr val="000000"/>
                </a:solidFill>
                <a:latin typeface="Calibri" panose="020F0502020204030204" pitchFamily="34" charset="0"/>
                <a:sym typeface="Symbol"/>
              </a:rPr>
              <a:t>Increase in the momentum compaction factor (but there is a side effect: increased emittances) – only at Z and WW</a:t>
            </a:r>
          </a:p>
          <a:p>
            <a:pPr marL="342900" indent="-342900">
              <a:buFont typeface="+mj-lt"/>
              <a:buAutoNum type="arabicParenR"/>
            </a:pPr>
            <a:endParaRPr lang="en-US" sz="400" dirty="0">
              <a:solidFill>
                <a:srgbClr val="000000"/>
              </a:solidFill>
              <a:latin typeface="Calibri" panose="020F0502020204030204" pitchFamily="34" charset="0"/>
              <a:sym typeface="Symbol"/>
            </a:endParaRPr>
          </a:p>
          <a:p>
            <a:pPr marL="342900" indent="-342900">
              <a:buFont typeface="+mj-lt"/>
              <a:buAutoNum type="arabicParenR"/>
            </a:pPr>
            <a:r>
              <a:rPr lang="en-US" sz="1400" dirty="0" smtClean="0">
                <a:solidFill>
                  <a:srgbClr val="000000"/>
                </a:solidFill>
                <a:latin typeface="Calibri" panose="020F0502020204030204" pitchFamily="34" charset="0"/>
                <a:sym typeface="Symbol"/>
              </a:rPr>
              <a:t>Decrease in RF voltage – only at Z</a:t>
            </a:r>
          </a:p>
          <a:p>
            <a:pPr marL="342900" indent="-342900">
              <a:buFont typeface="+mj-lt"/>
              <a:buAutoNum type="arabicParenR"/>
            </a:pPr>
            <a:endParaRPr lang="en-US" sz="400" dirty="0">
              <a:solidFill>
                <a:srgbClr val="000000"/>
              </a:solidFill>
              <a:latin typeface="Calibri" panose="020F0502020204030204" pitchFamily="34" charset="0"/>
              <a:sym typeface="Symbol"/>
            </a:endParaRPr>
          </a:p>
          <a:p>
            <a:pPr marL="342900" indent="-342900">
              <a:buFont typeface="+mj-lt"/>
              <a:buAutoNum type="arabicParenR"/>
            </a:pPr>
            <a:r>
              <a:rPr lang="en-US" sz="1400" dirty="0" smtClean="0">
                <a:solidFill>
                  <a:srgbClr val="000000"/>
                </a:solidFill>
                <a:latin typeface="Calibri" panose="020F0502020204030204" pitchFamily="34" charset="0"/>
                <a:sym typeface="Symbol"/>
              </a:rPr>
              <a:t>Proper choice of the working point</a:t>
            </a:r>
            <a:endParaRPr lang="en-US" sz="1400" dirty="0" smtClean="0">
              <a:solidFill>
                <a:srgbClr val="000000"/>
              </a:solidFill>
              <a:latin typeface="Calibri" panose="020F0502020204030204" pitchFamily="34" charset="0"/>
            </a:endParaRPr>
          </a:p>
        </p:txBody>
      </p:sp>
      <p:pic>
        <p:nvPicPr>
          <p:cNvPr id="7" name="Рисунок 1"/>
          <p:cNvPicPr preferRelativeResize="0">
            <a:picLocks noChangeAspect="1"/>
          </p:cNvPicPr>
          <p:nvPr/>
        </p:nvPicPr>
        <p:blipFill>
          <a:blip r:embed="rId3" cstate="print">
            <a:extLst>
              <a:ext uri="{28A0092B-C50C-407E-A947-70E740481C1C}">
                <a14:useLocalDpi xmlns:a14="http://schemas.microsoft.com/office/drawing/2010/main" val="0"/>
              </a:ext>
            </a:extLst>
          </a:blip>
          <a:srcRect l="3728" t="911" r="1784" b="665"/>
          <a:stretch>
            <a:fillRect/>
          </a:stretch>
        </p:blipFill>
        <p:spPr bwMode="auto">
          <a:xfrm>
            <a:off x="326700" y="2087998"/>
            <a:ext cx="2414383" cy="1564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14700" y="1836000"/>
            <a:ext cx="1872000" cy="276999"/>
          </a:xfrm>
          <a:prstGeom prst="rect">
            <a:avLst/>
          </a:prstGeom>
          <a:noFill/>
        </p:spPr>
        <p:txBody>
          <a:bodyPr wrap="square" rtlCol="0">
            <a:spAutoFit/>
          </a:bodyPr>
          <a:lstStyle/>
          <a:p>
            <a:pPr algn="ctr"/>
            <a:r>
              <a:rPr lang="en-US" sz="1200" dirty="0">
                <a:solidFill>
                  <a:srgbClr val="000000"/>
                </a:solidFill>
                <a:latin typeface="Calibri" panose="020F0502020204030204" pitchFamily="34" charset="0"/>
              </a:rPr>
              <a:t>B</a:t>
            </a:r>
            <a:r>
              <a:rPr lang="en-US" sz="1200" dirty="0" smtClean="0">
                <a:solidFill>
                  <a:srgbClr val="000000"/>
                </a:solidFill>
                <a:latin typeface="Calibri" panose="020F0502020204030204" pitchFamily="34" charset="0"/>
              </a:rPr>
              <a:t>unch shape at some turns</a:t>
            </a:r>
            <a:endParaRPr lang="ru-RU" sz="1200" dirty="0">
              <a:solidFill>
                <a:srgbClr val="000000"/>
              </a:solidFill>
              <a:latin typeface="Calibri" panose="020F0502020204030204" pitchFamily="34" charset="0"/>
            </a:endParaRPr>
          </a:p>
        </p:txBody>
      </p:sp>
      <p:sp>
        <p:nvSpPr>
          <p:cNvPr id="9" name="TextBox 8"/>
          <p:cNvSpPr txBox="1">
            <a:spLocks noChangeArrowheads="1"/>
          </p:cNvSpPr>
          <p:nvPr/>
        </p:nvSpPr>
        <p:spPr bwMode="auto">
          <a:xfrm rot="16200000">
            <a:off x="74700" y="2700000"/>
            <a:ext cx="432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ru-RU" sz="1000" dirty="0" smtClean="0">
                <a:latin typeface="Calibri" panose="020F0502020204030204" pitchFamily="34" charset="0"/>
              </a:rPr>
              <a:t>x /</a:t>
            </a:r>
            <a:r>
              <a:rPr lang="en-US" altLang="ru-RU" sz="1000" i="1" dirty="0" smtClean="0">
                <a:latin typeface="Calibri" panose="020F0502020204030204" pitchFamily="34" charset="0"/>
                <a:sym typeface="Symbol" panose="05050102010706020507" pitchFamily="18" charset="2"/>
              </a:rPr>
              <a:t></a:t>
            </a:r>
            <a:r>
              <a:rPr lang="en-US" altLang="ru-RU" sz="1000" baseline="-25000" dirty="0">
                <a:latin typeface="Calibri" panose="020F0502020204030204" pitchFamily="34" charset="0"/>
                <a:sym typeface="Symbol" panose="05050102010706020507" pitchFamily="18" charset="2"/>
              </a:rPr>
              <a:t>x</a:t>
            </a:r>
            <a:endParaRPr lang="ru-RU" altLang="ru-RU" sz="1000" baseline="-25000" dirty="0">
              <a:latin typeface="Calibri" panose="020F0502020204030204" pitchFamily="34" charset="0"/>
            </a:endParaRPr>
          </a:p>
        </p:txBody>
      </p:sp>
      <p:sp>
        <p:nvSpPr>
          <p:cNvPr id="10" name="TextBox 7"/>
          <p:cNvSpPr txBox="1">
            <a:spLocks noChangeArrowheads="1"/>
          </p:cNvSpPr>
          <p:nvPr/>
        </p:nvSpPr>
        <p:spPr bwMode="auto">
          <a:xfrm>
            <a:off x="1370700" y="3564000"/>
            <a:ext cx="432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ru-RU" sz="1000" dirty="0">
                <a:latin typeface="Calibri" panose="020F0502020204030204" pitchFamily="34" charset="0"/>
              </a:rPr>
              <a:t>z </a:t>
            </a:r>
            <a:r>
              <a:rPr lang="en-US" altLang="ru-RU" sz="1000" dirty="0" smtClean="0">
                <a:latin typeface="Calibri" panose="020F0502020204030204" pitchFamily="34" charset="0"/>
              </a:rPr>
              <a:t>/</a:t>
            </a:r>
            <a:r>
              <a:rPr lang="en-US" altLang="ru-RU" sz="1000" i="1" dirty="0" smtClean="0">
                <a:latin typeface="Calibri" panose="020F0502020204030204" pitchFamily="34" charset="0"/>
                <a:sym typeface="Symbol" panose="05050102010706020507" pitchFamily="18" charset="2"/>
              </a:rPr>
              <a:t></a:t>
            </a:r>
            <a:r>
              <a:rPr lang="en-US" altLang="ru-RU" sz="1000" baseline="-25000" dirty="0">
                <a:latin typeface="Calibri" panose="020F0502020204030204" pitchFamily="34" charset="0"/>
              </a:rPr>
              <a:t>z</a:t>
            </a:r>
            <a:endParaRPr lang="ru-RU" altLang="ru-RU" sz="1000" baseline="-25000" dirty="0">
              <a:latin typeface="Calibri" panose="020F0502020204030204" pitchFamily="34" charset="0"/>
            </a:endParaRPr>
          </a:p>
        </p:txBody>
      </p:sp>
      <p:sp>
        <p:nvSpPr>
          <p:cNvPr id="11" name="TextBox 10"/>
          <p:cNvSpPr txBox="1"/>
          <p:nvPr/>
        </p:nvSpPr>
        <p:spPr>
          <a:xfrm>
            <a:off x="2882700" y="1800000"/>
            <a:ext cx="3168000" cy="2092881"/>
          </a:xfrm>
          <a:prstGeom prst="rect">
            <a:avLst/>
          </a:prstGeom>
          <a:noFill/>
          <a:ln w="3175">
            <a:noFill/>
          </a:ln>
        </p:spPr>
        <p:txBody>
          <a:bodyPr wrap="square" rtlCol="0">
            <a:spAutoFit/>
          </a:bodyPr>
          <a:lstStyle/>
          <a:p>
            <a:pPr algn="just"/>
            <a:r>
              <a:rPr lang="en-US" sz="1400" dirty="0">
                <a:solidFill>
                  <a:srgbClr val="000000"/>
                </a:solidFill>
                <a:latin typeface="Calibri" panose="020F0502020204030204" pitchFamily="34" charset="0"/>
              </a:rPr>
              <a:t>Excited coherent modes are associated with </a:t>
            </a:r>
            <a:r>
              <a:rPr lang="en-US" sz="1400" dirty="0" smtClean="0">
                <a:solidFill>
                  <a:srgbClr val="000000"/>
                </a:solidFill>
                <a:latin typeface="Calibri" panose="020F0502020204030204" pitchFamily="34" charset="0"/>
              </a:rPr>
              <a:t>synchro-betatron resonances:</a:t>
            </a:r>
          </a:p>
          <a:p>
            <a:endParaRPr lang="en-US" sz="1200" dirty="0">
              <a:solidFill>
                <a:srgbClr val="000000"/>
              </a:solidFill>
            </a:endParaRPr>
          </a:p>
          <a:p>
            <a:endParaRPr lang="en-US" sz="1200" dirty="0">
              <a:solidFill>
                <a:srgbClr val="000000"/>
              </a:solidFill>
            </a:endParaRPr>
          </a:p>
          <a:p>
            <a:r>
              <a:rPr lang="en-US" sz="1400" dirty="0" smtClean="0">
                <a:solidFill>
                  <a:srgbClr val="000000"/>
                </a:solidFill>
                <a:latin typeface="Calibri" panose="020F0502020204030204" pitchFamily="34" charset="0"/>
              </a:rPr>
              <a:t>If  </a:t>
            </a:r>
            <a:r>
              <a:rPr lang="en-US" sz="1400" i="1" dirty="0" smtClean="0">
                <a:solidFill>
                  <a:srgbClr val="000000"/>
                </a:solidFill>
                <a:latin typeface="Calibri" panose="020F0502020204030204" pitchFamily="34" charset="0"/>
                <a:sym typeface="Symbol"/>
              </a:rPr>
              <a:t></a:t>
            </a:r>
            <a:r>
              <a:rPr lang="en-US" sz="1400" dirty="0" smtClean="0">
                <a:solidFill>
                  <a:srgbClr val="000000"/>
                </a:solidFill>
                <a:latin typeface="Calibri" panose="020F0502020204030204" pitchFamily="34" charset="0"/>
                <a:sym typeface="Symbol"/>
              </a:rPr>
              <a:t>  is not too large, we can solve the problem by choosing</a:t>
            </a:r>
          </a:p>
          <a:p>
            <a:endParaRPr lang="en-US" sz="1200" dirty="0">
              <a:solidFill>
                <a:srgbClr val="000000"/>
              </a:solidFill>
              <a:latin typeface="Calibri" panose="020F0502020204030204" pitchFamily="34" charset="0"/>
              <a:sym typeface="Symbol"/>
            </a:endParaRPr>
          </a:p>
          <a:p>
            <a:endParaRPr lang="en-US" sz="1000" dirty="0" smtClean="0">
              <a:solidFill>
                <a:srgbClr val="000000"/>
              </a:solidFill>
              <a:sym typeface="Symbol"/>
            </a:endParaRPr>
          </a:p>
          <a:p>
            <a:r>
              <a:rPr lang="en-US" sz="1400" dirty="0" smtClean="0">
                <a:solidFill>
                  <a:srgbClr val="000000"/>
                </a:solidFill>
                <a:latin typeface="Calibri" panose="020F0502020204030204" pitchFamily="34" charset="0"/>
                <a:sym typeface="Symbol"/>
              </a:rPr>
              <a:t>We are close to this requirement at ZH and are fulfilling it at </a:t>
            </a:r>
            <a:r>
              <a:rPr lang="en-US" sz="1400" dirty="0" err="1" smtClean="0">
                <a:solidFill>
                  <a:srgbClr val="000000"/>
                </a:solidFill>
                <a:latin typeface="Calibri" panose="020F0502020204030204" pitchFamily="34" charset="0"/>
                <a:sym typeface="Symbol"/>
              </a:rPr>
              <a:t>ttbar</a:t>
            </a:r>
            <a:r>
              <a:rPr lang="en-US" sz="1400" dirty="0" smtClean="0">
                <a:solidFill>
                  <a:srgbClr val="000000"/>
                </a:solidFill>
                <a:latin typeface="Calibri" panose="020F0502020204030204" pitchFamily="34" charset="0"/>
                <a:sym typeface="Symbol"/>
              </a:rPr>
              <a:t>.</a:t>
            </a:r>
          </a:p>
        </p:txBody>
      </p:sp>
      <p:graphicFrame>
        <p:nvGraphicFramePr>
          <p:cNvPr id="12" name="Объект 11"/>
          <p:cNvGraphicFramePr>
            <a:graphicFrameLocks noChangeAspect="1"/>
          </p:cNvGraphicFramePr>
          <p:nvPr>
            <p:extLst>
              <p:ext uri="{D42A27DB-BD31-4B8C-83A1-F6EECF244321}">
                <p14:modId xmlns:p14="http://schemas.microsoft.com/office/powerpoint/2010/main" val="254510705"/>
              </p:ext>
            </p:extLst>
          </p:nvPr>
        </p:nvGraphicFramePr>
        <p:xfrm>
          <a:off x="3314699" y="2339999"/>
          <a:ext cx="1824801" cy="243634"/>
        </p:xfrm>
        <a:graphic>
          <a:graphicData uri="http://schemas.openxmlformats.org/presentationml/2006/ole">
            <mc:AlternateContent xmlns:mc="http://schemas.openxmlformats.org/markup-compatibility/2006">
              <mc:Choice xmlns:v="urn:schemas-microsoft-com:vml" Requires="v">
                <p:oleObj spid="_x0000_s4272" name="Equation" r:id="rId4" imgW="1638000" imgH="228600" progId="Equation.DSMT4">
                  <p:embed/>
                </p:oleObj>
              </mc:Choice>
              <mc:Fallback>
                <p:oleObj name="Equation" r:id="rId4" imgW="1638000" imgH="228600" progId="Equation.DSMT4">
                  <p:embed/>
                  <p:pic>
                    <p:nvPicPr>
                      <p:cNvPr id="0" name=""/>
                      <p:cNvPicPr preferRelativeResize="0">
                        <a:picLocks noChangeArrowheads="1"/>
                      </p:cNvPicPr>
                      <p:nvPr/>
                    </p:nvPicPr>
                    <p:blipFill>
                      <a:blip r:embed="rId5"/>
                      <a:srcRect/>
                      <a:stretch>
                        <a:fillRect/>
                      </a:stretch>
                    </p:blipFill>
                    <p:spPr bwMode="auto">
                      <a:xfrm>
                        <a:off x="3314699" y="2339999"/>
                        <a:ext cx="1824801" cy="243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Объект 12"/>
          <p:cNvGraphicFramePr>
            <a:graphicFrameLocks noChangeAspect="1"/>
          </p:cNvGraphicFramePr>
          <p:nvPr>
            <p:extLst>
              <p:ext uri="{D42A27DB-BD31-4B8C-83A1-F6EECF244321}">
                <p14:modId xmlns:p14="http://schemas.microsoft.com/office/powerpoint/2010/main" val="1543666408"/>
              </p:ext>
            </p:extLst>
          </p:nvPr>
        </p:nvGraphicFramePr>
        <p:xfrm>
          <a:off x="3782699" y="3132000"/>
          <a:ext cx="923221" cy="227076"/>
        </p:xfrm>
        <a:graphic>
          <a:graphicData uri="http://schemas.openxmlformats.org/presentationml/2006/ole">
            <mc:AlternateContent xmlns:mc="http://schemas.openxmlformats.org/markup-compatibility/2006">
              <mc:Choice xmlns:v="urn:schemas-microsoft-com:vml" Requires="v">
                <p:oleObj spid="_x0000_s4273" name="Equation" r:id="rId6" imgW="863280" imgH="228600" progId="Equation.DSMT4">
                  <p:embed/>
                </p:oleObj>
              </mc:Choice>
              <mc:Fallback>
                <p:oleObj name="Equation" r:id="rId6" imgW="863280" imgH="228600" progId="Equation.DSMT4">
                  <p:embed/>
                  <p:pic>
                    <p:nvPicPr>
                      <p:cNvPr id="0" name=""/>
                      <p:cNvPicPr preferRelativeResize="0">
                        <a:picLocks noChangeArrowheads="1"/>
                      </p:cNvPicPr>
                      <p:nvPr/>
                    </p:nvPicPr>
                    <p:blipFill>
                      <a:blip r:embed="rId7"/>
                      <a:srcRect/>
                      <a:stretch>
                        <a:fillRect/>
                      </a:stretch>
                    </p:blipFill>
                    <p:spPr bwMode="auto">
                      <a:xfrm>
                        <a:off x="3782699" y="3132000"/>
                        <a:ext cx="923221" cy="227076"/>
                      </a:xfrm>
                      <a:prstGeom prst="rect">
                        <a:avLst/>
                      </a:prstGeom>
                      <a:noFill/>
                      <a:ln>
                        <a:noFill/>
                      </a:ln>
                    </p:spPr>
                  </p:pic>
                </p:oleObj>
              </mc:Fallback>
            </mc:AlternateContent>
          </a:graphicData>
        </a:graphic>
      </p:graphicFrame>
      <p:graphicFrame>
        <p:nvGraphicFramePr>
          <p:cNvPr id="14" name="Объект 13"/>
          <p:cNvGraphicFramePr>
            <a:graphicFrameLocks noChangeAspect="1"/>
          </p:cNvGraphicFramePr>
          <p:nvPr>
            <p:extLst>
              <p:ext uri="{D42A27DB-BD31-4B8C-83A1-F6EECF244321}">
                <p14:modId xmlns:p14="http://schemas.microsoft.com/office/powerpoint/2010/main" val="3734885428"/>
              </p:ext>
            </p:extLst>
          </p:nvPr>
        </p:nvGraphicFramePr>
        <p:xfrm>
          <a:off x="1190702" y="4284002"/>
          <a:ext cx="3809700" cy="634950"/>
        </p:xfrm>
        <a:graphic>
          <a:graphicData uri="http://schemas.openxmlformats.org/presentationml/2006/ole">
            <mc:AlternateContent xmlns:mc="http://schemas.openxmlformats.org/markup-compatibility/2006">
              <mc:Choice xmlns:v="urn:schemas-microsoft-com:vml" Requires="v">
                <p:oleObj spid="_x0000_s4274" name="Equation" r:id="rId8" imgW="3047760" imgH="507960" progId="Equation.DSMT4">
                  <p:embed/>
                </p:oleObj>
              </mc:Choice>
              <mc:Fallback>
                <p:oleObj name="Equation" r:id="rId8" imgW="3047760" imgH="507960" progId="Equation.DSMT4">
                  <p:embed/>
                  <p:pic>
                    <p:nvPicPr>
                      <p:cNvPr id="0" name=""/>
                      <p:cNvPicPr>
                        <a:picLocks noChangeAspect="1" noChangeArrowheads="1"/>
                      </p:cNvPicPr>
                      <p:nvPr/>
                    </p:nvPicPr>
                    <p:blipFill>
                      <a:blip r:embed="rId9"/>
                      <a:srcRect/>
                      <a:stretch>
                        <a:fillRect/>
                      </a:stretch>
                    </p:blipFill>
                    <p:spPr bwMode="auto">
                      <a:xfrm>
                        <a:off x="1190702" y="4284002"/>
                        <a:ext cx="3809700" cy="6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18"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19" name="TextBox 18"/>
          <p:cNvSpPr txBox="1"/>
          <p:nvPr/>
        </p:nvSpPr>
        <p:spPr>
          <a:xfrm>
            <a:off x="6660000" y="1471800"/>
            <a:ext cx="5105400" cy="4660250"/>
          </a:xfrm>
          <a:prstGeom prst="rect">
            <a:avLst/>
          </a:prstGeom>
          <a:noFill/>
        </p:spPr>
        <p:txBody>
          <a:bodyPr wrap="square" rtlCol="0">
            <a:spAutoFit/>
          </a:bodyPr>
          <a:lstStyle/>
          <a:p>
            <a:pPr algn="ctr">
              <a:lnSpc>
                <a:spcPts val="3700"/>
              </a:lnSpc>
            </a:pPr>
            <a:r>
              <a:rPr lang="en-US" sz="2000" u="sng" dirty="0">
                <a:solidFill>
                  <a:srgbClr val="000000"/>
                </a:solidFill>
                <a:latin typeface="Calibri" panose="020F0502020204030204" pitchFamily="34" charset="0"/>
              </a:rPr>
              <a:t>C</a:t>
            </a:r>
            <a:r>
              <a:rPr lang="en-US" sz="2000" u="sng" dirty="0" smtClean="0">
                <a:solidFill>
                  <a:srgbClr val="000000"/>
                </a:solidFill>
                <a:latin typeface="Calibri" panose="020F0502020204030204" pitchFamily="34" charset="0"/>
              </a:rPr>
              <a:t>hanges after CDR</a:t>
            </a:r>
            <a:endParaRPr lang="en-US" sz="1800" dirty="0" smtClean="0">
              <a:solidFill>
                <a:srgbClr val="000000"/>
              </a:solidFill>
              <a:latin typeface="Calibri" panose="020F0502020204030204" pitchFamily="34" charset="0"/>
            </a:endParaRPr>
          </a:p>
          <a:p>
            <a:pPr algn="just"/>
            <a:endParaRPr lang="en-US" sz="800" dirty="0" smtClean="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800" dirty="0" smtClean="0">
                <a:solidFill>
                  <a:srgbClr val="000000"/>
                </a:solidFill>
                <a:latin typeface="Calibri" panose="020F0502020204030204" pitchFamily="34" charset="0"/>
              </a:rPr>
              <a:t>Arc optics at Z and WW: </a:t>
            </a:r>
            <a:r>
              <a:rPr lang="en-US" sz="1800" dirty="0">
                <a:solidFill>
                  <a:srgbClr val="000000"/>
                </a:solidFill>
                <a:latin typeface="Calibri" panose="020F0502020204030204" pitchFamily="34" charset="0"/>
                <a:sym typeface="Symbol"/>
              </a:rPr>
              <a:t>60</a:t>
            </a:r>
            <a:r>
              <a:rPr lang="en-US" sz="1800" dirty="0">
                <a:solidFill>
                  <a:srgbClr val="000000"/>
                </a:solidFill>
                <a:latin typeface="Calibri" panose="020F0502020204030204" pitchFamily="34" charset="0"/>
              </a:rPr>
              <a:t>/60</a:t>
            </a:r>
            <a:r>
              <a:rPr lang="en-US" sz="1800" dirty="0" smtClean="0">
                <a:solidFill>
                  <a:srgbClr val="000000"/>
                </a:solidFill>
                <a:latin typeface="Calibri" panose="020F0502020204030204" pitchFamily="34" charset="0"/>
                <a:sym typeface="Symbol"/>
              </a:rPr>
              <a:t> =&gt; </a:t>
            </a:r>
            <a:r>
              <a:rPr lang="en-US" sz="1800" dirty="0">
                <a:solidFill>
                  <a:srgbClr val="000000"/>
                </a:solidFill>
                <a:latin typeface="Calibri" panose="020F0502020204030204" pitchFamily="34" charset="0"/>
                <a:sym typeface="Symbol"/>
              </a:rPr>
              <a:t>90</a:t>
            </a:r>
            <a:r>
              <a:rPr lang="en-US" sz="1800" dirty="0">
                <a:solidFill>
                  <a:srgbClr val="000000"/>
                </a:solidFill>
                <a:latin typeface="Calibri" panose="020F0502020204030204" pitchFamily="34" charset="0"/>
              </a:rPr>
              <a:t>/90</a:t>
            </a:r>
            <a:r>
              <a:rPr lang="en-US" sz="1800" dirty="0">
                <a:solidFill>
                  <a:srgbClr val="000000"/>
                </a:solidFill>
                <a:latin typeface="Calibri" panose="020F0502020204030204" pitchFamily="34" charset="0"/>
                <a:sym typeface="Symbol"/>
              </a:rPr>
              <a:t>, long cell. This is needed to </a:t>
            </a:r>
            <a:r>
              <a:rPr lang="en-US" sz="1800" dirty="0" smtClean="0">
                <a:solidFill>
                  <a:srgbClr val="000000"/>
                </a:solidFill>
                <a:latin typeface="Calibri" panose="020F0502020204030204" pitchFamily="34" charset="0"/>
                <a:sym typeface="Symbol"/>
              </a:rPr>
              <a:t>increase the momentum compaction factor and mitigate the coherent instabilities.</a:t>
            </a:r>
          </a:p>
          <a:p>
            <a:pPr algn="just"/>
            <a:endParaRPr lang="en-US" sz="800" dirty="0">
              <a:solidFill>
                <a:srgbClr val="000000"/>
              </a:solidFill>
              <a:latin typeface="Calibri" panose="020F0502020204030204" pitchFamily="34" charset="0"/>
              <a:sym typeface="Symbol"/>
            </a:endParaRPr>
          </a:p>
          <a:p>
            <a:pPr marL="285750" indent="-285750" algn="just">
              <a:buFont typeface="Wingdings" panose="05000000000000000000" pitchFamily="2" charset="2"/>
              <a:buChar char="§"/>
            </a:pPr>
            <a:r>
              <a:rPr lang="en-US" sz="1800" dirty="0" smtClean="0">
                <a:solidFill>
                  <a:srgbClr val="000000"/>
                </a:solidFill>
                <a:latin typeface="Calibri" panose="020F0502020204030204" pitchFamily="34" charset="0"/>
                <a:sym typeface="Symbol"/>
              </a:rPr>
              <a:t>The baseline scenario now assumes 4 IPs. In this case, at Z energy, it will be necessary to reduce </a:t>
            </a:r>
            <a:r>
              <a:rPr lang="en-US" sz="1800" i="1" dirty="0">
                <a:solidFill>
                  <a:srgbClr val="000000"/>
                </a:solidFill>
                <a:latin typeface="Calibri" panose="020F0502020204030204" pitchFamily="34" charset="0"/>
                <a:sym typeface="Symbol"/>
              </a:rPr>
              <a:t></a:t>
            </a:r>
            <a:r>
              <a:rPr lang="en-US" sz="1800" baseline="-25000" dirty="0">
                <a:solidFill>
                  <a:srgbClr val="000000"/>
                </a:solidFill>
                <a:latin typeface="Calibri" panose="020F0502020204030204" pitchFamily="34" charset="0"/>
                <a:sym typeface="Symbol"/>
              </a:rPr>
              <a:t>x</a:t>
            </a:r>
            <a:r>
              <a:rPr lang="en-US" sz="1800" baseline="30000" dirty="0">
                <a:solidFill>
                  <a:srgbClr val="000000"/>
                </a:solidFill>
                <a:latin typeface="Calibri" panose="020F0502020204030204" pitchFamily="34" charset="0"/>
                <a:sym typeface="Symbol"/>
              </a:rPr>
              <a:t>*</a:t>
            </a:r>
            <a:r>
              <a:rPr lang="en-US" sz="1800" dirty="0" smtClean="0">
                <a:solidFill>
                  <a:srgbClr val="000000"/>
                </a:solidFill>
                <a:latin typeface="Calibri" panose="020F0502020204030204" pitchFamily="34" charset="0"/>
                <a:sym typeface="Symbol"/>
              </a:rPr>
              <a:t> from 15 to 10 cm. </a:t>
            </a:r>
            <a:r>
              <a:rPr lang="en-US" sz="1800" i="1" dirty="0" smtClean="0">
                <a:solidFill>
                  <a:srgbClr val="000000"/>
                </a:solidFill>
                <a:latin typeface="Calibri" panose="020F0502020204030204" pitchFamily="34" charset="0"/>
                <a:sym typeface="Symbol"/>
              </a:rPr>
              <a:t>And it will affect the DA and momentum acceptance</a:t>
            </a:r>
            <a:r>
              <a:rPr lang="en-US" sz="1800" dirty="0" smtClean="0">
                <a:solidFill>
                  <a:srgbClr val="000000"/>
                </a:solidFill>
                <a:latin typeface="Calibri" panose="020F0502020204030204" pitchFamily="34" charset="0"/>
                <a:sym typeface="Symbol"/>
              </a:rPr>
              <a:t>…</a:t>
            </a:r>
          </a:p>
          <a:p>
            <a:pPr algn="just"/>
            <a:endParaRPr lang="ru-RU" sz="8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800" dirty="0" smtClean="0">
                <a:solidFill>
                  <a:srgbClr val="000000"/>
                </a:solidFill>
                <a:latin typeface="Calibri" panose="020F0502020204030204" pitchFamily="34" charset="0"/>
              </a:rPr>
              <a:t>The RF voltage at WW increased to 1 GV. This increases the synchrotron tune </a:t>
            </a:r>
            <a:r>
              <a:rPr lang="en-US" sz="1800" dirty="0">
                <a:solidFill>
                  <a:srgbClr val="000000"/>
                </a:solidFill>
                <a:latin typeface="Calibri" panose="020F0502020204030204" pitchFamily="34" charset="0"/>
              </a:rPr>
              <a:t>to 0.08, which is necessary for </a:t>
            </a:r>
            <a:r>
              <a:rPr lang="en-US" sz="1800" dirty="0" smtClean="0">
                <a:solidFill>
                  <a:srgbClr val="000000"/>
                </a:solidFill>
                <a:latin typeface="Calibri" panose="020F0502020204030204" pitchFamily="34" charset="0"/>
              </a:rPr>
              <a:t>precise </a:t>
            </a:r>
            <a:r>
              <a:rPr lang="en-US" sz="1800" dirty="0">
                <a:solidFill>
                  <a:srgbClr val="000000"/>
                </a:solidFill>
                <a:latin typeface="Calibri" panose="020F0502020204030204" pitchFamily="34" charset="0"/>
              </a:rPr>
              <a:t>energy calibration by the resonant </a:t>
            </a:r>
            <a:r>
              <a:rPr lang="en-US" sz="1800" dirty="0" smtClean="0">
                <a:solidFill>
                  <a:srgbClr val="000000"/>
                </a:solidFill>
                <a:latin typeface="Calibri" panose="020F0502020204030204" pitchFamily="34" charset="0"/>
              </a:rPr>
              <a:t>depolarization.</a:t>
            </a:r>
          </a:p>
          <a:p>
            <a:pPr algn="just"/>
            <a:endParaRPr lang="en-US" sz="800" dirty="0">
              <a:solidFill>
                <a:srgbClr val="000000"/>
              </a:solidFill>
              <a:latin typeface="Calibri" panose="020F0502020204030204" pitchFamily="34" charset="0"/>
            </a:endParaRPr>
          </a:p>
          <a:p>
            <a:pPr marL="285750" indent="-285750" algn="just">
              <a:buFont typeface="Wingdings" panose="05000000000000000000" pitchFamily="2" charset="2"/>
              <a:buChar char="§"/>
            </a:pPr>
            <a:r>
              <a:rPr lang="en-US" sz="1800" dirty="0" smtClean="0">
                <a:solidFill>
                  <a:srgbClr val="000000"/>
                </a:solidFill>
                <a:latin typeface="Calibri" panose="020F0502020204030204" pitchFamily="34" charset="0"/>
              </a:rPr>
              <a:t>At ZH energy – no significant changes.</a:t>
            </a:r>
            <a:endParaRPr lang="ru-RU" sz="1800" dirty="0">
              <a:solidFill>
                <a:srgbClr val="000000"/>
              </a:solidFill>
              <a:latin typeface="Calibri" panose="020F0502020204030204" pitchFamily="34" charset="0"/>
            </a:endParaRPr>
          </a:p>
        </p:txBody>
      </p:sp>
    </p:spTree>
    <p:extLst>
      <p:ext uri="{BB962C8B-B14F-4D97-AF65-F5344CB8AC3E}">
        <p14:creationId xmlns:p14="http://schemas.microsoft.com/office/powerpoint/2010/main" val="3414586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5" name="TextBox 4"/>
          <p:cNvSpPr txBox="1"/>
          <p:nvPr/>
        </p:nvSpPr>
        <p:spPr>
          <a:xfrm>
            <a:off x="0" y="487685"/>
            <a:ext cx="12204700" cy="55156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Parameter Optimization at </a:t>
            </a:r>
            <a:r>
              <a:rPr lang="en-US" sz="3200" b="1" dirty="0" err="1" smtClean="0">
                <a:solidFill>
                  <a:srgbClr val="00339A"/>
                </a:solidFill>
                <a:effectLst>
                  <a:outerShdw blurRad="38100" dist="38100" dir="2700000" algn="tl">
                    <a:srgbClr val="000000">
                      <a:alpha val="43137"/>
                    </a:srgbClr>
                  </a:outerShdw>
                </a:effectLst>
                <a:latin typeface="Calibri" panose="020F0502020204030204" pitchFamily="34" charset="0"/>
              </a:rPr>
              <a:t>ttbar</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6" name="Прямоугольник 5"/>
          <p:cNvSpPr/>
          <p:nvPr/>
        </p:nvSpPr>
        <p:spPr>
          <a:xfrm>
            <a:off x="1602413" y="1475778"/>
            <a:ext cx="396000" cy="14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5030025" y="1564078"/>
            <a:ext cx="324000" cy="115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 Box 11"/>
          <p:cNvSpPr txBox="1">
            <a:spLocks noChangeArrowheads="1"/>
          </p:cNvSpPr>
          <p:nvPr/>
        </p:nvSpPr>
        <p:spPr bwMode="auto">
          <a:xfrm>
            <a:off x="972000" y="1260000"/>
            <a:ext cx="4068000" cy="2539157"/>
          </a:xfrm>
          <a:prstGeom prst="rect">
            <a:avLst/>
          </a:prstGeom>
          <a:noFill/>
          <a:ln w="9525">
            <a:solidFill>
              <a:srgbClr val="0070C0"/>
            </a:solidFill>
            <a:miter lim="800000"/>
            <a:headEnd/>
            <a:tailEnd/>
          </a:ln>
          <a:effectLs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800" dirty="0">
                <a:solidFill>
                  <a:srgbClr val="000000"/>
                </a:solidFill>
                <a:latin typeface="Calibri" panose="020F0502020204030204" pitchFamily="34" charset="0"/>
              </a:rPr>
              <a:t>L</a:t>
            </a:r>
            <a:r>
              <a:rPr lang="en-US" sz="1800" dirty="0" smtClean="0">
                <a:solidFill>
                  <a:srgbClr val="000000"/>
                </a:solidFill>
                <a:latin typeface="Calibri" panose="020F0502020204030204" pitchFamily="34" charset="0"/>
              </a:rPr>
              <a:t>uminosity </a:t>
            </a:r>
            <a:r>
              <a:rPr lang="en-US" sz="1800" dirty="0">
                <a:solidFill>
                  <a:srgbClr val="000000"/>
                </a:solidFill>
                <a:latin typeface="Calibri" panose="020F0502020204030204" pitchFamily="34" charset="0"/>
              </a:rPr>
              <a:t>is limited by </a:t>
            </a:r>
            <a:r>
              <a:rPr lang="en-US" sz="1800" dirty="0" smtClean="0">
                <a:solidFill>
                  <a:srgbClr val="000000"/>
                </a:solidFill>
                <a:latin typeface="Calibri" panose="020F0502020204030204" pitchFamily="34" charset="0"/>
              </a:rPr>
              <a:t>BS lifetime (single photon):</a:t>
            </a:r>
            <a:endParaRPr lang="en-US" sz="1800" dirty="0">
              <a:solidFill>
                <a:srgbClr val="000000"/>
              </a:solidFill>
              <a:latin typeface="Calibri" panose="020F0502020204030204" pitchFamily="34" charset="0"/>
            </a:endParaRPr>
          </a:p>
          <a:p>
            <a:pPr eaLnBrk="1" hangingPunct="1"/>
            <a:endParaRPr lang="en-US" sz="1000" dirty="0" smtClean="0">
              <a:solidFill>
                <a:srgbClr val="000000"/>
              </a:solidFill>
            </a:endParaRPr>
          </a:p>
          <a:p>
            <a:pPr eaLnBrk="1" hangingPunct="1"/>
            <a:r>
              <a:rPr lang="en-US" dirty="0" smtClean="0">
                <a:solidFill>
                  <a:srgbClr val="000000"/>
                </a:solidFill>
              </a:rPr>
              <a:t> </a:t>
            </a:r>
          </a:p>
          <a:p>
            <a:pPr eaLnBrk="1" hangingPunct="1"/>
            <a:endParaRPr lang="en-US" sz="400" i="1" dirty="0" smtClean="0">
              <a:solidFill>
                <a:srgbClr val="000000"/>
              </a:solidFill>
              <a:sym typeface="Symbol"/>
            </a:endParaRPr>
          </a:p>
          <a:p>
            <a:pPr eaLnBrk="1" hangingPunct="1">
              <a:lnSpc>
                <a:spcPct val="150000"/>
              </a:lnSpc>
            </a:pPr>
            <a:r>
              <a:rPr lang="en-US" sz="1400" i="1" dirty="0" smtClean="0">
                <a:solidFill>
                  <a:srgbClr val="000000"/>
                </a:solidFill>
                <a:latin typeface="Calibri" panose="020F0502020204030204" pitchFamily="34" charset="0"/>
                <a:sym typeface="Symbol"/>
              </a:rPr>
              <a:t></a:t>
            </a:r>
            <a:r>
              <a:rPr lang="en-US" sz="1400" dirty="0" smtClean="0">
                <a:solidFill>
                  <a:srgbClr val="000000"/>
                </a:solidFill>
                <a:latin typeface="Calibri" panose="020F0502020204030204" pitchFamily="34" charset="0"/>
              </a:rPr>
              <a:t>  </a:t>
            </a:r>
            <a:r>
              <a:rPr lang="en-US" sz="1400" dirty="0">
                <a:solidFill>
                  <a:srgbClr val="000000"/>
                </a:solidFill>
                <a:latin typeface="Calibri" panose="020F0502020204030204" pitchFamily="34" charset="0"/>
              </a:rPr>
              <a:t>– fine structure constant</a:t>
            </a:r>
          </a:p>
          <a:p>
            <a:pPr eaLnBrk="1" hangingPunct="1">
              <a:lnSpc>
                <a:spcPct val="150000"/>
              </a:lnSpc>
            </a:pPr>
            <a:r>
              <a:rPr lang="en-US" sz="1400" i="1" dirty="0">
                <a:solidFill>
                  <a:srgbClr val="000000"/>
                </a:solidFill>
                <a:latin typeface="Calibri" panose="020F0502020204030204" pitchFamily="34" charset="0"/>
                <a:sym typeface="Symbol" pitchFamily="18" charset="2"/>
              </a:rPr>
              <a:t> </a:t>
            </a:r>
            <a:r>
              <a:rPr lang="en-US" sz="1400" dirty="0">
                <a:solidFill>
                  <a:srgbClr val="000000"/>
                </a:solidFill>
                <a:latin typeface="Calibri" panose="020F0502020204030204" pitchFamily="34" charset="0"/>
                <a:sym typeface="Symbol" pitchFamily="18" charset="2"/>
              </a:rPr>
              <a:t>  – </a:t>
            </a:r>
            <a:r>
              <a:rPr lang="en-US" sz="1400" dirty="0" smtClean="0">
                <a:solidFill>
                  <a:srgbClr val="000000"/>
                </a:solidFill>
                <a:latin typeface="Calibri" panose="020F0502020204030204" pitchFamily="34" charset="0"/>
                <a:sym typeface="Symbol" pitchFamily="18" charset="2"/>
              </a:rPr>
              <a:t>momentum </a:t>
            </a:r>
            <a:r>
              <a:rPr lang="en-US" sz="1400" dirty="0">
                <a:solidFill>
                  <a:srgbClr val="000000"/>
                </a:solidFill>
                <a:latin typeface="Calibri" panose="020F0502020204030204" pitchFamily="34" charset="0"/>
                <a:sym typeface="Symbol" pitchFamily="18" charset="2"/>
              </a:rPr>
              <a:t>acceptance</a:t>
            </a:r>
          </a:p>
          <a:p>
            <a:pPr eaLnBrk="1" hangingPunct="1">
              <a:lnSpc>
                <a:spcPct val="150000"/>
              </a:lnSpc>
            </a:pPr>
            <a:r>
              <a:rPr lang="en-US" sz="1400" dirty="0">
                <a:solidFill>
                  <a:srgbClr val="000000"/>
                </a:solidFill>
                <a:latin typeface="Calibri" panose="020F0502020204030204" pitchFamily="34" charset="0"/>
                <a:sym typeface="Symbol" pitchFamily="18" charset="2"/>
              </a:rPr>
              <a:t> </a:t>
            </a:r>
            <a:r>
              <a:rPr lang="en-US" sz="1400" i="1" dirty="0">
                <a:solidFill>
                  <a:srgbClr val="000000"/>
                </a:solidFill>
                <a:latin typeface="Calibri" panose="020F0502020204030204" pitchFamily="34" charset="0"/>
                <a:sym typeface="Symbol" pitchFamily="18" charset="2"/>
              </a:rPr>
              <a:t></a:t>
            </a:r>
            <a:r>
              <a:rPr lang="en-US" sz="1400" dirty="0">
                <a:solidFill>
                  <a:srgbClr val="000000"/>
                </a:solidFill>
                <a:latin typeface="Calibri" panose="020F0502020204030204" pitchFamily="34" charset="0"/>
                <a:sym typeface="Symbol" pitchFamily="18" charset="2"/>
              </a:rPr>
              <a:t>  – </a:t>
            </a:r>
            <a:r>
              <a:rPr lang="en-US" sz="1400" dirty="0" smtClean="0">
                <a:solidFill>
                  <a:srgbClr val="000000"/>
                </a:solidFill>
                <a:latin typeface="Calibri" panose="020F0502020204030204" pitchFamily="34" charset="0"/>
                <a:sym typeface="Symbol" pitchFamily="18" charset="2"/>
              </a:rPr>
              <a:t>bending </a:t>
            </a:r>
            <a:r>
              <a:rPr lang="en-US" sz="1400" dirty="0">
                <a:solidFill>
                  <a:srgbClr val="000000"/>
                </a:solidFill>
                <a:latin typeface="Calibri" panose="020F0502020204030204" pitchFamily="34" charset="0"/>
                <a:sym typeface="Symbol" pitchFamily="18" charset="2"/>
              </a:rPr>
              <a:t>radius </a:t>
            </a:r>
            <a:r>
              <a:rPr lang="en-US" sz="1400" dirty="0" smtClean="0">
                <a:solidFill>
                  <a:srgbClr val="000000"/>
                </a:solidFill>
                <a:latin typeface="Calibri" panose="020F0502020204030204" pitchFamily="34" charset="0"/>
                <a:sym typeface="Symbol" pitchFamily="18" charset="2"/>
              </a:rPr>
              <a:t>of trajectories at the IP</a:t>
            </a:r>
          </a:p>
          <a:p>
            <a:pPr eaLnBrk="1" hangingPunct="1">
              <a:lnSpc>
                <a:spcPct val="150000"/>
              </a:lnSpc>
            </a:pPr>
            <a:r>
              <a:rPr lang="en-US" sz="1400" i="1" dirty="0" smtClean="0">
                <a:solidFill>
                  <a:srgbClr val="000000"/>
                </a:solidFill>
                <a:latin typeface="Times New Roman" panose="02020603050405020304" pitchFamily="18" charset="0"/>
                <a:cs typeface="Times New Roman" panose="02020603050405020304" pitchFamily="18" charset="0"/>
              </a:rPr>
              <a:t>L</a:t>
            </a:r>
            <a:r>
              <a:rPr lang="en-US" sz="1400" i="1" baseline="-25000" dirty="0" smtClean="0">
                <a:solidFill>
                  <a:srgbClr val="000000"/>
                </a:solidFill>
                <a:latin typeface="Times New Roman" panose="02020603050405020304" pitchFamily="18" charset="0"/>
                <a:cs typeface="Times New Roman" panose="02020603050405020304" pitchFamily="18" charset="0"/>
              </a:rPr>
              <a:t>i</a:t>
            </a:r>
            <a:r>
              <a:rPr lang="en-US" sz="1400" i="1" dirty="0">
                <a:solidFill>
                  <a:srgbClr val="000000"/>
                </a:solidFill>
                <a:latin typeface="Calibri" panose="020F0502020204030204" pitchFamily="34" charset="0"/>
                <a:sym typeface="Symbol" pitchFamily="18" charset="2"/>
              </a:rPr>
              <a:t> </a:t>
            </a:r>
            <a:r>
              <a:rPr lang="en-US" sz="1400" dirty="0" smtClean="0">
                <a:solidFill>
                  <a:srgbClr val="000000"/>
                </a:solidFill>
                <a:latin typeface="Calibri" panose="020F0502020204030204" pitchFamily="34" charset="0"/>
                <a:sym typeface="Symbol" pitchFamily="18" charset="2"/>
              </a:rPr>
              <a:t> </a:t>
            </a:r>
            <a:r>
              <a:rPr lang="en-US" sz="1400" dirty="0">
                <a:solidFill>
                  <a:srgbClr val="000000"/>
                </a:solidFill>
                <a:latin typeface="Calibri" panose="020F0502020204030204" pitchFamily="34" charset="0"/>
                <a:sym typeface="Symbol" pitchFamily="18" charset="2"/>
              </a:rPr>
              <a:t>– </a:t>
            </a:r>
            <a:r>
              <a:rPr lang="en-US" sz="1400" dirty="0" smtClean="0">
                <a:solidFill>
                  <a:srgbClr val="000000"/>
                </a:solidFill>
                <a:latin typeface="Calibri" panose="020F0502020204030204" pitchFamily="34" charset="0"/>
                <a:sym typeface="Symbol" pitchFamily="18" charset="2"/>
              </a:rPr>
              <a:t>length of interaction area </a:t>
            </a:r>
            <a:endParaRPr lang="en-US" sz="1400" dirty="0">
              <a:solidFill>
                <a:srgbClr val="000000"/>
              </a:solidFill>
              <a:latin typeface="Calibri" panose="020F0502020204030204" pitchFamily="34" charset="0"/>
              <a:sym typeface="Symbol" pitchFamily="18" charset="2"/>
            </a:endParaRPr>
          </a:p>
        </p:txBody>
      </p:sp>
      <p:graphicFrame>
        <p:nvGraphicFramePr>
          <p:cNvPr id="9" name="Object 12"/>
          <p:cNvGraphicFramePr>
            <a:graphicFrameLocks noChangeAspect="1"/>
          </p:cNvGraphicFramePr>
          <p:nvPr>
            <p:extLst>
              <p:ext uri="{D42A27DB-BD31-4B8C-83A1-F6EECF244321}">
                <p14:modId xmlns:p14="http://schemas.microsoft.com/office/powerpoint/2010/main" val="840142464"/>
              </p:ext>
            </p:extLst>
          </p:nvPr>
        </p:nvGraphicFramePr>
        <p:xfrm>
          <a:off x="1971675" y="1692275"/>
          <a:ext cx="2128838" cy="627063"/>
        </p:xfrm>
        <a:graphic>
          <a:graphicData uri="http://schemas.openxmlformats.org/presentationml/2006/ole">
            <mc:AlternateContent xmlns:mc="http://schemas.openxmlformats.org/markup-compatibility/2006">
              <mc:Choice xmlns:v="urn:schemas-microsoft-com:vml" Requires="v">
                <p:oleObj spid="_x0000_s5515" name="Equation" r:id="rId3" imgW="1638000" imgH="482400" progId="Equation.DSMT4">
                  <p:embed/>
                </p:oleObj>
              </mc:Choice>
              <mc:Fallback>
                <p:oleObj name="Equation" r:id="rId3" imgW="1638000" imgH="482400" progId="Equation.DSMT4">
                  <p:embed/>
                  <p:pic>
                    <p:nvPicPr>
                      <p:cNvPr id="0" name=""/>
                      <p:cNvPicPr>
                        <a:picLocks noChangeAspect="1" noChangeArrowheads="1"/>
                      </p:cNvPicPr>
                      <p:nvPr/>
                    </p:nvPicPr>
                    <p:blipFill>
                      <a:blip r:embed="rId4"/>
                      <a:srcRect/>
                      <a:stretch>
                        <a:fillRect/>
                      </a:stretch>
                    </p:blipFill>
                    <p:spPr bwMode="auto">
                      <a:xfrm>
                        <a:off x="1971675" y="1692275"/>
                        <a:ext cx="2128838" cy="627063"/>
                      </a:xfrm>
                      <a:prstGeom prst="rect">
                        <a:avLst/>
                      </a:prstGeom>
                      <a:noFill/>
                      <a:ln>
                        <a:noFill/>
                      </a:ln>
                    </p:spPr>
                  </p:pic>
                </p:oleObj>
              </mc:Fallback>
            </mc:AlternateContent>
          </a:graphicData>
        </a:graphic>
      </p:graphicFrame>
      <p:sp>
        <p:nvSpPr>
          <p:cNvPr id="15" name="TextBox 14"/>
          <p:cNvSpPr txBox="1"/>
          <p:nvPr/>
        </p:nvSpPr>
        <p:spPr>
          <a:xfrm>
            <a:off x="1008000" y="4140000"/>
            <a:ext cx="10198100" cy="2400657"/>
          </a:xfrm>
          <a:prstGeom prst="rect">
            <a:avLst/>
          </a:prstGeom>
          <a:noFill/>
          <a:ln>
            <a:noFill/>
          </a:ln>
        </p:spPr>
        <p:txBody>
          <a:bodyPr wrap="square" rtlCol="0">
            <a:spAutoFit/>
          </a:bodyPr>
          <a:lstStyle/>
          <a:p>
            <a:pPr marL="285750" indent="-285750" algn="just">
              <a:buFont typeface="Wingdings" pitchFamily="2" charset="2"/>
              <a:buChar char="§"/>
            </a:pPr>
            <a:r>
              <a:rPr lang="en-US" sz="1800" dirty="0" smtClean="0">
                <a:solidFill>
                  <a:srgbClr val="000000"/>
                </a:solidFill>
                <a:latin typeface="Calibri" panose="020F0502020204030204" pitchFamily="34" charset="0"/>
              </a:rPr>
              <a:t>We need to increase  </a:t>
            </a:r>
            <a:r>
              <a:rPr lang="en-US" sz="1800" i="1" dirty="0">
                <a:solidFill>
                  <a:srgbClr val="000000"/>
                </a:solidFill>
                <a:latin typeface="Calibri" panose="020F0502020204030204" pitchFamily="34" charset="0"/>
                <a:sym typeface="Symbol"/>
              </a:rPr>
              <a:t></a:t>
            </a:r>
            <a:r>
              <a:rPr lang="en-US" sz="1800" dirty="0" smtClean="0">
                <a:solidFill>
                  <a:srgbClr val="000000"/>
                </a:solidFill>
                <a:latin typeface="Calibri" panose="020F0502020204030204" pitchFamily="34" charset="0"/>
              </a:rPr>
              <a:t>  with large luminosity  =&gt;  small emittances (</a:t>
            </a:r>
            <a:r>
              <a:rPr lang="en-US" sz="1800" dirty="0">
                <a:solidFill>
                  <a:srgbClr val="000000"/>
                </a:solidFill>
                <a:latin typeface="Calibri" panose="020F0502020204030204" pitchFamily="34" charset="0"/>
                <a:sym typeface="Symbol"/>
              </a:rPr>
              <a:t>90/90 short </a:t>
            </a:r>
            <a:r>
              <a:rPr lang="en-US" sz="1800" dirty="0" smtClean="0">
                <a:solidFill>
                  <a:srgbClr val="000000"/>
                </a:solidFill>
                <a:latin typeface="Calibri" panose="020F0502020204030204" pitchFamily="34" charset="0"/>
                <a:sym typeface="Symbol"/>
              </a:rPr>
              <a:t>arc cell</a:t>
            </a:r>
            <a:r>
              <a:rPr lang="en-US" sz="1800" dirty="0" smtClean="0">
                <a:solidFill>
                  <a:srgbClr val="000000"/>
                </a:solidFill>
                <a:latin typeface="Calibri" panose="020F0502020204030204" pitchFamily="34" charset="0"/>
              </a:rPr>
              <a:t> optics) and  </a:t>
            </a:r>
            <a:r>
              <a:rPr lang="en-US" sz="1800" b="1" i="1" dirty="0" smtClean="0">
                <a:solidFill>
                  <a:srgbClr val="000000"/>
                </a:solidFill>
                <a:latin typeface="Calibri" panose="020F0502020204030204" pitchFamily="34" charset="0"/>
              </a:rPr>
              <a:t>increase</a:t>
            </a:r>
            <a:r>
              <a:rPr lang="en-US" sz="1800" dirty="0" smtClean="0">
                <a:solidFill>
                  <a:srgbClr val="000000"/>
                </a:solidFill>
                <a:latin typeface="Calibri" panose="020F0502020204030204" pitchFamily="34" charset="0"/>
              </a:rPr>
              <a:t>  </a:t>
            </a:r>
            <a:r>
              <a:rPr lang="en-US" sz="1800" i="1" dirty="0" smtClean="0">
                <a:solidFill>
                  <a:srgbClr val="000000"/>
                </a:solidFill>
                <a:latin typeface="Times New Roman" panose="02020603050405020304" pitchFamily="18" charset="0"/>
                <a:cs typeface="Times New Roman" panose="02020603050405020304" pitchFamily="18" charset="0"/>
              </a:rPr>
              <a:t>L</a:t>
            </a:r>
            <a:r>
              <a:rPr lang="en-US" sz="1800" i="1" baseline="-25000" dirty="0" smtClean="0">
                <a:solidFill>
                  <a:srgbClr val="000000"/>
                </a:solidFill>
                <a:latin typeface="Times New Roman" panose="02020603050405020304" pitchFamily="18" charset="0"/>
                <a:cs typeface="Times New Roman" panose="02020603050405020304" pitchFamily="18" charset="0"/>
              </a:rPr>
              <a:t>i </a:t>
            </a:r>
            <a:r>
              <a:rPr lang="en-US" sz="1800" dirty="0" smtClean="0">
                <a:solidFill>
                  <a:srgbClr val="000000"/>
                </a:solidFill>
                <a:latin typeface="Calibri" panose="020F0502020204030204" pitchFamily="34" charset="0"/>
              </a:rPr>
              <a:t> (i.e</a:t>
            </a:r>
            <a:r>
              <a:rPr lang="en-US" sz="1800" dirty="0" smtClean="0">
                <a:solidFill>
                  <a:srgbClr val="000000"/>
                </a:solidFill>
                <a:latin typeface="Calibri" panose="020F0502020204030204" pitchFamily="34" charset="0"/>
              </a:rPr>
              <a:t>. </a:t>
            </a:r>
            <a:r>
              <a:rPr lang="en-US" sz="1800" i="1" dirty="0" smtClean="0">
                <a:solidFill>
                  <a:srgbClr val="000000"/>
                </a:solidFill>
                <a:latin typeface="Calibri" panose="020F0502020204030204" pitchFamily="34" charset="0"/>
                <a:sym typeface="Symbol"/>
              </a:rPr>
              <a:t></a:t>
            </a:r>
            <a:r>
              <a:rPr lang="en-US" sz="1800" baseline="-25000" dirty="0" smtClean="0">
                <a:solidFill>
                  <a:srgbClr val="000000"/>
                </a:solidFill>
                <a:latin typeface="Calibri" panose="020F0502020204030204" pitchFamily="34" charset="0"/>
              </a:rPr>
              <a:t>x</a:t>
            </a:r>
            <a:r>
              <a:rPr lang="en-US" sz="1800" dirty="0" smtClean="0">
                <a:solidFill>
                  <a:srgbClr val="000000"/>
                </a:solidFill>
                <a:latin typeface="Calibri" panose="020F0502020204030204" pitchFamily="34" charset="0"/>
              </a:rPr>
              <a:t>) and      .</a:t>
            </a:r>
          </a:p>
          <a:p>
            <a:endParaRPr lang="en-US" sz="800" dirty="0">
              <a:solidFill>
                <a:srgbClr val="000000"/>
              </a:solidFill>
              <a:latin typeface="Calibri" panose="020F0502020204030204" pitchFamily="34" charset="0"/>
            </a:endParaRPr>
          </a:p>
          <a:p>
            <a:pPr marL="285750" indent="-285750" algn="just">
              <a:buFont typeface="Wingdings" pitchFamily="2" charset="2"/>
              <a:buChar char="§"/>
            </a:pPr>
            <a:r>
              <a:rPr lang="en-US" sz="1800" dirty="0" smtClean="0">
                <a:solidFill>
                  <a:srgbClr val="000000"/>
                </a:solidFill>
                <a:latin typeface="Calibri" panose="020F0502020204030204" pitchFamily="34" charset="0"/>
              </a:rPr>
              <a:t>Since </a:t>
            </a:r>
            <a:r>
              <a:rPr lang="en-US" sz="1800" i="1" dirty="0" smtClean="0">
                <a:solidFill>
                  <a:srgbClr val="000000"/>
                </a:solidFill>
                <a:latin typeface="Calibri" panose="020F0502020204030204" pitchFamily="34" charset="0"/>
                <a:sym typeface="Symbol"/>
              </a:rPr>
              <a:t></a:t>
            </a:r>
            <a:r>
              <a:rPr lang="en-US" sz="1800" baseline="-25000" dirty="0">
                <a:solidFill>
                  <a:srgbClr val="000000"/>
                </a:solidFill>
                <a:latin typeface="Calibri" panose="020F0502020204030204" pitchFamily="34" charset="0"/>
                <a:sym typeface="Symbol"/>
              </a:rPr>
              <a:t>x</a:t>
            </a:r>
            <a:r>
              <a:rPr lang="en-US" sz="1800" baseline="-25000" dirty="0" smtClean="0">
                <a:solidFill>
                  <a:srgbClr val="000000"/>
                </a:solidFill>
                <a:latin typeface="Calibri" panose="020F0502020204030204" pitchFamily="34" charset="0"/>
              </a:rPr>
              <a:t> </a:t>
            </a:r>
            <a:r>
              <a:rPr lang="en-US" sz="1800" dirty="0" smtClean="0">
                <a:solidFill>
                  <a:srgbClr val="000000"/>
                </a:solidFill>
                <a:latin typeface="Calibri" panose="020F0502020204030204" pitchFamily="34" charset="0"/>
              </a:rPr>
              <a:t> should be small, </a:t>
            </a:r>
            <a:r>
              <a:rPr lang="en-US" sz="1800" i="1" dirty="0">
                <a:solidFill>
                  <a:srgbClr val="000000"/>
                </a:solidFill>
                <a:latin typeface="Calibri" panose="020F0502020204030204" pitchFamily="34" charset="0"/>
                <a:sym typeface="Symbol"/>
              </a:rPr>
              <a:t></a:t>
            </a:r>
            <a:r>
              <a:rPr lang="en-US" sz="1800" baseline="-25000" dirty="0">
                <a:solidFill>
                  <a:srgbClr val="000000"/>
                </a:solidFill>
                <a:latin typeface="Calibri" panose="020F0502020204030204" pitchFamily="34" charset="0"/>
              </a:rPr>
              <a:t>x</a:t>
            </a:r>
            <a:r>
              <a:rPr lang="en-US" sz="1800" i="1" baseline="-25000" dirty="0" smtClean="0">
                <a:solidFill>
                  <a:srgbClr val="000000"/>
                </a:solidFill>
                <a:latin typeface="Calibri" panose="020F0502020204030204" pitchFamily="34" charset="0"/>
                <a:cs typeface="Times New Roman" panose="02020603050405020304" pitchFamily="18" charset="0"/>
              </a:rPr>
              <a:t> </a:t>
            </a:r>
            <a:r>
              <a:rPr lang="en-US" sz="1800" baseline="-25000" dirty="0" smtClean="0">
                <a:solidFill>
                  <a:srgbClr val="000000"/>
                </a:solidFill>
                <a:latin typeface="Calibri" panose="020F0502020204030204" pitchFamily="34" charset="0"/>
              </a:rPr>
              <a:t> </a:t>
            </a:r>
            <a:r>
              <a:rPr lang="en-US" sz="1800" dirty="0" smtClean="0">
                <a:solidFill>
                  <a:srgbClr val="000000"/>
                </a:solidFill>
                <a:latin typeface="Calibri" panose="020F0502020204030204" pitchFamily="34" charset="0"/>
              </a:rPr>
              <a:t>is controlled by       which was increased to 1 m. </a:t>
            </a:r>
            <a:r>
              <a:rPr lang="en-US" sz="1800" i="1" dirty="0" smtClean="0">
                <a:solidFill>
                  <a:srgbClr val="000000"/>
                </a:solidFill>
                <a:latin typeface="Calibri" panose="020F0502020204030204" pitchFamily="34" charset="0"/>
              </a:rPr>
              <a:t>This is the main difference in parameter optimization</a:t>
            </a:r>
            <a:r>
              <a:rPr lang="en-US" sz="1800" dirty="0" smtClean="0">
                <a:solidFill>
                  <a:srgbClr val="000000"/>
                </a:solidFill>
                <a:latin typeface="Calibri" panose="020F0502020204030204" pitchFamily="34" charset="0"/>
              </a:rPr>
              <a:t>: at lower energies,    must be minimized to mitigate coherent beam-beam instability</a:t>
            </a:r>
            <a:r>
              <a:rPr lang="en-US" sz="1800" dirty="0">
                <a:solidFill>
                  <a:srgbClr val="000000"/>
                </a:solidFill>
                <a:latin typeface="Calibri" panose="020F0502020204030204" pitchFamily="34" charset="0"/>
              </a:rPr>
              <a:t>. There is no such problem </a:t>
            </a:r>
            <a:r>
              <a:rPr lang="en-US" sz="1800" dirty="0" smtClean="0">
                <a:solidFill>
                  <a:srgbClr val="000000"/>
                </a:solidFill>
                <a:latin typeface="Calibri" panose="020F0502020204030204" pitchFamily="34" charset="0"/>
              </a:rPr>
              <a:t>at  </a:t>
            </a:r>
            <a:r>
              <a:rPr lang="en-US" sz="1800" dirty="0" err="1">
                <a:solidFill>
                  <a:srgbClr val="000000"/>
                </a:solidFill>
                <a:latin typeface="Calibri" panose="020F0502020204030204" pitchFamily="34" charset="0"/>
              </a:rPr>
              <a:t>ttbar</a:t>
            </a:r>
            <a:r>
              <a:rPr lang="en-US" sz="1800" dirty="0">
                <a:solidFill>
                  <a:srgbClr val="000000"/>
                </a:solidFill>
                <a:latin typeface="Calibri" panose="020F0502020204030204" pitchFamily="34" charset="0"/>
              </a:rPr>
              <a:t>, so </a:t>
            </a:r>
            <a:r>
              <a:rPr lang="en-US" sz="1800" dirty="0" smtClean="0">
                <a:solidFill>
                  <a:srgbClr val="000000"/>
                </a:solidFill>
                <a:latin typeface="Calibri" panose="020F0502020204030204" pitchFamily="34" charset="0"/>
              </a:rPr>
              <a:t>      </a:t>
            </a:r>
            <a:r>
              <a:rPr lang="en-US" sz="1800" dirty="0">
                <a:solidFill>
                  <a:srgbClr val="000000"/>
                </a:solidFill>
                <a:latin typeface="Calibri" panose="020F0502020204030204" pitchFamily="34" charset="0"/>
              </a:rPr>
              <a:t>becomes a free</a:t>
            </a:r>
            <a:r>
              <a:rPr lang="en-US" sz="1800" dirty="0" smtClean="0">
                <a:solidFill>
                  <a:srgbClr val="000000"/>
                </a:solidFill>
                <a:latin typeface="Calibri" panose="020F0502020204030204" pitchFamily="34" charset="0"/>
              </a:rPr>
              <a:t> parameter.</a:t>
            </a:r>
          </a:p>
          <a:p>
            <a:endParaRPr lang="en-US" sz="800" dirty="0">
              <a:solidFill>
                <a:srgbClr val="000000"/>
              </a:solidFill>
              <a:latin typeface="Calibri" panose="020F0502020204030204" pitchFamily="34" charset="0"/>
            </a:endParaRPr>
          </a:p>
          <a:p>
            <a:pPr marL="285750" indent="-285750">
              <a:buFont typeface="Wingdings" pitchFamily="2" charset="2"/>
              <a:buChar char="§"/>
            </a:pPr>
            <a:r>
              <a:rPr lang="en-US" sz="1800" dirty="0" smtClean="0">
                <a:solidFill>
                  <a:srgbClr val="000000"/>
                </a:solidFill>
                <a:latin typeface="Calibri" panose="020F0502020204030204" pitchFamily="34" charset="0"/>
              </a:rPr>
              <a:t>Asymmetrical momentum acceptance to </a:t>
            </a:r>
            <a:r>
              <a:rPr lang="en-US" sz="1800" dirty="0">
                <a:solidFill>
                  <a:srgbClr val="000000"/>
                </a:solidFill>
                <a:latin typeface="Calibri" panose="020F0502020204030204" pitchFamily="34" charset="0"/>
              </a:rPr>
              <a:t>match the </a:t>
            </a:r>
            <a:r>
              <a:rPr lang="en-US" sz="1800" dirty="0" smtClean="0">
                <a:solidFill>
                  <a:srgbClr val="000000"/>
                </a:solidFill>
                <a:latin typeface="Calibri" panose="020F0502020204030204" pitchFamily="34" charset="0"/>
              </a:rPr>
              <a:t>actual energy distribution (K. </a:t>
            </a:r>
            <a:r>
              <a:rPr lang="en-US" sz="1800" dirty="0" err="1" smtClean="0">
                <a:solidFill>
                  <a:srgbClr val="000000"/>
                </a:solidFill>
                <a:latin typeface="Calibri" panose="020F0502020204030204" pitchFamily="34" charset="0"/>
              </a:rPr>
              <a:t>Oide</a:t>
            </a:r>
            <a:r>
              <a:rPr lang="en-US" sz="1800" dirty="0" smtClean="0">
                <a:solidFill>
                  <a:srgbClr val="000000"/>
                </a:solidFill>
                <a:latin typeface="Calibri" panose="020F0502020204030204" pitchFamily="34" charset="0"/>
              </a:rPr>
              <a:t>).</a:t>
            </a:r>
          </a:p>
          <a:p>
            <a:endParaRPr lang="en-US" sz="800" dirty="0">
              <a:solidFill>
                <a:srgbClr val="000000"/>
              </a:solidFill>
              <a:latin typeface="Calibri" panose="020F0502020204030204" pitchFamily="34" charset="0"/>
            </a:endParaRPr>
          </a:p>
          <a:p>
            <a:pPr marL="285750" indent="-285750" algn="just">
              <a:buFont typeface="Wingdings" pitchFamily="2" charset="2"/>
              <a:buChar char="§"/>
            </a:pPr>
            <a:r>
              <a:rPr lang="en-US" sz="1800" dirty="0">
                <a:solidFill>
                  <a:srgbClr val="000000"/>
                </a:solidFill>
                <a:latin typeface="Calibri" panose="020F0502020204030204" pitchFamily="34" charset="0"/>
                <a:sym typeface="Symbol"/>
              </a:rPr>
              <a:t>R</a:t>
            </a:r>
            <a:r>
              <a:rPr lang="en-US" sz="1800" dirty="0" smtClean="0">
                <a:solidFill>
                  <a:srgbClr val="000000"/>
                </a:solidFill>
                <a:latin typeface="Calibri" panose="020F0502020204030204" pitchFamily="34" charset="0"/>
                <a:sym typeface="Symbol"/>
              </a:rPr>
              <a:t>ecent change: increasing </a:t>
            </a:r>
            <a:r>
              <a:rPr lang="en-US" sz="1800" i="1" dirty="0" smtClean="0">
                <a:solidFill>
                  <a:srgbClr val="000000"/>
                </a:solidFill>
                <a:latin typeface="Calibri" panose="020F0502020204030204" pitchFamily="34" charset="0"/>
                <a:sym typeface="Symbol"/>
              </a:rPr>
              <a:t></a:t>
            </a:r>
            <a:r>
              <a:rPr lang="en-US" sz="1800" baseline="-25000" dirty="0" smtClean="0">
                <a:solidFill>
                  <a:srgbClr val="000000"/>
                </a:solidFill>
                <a:latin typeface="Calibri" panose="020F0502020204030204" pitchFamily="34" charset="0"/>
                <a:sym typeface="Symbol"/>
              </a:rPr>
              <a:t>y </a:t>
            </a:r>
            <a:r>
              <a:rPr lang="en-US" sz="1800" dirty="0" smtClean="0">
                <a:solidFill>
                  <a:srgbClr val="000000"/>
                </a:solidFill>
                <a:latin typeface="Calibri" panose="020F0502020204030204" pitchFamily="34" charset="0"/>
                <a:sym typeface="Symbol"/>
              </a:rPr>
              <a:t> from 0.59 to 0.64 to move away from the main coupling resonance.</a:t>
            </a:r>
            <a:endParaRPr lang="en-US" sz="1800" dirty="0">
              <a:solidFill>
                <a:srgbClr val="000000"/>
              </a:solidFill>
              <a:latin typeface="Calibri" panose="020F0502020204030204" pitchFamily="34" charset="0"/>
              <a:sym typeface="Symbol"/>
            </a:endParaRPr>
          </a:p>
        </p:txBody>
      </p:sp>
      <p:graphicFrame>
        <p:nvGraphicFramePr>
          <p:cNvPr id="17" name="Объект 16"/>
          <p:cNvGraphicFramePr>
            <a:graphicFrameLocks noChangeAspect="1"/>
          </p:cNvGraphicFramePr>
          <p:nvPr>
            <p:extLst>
              <p:ext uri="{D42A27DB-BD31-4B8C-83A1-F6EECF244321}">
                <p14:modId xmlns:p14="http://schemas.microsoft.com/office/powerpoint/2010/main" val="1120548955"/>
              </p:ext>
            </p:extLst>
          </p:nvPr>
        </p:nvGraphicFramePr>
        <p:xfrm>
          <a:off x="5472000" y="4824000"/>
          <a:ext cx="285750" cy="342900"/>
        </p:xfrm>
        <a:graphic>
          <a:graphicData uri="http://schemas.openxmlformats.org/presentationml/2006/ole">
            <mc:AlternateContent xmlns:mc="http://schemas.openxmlformats.org/markup-compatibility/2006">
              <mc:Choice xmlns:v="urn:schemas-microsoft-com:vml" Requires="v">
                <p:oleObj spid="_x0000_s5516" name="Equation" r:id="rId5" imgW="203040" imgH="241200" progId="Equation.DSMT4">
                  <p:embed/>
                </p:oleObj>
              </mc:Choice>
              <mc:Fallback>
                <p:oleObj name="Equation" r:id="rId5" imgW="203040" imgH="2412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72000" y="4824000"/>
                        <a:ext cx="285750" cy="342900"/>
                      </a:xfrm>
                      <a:prstGeom prst="rect">
                        <a:avLst/>
                      </a:prstGeom>
                      <a:noFill/>
                      <a:ln>
                        <a:noFill/>
                      </a:ln>
                      <a:extLst/>
                    </p:spPr>
                  </p:pic>
                </p:oleObj>
              </mc:Fallback>
            </mc:AlternateContent>
          </a:graphicData>
        </a:graphic>
      </p:graphicFrame>
      <p:graphicFrame>
        <p:nvGraphicFramePr>
          <p:cNvPr id="30" name="Объект 29"/>
          <p:cNvGraphicFramePr>
            <a:graphicFrameLocks noChangeAspect="1"/>
          </p:cNvGraphicFramePr>
          <p:nvPr>
            <p:extLst>
              <p:ext uri="{D42A27DB-BD31-4B8C-83A1-F6EECF244321}">
                <p14:modId xmlns:p14="http://schemas.microsoft.com/office/powerpoint/2010/main" val="1170230829"/>
              </p:ext>
            </p:extLst>
          </p:nvPr>
        </p:nvGraphicFramePr>
        <p:xfrm>
          <a:off x="5616000" y="5112000"/>
          <a:ext cx="285750" cy="342900"/>
        </p:xfrm>
        <a:graphic>
          <a:graphicData uri="http://schemas.openxmlformats.org/presentationml/2006/ole">
            <mc:AlternateContent xmlns:mc="http://schemas.openxmlformats.org/markup-compatibility/2006">
              <mc:Choice xmlns:v="urn:schemas-microsoft-com:vml" Requires="v">
                <p:oleObj spid="_x0000_s5517" name="Equation" r:id="rId7" imgW="203112" imgH="241195" progId="Equation.DSMT4">
                  <p:embed/>
                </p:oleObj>
              </mc:Choice>
              <mc:Fallback>
                <p:oleObj name="Equation" r:id="rId7" imgW="203112" imgH="241195" progId="Equation.DSMT4">
                  <p:embed/>
                  <p:pic>
                    <p:nvPicPr>
                      <p:cNvPr id="0" name="Объект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16000" y="5112000"/>
                        <a:ext cx="285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1" name="Объект 30"/>
          <p:cNvGraphicFramePr>
            <a:graphicFrameLocks noChangeAspect="1"/>
          </p:cNvGraphicFramePr>
          <p:nvPr>
            <p:extLst>
              <p:ext uri="{D42A27DB-BD31-4B8C-83A1-F6EECF244321}">
                <p14:modId xmlns:p14="http://schemas.microsoft.com/office/powerpoint/2010/main" val="997322188"/>
              </p:ext>
            </p:extLst>
          </p:nvPr>
        </p:nvGraphicFramePr>
        <p:xfrm>
          <a:off x="5868000" y="5400000"/>
          <a:ext cx="285750" cy="342900"/>
        </p:xfrm>
        <a:graphic>
          <a:graphicData uri="http://schemas.openxmlformats.org/presentationml/2006/ole">
            <mc:AlternateContent xmlns:mc="http://schemas.openxmlformats.org/markup-compatibility/2006">
              <mc:Choice xmlns:v="urn:schemas-microsoft-com:vml" Requires="v">
                <p:oleObj spid="_x0000_s5518" name="Equation" r:id="rId8" imgW="203112" imgH="241195" progId="Equation.DSMT4">
                  <p:embed/>
                </p:oleObj>
              </mc:Choice>
              <mc:Fallback>
                <p:oleObj name="Equation" r:id="rId8" imgW="203112" imgH="241195" progId="Equation.DSMT4">
                  <p:embed/>
                  <p:pic>
                    <p:nvPicPr>
                      <p:cNvPr id="0" name="Объект 2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68000" y="5400000"/>
                        <a:ext cx="28575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22"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graphicFrame>
        <p:nvGraphicFramePr>
          <p:cNvPr id="18" name="Объект 17"/>
          <p:cNvGraphicFramePr>
            <a:graphicFrameLocks noChangeAspect="1"/>
          </p:cNvGraphicFramePr>
          <p:nvPr>
            <p:extLst>
              <p:ext uri="{D42A27DB-BD31-4B8C-83A1-F6EECF244321}">
                <p14:modId xmlns:p14="http://schemas.microsoft.com/office/powerpoint/2010/main" val="3301204662"/>
              </p:ext>
            </p:extLst>
          </p:nvPr>
        </p:nvGraphicFramePr>
        <p:xfrm>
          <a:off x="3671888" y="4427538"/>
          <a:ext cx="285750" cy="360362"/>
        </p:xfrm>
        <a:graphic>
          <a:graphicData uri="http://schemas.openxmlformats.org/presentationml/2006/ole">
            <mc:AlternateContent xmlns:mc="http://schemas.openxmlformats.org/markup-compatibility/2006">
              <mc:Choice xmlns:v="urn:schemas-microsoft-com:vml" Requires="v">
                <p:oleObj spid="_x0000_s5519" name="Equation" r:id="rId9" imgW="203024" imgH="253780" progId="Equation.DSMT4">
                  <p:embed/>
                </p:oleObj>
              </mc:Choice>
              <mc:Fallback>
                <p:oleObj name="Equation" r:id="rId9" imgW="203024" imgH="253780" progId="Equation.DSMT4">
                  <p:embed/>
                  <p:pic>
                    <p:nvPicPr>
                      <p:cNvPr id="0" name="Объект 1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671888" y="4427538"/>
                        <a:ext cx="2857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4" name="TextBox 23"/>
          <p:cNvSpPr txBox="1"/>
          <p:nvPr/>
        </p:nvSpPr>
        <p:spPr>
          <a:xfrm>
            <a:off x="5448300" y="1260000"/>
            <a:ext cx="6287700" cy="2031325"/>
          </a:xfrm>
          <a:prstGeom prst="rect">
            <a:avLst/>
          </a:prstGeom>
          <a:noFill/>
        </p:spPr>
        <p:txBody>
          <a:bodyPr wrap="square" rtlCol="0">
            <a:spAutoFit/>
          </a:bodyPr>
          <a:lstStyle/>
          <a:p>
            <a:pPr algn="just"/>
            <a:r>
              <a:rPr lang="en-US" sz="1800" dirty="0">
                <a:solidFill>
                  <a:srgbClr val="000000"/>
                </a:solidFill>
                <a:latin typeface="Calibri" panose="020F0502020204030204" pitchFamily="34" charset="0"/>
              </a:rPr>
              <a:t>The major tool for </a:t>
            </a:r>
            <a:r>
              <a:rPr lang="en-US" sz="1800" dirty="0" smtClean="0">
                <a:solidFill>
                  <a:srgbClr val="000000"/>
                </a:solidFill>
                <a:latin typeface="Calibri" panose="020F0502020204030204" pitchFamily="34" charset="0"/>
              </a:rPr>
              <a:t>increasing the lifetime </a:t>
            </a:r>
            <a:r>
              <a:rPr lang="en-US" sz="1800" dirty="0">
                <a:solidFill>
                  <a:srgbClr val="000000"/>
                </a:solidFill>
                <a:latin typeface="Calibri" panose="020F0502020204030204" pitchFamily="34" charset="0"/>
              </a:rPr>
              <a:t>is </a:t>
            </a:r>
            <a:r>
              <a:rPr lang="en-US" sz="1800" dirty="0" smtClean="0">
                <a:solidFill>
                  <a:srgbClr val="000000"/>
                </a:solidFill>
                <a:latin typeface="Calibri" panose="020F0502020204030204" pitchFamily="34" charset="0"/>
              </a:rPr>
              <a:t>making  </a:t>
            </a:r>
            <a:r>
              <a:rPr lang="en-US" sz="1800" i="1" dirty="0" smtClean="0">
                <a:solidFill>
                  <a:srgbClr val="000000"/>
                </a:solidFill>
                <a:latin typeface="Calibri" panose="020F0502020204030204" pitchFamily="34" charset="0"/>
                <a:sym typeface="Symbol"/>
              </a:rPr>
              <a:t> </a:t>
            </a:r>
            <a:r>
              <a:rPr lang="en-US" sz="1800" dirty="0" smtClean="0">
                <a:solidFill>
                  <a:srgbClr val="000000"/>
                </a:solidFill>
                <a:latin typeface="Calibri" panose="020F0502020204030204" pitchFamily="34" charset="0"/>
              </a:rPr>
              <a:t> </a:t>
            </a:r>
            <a:r>
              <a:rPr lang="en-US" sz="1800" dirty="0">
                <a:solidFill>
                  <a:srgbClr val="000000"/>
                </a:solidFill>
                <a:latin typeface="Calibri" panose="020F0502020204030204" pitchFamily="34" charset="0"/>
              </a:rPr>
              <a:t>larger. For flat beams, </a:t>
            </a:r>
            <a:r>
              <a:rPr lang="en-US" sz="1800" dirty="0" smtClean="0">
                <a:solidFill>
                  <a:srgbClr val="000000"/>
                </a:solidFill>
                <a:latin typeface="Calibri" panose="020F0502020204030204" pitchFamily="34" charset="0"/>
              </a:rPr>
              <a:t>the minimum value of </a:t>
            </a:r>
            <a:r>
              <a:rPr lang="en-US" sz="1800" i="1" dirty="0" smtClean="0">
                <a:solidFill>
                  <a:srgbClr val="000000"/>
                </a:solidFill>
                <a:latin typeface="Calibri" panose="020F0502020204030204" pitchFamily="34" charset="0"/>
                <a:sym typeface="Symbol"/>
              </a:rPr>
              <a:t></a:t>
            </a:r>
            <a:r>
              <a:rPr lang="en-US" sz="1800" dirty="0" smtClean="0">
                <a:solidFill>
                  <a:srgbClr val="000000"/>
                </a:solidFill>
                <a:latin typeface="Calibri" panose="020F0502020204030204" pitchFamily="34" charset="0"/>
              </a:rPr>
              <a:t> </a:t>
            </a:r>
            <a:r>
              <a:rPr lang="en-US" sz="1800" dirty="0">
                <a:solidFill>
                  <a:srgbClr val="000000"/>
                </a:solidFill>
                <a:latin typeface="Calibri" panose="020F0502020204030204" pitchFamily="34" charset="0"/>
              </a:rPr>
              <a:t>is inversely proportional to the surface </a:t>
            </a:r>
            <a:r>
              <a:rPr lang="en-US" sz="1800" dirty="0" smtClean="0">
                <a:solidFill>
                  <a:srgbClr val="000000"/>
                </a:solidFill>
                <a:latin typeface="Calibri" panose="020F0502020204030204" pitchFamily="34" charset="0"/>
              </a:rPr>
              <a:t>charge </a:t>
            </a:r>
            <a:r>
              <a:rPr lang="en-US" sz="1800" dirty="0">
                <a:solidFill>
                  <a:srgbClr val="000000"/>
                </a:solidFill>
                <a:latin typeface="Calibri" panose="020F0502020204030204" pitchFamily="34" charset="0"/>
              </a:rPr>
              <a:t>density</a:t>
            </a:r>
            <a:r>
              <a:rPr lang="en-US" sz="1800" dirty="0" smtClean="0">
                <a:solidFill>
                  <a:srgbClr val="000000"/>
                </a:solidFill>
                <a:latin typeface="Calibri" panose="020F0502020204030204" pitchFamily="34" charset="0"/>
              </a:rPr>
              <a:t>:</a:t>
            </a:r>
          </a:p>
          <a:p>
            <a:pPr algn="just"/>
            <a:endParaRPr lang="en-US" sz="1800" dirty="0">
              <a:solidFill>
                <a:srgbClr val="000000"/>
              </a:solidFill>
              <a:latin typeface="Calibri" panose="020F0502020204030204" pitchFamily="34" charset="0"/>
            </a:endParaRPr>
          </a:p>
          <a:p>
            <a:pPr algn="just"/>
            <a:endParaRPr lang="en-US" sz="1800" dirty="0" smtClean="0">
              <a:solidFill>
                <a:srgbClr val="000000"/>
              </a:solidFill>
              <a:latin typeface="Calibri" panose="020F0502020204030204" pitchFamily="34" charset="0"/>
            </a:endParaRPr>
          </a:p>
          <a:p>
            <a:pPr algn="just"/>
            <a:endParaRPr lang="en-US" sz="1800" dirty="0" smtClean="0">
              <a:solidFill>
                <a:srgbClr val="000000"/>
              </a:solidFill>
              <a:latin typeface="Calibri" panose="020F0502020204030204" pitchFamily="34" charset="0"/>
            </a:endParaRPr>
          </a:p>
          <a:p>
            <a:pPr algn="just"/>
            <a:endParaRPr lang="en-US" sz="1800" dirty="0">
              <a:solidFill>
                <a:srgbClr val="000000"/>
              </a:solidFill>
              <a:latin typeface="Calibri" panose="020F0502020204030204" pitchFamily="34" charset="0"/>
            </a:endParaRPr>
          </a:p>
        </p:txBody>
      </p:sp>
      <p:graphicFrame>
        <p:nvGraphicFramePr>
          <p:cNvPr id="25" name="Объект 24"/>
          <p:cNvGraphicFramePr>
            <a:graphicFrameLocks noChangeAspect="1"/>
          </p:cNvGraphicFramePr>
          <p:nvPr>
            <p:extLst>
              <p:ext uri="{D42A27DB-BD31-4B8C-83A1-F6EECF244321}">
                <p14:modId xmlns:p14="http://schemas.microsoft.com/office/powerpoint/2010/main" val="828972246"/>
              </p:ext>
            </p:extLst>
          </p:nvPr>
        </p:nvGraphicFramePr>
        <p:xfrm>
          <a:off x="6408000" y="2304000"/>
          <a:ext cx="3496348" cy="697983"/>
        </p:xfrm>
        <a:graphic>
          <a:graphicData uri="http://schemas.openxmlformats.org/presentationml/2006/ole">
            <mc:AlternateContent xmlns:mc="http://schemas.openxmlformats.org/markup-compatibility/2006">
              <mc:Choice xmlns:v="urn:schemas-microsoft-com:vml" Requires="v">
                <p:oleObj spid="_x0000_s5520" name="Equation" r:id="rId11" imgW="2514600" imgH="507960" progId="Equation.DSMT4">
                  <p:embed/>
                </p:oleObj>
              </mc:Choice>
              <mc:Fallback>
                <p:oleObj name="Equation" r:id="rId11" imgW="2514600" imgH="507960" progId="Equation.DSMT4">
                  <p:embed/>
                  <p:pic>
                    <p:nvPicPr>
                      <p:cNvPr id="0" name=""/>
                      <p:cNvPicPr>
                        <a:picLocks noChangeAspect="1" noChangeArrowheads="1"/>
                      </p:cNvPicPr>
                      <p:nvPr/>
                    </p:nvPicPr>
                    <p:blipFill>
                      <a:blip r:embed="rId12"/>
                      <a:srcRect/>
                      <a:stretch>
                        <a:fillRect/>
                      </a:stretch>
                    </p:blipFill>
                    <p:spPr bwMode="auto">
                      <a:xfrm>
                        <a:off x="6408000" y="2304000"/>
                        <a:ext cx="3496348" cy="697983"/>
                      </a:xfrm>
                      <a:prstGeom prst="rect">
                        <a:avLst/>
                      </a:prstGeom>
                      <a:noFill/>
                    </p:spPr>
                  </p:pic>
                </p:oleObj>
              </mc:Fallback>
            </mc:AlternateContent>
          </a:graphicData>
        </a:graphic>
      </p:graphicFrame>
      <p:sp>
        <p:nvSpPr>
          <p:cNvPr id="27" name="TextBox 26"/>
          <p:cNvSpPr txBox="1"/>
          <p:nvPr/>
        </p:nvSpPr>
        <p:spPr>
          <a:xfrm>
            <a:off x="7956000" y="3060000"/>
            <a:ext cx="1580882" cy="307777"/>
          </a:xfrm>
          <a:prstGeom prst="rect">
            <a:avLst/>
          </a:prstGeom>
          <a:noFill/>
        </p:spPr>
        <p:txBody>
          <a:bodyPr wrap="none" rtlCol="0">
            <a:spAutoFit/>
          </a:bodyPr>
          <a:lstStyle/>
          <a:p>
            <a:r>
              <a:rPr lang="en-US" sz="1400" dirty="0">
                <a:latin typeface="Calibri" panose="020F0502020204030204" pitchFamily="34" charset="0"/>
              </a:rPr>
              <a:t>(</a:t>
            </a:r>
            <a:r>
              <a:rPr lang="en-US" sz="1400" dirty="0" smtClean="0">
                <a:latin typeface="Calibri" panose="020F0502020204030204" pitchFamily="34" charset="0"/>
              </a:rPr>
              <a:t>assuming               </a:t>
            </a:r>
            <a:r>
              <a:rPr lang="en-US" sz="1400" dirty="0"/>
              <a:t>)</a:t>
            </a:r>
            <a:endParaRPr lang="ru-RU" sz="1400" dirty="0"/>
          </a:p>
        </p:txBody>
      </p:sp>
      <p:graphicFrame>
        <p:nvGraphicFramePr>
          <p:cNvPr id="28" name="Object 12"/>
          <p:cNvGraphicFramePr>
            <a:graphicFrameLocks noChangeAspect="1"/>
          </p:cNvGraphicFramePr>
          <p:nvPr>
            <p:extLst>
              <p:ext uri="{D42A27DB-BD31-4B8C-83A1-F6EECF244321}">
                <p14:modId xmlns:p14="http://schemas.microsoft.com/office/powerpoint/2010/main" val="3796237266"/>
              </p:ext>
            </p:extLst>
          </p:nvPr>
        </p:nvGraphicFramePr>
        <p:xfrm>
          <a:off x="8820000" y="3096000"/>
          <a:ext cx="535943" cy="285282"/>
        </p:xfrm>
        <a:graphic>
          <a:graphicData uri="http://schemas.openxmlformats.org/presentationml/2006/ole">
            <mc:AlternateContent xmlns:mc="http://schemas.openxmlformats.org/markup-compatibility/2006">
              <mc:Choice xmlns:v="urn:schemas-microsoft-com:vml" Requires="v">
                <p:oleObj spid="_x0000_s5521" name="Уравнение" r:id="rId13" imgW="482400" imgH="253800" progId="Equation.3">
                  <p:embed/>
                </p:oleObj>
              </mc:Choice>
              <mc:Fallback>
                <p:oleObj name="Уравнение" r:id="rId13" imgW="482400" imgH="253800" progId="Equation.3">
                  <p:embed/>
                  <p:pic>
                    <p:nvPicPr>
                      <p:cNvPr id="0" name=""/>
                      <p:cNvPicPr>
                        <a:picLocks noChangeAspect="1" noChangeArrowheads="1"/>
                      </p:cNvPicPr>
                      <p:nvPr/>
                    </p:nvPicPr>
                    <p:blipFill>
                      <a:blip r:embed="rId14"/>
                      <a:srcRect/>
                      <a:stretch>
                        <a:fillRect/>
                      </a:stretch>
                    </p:blipFill>
                    <p:spPr bwMode="auto">
                      <a:xfrm>
                        <a:off x="8820000" y="3096000"/>
                        <a:ext cx="535943" cy="285282"/>
                      </a:xfrm>
                      <a:prstGeom prst="rect">
                        <a:avLst/>
                      </a:prstGeom>
                      <a:noFill/>
                      <a:ln>
                        <a:noFill/>
                      </a:ln>
                    </p:spPr>
                  </p:pic>
                </p:oleObj>
              </mc:Fallback>
            </mc:AlternateContent>
          </a:graphicData>
        </a:graphic>
      </p:graphicFrame>
      <p:cxnSp>
        <p:nvCxnSpPr>
          <p:cNvPr id="29" name="Прямая со стрелкой 28"/>
          <p:cNvCxnSpPr/>
          <p:nvPr/>
        </p:nvCxnSpPr>
        <p:spPr>
          <a:xfrm>
            <a:off x="9072000" y="2736000"/>
            <a:ext cx="0" cy="396000"/>
          </a:xfrm>
          <a:prstGeom prst="straightConnector1">
            <a:avLst/>
          </a:prstGeom>
          <a:ln>
            <a:solidFill>
              <a:schemeClr val="tx2">
                <a:lumMod val="40000"/>
                <a:lumOff val="60000"/>
              </a:schemeClr>
            </a:solidFill>
            <a:headEnd type="stealth"/>
            <a:tailEnd type="stealth"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2923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4"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5" name="TextBox 4"/>
          <p:cNvSpPr txBox="1"/>
          <p:nvPr/>
        </p:nvSpPr>
        <p:spPr>
          <a:xfrm>
            <a:off x="0" y="487685"/>
            <a:ext cx="12204700" cy="55156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[Some of ] Potential </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Problems at Low Energy (Z)</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6" name="TextBox 5"/>
          <p:cNvSpPr txBox="1"/>
          <p:nvPr/>
        </p:nvSpPr>
        <p:spPr>
          <a:xfrm>
            <a:off x="1231900" y="1714500"/>
            <a:ext cx="9639300" cy="3631763"/>
          </a:xfrm>
          <a:prstGeom prst="rect">
            <a:avLst/>
          </a:prstGeom>
          <a:noFill/>
        </p:spPr>
        <p:txBody>
          <a:bodyPr wrap="square" rtlCol="0">
            <a:spAutoFit/>
          </a:bodyPr>
          <a:lstStyle/>
          <a:p>
            <a:pPr marL="457200" indent="-457200">
              <a:lnSpc>
                <a:spcPct val="120000"/>
              </a:lnSpc>
              <a:buFont typeface="Wingdings" panose="05000000000000000000" pitchFamily="2" charset="2"/>
              <a:buChar char="§"/>
            </a:pPr>
            <a:r>
              <a:rPr lang="en-US" sz="2000" dirty="0" smtClean="0">
                <a:solidFill>
                  <a:srgbClr val="000000"/>
                </a:solidFill>
                <a:latin typeface="Calibri" panose="020F0502020204030204" pitchFamily="34" charset="0"/>
                <a:sym typeface="Symbol"/>
              </a:rPr>
              <a:t>In order to avoid coherent beam-beam instability in configuration with 4 IPs, it </a:t>
            </a:r>
            <a:r>
              <a:rPr lang="en-US" sz="2000" dirty="0">
                <a:solidFill>
                  <a:srgbClr val="000000"/>
                </a:solidFill>
                <a:latin typeface="Calibri" panose="020F0502020204030204" pitchFamily="34" charset="0"/>
                <a:sym typeface="Symbol"/>
              </a:rPr>
              <a:t>will be necessary to reduce </a:t>
            </a:r>
            <a:r>
              <a:rPr lang="en-US" sz="2000" i="1" dirty="0">
                <a:solidFill>
                  <a:srgbClr val="000000"/>
                </a:solidFill>
                <a:latin typeface="Calibri" panose="020F0502020204030204" pitchFamily="34" charset="0"/>
                <a:sym typeface="Symbol"/>
              </a:rPr>
              <a:t></a:t>
            </a:r>
            <a:r>
              <a:rPr lang="en-US" sz="2000" baseline="-25000" dirty="0">
                <a:solidFill>
                  <a:srgbClr val="000000"/>
                </a:solidFill>
                <a:latin typeface="Calibri" panose="020F0502020204030204" pitchFamily="34" charset="0"/>
                <a:sym typeface="Symbol"/>
              </a:rPr>
              <a:t>x</a:t>
            </a:r>
            <a:r>
              <a:rPr lang="en-US" sz="2000" baseline="30000" dirty="0">
                <a:solidFill>
                  <a:srgbClr val="000000"/>
                </a:solidFill>
                <a:latin typeface="Calibri" panose="020F0502020204030204" pitchFamily="34" charset="0"/>
                <a:sym typeface="Symbol"/>
              </a:rPr>
              <a:t>*</a:t>
            </a:r>
            <a:r>
              <a:rPr lang="en-US" sz="2000" dirty="0">
                <a:solidFill>
                  <a:srgbClr val="000000"/>
                </a:solidFill>
                <a:latin typeface="Calibri" panose="020F0502020204030204" pitchFamily="34" charset="0"/>
                <a:sym typeface="Symbol"/>
              </a:rPr>
              <a:t> from 15 to 10 cm. </a:t>
            </a:r>
            <a:r>
              <a:rPr lang="en-US" sz="2000" i="1" dirty="0">
                <a:solidFill>
                  <a:srgbClr val="000000"/>
                </a:solidFill>
                <a:latin typeface="Calibri" panose="020F0502020204030204" pitchFamily="34" charset="0"/>
                <a:sym typeface="Symbol"/>
              </a:rPr>
              <a:t>And </a:t>
            </a:r>
            <a:r>
              <a:rPr lang="en-US" sz="2000" i="1" dirty="0" smtClean="0">
                <a:solidFill>
                  <a:srgbClr val="000000"/>
                </a:solidFill>
                <a:latin typeface="Calibri" panose="020F0502020204030204" pitchFamily="34" charset="0"/>
                <a:sym typeface="Symbol"/>
              </a:rPr>
              <a:t>this </a:t>
            </a:r>
            <a:r>
              <a:rPr lang="en-US" sz="2000" i="1" dirty="0">
                <a:solidFill>
                  <a:srgbClr val="000000"/>
                </a:solidFill>
                <a:latin typeface="Calibri" panose="020F0502020204030204" pitchFamily="34" charset="0"/>
                <a:sym typeface="Symbol"/>
              </a:rPr>
              <a:t>will affect the DA and momentum </a:t>
            </a:r>
            <a:r>
              <a:rPr lang="en-US" sz="2000" i="1" dirty="0" smtClean="0">
                <a:solidFill>
                  <a:srgbClr val="000000"/>
                </a:solidFill>
                <a:latin typeface="Calibri" panose="020F0502020204030204" pitchFamily="34" charset="0"/>
                <a:sym typeface="Symbol"/>
              </a:rPr>
              <a:t>acceptance</a:t>
            </a:r>
            <a:r>
              <a:rPr lang="en-US" sz="2000" dirty="0">
                <a:solidFill>
                  <a:srgbClr val="000000"/>
                </a:solidFill>
                <a:latin typeface="Calibri" panose="020F0502020204030204" pitchFamily="34" charset="0"/>
                <a:sym typeface="Symbol"/>
              </a:rPr>
              <a:t>. </a:t>
            </a:r>
            <a:r>
              <a:rPr lang="en-US" sz="2000" dirty="0" smtClean="0">
                <a:solidFill>
                  <a:srgbClr val="000000"/>
                </a:solidFill>
                <a:latin typeface="Calibri" panose="020F0502020204030204" pitchFamily="34" charset="0"/>
                <a:sym typeface="Symbol"/>
              </a:rPr>
              <a:t>The </a:t>
            </a:r>
            <a:r>
              <a:rPr lang="en-US" sz="2000" dirty="0">
                <a:solidFill>
                  <a:srgbClr val="000000"/>
                </a:solidFill>
                <a:latin typeface="Calibri" panose="020F0502020204030204" pitchFamily="34" charset="0"/>
                <a:sym typeface="Symbol"/>
              </a:rPr>
              <a:t>problem </a:t>
            </a:r>
            <a:r>
              <a:rPr lang="en-US" sz="2000" dirty="0" smtClean="0">
                <a:solidFill>
                  <a:srgbClr val="000000"/>
                </a:solidFill>
                <a:latin typeface="Calibri" panose="020F0502020204030204" pitchFamily="34" charset="0"/>
                <a:sym typeface="Symbol"/>
              </a:rPr>
              <a:t>with instability could </a:t>
            </a:r>
            <a:r>
              <a:rPr lang="en-US" sz="2000" dirty="0">
                <a:solidFill>
                  <a:srgbClr val="000000"/>
                </a:solidFill>
                <a:latin typeface="Calibri" panose="020F0502020204030204" pitchFamily="34" charset="0"/>
                <a:sym typeface="Symbol"/>
              </a:rPr>
              <a:t>be solved in another way: by reducing the synchrotron </a:t>
            </a:r>
            <a:r>
              <a:rPr lang="en-US" sz="2000" dirty="0" smtClean="0">
                <a:solidFill>
                  <a:srgbClr val="000000"/>
                </a:solidFill>
                <a:latin typeface="Calibri" panose="020F0502020204030204" pitchFamily="34" charset="0"/>
                <a:sym typeface="Symbol"/>
              </a:rPr>
              <a:t>tune, </a:t>
            </a:r>
            <a:r>
              <a:rPr lang="en-US" sz="2000" dirty="0">
                <a:solidFill>
                  <a:srgbClr val="000000"/>
                </a:solidFill>
                <a:latin typeface="Calibri" panose="020F0502020204030204" pitchFamily="34" charset="0"/>
                <a:sym typeface="Symbol"/>
              </a:rPr>
              <a:t>but this is incompatible with the requirements of energy calibration </a:t>
            </a:r>
            <a:r>
              <a:rPr lang="en-US" sz="2000" dirty="0" smtClean="0">
                <a:solidFill>
                  <a:srgbClr val="000000"/>
                </a:solidFill>
                <a:latin typeface="Calibri" panose="020F0502020204030204" pitchFamily="34" charset="0"/>
                <a:sym typeface="Symbol"/>
              </a:rPr>
              <a:t>by </a:t>
            </a:r>
            <a:r>
              <a:rPr lang="en-US" sz="2000" dirty="0">
                <a:solidFill>
                  <a:srgbClr val="000000"/>
                </a:solidFill>
                <a:latin typeface="Calibri" panose="020F0502020204030204" pitchFamily="34" charset="0"/>
                <a:sym typeface="Symbol"/>
              </a:rPr>
              <a:t>resonant </a:t>
            </a:r>
            <a:r>
              <a:rPr lang="en-US" sz="2000" dirty="0" smtClean="0">
                <a:solidFill>
                  <a:srgbClr val="000000"/>
                </a:solidFill>
                <a:latin typeface="Calibri" panose="020F0502020204030204" pitchFamily="34" charset="0"/>
                <a:sym typeface="Symbol"/>
              </a:rPr>
              <a:t>depolarization.</a:t>
            </a:r>
          </a:p>
          <a:p>
            <a:endParaRPr lang="en-US" sz="1400" dirty="0">
              <a:solidFill>
                <a:srgbClr val="000000"/>
              </a:solidFill>
              <a:latin typeface="Calibri" panose="020F0502020204030204" pitchFamily="34" charset="0"/>
              <a:sym typeface="Symbol"/>
            </a:endParaRPr>
          </a:p>
          <a:p>
            <a:pPr marL="457200" indent="-457200">
              <a:lnSpc>
                <a:spcPct val="120000"/>
              </a:lnSpc>
              <a:buFont typeface="Wingdings" panose="05000000000000000000" pitchFamily="2" charset="2"/>
              <a:buChar char="§"/>
            </a:pPr>
            <a:r>
              <a:rPr lang="en-US" sz="2000" dirty="0">
                <a:latin typeface="Calibri" panose="020F0502020204030204" pitchFamily="34" charset="0"/>
              </a:rPr>
              <a:t>Decrease in </a:t>
            </a:r>
            <a:r>
              <a:rPr lang="en-US" sz="2000" dirty="0" smtClean="0">
                <a:latin typeface="Calibri" panose="020F0502020204030204" pitchFamily="34" charset="0"/>
              </a:rPr>
              <a:t>DA </a:t>
            </a:r>
            <a:r>
              <a:rPr lang="en-US" sz="2000" dirty="0">
                <a:latin typeface="Calibri" panose="020F0502020204030204" pitchFamily="34" charset="0"/>
              </a:rPr>
              <a:t>and energy acceptance due to lattice errors and misalignments will lead to the need to reduce the bunch population and, hence, to increase the number of bunches. And this, in turn, will enhance the problems with </a:t>
            </a:r>
            <a:r>
              <a:rPr lang="en-US" sz="2000" dirty="0" smtClean="0">
                <a:latin typeface="Calibri" panose="020F0502020204030204" pitchFamily="34" charset="0"/>
              </a:rPr>
              <a:t>e-clouds </a:t>
            </a:r>
            <a:r>
              <a:rPr lang="en-US" sz="2000" dirty="0">
                <a:latin typeface="Calibri" panose="020F0502020204030204" pitchFamily="34" charset="0"/>
              </a:rPr>
              <a:t>and ion instabilities, which are solved by a large </a:t>
            </a:r>
            <a:r>
              <a:rPr lang="en-US" sz="2000" dirty="0" smtClean="0">
                <a:latin typeface="Calibri" panose="020F0502020204030204" pitchFamily="34" charset="0"/>
              </a:rPr>
              <a:t>bunch </a:t>
            </a:r>
            <a:r>
              <a:rPr lang="en-US" sz="2000" dirty="0">
                <a:latin typeface="Calibri" panose="020F0502020204030204" pitchFamily="34" charset="0"/>
              </a:rPr>
              <a:t>spacing</a:t>
            </a:r>
            <a:r>
              <a:rPr lang="en-US" sz="2000" dirty="0" smtClean="0">
                <a:latin typeface="Calibri" panose="020F0502020204030204" pitchFamily="34" charset="0"/>
              </a:rPr>
              <a:t>. </a:t>
            </a:r>
            <a:endParaRPr lang="en-US" sz="2000" dirty="0" smtClean="0">
              <a:latin typeface="Calibri" panose="020F0502020204030204" pitchFamily="34" charset="0"/>
            </a:endParaRPr>
          </a:p>
        </p:txBody>
      </p:sp>
      <p:sp>
        <p:nvSpPr>
          <p:cNvPr id="7" name="TextBox 6"/>
          <p:cNvSpPr txBox="1"/>
          <p:nvPr/>
        </p:nvSpPr>
        <p:spPr>
          <a:xfrm>
            <a:off x="1010952" y="5753337"/>
            <a:ext cx="10160631" cy="529440"/>
          </a:xfrm>
          <a:prstGeom prst="rect">
            <a:avLst/>
          </a:prstGeom>
          <a:noFill/>
        </p:spPr>
        <p:txBody>
          <a:bodyPr wrap="square" rtlCol="0">
            <a:spAutoFit/>
          </a:bodyPr>
          <a:lstStyle/>
          <a:p>
            <a:pPr algn="ctr">
              <a:lnSpc>
                <a:spcPts val="3700"/>
              </a:lnSpc>
            </a:pPr>
            <a:r>
              <a:rPr lang="en-US" sz="2400" dirty="0">
                <a:latin typeface="Calibri" panose="020F0502020204030204" pitchFamily="34" charset="0"/>
              </a:rPr>
              <a:t>These could be solved by increasing the bunch length, but it's not that easy</a:t>
            </a:r>
            <a:r>
              <a:rPr lang="en-US" sz="2400" dirty="0" smtClean="0">
                <a:latin typeface="Calibri" panose="020F0502020204030204" pitchFamily="34" charset="0"/>
              </a:rPr>
              <a:t>...</a:t>
            </a:r>
            <a:endParaRPr lang="ru-RU" sz="2400" dirty="0">
              <a:latin typeface="Calibri" panose="020F0502020204030204" pitchFamily="34" charset="0"/>
            </a:endParaRPr>
          </a:p>
        </p:txBody>
      </p:sp>
    </p:spTree>
    <p:extLst>
      <p:ext uri="{BB962C8B-B14F-4D97-AF65-F5344CB8AC3E}">
        <p14:creationId xmlns:p14="http://schemas.microsoft.com/office/powerpoint/2010/main" val="985019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4"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5" name="TextBox 4"/>
          <p:cNvSpPr txBox="1"/>
          <p:nvPr/>
        </p:nvSpPr>
        <p:spPr>
          <a:xfrm>
            <a:off x="0" y="596048"/>
            <a:ext cx="12204700" cy="886397"/>
          </a:xfrm>
          <a:prstGeom prst="rect">
            <a:avLst/>
          </a:prstGeom>
          <a:noFill/>
        </p:spPr>
        <p:txBody>
          <a:bodyPr wrap="square" lIns="126471" tIns="0" rIns="126471" bIns="0" rtlCol="0" anchor="ctr" anchorCtr="0">
            <a:spAutoFit/>
          </a:bodyPr>
          <a:lstStyle/>
          <a:p>
            <a:pPr algn="ctr">
              <a:lnSpc>
                <a:spcPct val="9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3</a:t>
            </a:r>
            <a:r>
              <a:rPr lang="en-US" sz="3200" b="1" baseline="30000" dirty="0" smtClean="0">
                <a:solidFill>
                  <a:srgbClr val="00339A"/>
                </a:solidFill>
                <a:effectLst>
                  <a:outerShdw blurRad="38100" dist="38100" dir="2700000" algn="tl">
                    <a:srgbClr val="000000">
                      <a:alpha val="43137"/>
                    </a:srgbClr>
                  </a:outerShdw>
                </a:effectLst>
                <a:latin typeface="Calibri" panose="020F0502020204030204" pitchFamily="34" charset="0"/>
              </a:rPr>
              <a:t>rd</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 Harmonic Cavities, Transient Beam Loading</a:t>
            </a:r>
          </a:p>
          <a:p>
            <a:pPr algn="ctr">
              <a:lnSpc>
                <a:spcPct val="9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 </a:t>
            </a:r>
            <a:r>
              <a:rPr lang="en-US" sz="2400" b="1" dirty="0" smtClean="0">
                <a:solidFill>
                  <a:srgbClr val="00339A"/>
                </a:solidFill>
                <a:effectLst>
                  <a:outerShdw blurRad="38100" dist="38100" dir="2700000" algn="tl">
                    <a:srgbClr val="000000">
                      <a:alpha val="43137"/>
                    </a:srgbClr>
                  </a:outerShdw>
                </a:effectLst>
                <a:latin typeface="Calibri" panose="020F0502020204030204" pitchFamily="34" charset="0"/>
              </a:rPr>
              <a:t>(as presented at FCC Week 2021)</a:t>
            </a:r>
            <a:endParaRPr lang="en-US" sz="24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6" name="TextBox 5"/>
          <p:cNvSpPr txBox="1"/>
          <p:nvPr/>
        </p:nvSpPr>
        <p:spPr>
          <a:xfrm>
            <a:off x="863600" y="2025799"/>
            <a:ext cx="5118100" cy="4001095"/>
          </a:xfrm>
          <a:prstGeom prst="rect">
            <a:avLst/>
          </a:prstGeom>
          <a:noFill/>
          <a:ln w="3175">
            <a:noFill/>
          </a:ln>
        </p:spPr>
        <p:txBody>
          <a:bodyPr wrap="square" rtlCol="0">
            <a:spAutoFit/>
          </a:bodyPr>
          <a:lstStyle/>
          <a:p>
            <a:pPr algn="ctr"/>
            <a:r>
              <a:rPr lang="en-US" sz="1600" b="1" dirty="0" smtClean="0">
                <a:solidFill>
                  <a:schemeClr val="bg1">
                    <a:lumMod val="65000"/>
                  </a:schemeClr>
                </a:solidFill>
              </a:rPr>
              <a:t>Here we considered the option of RF 650 MHz</a:t>
            </a:r>
          </a:p>
          <a:p>
            <a:endParaRPr lang="en-US" sz="1400" dirty="0" smtClean="0"/>
          </a:p>
          <a:p>
            <a:pPr marL="171450" indent="-171450">
              <a:buFont typeface="Wingdings" panose="05000000000000000000" pitchFamily="2" charset="2"/>
              <a:buChar char="§"/>
            </a:pPr>
            <a:r>
              <a:rPr lang="en-US" sz="1400" dirty="0"/>
              <a:t>I</a:t>
            </a:r>
            <a:r>
              <a:rPr lang="en-US" sz="1400" dirty="0" smtClean="0"/>
              <a:t>f </a:t>
            </a:r>
            <a:r>
              <a:rPr lang="en-US" sz="1400" dirty="0"/>
              <a:t>we want to control the number of bunches at a given luminosity and in a given magnetic lattice</a:t>
            </a:r>
            <a:r>
              <a:rPr lang="en-US" sz="1400" dirty="0" smtClean="0"/>
              <a:t>, </a:t>
            </a:r>
            <a:r>
              <a:rPr lang="en-US" sz="1400" dirty="0"/>
              <a:t>this can be done only by changing the </a:t>
            </a:r>
            <a:r>
              <a:rPr lang="en-US" sz="1400" dirty="0" smtClean="0"/>
              <a:t>bunch length, i.e. the synchrotron </a:t>
            </a:r>
            <a:r>
              <a:rPr lang="en-US" sz="1400" dirty="0"/>
              <a:t>tune</a:t>
            </a:r>
            <a:r>
              <a:rPr lang="en-US" sz="1400" dirty="0" smtClean="0"/>
              <a:t>.</a:t>
            </a:r>
          </a:p>
          <a:p>
            <a:endParaRPr lang="en-US" sz="1400" dirty="0"/>
          </a:p>
          <a:p>
            <a:pPr marL="171450" indent="-171450">
              <a:buFont typeface="Wingdings" panose="05000000000000000000" pitchFamily="2" charset="2"/>
              <a:buChar char="§"/>
            </a:pPr>
            <a:r>
              <a:rPr lang="en-US" sz="1400" dirty="0"/>
              <a:t>To reduce </a:t>
            </a:r>
            <a:r>
              <a:rPr lang="en-US" sz="1400" dirty="0">
                <a:sym typeface="Symbol"/>
              </a:rPr>
              <a:t></a:t>
            </a:r>
            <a:r>
              <a:rPr lang="en-US" sz="1400" baseline="-25000" dirty="0" smtClean="0"/>
              <a:t>z</a:t>
            </a:r>
            <a:r>
              <a:rPr lang="en-US" sz="1400" dirty="0" smtClean="0"/>
              <a:t> </a:t>
            </a:r>
            <a:r>
              <a:rPr lang="en-US" sz="1400" dirty="0"/>
              <a:t>without affecting the </a:t>
            </a:r>
            <a:r>
              <a:rPr lang="en-US" sz="1400" dirty="0" smtClean="0"/>
              <a:t>RF acceptance, </a:t>
            </a:r>
            <a:r>
              <a:rPr lang="en-US" sz="1400" dirty="0" smtClean="0"/>
              <a:t>we can</a:t>
            </a:r>
            <a:r>
              <a:rPr lang="en-US" sz="1400" dirty="0" smtClean="0"/>
              <a:t> use </a:t>
            </a:r>
            <a:r>
              <a:rPr lang="en-US" sz="1400" dirty="0"/>
              <a:t>the </a:t>
            </a:r>
            <a:r>
              <a:rPr lang="en-US" sz="1400" dirty="0" smtClean="0"/>
              <a:t>3</a:t>
            </a:r>
            <a:r>
              <a:rPr lang="en-US" sz="1400" baseline="30000" dirty="0" smtClean="0"/>
              <a:t>rd</a:t>
            </a:r>
            <a:r>
              <a:rPr lang="en-US" sz="1400" dirty="0" smtClean="0"/>
              <a:t> harmonic cavities. For example, 22 MV at the 3</a:t>
            </a:r>
            <a:r>
              <a:rPr lang="en-US" sz="1400" baseline="30000" dirty="0" smtClean="0"/>
              <a:t>rd</a:t>
            </a:r>
            <a:r>
              <a:rPr lang="en-US" sz="1400" dirty="0" smtClean="0"/>
              <a:t> harmonic decreases </a:t>
            </a:r>
            <a:r>
              <a:rPr lang="en-US" sz="1400" dirty="0">
                <a:sym typeface="Symbol"/>
              </a:rPr>
              <a:t></a:t>
            </a:r>
            <a:r>
              <a:rPr lang="en-US" sz="1400" baseline="-25000" dirty="0" smtClean="0"/>
              <a:t>z</a:t>
            </a:r>
            <a:r>
              <a:rPr lang="en-US" sz="1400" dirty="0" smtClean="0"/>
              <a:t> from 0.046 to 0.03.</a:t>
            </a:r>
          </a:p>
          <a:p>
            <a:endParaRPr lang="en-US" sz="1400" dirty="0"/>
          </a:p>
          <a:p>
            <a:pPr marL="171450" indent="-171450">
              <a:buFont typeface="Wingdings" panose="05000000000000000000" pitchFamily="2" charset="2"/>
              <a:buChar char="§"/>
            </a:pPr>
            <a:r>
              <a:rPr lang="en-US" sz="1400" dirty="0" smtClean="0"/>
              <a:t>3</a:t>
            </a:r>
            <a:r>
              <a:rPr lang="en-US" sz="1400" baseline="30000" dirty="0" smtClean="0"/>
              <a:t>rd</a:t>
            </a:r>
            <a:r>
              <a:rPr lang="en-US" sz="1400" dirty="0" smtClean="0"/>
              <a:t> </a:t>
            </a:r>
            <a:r>
              <a:rPr lang="en-US" sz="1400" dirty="0"/>
              <a:t>harmonic </a:t>
            </a:r>
            <a:r>
              <a:rPr lang="en-US" sz="1400" dirty="0" smtClean="0"/>
              <a:t>cavities </a:t>
            </a:r>
            <a:r>
              <a:rPr lang="en-US" sz="1400" dirty="0"/>
              <a:t>with moderate voltage </a:t>
            </a:r>
            <a:r>
              <a:rPr lang="en-US" sz="1400" dirty="0" smtClean="0"/>
              <a:t>and </a:t>
            </a:r>
            <a:r>
              <a:rPr lang="en-US" sz="1400" dirty="0"/>
              <a:t>no energy transfer to the beam </a:t>
            </a:r>
            <a:r>
              <a:rPr lang="en-US" sz="1400" dirty="0" smtClean="0"/>
              <a:t>add </a:t>
            </a:r>
            <a:r>
              <a:rPr lang="en-US" sz="1400" dirty="0"/>
              <a:t>flexibility in parameter selection</a:t>
            </a:r>
            <a:r>
              <a:rPr lang="en-US" sz="1400" dirty="0" smtClean="0"/>
              <a:t>. It is </a:t>
            </a:r>
            <a:r>
              <a:rPr lang="en-US" sz="1400" dirty="0"/>
              <a:t>like another degree of </a:t>
            </a:r>
            <a:r>
              <a:rPr lang="en-US" sz="1400" dirty="0" smtClean="0"/>
              <a:t>freedom.</a:t>
            </a:r>
          </a:p>
          <a:p>
            <a:endParaRPr lang="en-US" sz="1400" dirty="0"/>
          </a:p>
          <a:p>
            <a:pPr marL="171450" indent="-171450">
              <a:buFont typeface="Wingdings" panose="05000000000000000000" pitchFamily="2" charset="2"/>
              <a:buChar char="§"/>
            </a:pPr>
            <a:r>
              <a:rPr lang="en-US" sz="1400" dirty="0" smtClean="0">
                <a:solidFill>
                  <a:srgbClr val="8E0000"/>
                </a:solidFill>
              </a:rPr>
              <a:t>One of the </a:t>
            </a:r>
            <a:r>
              <a:rPr lang="en-US" sz="1400" dirty="0">
                <a:solidFill>
                  <a:srgbClr val="8E0000"/>
                </a:solidFill>
              </a:rPr>
              <a:t>main </a:t>
            </a:r>
            <a:r>
              <a:rPr lang="en-US" sz="1400" dirty="0" smtClean="0">
                <a:solidFill>
                  <a:srgbClr val="8E0000"/>
                </a:solidFill>
              </a:rPr>
              <a:t>disadvantages </a:t>
            </a:r>
            <a:r>
              <a:rPr lang="en-US" sz="1400" dirty="0">
                <a:solidFill>
                  <a:srgbClr val="8E0000"/>
                </a:solidFill>
              </a:rPr>
              <a:t>is associated with the enhancement </a:t>
            </a:r>
            <a:r>
              <a:rPr lang="en-US" sz="1400" dirty="0" smtClean="0">
                <a:solidFill>
                  <a:srgbClr val="8E0000"/>
                </a:solidFill>
              </a:rPr>
              <a:t>of transient beam loading. This issue </a:t>
            </a:r>
            <a:r>
              <a:rPr lang="en-US" sz="1400" dirty="0">
                <a:solidFill>
                  <a:srgbClr val="8E0000"/>
                </a:solidFill>
              </a:rPr>
              <a:t>becomes especially acute in the presence </a:t>
            </a:r>
            <a:r>
              <a:rPr lang="en-US" sz="1400" dirty="0" smtClean="0">
                <a:solidFill>
                  <a:srgbClr val="8E0000"/>
                </a:solidFill>
              </a:rPr>
              <a:t>of  beamstrahlung.</a:t>
            </a:r>
            <a:endParaRPr lang="ru-RU" sz="1400" dirty="0">
              <a:solidFill>
                <a:srgbClr val="8E0000"/>
              </a:solidFill>
            </a:endParaRPr>
          </a:p>
        </p:txBody>
      </p:sp>
      <p:sp>
        <p:nvSpPr>
          <p:cNvPr id="7" name="TextBox 6"/>
          <p:cNvSpPr txBox="1"/>
          <p:nvPr/>
        </p:nvSpPr>
        <p:spPr>
          <a:xfrm>
            <a:off x="6552000" y="1872000"/>
            <a:ext cx="5041900" cy="4478149"/>
          </a:xfrm>
          <a:prstGeom prst="rect">
            <a:avLst/>
          </a:prstGeom>
          <a:solidFill>
            <a:schemeClr val="bg1">
              <a:lumMod val="95000"/>
              <a:alpha val="60000"/>
            </a:schemeClr>
          </a:solidFill>
          <a:ln w="3175">
            <a:solidFill>
              <a:srgbClr val="0070C0"/>
            </a:solidFill>
          </a:ln>
        </p:spPr>
        <p:txBody>
          <a:bodyPr wrap="square" lIns="72000" rIns="36000" rtlCol="0">
            <a:spAutoFit/>
          </a:bodyPr>
          <a:lstStyle/>
          <a:p>
            <a:r>
              <a:rPr lang="en-US" sz="1600" b="1" dirty="0" smtClean="0"/>
              <a:t>Asymmetric longitudinal shift of colliding bunches</a:t>
            </a:r>
          </a:p>
          <a:p>
            <a:endParaRPr lang="en-US" sz="1200" dirty="0"/>
          </a:p>
          <a:p>
            <a:endParaRPr lang="en-US" sz="800" dirty="0" smtClean="0"/>
          </a:p>
          <a:p>
            <a:r>
              <a:rPr lang="en-US" sz="1200" dirty="0" smtClean="0"/>
              <a:t>                    </a:t>
            </a:r>
            <a:r>
              <a:rPr lang="en-US" sz="1400" dirty="0" smtClean="0"/>
              <a:t>LPA collision                   + beamstrahlung</a:t>
            </a:r>
          </a:p>
          <a:p>
            <a:endParaRPr lang="en-US" dirty="0" smtClean="0"/>
          </a:p>
          <a:p>
            <a:endParaRPr lang="en-US" dirty="0"/>
          </a:p>
          <a:p>
            <a:endParaRPr lang="en-US" dirty="0" smtClean="0"/>
          </a:p>
          <a:p>
            <a:endParaRPr lang="en-US" dirty="0" smtClean="0"/>
          </a:p>
          <a:p>
            <a:endParaRPr lang="en-US" sz="1100" dirty="0">
              <a:solidFill>
                <a:srgbClr val="8E0000"/>
              </a:solidFill>
            </a:endParaRPr>
          </a:p>
          <a:p>
            <a:r>
              <a:rPr lang="en-US" sz="1400" dirty="0" smtClean="0">
                <a:solidFill>
                  <a:srgbClr val="8E0000"/>
                </a:solidFill>
              </a:rPr>
              <a:t>Asymmetry </a:t>
            </a:r>
            <a:r>
              <a:rPr lang="en-US" sz="1400" dirty="0">
                <a:solidFill>
                  <a:srgbClr val="8E0000"/>
                </a:solidFill>
              </a:rPr>
              <a:t>in the energy loss  due to </a:t>
            </a:r>
            <a:r>
              <a:rPr lang="en-US" sz="1400" dirty="0" smtClean="0">
                <a:solidFill>
                  <a:srgbClr val="8E0000"/>
                </a:solidFill>
              </a:rPr>
              <a:t>BS</a:t>
            </a:r>
            <a:r>
              <a:rPr lang="en-US" sz="1400" dirty="0">
                <a:solidFill>
                  <a:srgbClr val="8E0000"/>
                </a:solidFill>
              </a:rPr>
              <a:t> </a:t>
            </a:r>
            <a:r>
              <a:rPr lang="en-US" sz="1400" dirty="0" smtClean="0">
                <a:solidFill>
                  <a:srgbClr val="8E0000"/>
                </a:solidFill>
              </a:rPr>
              <a:t> </a:t>
            </a:r>
            <a:r>
              <a:rPr lang="en-US" sz="1400" dirty="0" smtClean="0">
                <a:solidFill>
                  <a:srgbClr val="8E0000"/>
                </a:solidFill>
                <a:sym typeface="Symbol"/>
              </a:rPr>
              <a:t></a:t>
            </a:r>
            <a:r>
              <a:rPr lang="en-US" sz="1400" dirty="0" smtClean="0">
                <a:solidFill>
                  <a:srgbClr val="8E0000"/>
                </a:solidFill>
              </a:rPr>
              <a:t> </a:t>
            </a:r>
            <a:r>
              <a:rPr lang="en-US" sz="1400" dirty="0">
                <a:solidFill>
                  <a:srgbClr val="8E0000"/>
                </a:solidFill>
              </a:rPr>
              <a:t>asymmetry in the bunch lengths and </a:t>
            </a:r>
            <a:r>
              <a:rPr lang="en-US" sz="1400" dirty="0" smtClean="0">
                <a:solidFill>
                  <a:srgbClr val="8E0000"/>
                </a:solidFill>
              </a:rPr>
              <a:t>the energy </a:t>
            </a:r>
            <a:r>
              <a:rPr lang="en-US" sz="1400" dirty="0">
                <a:solidFill>
                  <a:srgbClr val="8E0000"/>
                </a:solidFill>
              </a:rPr>
              <a:t>spreads</a:t>
            </a:r>
            <a:r>
              <a:rPr lang="en-US" sz="1400" dirty="0" smtClean="0">
                <a:solidFill>
                  <a:srgbClr val="8E0000"/>
                </a:solidFill>
              </a:rPr>
              <a:t>. </a:t>
            </a:r>
            <a:r>
              <a:rPr lang="en-US" sz="1400" dirty="0" smtClean="0">
                <a:solidFill>
                  <a:srgbClr val="8E0000"/>
                </a:solidFill>
              </a:rPr>
              <a:t>This </a:t>
            </a:r>
            <a:r>
              <a:rPr lang="en-US" sz="1400" dirty="0">
                <a:solidFill>
                  <a:srgbClr val="8E0000"/>
                </a:solidFill>
              </a:rPr>
              <a:t>can </a:t>
            </a:r>
            <a:r>
              <a:rPr lang="en-US" sz="1400" dirty="0" smtClean="0">
                <a:solidFill>
                  <a:srgbClr val="8E0000"/>
                </a:solidFill>
              </a:rPr>
              <a:t>trigger</a:t>
            </a:r>
            <a:r>
              <a:rPr lang="en-US" sz="1400" dirty="0" smtClean="0">
                <a:solidFill>
                  <a:srgbClr val="8E0000"/>
                </a:solidFill>
              </a:rPr>
              <a:t> </a:t>
            </a:r>
            <a:r>
              <a:rPr lang="en-US" sz="1400" dirty="0" smtClean="0">
                <a:solidFill>
                  <a:srgbClr val="8E0000"/>
                </a:solidFill>
              </a:rPr>
              <a:t>a </a:t>
            </a:r>
            <a:r>
              <a:rPr lang="en-US" sz="1400" dirty="0">
                <a:solidFill>
                  <a:srgbClr val="8E0000"/>
                </a:solidFill>
              </a:rPr>
              <a:t>3D flip-flop.</a:t>
            </a:r>
          </a:p>
          <a:p>
            <a:endParaRPr lang="en-US" sz="1100" dirty="0"/>
          </a:p>
          <a:p>
            <a:endParaRPr lang="en-US" sz="1100" dirty="0" smtClean="0"/>
          </a:p>
          <a:p>
            <a:endParaRPr lang="en-US" sz="1100" dirty="0"/>
          </a:p>
          <a:p>
            <a:endParaRPr lang="en-US" sz="1100" dirty="0" smtClean="0"/>
          </a:p>
          <a:p>
            <a:endParaRPr lang="en-US" sz="1100" dirty="0"/>
          </a:p>
          <a:p>
            <a:endParaRPr lang="en-US" sz="1100" dirty="0" smtClean="0"/>
          </a:p>
          <a:p>
            <a:endParaRPr lang="en-US" sz="1800" dirty="0" smtClean="0"/>
          </a:p>
          <a:p>
            <a:endParaRPr lang="en-US" sz="1800" dirty="0" smtClean="0"/>
          </a:p>
        </p:txBody>
      </p:sp>
      <p:grpSp>
        <p:nvGrpSpPr>
          <p:cNvPr id="8" name="Группа 7"/>
          <p:cNvGrpSpPr/>
          <p:nvPr/>
        </p:nvGrpSpPr>
        <p:grpSpPr>
          <a:xfrm>
            <a:off x="7119500" y="2988000"/>
            <a:ext cx="1934600" cy="471826"/>
            <a:chOff x="873400" y="1188000"/>
            <a:chExt cx="1934600" cy="471826"/>
          </a:xfrm>
        </p:grpSpPr>
        <p:sp>
          <p:nvSpPr>
            <p:cNvPr id="9" name="Прямоугольник 8"/>
            <p:cNvSpPr/>
            <p:nvPr/>
          </p:nvSpPr>
          <p:spPr>
            <a:xfrm rot="900000">
              <a:off x="1089400" y="1551826"/>
              <a:ext cx="1512000" cy="10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rot="20700000">
              <a:off x="1089400" y="1440000"/>
              <a:ext cx="1512000" cy="108000"/>
            </a:xfrm>
            <a:prstGeom prst="rect">
              <a:avLst/>
            </a:prstGeom>
            <a:solidFill>
              <a:srgbClr val="C00000">
                <a:alpha val="7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1" name="Прямая со стрелкой 10"/>
            <p:cNvCxnSpPr/>
            <p:nvPr/>
          </p:nvCxnSpPr>
          <p:spPr>
            <a:xfrm rot="900000" flipV="1">
              <a:off x="2556000" y="1188000"/>
              <a:ext cx="252000" cy="145334"/>
            </a:xfrm>
            <a:prstGeom prst="straightConnector1">
              <a:avLst/>
            </a:prstGeom>
            <a:ln w="9525">
              <a:solidFill>
                <a:srgbClr val="C00000"/>
              </a:solidFill>
              <a:tailEnd type="stealth" w="med" len="lg"/>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rot="12720000" flipV="1">
              <a:off x="873400" y="1335826"/>
              <a:ext cx="232300" cy="69547"/>
            </a:xfrm>
            <a:prstGeom prst="straightConnector1">
              <a:avLst/>
            </a:prstGeom>
            <a:ln w="9525">
              <a:solidFill>
                <a:srgbClr val="003FBC"/>
              </a:solidFill>
              <a:tailEnd type="stealth" w="med" len="lg"/>
            </a:ln>
          </p:spPr>
          <p:style>
            <a:lnRef idx="1">
              <a:schemeClr val="accent1"/>
            </a:lnRef>
            <a:fillRef idx="0">
              <a:schemeClr val="accent1"/>
            </a:fillRef>
            <a:effectRef idx="0">
              <a:schemeClr val="accent1"/>
            </a:effectRef>
            <a:fontRef idx="minor">
              <a:schemeClr val="tx1"/>
            </a:fontRef>
          </p:style>
        </p:cxnSp>
      </p:grpSp>
      <p:grpSp>
        <p:nvGrpSpPr>
          <p:cNvPr id="13" name="Группа 12"/>
          <p:cNvGrpSpPr/>
          <p:nvPr/>
        </p:nvGrpSpPr>
        <p:grpSpPr>
          <a:xfrm>
            <a:off x="9576000" y="2736000"/>
            <a:ext cx="1241794" cy="1152000"/>
            <a:chOff x="5508000" y="1368000"/>
            <a:chExt cx="1241794" cy="1152000"/>
          </a:xfrm>
        </p:grpSpPr>
        <p:sp>
          <p:nvSpPr>
            <p:cNvPr id="14" name="TextBox 13"/>
            <p:cNvSpPr txBox="1"/>
            <p:nvPr/>
          </p:nvSpPr>
          <p:spPr>
            <a:xfrm>
              <a:off x="5796000" y="1368000"/>
              <a:ext cx="324000" cy="246221"/>
            </a:xfrm>
            <a:prstGeom prst="rect">
              <a:avLst/>
            </a:prstGeom>
            <a:noFill/>
          </p:spPr>
          <p:txBody>
            <a:bodyPr wrap="square" rtlCol="0">
              <a:spAutoFit/>
            </a:bodyPr>
            <a:lstStyle/>
            <a:p>
              <a:r>
                <a:rPr lang="en-US" sz="1000" dirty="0" err="1" smtClean="0"/>
                <a:t>P</a:t>
              </a:r>
              <a:r>
                <a:rPr lang="en-US" sz="1000" baseline="-25000" dirty="0" err="1" smtClean="0"/>
                <a:t>z</a:t>
              </a:r>
              <a:endParaRPr lang="ru-RU" sz="1000" baseline="-25000" dirty="0"/>
            </a:p>
          </p:txBody>
        </p:sp>
        <p:sp>
          <p:nvSpPr>
            <p:cNvPr id="15" name="Овал 14"/>
            <p:cNvSpPr>
              <a:spLocks noChangeAspect="1"/>
            </p:cNvSpPr>
            <p:nvPr/>
          </p:nvSpPr>
          <p:spPr>
            <a:xfrm>
              <a:off x="5733360" y="1656864"/>
              <a:ext cx="684000" cy="684000"/>
            </a:xfrm>
            <a:prstGeom prst="ellipse">
              <a:avLst/>
            </a:prstGeom>
            <a:no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6" name="Прямая со стрелкой 15"/>
            <p:cNvCxnSpPr/>
            <p:nvPr/>
          </p:nvCxnSpPr>
          <p:spPr>
            <a:xfrm>
              <a:off x="5508000" y="2016000"/>
              <a:ext cx="1188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p:nvPr/>
          </p:nvCxnSpPr>
          <p:spPr>
            <a:xfrm flipV="1">
              <a:off x="6084000" y="1440000"/>
              <a:ext cx="0" cy="1080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516000" y="2052000"/>
              <a:ext cx="233794" cy="246221"/>
            </a:xfrm>
            <a:prstGeom prst="rect">
              <a:avLst/>
            </a:prstGeom>
            <a:noFill/>
          </p:spPr>
          <p:txBody>
            <a:bodyPr wrap="square" rtlCol="0">
              <a:spAutoFit/>
            </a:bodyPr>
            <a:lstStyle/>
            <a:p>
              <a:r>
                <a:rPr lang="en-US" sz="1000" dirty="0" smtClean="0"/>
                <a:t>Z</a:t>
              </a:r>
              <a:endParaRPr lang="ru-RU" sz="1000" dirty="0"/>
            </a:p>
          </p:txBody>
        </p:sp>
        <p:sp>
          <p:nvSpPr>
            <p:cNvPr id="19" name="Дуга 18"/>
            <p:cNvSpPr>
              <a:spLocks noChangeAspect="1"/>
            </p:cNvSpPr>
            <p:nvPr/>
          </p:nvSpPr>
          <p:spPr>
            <a:xfrm>
              <a:off x="5796000" y="1608419"/>
              <a:ext cx="684000" cy="684000"/>
            </a:xfrm>
            <a:prstGeom prst="arc">
              <a:avLst>
                <a:gd name="adj1" fmla="val 17669007"/>
                <a:gd name="adj2" fmla="val 20733611"/>
              </a:avLst>
            </a:prstGeom>
            <a:ln>
              <a:solidFill>
                <a:schemeClr val="tx1"/>
              </a:solidFill>
              <a:headEnd type="stealth"/>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20" name="Прямая со стрелкой 19"/>
            <p:cNvCxnSpPr/>
            <p:nvPr/>
          </p:nvCxnSpPr>
          <p:spPr>
            <a:xfrm>
              <a:off x="6300000" y="1728000"/>
              <a:ext cx="0" cy="180000"/>
            </a:xfrm>
            <a:prstGeom prst="straightConnector1">
              <a:avLst/>
            </a:prstGeom>
            <a:ln w="12700">
              <a:solidFill>
                <a:srgbClr val="003FBC"/>
              </a:solidFill>
              <a:tailEnd type="triangle"/>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a:off x="6300000" y="2268000"/>
              <a:ext cx="0" cy="180000"/>
            </a:xfrm>
            <a:prstGeom prst="straightConnector1">
              <a:avLst/>
            </a:prstGeom>
            <a:ln w="12700">
              <a:solidFill>
                <a:srgbClr val="003FBC"/>
              </a:solidFill>
              <a:tailEnd type="triangle"/>
            </a:ln>
          </p:spPr>
          <p:style>
            <a:lnRef idx="1">
              <a:schemeClr val="accent1"/>
            </a:lnRef>
            <a:fillRef idx="0">
              <a:schemeClr val="accent1"/>
            </a:fillRef>
            <a:effectRef idx="0">
              <a:schemeClr val="accent1"/>
            </a:effectRef>
            <a:fontRef idx="minor">
              <a:schemeClr val="tx1"/>
            </a:fontRef>
          </p:style>
        </p:cxnSp>
        <p:cxnSp>
          <p:nvCxnSpPr>
            <p:cNvPr id="22" name="Прямая со стрелкой 21"/>
            <p:cNvCxnSpPr/>
            <p:nvPr/>
          </p:nvCxnSpPr>
          <p:spPr>
            <a:xfrm>
              <a:off x="5868682" y="1728000"/>
              <a:ext cx="0" cy="180000"/>
            </a:xfrm>
            <a:prstGeom prst="straightConnector1">
              <a:avLst/>
            </a:prstGeom>
            <a:ln w="12700">
              <a:solidFill>
                <a:srgbClr val="9A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a:off x="5868682" y="2268000"/>
              <a:ext cx="0" cy="180000"/>
            </a:xfrm>
            <a:prstGeom prst="straightConnector1">
              <a:avLst/>
            </a:prstGeom>
            <a:ln w="12700">
              <a:solidFill>
                <a:srgbClr val="9A000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24" name="Таблица 23"/>
          <p:cNvGraphicFramePr>
            <a:graphicFrameLocks noGrp="1"/>
          </p:cNvGraphicFramePr>
          <p:nvPr>
            <p:extLst>
              <p:ext uri="{D42A27DB-BD31-4B8C-83A1-F6EECF244321}">
                <p14:modId xmlns:p14="http://schemas.microsoft.com/office/powerpoint/2010/main" val="2634198256"/>
              </p:ext>
            </p:extLst>
          </p:nvPr>
        </p:nvGraphicFramePr>
        <p:xfrm>
          <a:off x="7272000" y="4824000"/>
          <a:ext cx="3720801" cy="1324828"/>
        </p:xfrm>
        <a:graphic>
          <a:graphicData uri="http://schemas.openxmlformats.org/drawingml/2006/table">
            <a:tbl>
              <a:tblPr firstRow="1" bandRow="1">
                <a:tableStyleId>{5C22544A-7EE6-4342-B048-85BDC9FD1C3A}</a:tableStyleId>
              </a:tblPr>
              <a:tblGrid>
                <a:gridCol w="1240267"/>
                <a:gridCol w="1240267"/>
                <a:gridCol w="1240267"/>
              </a:tblGrid>
              <a:tr h="331207">
                <a:tc>
                  <a:txBody>
                    <a:bodyPr/>
                    <a:lstStyle/>
                    <a:p>
                      <a:pPr algn="ctr"/>
                      <a:r>
                        <a:rPr lang="en-US" sz="1400" b="0" dirty="0" err="1" smtClean="0">
                          <a:solidFill>
                            <a:schemeClr val="tx1"/>
                          </a:solidFill>
                          <a:latin typeface="Times New Roman" panose="02020603050405020304" pitchFamily="18" charset="0"/>
                          <a:cs typeface="Times New Roman" panose="02020603050405020304" pitchFamily="18" charset="0"/>
                        </a:rPr>
                        <a:t>dZ</a:t>
                      </a:r>
                      <a:r>
                        <a:rPr lang="en-US" sz="1400" b="0" dirty="0" smtClean="0">
                          <a:solidFill>
                            <a:schemeClr val="tx1"/>
                          </a:solidFill>
                          <a:latin typeface="Times New Roman" panose="02020603050405020304" pitchFamily="18" charset="0"/>
                          <a:cs typeface="Times New Roman" panose="02020603050405020304" pitchFamily="18" charset="0"/>
                        </a:rPr>
                        <a:t> [mm]</a:t>
                      </a:r>
                      <a:endParaRPr lang="ru-RU" sz="14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ru-RU" sz="1400" b="0" dirty="0" smtClean="0">
                          <a:solidFill>
                            <a:schemeClr val="tx1"/>
                          </a:solidFill>
                          <a:latin typeface="Times New Roman" panose="02020603050405020304" pitchFamily="18" charset="0"/>
                          <a:cs typeface="Times New Roman" panose="02020603050405020304" pitchFamily="18" charset="0"/>
                          <a:sym typeface="Symbol"/>
                        </a:rPr>
                        <a:t></a:t>
                      </a:r>
                      <a:r>
                        <a:rPr lang="en-US" sz="1400" b="0" baseline="-25000" dirty="0" smtClean="0">
                          <a:solidFill>
                            <a:schemeClr val="tx1"/>
                          </a:solidFill>
                          <a:latin typeface="Times New Roman" panose="02020603050405020304" pitchFamily="18" charset="0"/>
                          <a:cs typeface="Times New Roman" panose="02020603050405020304" pitchFamily="18" charset="0"/>
                          <a:sym typeface="Symbol"/>
                        </a:rPr>
                        <a:t>z</a:t>
                      </a:r>
                      <a:r>
                        <a:rPr lang="en-US" sz="1400" b="0" dirty="0" smtClean="0">
                          <a:solidFill>
                            <a:schemeClr val="tx1"/>
                          </a:solidFill>
                          <a:latin typeface="Times New Roman" panose="02020603050405020304" pitchFamily="18" charset="0"/>
                          <a:cs typeface="Times New Roman" panose="02020603050405020304" pitchFamily="18" charset="0"/>
                          <a:sym typeface="Symbol"/>
                        </a:rPr>
                        <a:t> [mm]</a:t>
                      </a:r>
                      <a:endParaRPr lang="ru-RU" sz="14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ru-RU" sz="1400" b="0" dirty="0" smtClean="0">
                          <a:solidFill>
                            <a:schemeClr val="tx1"/>
                          </a:solidFill>
                          <a:latin typeface="Times New Roman" panose="02020603050405020304" pitchFamily="18" charset="0"/>
                          <a:cs typeface="Times New Roman" panose="02020603050405020304" pitchFamily="18" charset="0"/>
                          <a:sym typeface="Symbol"/>
                        </a:rPr>
                        <a:t></a:t>
                      </a:r>
                      <a:r>
                        <a:rPr lang="en-US" sz="1400" b="0" baseline="-25000" dirty="0" smtClean="0">
                          <a:solidFill>
                            <a:schemeClr val="tx1"/>
                          </a:solidFill>
                          <a:latin typeface="Times New Roman" panose="02020603050405020304" pitchFamily="18" charset="0"/>
                          <a:cs typeface="Times New Roman" panose="02020603050405020304" pitchFamily="18" charset="0"/>
                          <a:sym typeface="Symbol"/>
                        </a:rPr>
                        <a:t></a:t>
                      </a:r>
                      <a:r>
                        <a:rPr lang="en-US" sz="1400" b="0" dirty="0" smtClean="0">
                          <a:solidFill>
                            <a:schemeClr val="tx1"/>
                          </a:solidFill>
                          <a:latin typeface="Times New Roman" panose="02020603050405020304" pitchFamily="18" charset="0"/>
                          <a:cs typeface="Times New Roman" panose="02020603050405020304" pitchFamily="18" charset="0"/>
                          <a:sym typeface="Symbol"/>
                        </a:rPr>
                        <a:t> [10</a:t>
                      </a:r>
                      <a:r>
                        <a:rPr lang="en-US" sz="1400" b="0" baseline="30000" dirty="0" smtClean="0">
                          <a:solidFill>
                            <a:schemeClr val="tx1"/>
                          </a:solidFill>
                          <a:latin typeface="Times New Roman" panose="02020603050405020304" pitchFamily="18" charset="0"/>
                          <a:cs typeface="Times New Roman" panose="02020603050405020304" pitchFamily="18" charset="0"/>
                          <a:sym typeface="Symbol"/>
                        </a:rPr>
                        <a:t>-3</a:t>
                      </a:r>
                      <a:r>
                        <a:rPr lang="en-US" sz="1400" b="0" dirty="0" smtClean="0">
                          <a:solidFill>
                            <a:schemeClr val="tx1"/>
                          </a:solidFill>
                          <a:latin typeface="Times New Roman" panose="02020603050405020304" pitchFamily="18" charset="0"/>
                          <a:cs typeface="Times New Roman" panose="02020603050405020304" pitchFamily="18" charset="0"/>
                          <a:sym typeface="Symbol"/>
                        </a:rPr>
                        <a:t>]</a:t>
                      </a:r>
                      <a:endParaRPr lang="ru-RU" sz="1400" b="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331207">
                <a:tc>
                  <a:txBody>
                    <a:bodyPr/>
                    <a:lstStyle/>
                    <a:p>
                      <a:pPr algn="ctr"/>
                      <a:r>
                        <a:rPr lang="en-US" sz="1400" dirty="0" smtClean="0">
                          <a:solidFill>
                            <a:schemeClr val="tx1"/>
                          </a:solidFill>
                        </a:rPr>
                        <a:t>0</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solidFill>
                            <a:schemeClr val="tx1"/>
                          </a:solidFill>
                        </a:rPr>
                        <a:t>12</a:t>
                      </a:r>
                      <a:r>
                        <a:rPr lang="en-US" sz="1400" baseline="0" dirty="0" smtClean="0">
                          <a:solidFill>
                            <a:schemeClr val="tx1"/>
                          </a:solidFill>
                        </a:rPr>
                        <a:t> / 12</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solidFill>
                            <a:schemeClr val="tx1"/>
                          </a:solidFill>
                        </a:rPr>
                        <a:t>1.3</a:t>
                      </a:r>
                      <a:r>
                        <a:rPr lang="en-US" sz="1400" baseline="0" dirty="0" smtClean="0">
                          <a:solidFill>
                            <a:schemeClr val="tx1"/>
                          </a:solidFill>
                        </a:rPr>
                        <a:t> / 1.3</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1207">
                <a:tc>
                  <a:txBody>
                    <a:bodyPr/>
                    <a:lstStyle/>
                    <a:p>
                      <a:pPr algn="ctr"/>
                      <a:r>
                        <a:rPr lang="en-US" sz="1400" dirty="0" smtClean="0">
                          <a:solidFill>
                            <a:schemeClr val="tx1"/>
                          </a:solidFill>
                        </a:rPr>
                        <a:t>5</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solidFill>
                            <a:schemeClr val="tx1"/>
                          </a:solidFill>
                        </a:rPr>
                        <a:t>11.3 / 12.4</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solidFill>
                            <a:schemeClr val="tx1"/>
                          </a:solidFill>
                        </a:rPr>
                        <a:t>1.24</a:t>
                      </a:r>
                      <a:r>
                        <a:rPr lang="en-US" sz="1400" baseline="0" dirty="0" smtClean="0">
                          <a:solidFill>
                            <a:schemeClr val="tx1"/>
                          </a:solidFill>
                        </a:rPr>
                        <a:t> / 1.33</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31207">
                <a:tc>
                  <a:txBody>
                    <a:bodyPr/>
                    <a:lstStyle/>
                    <a:p>
                      <a:pPr algn="ctr"/>
                      <a:r>
                        <a:rPr lang="en-US" sz="1400" dirty="0" smtClean="0">
                          <a:solidFill>
                            <a:schemeClr val="tx1"/>
                          </a:solidFill>
                        </a:rPr>
                        <a:t>10</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solidFill>
                            <a:schemeClr val="tx1"/>
                          </a:solidFill>
                        </a:rPr>
                        <a:t>8.7 / 14.5</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400" dirty="0" smtClean="0">
                          <a:solidFill>
                            <a:schemeClr val="tx1"/>
                          </a:solidFill>
                        </a:rPr>
                        <a:t>0.97</a:t>
                      </a:r>
                      <a:r>
                        <a:rPr lang="en-US" sz="1400" baseline="0" dirty="0" smtClean="0">
                          <a:solidFill>
                            <a:schemeClr val="tx1"/>
                          </a:solidFill>
                        </a:rPr>
                        <a:t> / 1.55</a:t>
                      </a:r>
                      <a:endParaRPr lang="ru-RU"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Tree>
    <p:extLst>
      <p:ext uri="{BB962C8B-B14F-4D97-AF65-F5344CB8AC3E}">
        <p14:creationId xmlns:p14="http://schemas.microsoft.com/office/powerpoint/2010/main" val="675094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омер слайда 1"/>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feld 7">
            <a:extLst>
              <a:ext uri="{FF2B5EF4-FFF2-40B4-BE49-F238E27FC236}">
                <a16:creationId xmlns="" xmlns:a16="http://schemas.microsoft.com/office/drawing/2014/main" id="{E9335305-5BED-4A23-8A5C-34ED427E5A35}"/>
              </a:ext>
            </a:extLst>
          </p:cNvPr>
          <p:cNvSpPr txBox="1"/>
          <p:nvPr/>
        </p:nvSpPr>
        <p:spPr>
          <a:xfrm>
            <a:off x="5832000" y="108000"/>
            <a:ext cx="5041891" cy="227391"/>
          </a:xfrm>
          <a:prstGeom prst="rect">
            <a:avLst/>
          </a:prstGeom>
          <a:noFill/>
        </p:spPr>
        <p:txBody>
          <a:bodyPr wrap="square" lIns="126471" tIns="63235" rIns="126471" bIns="63235" rtlCol="0">
            <a:noAutofit/>
          </a:bodyPr>
          <a:lstStyle/>
          <a:p>
            <a:pPr>
              <a:lnSpc>
                <a:spcPts val="1712"/>
              </a:lnSpc>
            </a:pPr>
            <a:r>
              <a:rPr lang="en-US" sz="1200" dirty="0">
                <a:solidFill>
                  <a:schemeClr val="bg1"/>
                </a:solidFill>
              </a:rPr>
              <a:t>D. </a:t>
            </a:r>
            <a:r>
              <a:rPr lang="en-US" sz="1200" dirty="0" err="1" smtClean="0">
                <a:solidFill>
                  <a:schemeClr val="bg1"/>
                </a:solidFill>
              </a:rPr>
              <a:t>Shatilov</a:t>
            </a:r>
            <a:r>
              <a:rPr lang="en-US" sz="1200" dirty="0" smtClean="0">
                <a:solidFill>
                  <a:schemeClr val="bg1"/>
                </a:solidFill>
              </a:rPr>
              <a:t>                                     “Parameters and Challenges”</a:t>
            </a:r>
            <a:endParaRPr lang="de-AT" sz="1200" dirty="0">
              <a:solidFill>
                <a:schemeClr val="bg1"/>
              </a:solidFill>
            </a:endParaRPr>
          </a:p>
        </p:txBody>
      </p:sp>
      <p:sp>
        <p:nvSpPr>
          <p:cNvPr id="4" name="Textfeld 1">
            <a:extLst>
              <a:ext uri="{FF2B5EF4-FFF2-40B4-BE49-F238E27FC236}">
                <a16:creationId xmlns="" xmlns:a16="http://schemas.microsoft.com/office/drawing/2014/main" id="{02431DF6-41CB-4397-A2A3-BFCE07E6B182}"/>
              </a:ext>
            </a:extLst>
          </p:cNvPr>
          <p:cNvSpPr txBox="1"/>
          <p:nvPr/>
        </p:nvSpPr>
        <p:spPr>
          <a:xfrm>
            <a:off x="1345175" y="108000"/>
            <a:ext cx="2720831" cy="227391"/>
          </a:xfrm>
          <a:prstGeom prst="rect">
            <a:avLst/>
          </a:prstGeom>
          <a:noFill/>
        </p:spPr>
        <p:txBody>
          <a:bodyPr wrap="square" lIns="126471" tIns="63235" rIns="126471" bIns="63235" rtlCol="0">
            <a:noAutofit/>
          </a:bodyPr>
          <a:lstStyle/>
          <a:p>
            <a:pPr algn="ctr">
              <a:lnSpc>
                <a:spcPts val="1712"/>
              </a:lnSpc>
            </a:pPr>
            <a:r>
              <a:rPr lang="en-US" sz="1200" dirty="0" smtClean="0">
                <a:solidFill>
                  <a:schemeClr val="bg1"/>
                </a:solidFill>
              </a:rPr>
              <a:t>06 Dec </a:t>
            </a:r>
            <a:r>
              <a:rPr lang="en-US" sz="1200" dirty="0">
                <a:solidFill>
                  <a:schemeClr val="bg1"/>
                </a:solidFill>
              </a:rPr>
              <a:t>2022  /  </a:t>
            </a:r>
            <a:r>
              <a:rPr lang="en-US" sz="1200" dirty="0" smtClean="0">
                <a:solidFill>
                  <a:schemeClr val="bg1"/>
                </a:solidFill>
              </a:rPr>
              <a:t>FCCIS 2022</a:t>
            </a:r>
            <a:endParaRPr lang="de-AT" sz="1200" dirty="0">
              <a:solidFill>
                <a:schemeClr val="bg1"/>
              </a:solidFill>
            </a:endParaRPr>
          </a:p>
        </p:txBody>
      </p:sp>
      <p:sp>
        <p:nvSpPr>
          <p:cNvPr id="5" name="TextBox 4"/>
          <p:cNvSpPr txBox="1"/>
          <p:nvPr/>
        </p:nvSpPr>
        <p:spPr>
          <a:xfrm>
            <a:off x="0" y="468000"/>
            <a:ext cx="12204700" cy="590931"/>
          </a:xfrm>
          <a:prstGeom prst="rect">
            <a:avLst/>
          </a:prstGeom>
          <a:noFill/>
        </p:spPr>
        <p:txBody>
          <a:bodyPr wrap="square" lIns="126471" tIns="0" rIns="126471" bIns="0" rtlCol="0" anchor="ctr" anchorCtr="0">
            <a:spAutoFit/>
          </a:bodyPr>
          <a:lstStyle/>
          <a:p>
            <a:pPr algn="ctr">
              <a:lnSpc>
                <a:spcPct val="120000"/>
              </a:lnSpc>
            </a:pP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Half-Integer</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 (e.g. 3.5) Harmonic </a:t>
            </a:r>
            <a:r>
              <a:rPr lang="en-US" sz="3200" b="1" dirty="0" smtClean="0">
                <a:solidFill>
                  <a:srgbClr val="00339A"/>
                </a:solidFill>
                <a:effectLst>
                  <a:outerShdw blurRad="38100" dist="38100" dir="2700000" algn="tl">
                    <a:srgbClr val="000000">
                      <a:alpha val="43137"/>
                    </a:srgbClr>
                  </a:outerShdw>
                </a:effectLst>
                <a:latin typeface="Calibri" panose="020F0502020204030204" pitchFamily="34" charset="0"/>
              </a:rPr>
              <a:t>Cavities (P. Raimondi)</a:t>
            </a:r>
            <a:endParaRPr lang="en-US" sz="3200" b="1" dirty="0">
              <a:solidFill>
                <a:srgbClr val="00339A"/>
              </a:solidFill>
              <a:effectLst>
                <a:outerShdw blurRad="38100" dist="38100" dir="2700000" algn="tl">
                  <a:srgbClr val="000000">
                    <a:alpha val="43137"/>
                  </a:srgbClr>
                </a:outerShdw>
              </a:effectLst>
              <a:latin typeface="Calibri" panose="020F0502020204030204" pitchFamily="34" charset="0"/>
            </a:endParaRPr>
          </a:p>
        </p:txBody>
      </p:sp>
      <p:sp>
        <p:nvSpPr>
          <p:cNvPr id="6" name="TextBox 5"/>
          <p:cNvSpPr txBox="1"/>
          <p:nvPr/>
        </p:nvSpPr>
        <p:spPr>
          <a:xfrm>
            <a:off x="1409700" y="1384300"/>
            <a:ext cx="9347200" cy="4413516"/>
          </a:xfrm>
          <a:prstGeom prst="rect">
            <a:avLst/>
          </a:prstGeom>
          <a:noFill/>
        </p:spPr>
        <p:txBody>
          <a:bodyPr wrap="square" rtlCol="0">
            <a:spAutoFit/>
          </a:bodyPr>
          <a:lstStyle/>
          <a:p>
            <a:pPr marL="285750" indent="-285750">
              <a:lnSpc>
                <a:spcPct val="120000"/>
              </a:lnSpc>
              <a:buFont typeface="Wingdings" panose="05000000000000000000" pitchFamily="2" charset="2"/>
              <a:buChar char="Ø"/>
            </a:pPr>
            <a:r>
              <a:rPr lang="en-US" sz="2000" dirty="0"/>
              <a:t>For odd </a:t>
            </a:r>
            <a:r>
              <a:rPr lang="en-US" sz="2000" dirty="0" smtClean="0"/>
              <a:t>RF </a:t>
            </a:r>
            <a:r>
              <a:rPr lang="en-US" sz="2000" dirty="0"/>
              <a:t>buckets the synchrotron </a:t>
            </a:r>
            <a:r>
              <a:rPr lang="en-US" sz="2000" dirty="0" smtClean="0"/>
              <a:t>tune will </a:t>
            </a:r>
            <a:r>
              <a:rPr lang="en-US" sz="2000" dirty="0"/>
              <a:t>increase, for even ones it will decrease. Our number of bunches is more than </a:t>
            </a:r>
            <a:r>
              <a:rPr lang="en-US" sz="2000" dirty="0" smtClean="0"/>
              <a:t>one </a:t>
            </a:r>
            <a:r>
              <a:rPr lang="en-US" sz="2000" dirty="0"/>
              <a:t>order of magnitude less than the number of RF </a:t>
            </a:r>
            <a:r>
              <a:rPr lang="en-US" sz="2000" dirty="0" smtClean="0"/>
              <a:t>buckets</a:t>
            </a:r>
            <a:r>
              <a:rPr lang="en-US" sz="2000" dirty="0"/>
              <a:t>, so we can easily place them as needed: for pilot bunches</a:t>
            </a:r>
            <a:r>
              <a:rPr lang="en-US" sz="2000" dirty="0" smtClean="0"/>
              <a:t>, </a:t>
            </a:r>
            <a:r>
              <a:rPr lang="en-US" sz="2000" i="1" dirty="0" smtClean="0">
                <a:sym typeface="Symbol"/>
              </a:rPr>
              <a:t></a:t>
            </a:r>
            <a:r>
              <a:rPr lang="en-US" sz="2000" i="1" baseline="-25000" dirty="0" smtClean="0"/>
              <a:t>z </a:t>
            </a:r>
            <a:r>
              <a:rPr lang="en-US" sz="2000" dirty="0" smtClean="0"/>
              <a:t> </a:t>
            </a:r>
            <a:r>
              <a:rPr lang="en-US" sz="2000" dirty="0"/>
              <a:t>will increase, and for colliding bunches, it will decrease</a:t>
            </a:r>
            <a:r>
              <a:rPr lang="en-US" sz="2000" dirty="0" smtClean="0"/>
              <a:t>.</a:t>
            </a:r>
          </a:p>
          <a:p>
            <a:pPr>
              <a:lnSpc>
                <a:spcPct val="120000"/>
              </a:lnSpc>
            </a:pPr>
            <a:endParaRPr lang="en-US" sz="1200" dirty="0"/>
          </a:p>
          <a:p>
            <a:pPr marL="285750" indent="-285750">
              <a:lnSpc>
                <a:spcPct val="120000"/>
              </a:lnSpc>
              <a:buFont typeface="Wingdings" panose="05000000000000000000" pitchFamily="2" charset="2"/>
              <a:buChar char="Ø"/>
            </a:pPr>
            <a:r>
              <a:rPr lang="en-US" sz="2000" dirty="0"/>
              <a:t>By correctly choosing the voltage of the second RF system, one can obtain an almost rectangular bunch </a:t>
            </a:r>
            <a:r>
              <a:rPr lang="en-US" sz="2000" dirty="0" smtClean="0"/>
              <a:t>profile </a:t>
            </a:r>
            <a:r>
              <a:rPr lang="en-US" sz="2000" dirty="0"/>
              <a:t>(“flat top”). Then, for the same luminosity, we have a smaller </a:t>
            </a:r>
            <a:r>
              <a:rPr lang="en-US" sz="2000" dirty="0" smtClean="0"/>
              <a:t>peak  </a:t>
            </a:r>
            <a:r>
              <a:rPr lang="en-US" sz="2000" dirty="0"/>
              <a:t>in the bunch linear density, and we can expect</a:t>
            </a:r>
            <a:r>
              <a:rPr lang="en-US" sz="2000" dirty="0" smtClean="0"/>
              <a:t>:</a:t>
            </a:r>
          </a:p>
          <a:p>
            <a:pPr>
              <a:lnSpc>
                <a:spcPct val="120000"/>
              </a:lnSpc>
            </a:pPr>
            <a:endParaRPr lang="en-US" sz="600" dirty="0" smtClean="0"/>
          </a:p>
          <a:p>
            <a:pPr marL="759964" lvl="1" indent="-285750">
              <a:lnSpc>
                <a:spcPct val="120000"/>
              </a:lnSpc>
              <a:buFont typeface="Wingdings" panose="05000000000000000000" pitchFamily="2" charset="2"/>
              <a:buChar char="§"/>
            </a:pPr>
            <a:r>
              <a:rPr lang="en-US" sz="2000" dirty="0"/>
              <a:t>r</a:t>
            </a:r>
            <a:r>
              <a:rPr lang="en-US" sz="2000" dirty="0" smtClean="0"/>
              <a:t>educing the vertical beam-beam tune shift</a:t>
            </a:r>
          </a:p>
          <a:p>
            <a:pPr marL="759964" lvl="1" indent="-285750">
              <a:lnSpc>
                <a:spcPct val="120000"/>
              </a:lnSpc>
              <a:buFont typeface="Wingdings" panose="05000000000000000000" pitchFamily="2" charset="2"/>
              <a:buChar char="§"/>
            </a:pPr>
            <a:r>
              <a:rPr lang="en-US" sz="2000" dirty="0" smtClean="0"/>
              <a:t>reducing the maximum critical energy of BS photons, that leads to</a:t>
            </a:r>
          </a:p>
          <a:p>
            <a:pPr marL="759964" lvl="1" indent="-285750">
              <a:lnSpc>
                <a:spcPct val="120000"/>
              </a:lnSpc>
              <a:buFont typeface="Wingdings" panose="05000000000000000000" pitchFamily="2" charset="2"/>
              <a:buChar char="§"/>
            </a:pPr>
            <a:r>
              <a:rPr lang="en-US" sz="2000" dirty="0" smtClean="0"/>
              <a:t>reducing the beam-beam induced energy spread</a:t>
            </a:r>
            <a:endParaRPr lang="en-US" sz="2000" dirty="0"/>
          </a:p>
          <a:p>
            <a:pPr>
              <a:lnSpc>
                <a:spcPct val="120000"/>
              </a:lnSpc>
            </a:pPr>
            <a:endParaRPr lang="en-US" sz="1800" dirty="0" smtClean="0"/>
          </a:p>
        </p:txBody>
      </p:sp>
    </p:spTree>
    <p:extLst>
      <p:ext uri="{BB962C8B-B14F-4D97-AF65-F5344CB8AC3E}">
        <p14:creationId xmlns:p14="http://schemas.microsoft.com/office/powerpoint/2010/main" val="289733646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16955</TotalTime>
  <Words>2181</Words>
  <Application>Microsoft Office PowerPoint</Application>
  <PresentationFormat>Произвольный</PresentationFormat>
  <Paragraphs>325</Paragraphs>
  <Slides>14</Slides>
  <Notes>0</Notes>
  <HiddenSlides>0</HiddenSlides>
  <MMClips>0</MMClips>
  <ScaleCrop>false</ScaleCrop>
  <HeadingPairs>
    <vt:vector size="6" baseType="variant">
      <vt:variant>
        <vt:lpstr>Тема</vt:lpstr>
      </vt:variant>
      <vt:variant>
        <vt:i4>3</vt:i4>
      </vt:variant>
      <vt:variant>
        <vt:lpstr>Внедренные серверы OLE</vt:lpstr>
      </vt:variant>
      <vt:variant>
        <vt:i4>2</vt:i4>
      </vt:variant>
      <vt:variant>
        <vt:lpstr>Заголовки слайдов</vt:lpstr>
      </vt:variant>
      <vt:variant>
        <vt:i4>14</vt:i4>
      </vt:variant>
    </vt:vector>
  </HeadingPairs>
  <TitlesOfParts>
    <vt:vector size="19" baseType="lpstr">
      <vt:lpstr>Introslides</vt:lpstr>
      <vt:lpstr>Titleslides, Conclusion</vt:lpstr>
      <vt:lpstr>Content Slides - Deep Blue</vt:lpstr>
      <vt:lpstr>Equation</vt:lpstr>
      <vt:lpstr>Уравнение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User</cp:lastModifiedBy>
  <cp:revision>253</cp:revision>
  <dcterms:created xsi:type="dcterms:W3CDTF">2020-10-27T09:23:42Z</dcterms:created>
  <dcterms:modified xsi:type="dcterms:W3CDTF">2022-12-06T07:50:31Z</dcterms:modified>
</cp:coreProperties>
</file>