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1.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4"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6858000" cy="9144000"/>
  <p:embeddedFontLst>
    <p:embeddedFont>
      <p:font typeface="Calibri" panose="020F0502020204030204" pitchFamily="34" charset="0"/>
      <p:regular r:id="rId24"/>
      <p:bold r:id="rId25"/>
      <p:italic r:id="rId26"/>
      <p:boldItalic r:id="rId27"/>
    </p:embeddedFont>
    <p:embeddedFont>
      <p:font typeface="Libre Franklin" pitchFamily="2" charset="77"/>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90">
          <p15:clr>
            <a:srgbClr val="A4A3A4"/>
          </p15:clr>
        </p15:guide>
        <p15:guide id="2" pos="2160">
          <p15:clr>
            <a:srgbClr val="A4A3A4"/>
          </p15:clr>
        </p15:guide>
        <p15:guide id="3" orient="horz" pos="373">
          <p15:clr>
            <a:srgbClr val="A4A3A4"/>
          </p15:clr>
        </p15:guide>
        <p15:guide id="4" pos="136">
          <p15:clr>
            <a:srgbClr val="A4A3A4"/>
          </p15:clr>
        </p15:guide>
        <p15:guide id="5" pos="4195">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tiana Pieloni" initials="" lastIdx="3" clrIdx="0"/>
  <p:cmAuthor id="1" name="Cristóbal Miguel García Jaimes" initials="" lastIdx="8" clrIdx="1"/>
  <p:cmAuthor id="2" name="Léon van Riesen" initials="" lastIdx="10" clrIdx="2"/>
  <p:cmAuthor id="3" name="Rogelio Tomas" initials="" lastIdx="4" clrIdx="3"/>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FBBDF78-0F41-40BD-8412-3004CDB6FB6D}">
  <a:tblStyle styleId="{EFBBDF78-0F41-40BD-8412-3004CDB6FB6D}"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AE6E6"/>
          </a:solidFill>
        </a:fill>
      </a:tcStyle>
    </a:wholeTbl>
    <a:band1H>
      <a:tcTxStyle/>
      <a:tcStyle>
        <a:tcBdr/>
        <a:fill>
          <a:solidFill>
            <a:srgbClr val="F4CACA"/>
          </a:solidFill>
        </a:fill>
      </a:tcStyle>
    </a:band1H>
    <a:band2H>
      <a:tcTxStyle/>
      <a:tcStyle>
        <a:tcBdr/>
      </a:tcStyle>
    </a:band2H>
    <a:band1V>
      <a:tcTxStyle/>
      <a:tcStyle>
        <a:tcBdr/>
        <a:fill>
          <a:solidFill>
            <a:srgbClr val="F4CACA"/>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F9AD02DB-D758-42AD-A54F-98FDFEA8FA5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DE15BA3-29FD-4A46-91F5-54674942BBD6}" styleName="Table_2">
    <a:wholeTbl>
      <a:tcTxStyle b="off" i="off">
        <a:font>
          <a:latin typeface="Arial"/>
          <a:ea typeface="Arial"/>
          <a:cs typeface="Arial"/>
        </a:font>
        <a:srgbClr val="413C3A"/>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FAE6E6"/>
          </a:solidFill>
        </a:fill>
      </a:tcStyle>
    </a:wholeTbl>
    <a:band1H>
      <a:tcTxStyle/>
      <a:tcStyle>
        <a:tcBdr/>
        <a:fill>
          <a:solidFill>
            <a:srgbClr val="F4CACA"/>
          </a:solidFill>
        </a:fill>
      </a:tcStyle>
    </a:band1H>
    <a:band2H>
      <a:tcTxStyle/>
      <a:tcStyle>
        <a:tcBdr/>
      </a:tcStyle>
    </a:band2H>
    <a:band1V>
      <a:tcTxStyle/>
      <a:tcStyle>
        <a:tcBdr/>
        <a:fill>
          <a:solidFill>
            <a:srgbClr val="F4CACA"/>
          </a:solidFill>
        </a:fill>
      </a:tcStyle>
    </a:band1V>
    <a:band2V>
      <a:tcTxStyle/>
      <a:tcStyle>
        <a:tcBdr/>
      </a:tcStyle>
    </a:band2V>
    <a:lastCol>
      <a:tcTxStyle b="on" i="off">
        <a:font>
          <a:latin typeface="Arial"/>
          <a:ea typeface="Arial"/>
          <a:cs typeface="Arial"/>
        </a:font>
        <a:srgbClr val="FFFFFF"/>
      </a:tcTxStyle>
      <a:tcStyle>
        <a:tcBdr/>
        <a:fill>
          <a:solidFill>
            <a:srgbClr val="E30613"/>
          </a:solidFill>
        </a:fill>
      </a:tcStyle>
    </a:lastCol>
    <a:firstCol>
      <a:tcTxStyle b="on" i="off">
        <a:font>
          <a:latin typeface="Arial"/>
          <a:ea typeface="Arial"/>
          <a:cs typeface="Arial"/>
        </a:font>
        <a:srgbClr val="FFFFFF"/>
      </a:tcTxStyle>
      <a:tcStyle>
        <a:tcBdr/>
        <a:fill>
          <a:solidFill>
            <a:srgbClr val="E30613"/>
          </a:solidFill>
        </a:fill>
      </a:tcStyle>
    </a:firstCol>
    <a:lastRow>
      <a:tcTxStyle b="on" i="off">
        <a:font>
          <a:latin typeface="Arial"/>
          <a:ea typeface="Arial"/>
          <a:cs typeface="Arial"/>
        </a:font>
        <a:srgbClr val="FFFFFF"/>
      </a:tcTxStyle>
      <a:tcStyle>
        <a:tcBdr>
          <a:top>
            <a:ln w="38100" cap="flat" cmpd="sng">
              <a:solidFill>
                <a:srgbClr val="FFFFFF"/>
              </a:solidFill>
              <a:prstDash val="solid"/>
              <a:round/>
              <a:headEnd type="none" w="sm" len="sm"/>
              <a:tailEnd type="none" w="sm" len="sm"/>
            </a:ln>
          </a:top>
        </a:tcBdr>
        <a:fill>
          <a:solidFill>
            <a:srgbClr val="E30613"/>
          </a:solidFill>
        </a:fill>
      </a:tcStyle>
    </a:lastRow>
    <a:seCell>
      <a:tcTxStyle/>
      <a:tcStyle>
        <a:tcBdr/>
      </a:tcStyle>
    </a:seCell>
    <a:swCell>
      <a:tcTxStyle/>
      <a:tcStyle>
        <a:tcBdr/>
      </a:tcStyle>
    </a:swCell>
    <a:firstRow>
      <a:tcTxStyle b="on" i="off">
        <a:font>
          <a:latin typeface="Arial"/>
          <a:ea typeface="Arial"/>
          <a:cs typeface="Arial"/>
        </a:font>
        <a:srgbClr val="FFFFFF"/>
      </a:tcTxStyle>
      <a:tcStyle>
        <a:tcBdr>
          <a:bottom>
            <a:ln w="38100" cap="flat" cmpd="sng">
              <a:solidFill>
                <a:srgbClr val="FFFFFF"/>
              </a:solidFill>
              <a:prstDash val="solid"/>
              <a:round/>
              <a:headEnd type="none" w="sm" len="sm"/>
              <a:tailEnd type="none" w="sm" len="sm"/>
            </a:ln>
          </a:bottom>
        </a:tcBdr>
        <a:fill>
          <a:solidFill>
            <a:srgbClr val="E30613"/>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71"/>
  </p:normalViewPr>
  <p:slideViewPr>
    <p:cSldViewPr snapToGrid="0">
      <p:cViewPr varScale="1">
        <p:scale>
          <a:sx n="102" d="100"/>
          <a:sy n="102" d="100"/>
        </p:scale>
        <p:origin x="176" y="488"/>
      </p:cViewPr>
      <p:guideLst>
        <p:guide orient="horz" pos="162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90"/>
        <p:guide pos="2160"/>
        <p:guide orient="horz" pos="373"/>
        <p:guide pos="136"/>
        <p:guide pos="4195"/>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theme" Target="theme/theme1.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22-12-07T12:57:06.864" idx="4">
    <p:pos x="403" y="1475"/>
    <p:text>Walk us through this table a bit more.</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10518" y="619273"/>
            <a:ext cx="6436964" cy="362079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210518" y="4400549"/>
            <a:ext cx="6436964" cy="420100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CH" sz="1200" b="0" i="0" u="none" strike="noStrike" cap="none">
                <a:solidFill>
                  <a:schemeClr val="dk1"/>
                </a:solidFill>
                <a:latin typeface="Arial"/>
                <a:ea typeface="Arial"/>
                <a:cs typeface="Arial"/>
                <a:sym typeface="Arial"/>
              </a:rPr>
              <a:t>‹Nº›</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1:notes"/>
          <p:cNvSpPr>
            <a:spLocks noGrp="1" noRot="1" noChangeAspect="1"/>
          </p:cNvSpPr>
          <p:nvPr>
            <p:ph type="sldImg" idx="2"/>
          </p:nvPr>
        </p:nvSpPr>
        <p:spPr>
          <a:xfrm>
            <a:off x="211138" y="619125"/>
            <a:ext cx="6435725" cy="3621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p1:notes"/>
          <p:cNvSpPr txBox="1">
            <a:spLocks noGrp="1"/>
          </p:cNvSpPr>
          <p:nvPr>
            <p:ph type="body" idx="1"/>
          </p:nvPr>
        </p:nvSpPr>
        <p:spPr>
          <a:xfrm>
            <a:off x="210518" y="4400549"/>
            <a:ext cx="6436964" cy="4201009"/>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 name="Google Shape;128;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a:t>
            </a:fld>
            <a:endParaRPr/>
          </a:p>
        </p:txBody>
      </p:sp>
      <p:sp>
        <p:nvSpPr>
          <p:cNvPr id="129" name="Google Shape;129;p1: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fr-CH"/>
              <a:t>16.09.22</a:t>
            </a:r>
            <a:endParaRPr/>
          </a:p>
        </p:txBody>
      </p:sp>
      <p:sp>
        <p:nvSpPr>
          <p:cNvPr id="130" name="Google Shape;130;p1:notes"/>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fr-CH"/>
              <a:t>Speaker</a:t>
            </a:r>
            <a:endParaRPr/>
          </a:p>
        </p:txBody>
      </p:sp>
      <p:sp>
        <p:nvSpPr>
          <p:cNvPr id="131" name="Google Shape;131;p1: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CH"/>
              <a:t>NAME EVENT / NAME PRESENTATION</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1a7badb6299_0_6:notes"/>
          <p:cNvSpPr>
            <a:spLocks noGrp="1" noRot="1" noChangeAspect="1"/>
          </p:cNvSpPr>
          <p:nvPr>
            <p:ph type="sldImg" idx="2"/>
          </p:nvPr>
        </p:nvSpPr>
        <p:spPr>
          <a:xfrm>
            <a:off x="210518" y="619273"/>
            <a:ext cx="6437100" cy="36207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1a7badb6299_0_6: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9" name="Google Shape;229;g1a7badb6299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fr-CH"/>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1abade28df8_0_0:notes"/>
          <p:cNvSpPr>
            <a:spLocks noGrp="1" noRot="1" noChangeAspect="1"/>
          </p:cNvSpPr>
          <p:nvPr>
            <p:ph type="sldImg" idx="2"/>
          </p:nvPr>
        </p:nvSpPr>
        <p:spPr>
          <a:xfrm>
            <a:off x="211138" y="619125"/>
            <a:ext cx="6435725" cy="3621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1abade28df8_0_0: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6" name="Google Shape;236;g1abade28df8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fr-CH"/>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1a46a82585c_0_15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5" name="Google Shape;245;g1a46a82585c_0_15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1a7badb6299_0_0:notes"/>
          <p:cNvSpPr>
            <a:spLocks noGrp="1" noRot="1" noChangeAspect="1"/>
          </p:cNvSpPr>
          <p:nvPr>
            <p:ph type="sldImg" idx="2"/>
          </p:nvPr>
        </p:nvSpPr>
        <p:spPr>
          <a:xfrm>
            <a:off x="211138" y="619125"/>
            <a:ext cx="6435725" cy="3621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1a7badb6299_0_0: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5" name="Google Shape;255;g1a7badb6299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fr-CH"/>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1a46a82585c_0_1795:notes"/>
          <p:cNvSpPr>
            <a:spLocks noGrp="1" noRot="1" noChangeAspect="1"/>
          </p:cNvSpPr>
          <p:nvPr>
            <p:ph type="sldImg" idx="2"/>
          </p:nvPr>
        </p:nvSpPr>
        <p:spPr>
          <a:xfrm>
            <a:off x="210518" y="619273"/>
            <a:ext cx="6437100" cy="36207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1a46a82585c_0_1795: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5" name="Google Shape;325;g1a46a82585c_0_179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fr-CH"/>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1a46a82585c_0_1098:notes"/>
          <p:cNvSpPr>
            <a:spLocks noGrp="1" noRot="1" noChangeAspect="1"/>
          </p:cNvSpPr>
          <p:nvPr>
            <p:ph type="sldImg" idx="2"/>
          </p:nvPr>
        </p:nvSpPr>
        <p:spPr>
          <a:xfrm>
            <a:off x="211138" y="619125"/>
            <a:ext cx="6435725" cy="3621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1a46a82585c_0_1098: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3" name="Google Shape;333;g1a46a82585c_0_109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1a46a82585c_0_966:notes"/>
          <p:cNvSpPr>
            <a:spLocks noGrp="1" noRot="1" noChangeAspect="1"/>
          </p:cNvSpPr>
          <p:nvPr>
            <p:ph type="sldImg" idx="2"/>
          </p:nvPr>
        </p:nvSpPr>
        <p:spPr>
          <a:xfrm>
            <a:off x="211138" y="619125"/>
            <a:ext cx="6435725" cy="3621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3" name="Google Shape;343;g1a46a82585c_0_966: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4" name="Google Shape;344;g1a46a82585c_0_96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fr-CH"/>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1a46a82585c_0_831:notes"/>
          <p:cNvSpPr>
            <a:spLocks noGrp="1" noRot="1" noChangeAspect="1"/>
          </p:cNvSpPr>
          <p:nvPr>
            <p:ph type="sldImg" idx="2"/>
          </p:nvPr>
        </p:nvSpPr>
        <p:spPr>
          <a:xfrm>
            <a:off x="210518" y="619273"/>
            <a:ext cx="6437100" cy="36207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1a46a82585c_0_831: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4" name="Google Shape;354;g1a46a82585c_0_83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1a46a82585c_0_1230:notes"/>
          <p:cNvSpPr>
            <a:spLocks noGrp="1" noRot="1" noChangeAspect="1"/>
          </p:cNvSpPr>
          <p:nvPr>
            <p:ph type="sldImg" idx="2"/>
          </p:nvPr>
        </p:nvSpPr>
        <p:spPr>
          <a:xfrm>
            <a:off x="210518" y="619273"/>
            <a:ext cx="6437100" cy="36207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7" name="Google Shape;367;g1a46a82585c_0_1230: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8" name="Google Shape;368;g1a46a82585c_0_123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g1a46a82585c_0_1889:notes"/>
          <p:cNvSpPr>
            <a:spLocks noGrp="1" noRot="1" noChangeAspect="1"/>
          </p:cNvSpPr>
          <p:nvPr>
            <p:ph type="sldImg" idx="2"/>
          </p:nvPr>
        </p:nvSpPr>
        <p:spPr>
          <a:xfrm>
            <a:off x="211138" y="619125"/>
            <a:ext cx="6435725" cy="3621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9" name="Google Shape;379;g1a46a82585c_0_1889: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0" name="Google Shape;380;g1a46a82585c_0_188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fr-CH"/>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1a46a82585c_0_20:notes"/>
          <p:cNvSpPr>
            <a:spLocks noGrp="1" noRot="1" noChangeAspect="1"/>
          </p:cNvSpPr>
          <p:nvPr>
            <p:ph type="sldImg" idx="2"/>
          </p:nvPr>
        </p:nvSpPr>
        <p:spPr>
          <a:xfrm>
            <a:off x="211138" y="619125"/>
            <a:ext cx="6435725" cy="3621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1a46a82585c_0_20: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g1a46a82585c_0_2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g1a7badb6299_0_19:notes"/>
          <p:cNvSpPr>
            <a:spLocks noGrp="1" noRot="1" noChangeAspect="1"/>
          </p:cNvSpPr>
          <p:nvPr>
            <p:ph type="sldImg" idx="2"/>
          </p:nvPr>
        </p:nvSpPr>
        <p:spPr>
          <a:xfrm>
            <a:off x="210518" y="619273"/>
            <a:ext cx="6437100" cy="36207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2" name="Google Shape;392;g1a7badb6299_0_19: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3" name="Google Shape;393;g1a7badb6299_0_1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fr-CH"/>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1a46a82585c_0_1906:notes"/>
          <p:cNvSpPr>
            <a:spLocks noGrp="1" noRot="1" noChangeAspect="1"/>
          </p:cNvSpPr>
          <p:nvPr>
            <p:ph type="sldImg" idx="2"/>
          </p:nvPr>
        </p:nvSpPr>
        <p:spPr>
          <a:xfrm>
            <a:off x="211138" y="592138"/>
            <a:ext cx="6435600" cy="3621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0" name="Google Shape;400;g1a46a82585c_0_1906:notes"/>
          <p:cNvSpPr txBox="1">
            <a:spLocks noGrp="1"/>
          </p:cNvSpPr>
          <p:nvPr>
            <p:ph type="body" idx="1"/>
          </p:nvPr>
        </p:nvSpPr>
        <p:spPr>
          <a:xfrm>
            <a:off x="210518" y="4587875"/>
            <a:ext cx="6437100" cy="40137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1" name="Google Shape;401;g1a46a82585c_0_190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21</a:t>
            </a:fld>
            <a:endParaRPr/>
          </a:p>
        </p:txBody>
      </p:sp>
      <p:sp>
        <p:nvSpPr>
          <p:cNvPr id="402" name="Google Shape;402;g1a46a82585c_0_1906:notes"/>
          <p:cNvSpPr txBox="1">
            <a:spLocks noGrp="1"/>
          </p:cNvSpPr>
          <p:nvPr>
            <p:ph type="dt" idx="10"/>
          </p:nvPr>
        </p:nvSpPr>
        <p:spPr>
          <a:xfrm>
            <a:off x="3884613" y="0"/>
            <a:ext cx="2971800" cy="458700"/>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fr-CH"/>
              <a:t>16.09.22</a:t>
            </a:r>
            <a:endParaRPr/>
          </a:p>
        </p:txBody>
      </p:sp>
      <p:sp>
        <p:nvSpPr>
          <p:cNvPr id="403" name="Google Shape;403;g1a46a82585c_0_1906:notes"/>
          <p:cNvSpPr txBox="1">
            <a:spLocks noGrp="1"/>
          </p:cNvSpPr>
          <p:nvPr>
            <p:ph type="ftr" idx="11"/>
          </p:nvPr>
        </p:nvSpPr>
        <p:spPr>
          <a:xfrm>
            <a:off x="0" y="8685213"/>
            <a:ext cx="2971800" cy="4587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fr-CH"/>
              <a:t>Speaker</a:t>
            </a:r>
            <a:endParaRPr/>
          </a:p>
        </p:txBody>
      </p:sp>
      <p:sp>
        <p:nvSpPr>
          <p:cNvPr id="404" name="Google Shape;404;g1a46a82585c_0_1906:notes"/>
          <p:cNvSpPr txBox="1">
            <a:spLocks noGrp="1"/>
          </p:cNvSpPr>
          <p:nvPr>
            <p:ph type="hdr" idx="3"/>
          </p:nvPr>
        </p:nvSpPr>
        <p:spPr>
          <a:xfrm>
            <a:off x="0" y="0"/>
            <a:ext cx="2971800" cy="4587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CH"/>
              <a:t>NAME EVENT / NAME PRESENTATION</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1a46a82585c_0_1500:notes"/>
          <p:cNvSpPr>
            <a:spLocks noGrp="1" noRot="1" noChangeAspect="1"/>
          </p:cNvSpPr>
          <p:nvPr>
            <p:ph type="sldImg" idx="2"/>
          </p:nvPr>
        </p:nvSpPr>
        <p:spPr>
          <a:xfrm>
            <a:off x="210518" y="619273"/>
            <a:ext cx="6437100" cy="36207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1a46a82585c_0_1500: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5" name="Google Shape;155;g1a46a82585c_0_150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fr-CH"/>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1a46a82585c_0_151:notes"/>
          <p:cNvSpPr>
            <a:spLocks noGrp="1" noRot="1" noChangeAspect="1"/>
          </p:cNvSpPr>
          <p:nvPr>
            <p:ph type="sldImg" idx="2"/>
          </p:nvPr>
        </p:nvSpPr>
        <p:spPr>
          <a:xfrm>
            <a:off x="211138" y="619125"/>
            <a:ext cx="6435725" cy="3621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1a46a82585c_0_151: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2" name="Google Shape;162;g1a46a82585c_0_15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fr-CH"/>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1a46a82585c_0_2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g1a46a82585c_0_2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1a46a82585c_0_1818:notes"/>
          <p:cNvSpPr>
            <a:spLocks noGrp="1" noRot="1" noChangeAspect="1"/>
          </p:cNvSpPr>
          <p:nvPr>
            <p:ph type="sldImg" idx="2"/>
          </p:nvPr>
        </p:nvSpPr>
        <p:spPr>
          <a:xfrm>
            <a:off x="211138" y="619125"/>
            <a:ext cx="6435725" cy="3621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1a46a82585c_0_1818: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6" name="Google Shape;186;g1a46a82585c_0_181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1a46a82585c_0_419:notes"/>
          <p:cNvSpPr>
            <a:spLocks noGrp="1" noRot="1" noChangeAspect="1"/>
          </p:cNvSpPr>
          <p:nvPr>
            <p:ph type="sldImg" idx="2"/>
          </p:nvPr>
        </p:nvSpPr>
        <p:spPr>
          <a:xfrm>
            <a:off x="210518" y="619273"/>
            <a:ext cx="6437100" cy="36207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1a46a82585c_0_419: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5" name="Google Shape;195;g1a46a82585c_0_41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1a46a82585c_0_681:notes"/>
          <p:cNvSpPr>
            <a:spLocks noGrp="1" noRot="1" noChangeAspect="1"/>
          </p:cNvSpPr>
          <p:nvPr>
            <p:ph type="sldImg" idx="2"/>
          </p:nvPr>
        </p:nvSpPr>
        <p:spPr>
          <a:xfrm>
            <a:off x="210518" y="619273"/>
            <a:ext cx="6437100" cy="36207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1a46a82585c_0_681: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9" name="Google Shape;209;g1a46a82585c_0_68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1a46a82585c_0_551:notes"/>
          <p:cNvSpPr>
            <a:spLocks noGrp="1" noRot="1" noChangeAspect="1"/>
          </p:cNvSpPr>
          <p:nvPr>
            <p:ph type="sldImg" idx="2"/>
          </p:nvPr>
        </p:nvSpPr>
        <p:spPr>
          <a:xfrm>
            <a:off x="211138" y="619125"/>
            <a:ext cx="6435725" cy="3621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1a46a82585c_0_551:notes"/>
          <p:cNvSpPr txBox="1">
            <a:spLocks noGrp="1"/>
          </p:cNvSpPr>
          <p:nvPr>
            <p:ph type="body" idx="1"/>
          </p:nvPr>
        </p:nvSpPr>
        <p:spPr>
          <a:xfrm>
            <a:off x="210518" y="4400549"/>
            <a:ext cx="6437100" cy="4200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0" name="Google Shape;220;g1a46a82585c_0_55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fr-CH"/>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_EPFL">
  <p:cSld name="Title_EPFL">
    <p:spTree>
      <p:nvGrpSpPr>
        <p:cNvPr id="1" name="Shape 17"/>
        <p:cNvGrpSpPr/>
        <p:nvPr/>
      </p:nvGrpSpPr>
      <p:grpSpPr>
        <a:xfrm>
          <a:off x="0" y="0"/>
          <a:ext cx="0" cy="0"/>
          <a:chOff x="0" y="0"/>
          <a:chExt cx="0" cy="0"/>
        </a:xfrm>
      </p:grpSpPr>
      <p:sp>
        <p:nvSpPr>
          <p:cNvPr id="18" name="Google Shape;18;p2"/>
          <p:cNvSpPr>
            <a:spLocks noGrp="1"/>
          </p:cNvSpPr>
          <p:nvPr>
            <p:ph type="pic" idx="2"/>
          </p:nvPr>
        </p:nvSpPr>
        <p:spPr>
          <a:xfrm>
            <a:off x="1331913" y="0"/>
            <a:ext cx="7812087" cy="4948238"/>
          </a:xfrm>
          <a:prstGeom prst="rect">
            <a:avLst/>
          </a:prstGeom>
          <a:noFill/>
          <a:ln>
            <a:noFill/>
          </a:ln>
        </p:spPr>
      </p:sp>
      <p:sp>
        <p:nvSpPr>
          <p:cNvPr id="19" name="Google Shape;19;p2"/>
          <p:cNvSpPr txBox="1">
            <a:spLocks noGrp="1"/>
          </p:cNvSpPr>
          <p:nvPr>
            <p:ph type="ctrTitle"/>
          </p:nvPr>
        </p:nvSpPr>
        <p:spPr>
          <a:xfrm>
            <a:off x="6405563" y="786535"/>
            <a:ext cx="2738437" cy="2338387"/>
          </a:xfrm>
          <a:prstGeom prst="rect">
            <a:avLst/>
          </a:prstGeom>
          <a:solidFill>
            <a:schemeClr val="accent1"/>
          </a:solidFill>
          <a:ln>
            <a:noFill/>
          </a:ln>
        </p:spPr>
        <p:txBody>
          <a:bodyPr spcFirstLastPara="1" wrap="square" lIns="216000" tIns="0" rIns="72000" bIns="46800" anchor="ctr" anchorCtr="0">
            <a:normAutofit/>
          </a:bodyPr>
          <a:lstStyle>
            <a:lvl1pPr lvl="0" algn="l">
              <a:lnSpc>
                <a:spcPct val="80000"/>
              </a:lnSpc>
              <a:spcBef>
                <a:spcPts val="0"/>
              </a:spcBef>
              <a:spcAft>
                <a:spcPts val="0"/>
              </a:spcAft>
              <a:buClr>
                <a:schemeClr val="lt1"/>
              </a:buClr>
              <a:buSzPts val="3600"/>
              <a:buFont typeface="Libre Franklin"/>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2"/>
          <p:cNvSpPr txBox="1">
            <a:spLocks noGrp="1"/>
          </p:cNvSpPr>
          <p:nvPr>
            <p:ph type="subTitle" idx="1"/>
          </p:nvPr>
        </p:nvSpPr>
        <p:spPr>
          <a:xfrm>
            <a:off x="4576763" y="3124922"/>
            <a:ext cx="1828800" cy="1568450"/>
          </a:xfrm>
          <a:prstGeom prst="rect">
            <a:avLst/>
          </a:prstGeom>
          <a:solidFill>
            <a:schemeClr val="dk1"/>
          </a:solidFill>
          <a:ln>
            <a:noFill/>
          </a:ln>
        </p:spPr>
        <p:txBody>
          <a:bodyPr spcFirstLastPara="1" wrap="square" lIns="90000" tIns="45700" rIns="91425" bIns="45700" anchor="ctr" anchorCtr="0">
            <a:normAutofit/>
          </a:bodyPr>
          <a:lstStyle>
            <a:lvl1pPr lvl="0" algn="ctr">
              <a:lnSpc>
                <a:spcPct val="90000"/>
              </a:lnSpc>
              <a:spcBef>
                <a:spcPts val="750"/>
              </a:spcBef>
              <a:spcAft>
                <a:spcPts val="0"/>
              </a:spcAft>
              <a:buSzPts val="1080"/>
              <a:buNone/>
              <a:defRPr sz="1200">
                <a:solidFill>
                  <a:schemeClr val="lt1"/>
                </a:solidFill>
              </a:defRPr>
            </a:lvl1pPr>
            <a:lvl2pPr lvl="1" algn="ctr">
              <a:lnSpc>
                <a:spcPct val="90000"/>
              </a:lnSpc>
              <a:spcBef>
                <a:spcPts val="375"/>
              </a:spcBef>
              <a:spcAft>
                <a:spcPts val="0"/>
              </a:spcAft>
              <a:buSzPts val="1500"/>
              <a:buNone/>
              <a:defRPr sz="1500"/>
            </a:lvl2pPr>
            <a:lvl3pPr lvl="2" algn="ctr">
              <a:lnSpc>
                <a:spcPct val="90000"/>
              </a:lnSpc>
              <a:spcBef>
                <a:spcPts val="375"/>
              </a:spcBef>
              <a:spcAft>
                <a:spcPts val="0"/>
              </a:spcAft>
              <a:buClr>
                <a:schemeClr val="dk1"/>
              </a:buClr>
              <a:buSzPts val="1215"/>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pic>
        <p:nvPicPr>
          <p:cNvPr id="21" name="Google Shape;21;p2"/>
          <p:cNvPicPr preferRelativeResize="0"/>
          <p:nvPr/>
        </p:nvPicPr>
        <p:blipFill rotWithShape="1">
          <a:blip r:embed="rId2">
            <a:alphaModFix/>
          </a:blip>
          <a:srcRect/>
          <a:stretch/>
        </p:blipFill>
        <p:spPr>
          <a:xfrm>
            <a:off x="82647" y="80283"/>
            <a:ext cx="1175301" cy="508655"/>
          </a:xfrm>
          <a:prstGeom prst="rect">
            <a:avLst/>
          </a:prstGeom>
          <a:noFill/>
          <a:ln>
            <a:noFill/>
          </a:ln>
        </p:spPr>
      </p:pic>
      <p:sp>
        <p:nvSpPr>
          <p:cNvPr id="22" name="Google Shape;22;p2"/>
          <p:cNvSpPr txBox="1">
            <a:spLocks noGrp="1"/>
          </p:cNvSpPr>
          <p:nvPr>
            <p:ph type="body" idx="3"/>
          </p:nvPr>
        </p:nvSpPr>
        <p:spPr>
          <a:xfrm>
            <a:off x="6400800" y="4683125"/>
            <a:ext cx="1828800" cy="460375"/>
          </a:xfrm>
          <a:prstGeom prst="rect">
            <a:avLst/>
          </a:prstGeom>
          <a:solidFill>
            <a:schemeClr val="lt1"/>
          </a:solidFill>
          <a:ln>
            <a:noFill/>
          </a:ln>
        </p:spPr>
        <p:txBody>
          <a:bodyPr spcFirstLastPara="1" wrap="square" lIns="90000" tIns="45700" rIns="91425" bIns="45700" anchor="ctr" anchorCtr="0">
            <a:noAutofit/>
          </a:bodyPr>
          <a:lstStyle>
            <a:lvl1pPr marL="457200" lvl="0" indent="-228600" algn="ctr">
              <a:lnSpc>
                <a:spcPct val="90000"/>
              </a:lnSpc>
              <a:spcBef>
                <a:spcPts val="750"/>
              </a:spcBef>
              <a:spcAft>
                <a:spcPts val="0"/>
              </a:spcAft>
              <a:buSzPts val="990"/>
              <a:buNone/>
              <a:defRPr sz="1100"/>
            </a:lvl1pPr>
            <a:lvl2pPr marL="914400" lvl="1" indent="-342900" algn="l">
              <a:lnSpc>
                <a:spcPct val="90000"/>
              </a:lnSpc>
              <a:spcBef>
                <a:spcPts val="375"/>
              </a:spcBef>
              <a:spcAft>
                <a:spcPts val="0"/>
              </a:spcAft>
              <a:buSzPts val="1800"/>
              <a:buChar char="•"/>
              <a:defRPr/>
            </a:lvl2pPr>
            <a:lvl3pPr marL="1371600" lvl="2" indent="-331469" algn="l">
              <a:lnSpc>
                <a:spcPct val="90000"/>
              </a:lnSpc>
              <a:spcBef>
                <a:spcPts val="375"/>
              </a:spcBef>
              <a:spcAft>
                <a:spcPts val="0"/>
              </a:spcAft>
              <a:buClr>
                <a:schemeClr val="dk1"/>
              </a:buClr>
              <a:buSzPts val="162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pic>
        <p:nvPicPr>
          <p:cNvPr id="23" name="Google Shape;23;p2"/>
          <p:cNvPicPr preferRelativeResize="0"/>
          <p:nvPr/>
        </p:nvPicPr>
        <p:blipFill rotWithShape="1">
          <a:blip r:embed="rId3">
            <a:alphaModFix/>
          </a:blip>
          <a:srcRect/>
          <a:stretch/>
        </p:blipFill>
        <p:spPr>
          <a:xfrm>
            <a:off x="200025" y="4579268"/>
            <a:ext cx="561543" cy="367382"/>
          </a:xfrm>
          <a:prstGeom prst="rect">
            <a:avLst/>
          </a:prstGeom>
          <a:noFill/>
          <a:ln>
            <a:noFill/>
          </a:ln>
        </p:spPr>
      </p:pic>
      <p:sp>
        <p:nvSpPr>
          <p:cNvPr id="24" name="Google Shape;24;p2"/>
          <p:cNvSpPr/>
          <p:nvPr/>
        </p:nvSpPr>
        <p:spPr>
          <a:xfrm rot="-5400000">
            <a:off x="89679" y="4591427"/>
            <a:ext cx="45719" cy="5978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orient="horz" pos="1620">
          <p15:clr>
            <a:srgbClr val="FBAE40"/>
          </p15:clr>
        </p15:guide>
        <p15:guide id="2" pos="2880">
          <p15:clr>
            <a:srgbClr val="FBAE40"/>
          </p15:clr>
        </p15:guide>
        <p15:guide id="3" pos="126">
          <p15:clr>
            <a:srgbClr val="FBAE40"/>
          </p15:clr>
        </p15:guide>
        <p15:guide id="4" orient="horz" pos="123">
          <p15:clr>
            <a:srgbClr val="FBAE40"/>
          </p15:clr>
        </p15:guide>
        <p15:guide id="5" orient="horz" pos="3117">
          <p15:clr>
            <a:srgbClr val="FBAE40"/>
          </p15:clr>
        </p15:guide>
        <p15:guide id="6" pos="839">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_Content">
  <p:cSld name="Title_Content">
    <p:spTree>
      <p:nvGrpSpPr>
        <p:cNvPr id="1" name="Shape 83"/>
        <p:cNvGrpSpPr/>
        <p:nvPr/>
      </p:nvGrpSpPr>
      <p:grpSpPr>
        <a:xfrm>
          <a:off x="0" y="0"/>
          <a:ext cx="0" cy="0"/>
          <a:chOff x="0" y="0"/>
          <a:chExt cx="0" cy="0"/>
        </a:xfrm>
      </p:grpSpPr>
      <p:sp>
        <p:nvSpPr>
          <p:cNvPr id="84" name="Google Shape;84;p11"/>
          <p:cNvSpPr txBox="1">
            <a:spLocks noGrp="1"/>
          </p:cNvSpPr>
          <p:nvPr>
            <p:ph type="body" idx="1"/>
          </p:nvPr>
        </p:nvSpPr>
        <p:spPr>
          <a:xfrm>
            <a:off x="904875" y="1563688"/>
            <a:ext cx="7726363" cy="3386772"/>
          </a:xfrm>
          <a:prstGeom prst="rect">
            <a:avLst/>
          </a:prstGeom>
          <a:noFill/>
          <a:ln>
            <a:noFill/>
          </a:ln>
        </p:spPr>
        <p:txBody>
          <a:bodyPr spcFirstLastPara="1" wrap="square" lIns="180000" tIns="45700" rIns="91425" bIns="45700" anchor="t" anchorCtr="0">
            <a:normAutofit/>
          </a:bodyPr>
          <a:lstStyle>
            <a:lvl1pPr marL="457200" lvl="0" indent="-331470" algn="l">
              <a:lnSpc>
                <a:spcPct val="90000"/>
              </a:lnSpc>
              <a:spcBef>
                <a:spcPts val="750"/>
              </a:spcBef>
              <a:spcAft>
                <a:spcPts val="0"/>
              </a:spcAft>
              <a:buSzPts val="1620"/>
              <a:buChar char="▪"/>
              <a:defRPr/>
            </a:lvl1pPr>
            <a:lvl2pPr marL="914400" lvl="1" indent="-342900" algn="l">
              <a:lnSpc>
                <a:spcPct val="90000"/>
              </a:lnSpc>
              <a:spcBef>
                <a:spcPts val="375"/>
              </a:spcBef>
              <a:spcAft>
                <a:spcPts val="0"/>
              </a:spcAft>
              <a:buSzPts val="1800"/>
              <a:buChar char="•"/>
              <a:defRPr/>
            </a:lvl2pPr>
            <a:lvl3pPr marL="1371600" lvl="2" indent="-331469" algn="l">
              <a:lnSpc>
                <a:spcPct val="90000"/>
              </a:lnSpc>
              <a:spcBef>
                <a:spcPts val="375"/>
              </a:spcBef>
              <a:spcAft>
                <a:spcPts val="0"/>
              </a:spcAft>
              <a:buClr>
                <a:schemeClr val="dk1"/>
              </a:buClr>
              <a:buSzPts val="162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85" name="Google Shape;85;p11"/>
          <p:cNvSpPr txBox="1">
            <a:spLocks noGrp="1"/>
          </p:cNvSpPr>
          <p:nvPr>
            <p:ph type="title"/>
          </p:nvPr>
        </p:nvSpPr>
        <p:spPr>
          <a:xfrm>
            <a:off x="904875" y="179552"/>
            <a:ext cx="3667125" cy="1072753"/>
          </a:xfrm>
          <a:prstGeom prst="rect">
            <a:avLst/>
          </a:prstGeom>
          <a:noFill/>
          <a:ln>
            <a:noFill/>
          </a:ln>
        </p:spPr>
        <p:txBody>
          <a:bodyPr spcFirstLastPara="1" wrap="square" lIns="180000" tIns="0" rIns="72000" bIns="46800" anchor="t" anchorCtr="0">
            <a:normAutofit/>
          </a:bodyPr>
          <a:lstStyle>
            <a:lvl1pPr lvl="0" algn="l">
              <a:lnSpc>
                <a:spcPct val="8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 name="Google Shape;86;p11"/>
          <p:cNvSpPr txBox="1">
            <a:spLocks noGrp="1"/>
          </p:cNvSpPr>
          <p:nvPr>
            <p:ph type="dt" idx="10"/>
          </p:nvPr>
        </p:nvSpPr>
        <p:spPr>
          <a:xfrm rot="-5400000">
            <a:off x="-1221413" y="2778452"/>
            <a:ext cx="3341052" cy="91152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11"/>
          <p:cNvSpPr txBox="1">
            <a:spLocks noGrp="1"/>
          </p:cNvSpPr>
          <p:nvPr>
            <p:ph type="ftr" idx="11"/>
          </p:nvPr>
        </p:nvSpPr>
        <p:spPr>
          <a:xfrm rot="-5400000">
            <a:off x="7115989" y="1874064"/>
            <a:ext cx="3543260" cy="512762"/>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11"/>
          <p:cNvSpPr txBox="1">
            <a:spLocks noGrp="1"/>
          </p:cNvSpPr>
          <p:nvPr>
            <p:ph type="sldNum" idx="12"/>
          </p:nvPr>
        </p:nvSpPr>
        <p:spPr>
          <a:xfrm>
            <a:off x="8631238" y="195263"/>
            <a:ext cx="512762" cy="163552"/>
          </a:xfrm>
          <a:prstGeom prst="rect">
            <a:avLst/>
          </a:prstGeom>
          <a:noFill/>
          <a:ln>
            <a:noFill/>
          </a:ln>
        </p:spPr>
        <p:txBody>
          <a:bodyPr spcFirstLastPara="1" wrap="square" lIns="90000" tIns="0" rIns="90000" bIns="0" anchor="t"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CH"/>
              <a:t>‹Nº›</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_Content_Image4">
  <p:cSld name="Title_Content_Image4">
    <p:spTree>
      <p:nvGrpSpPr>
        <p:cNvPr id="1" name="Shape 89"/>
        <p:cNvGrpSpPr/>
        <p:nvPr/>
      </p:nvGrpSpPr>
      <p:grpSpPr>
        <a:xfrm>
          <a:off x="0" y="0"/>
          <a:ext cx="0" cy="0"/>
          <a:chOff x="0" y="0"/>
          <a:chExt cx="0" cy="0"/>
        </a:xfrm>
      </p:grpSpPr>
      <p:sp>
        <p:nvSpPr>
          <p:cNvPr id="90" name="Google Shape;90;p12"/>
          <p:cNvSpPr>
            <a:spLocks noGrp="1"/>
          </p:cNvSpPr>
          <p:nvPr>
            <p:ph type="pic" idx="2"/>
          </p:nvPr>
        </p:nvSpPr>
        <p:spPr>
          <a:xfrm>
            <a:off x="904875" y="1563688"/>
            <a:ext cx="3144838" cy="3579812"/>
          </a:xfrm>
          <a:prstGeom prst="rect">
            <a:avLst/>
          </a:prstGeom>
          <a:noFill/>
          <a:ln>
            <a:noFill/>
          </a:ln>
        </p:spPr>
      </p:sp>
      <p:sp>
        <p:nvSpPr>
          <p:cNvPr id="91" name="Google Shape;91;p12"/>
          <p:cNvSpPr txBox="1">
            <a:spLocks noGrp="1"/>
          </p:cNvSpPr>
          <p:nvPr>
            <p:ph type="body" idx="1"/>
          </p:nvPr>
        </p:nvSpPr>
        <p:spPr>
          <a:xfrm>
            <a:off x="4049395" y="1563688"/>
            <a:ext cx="4581525" cy="3386772"/>
          </a:xfrm>
          <a:prstGeom prst="rect">
            <a:avLst/>
          </a:prstGeom>
          <a:noFill/>
          <a:ln>
            <a:noFill/>
          </a:ln>
        </p:spPr>
        <p:txBody>
          <a:bodyPr spcFirstLastPara="1" wrap="square" lIns="180000" tIns="45700" rIns="91425" bIns="45700" anchor="t" anchorCtr="0">
            <a:normAutofit/>
          </a:bodyPr>
          <a:lstStyle>
            <a:lvl1pPr marL="457200" lvl="0" indent="-331470" algn="l">
              <a:lnSpc>
                <a:spcPct val="90000"/>
              </a:lnSpc>
              <a:spcBef>
                <a:spcPts val="750"/>
              </a:spcBef>
              <a:spcAft>
                <a:spcPts val="0"/>
              </a:spcAft>
              <a:buSzPts val="1620"/>
              <a:buChar char="▪"/>
              <a:defRPr/>
            </a:lvl1pPr>
            <a:lvl2pPr marL="914400" lvl="1" indent="-342900" algn="l">
              <a:lnSpc>
                <a:spcPct val="90000"/>
              </a:lnSpc>
              <a:spcBef>
                <a:spcPts val="375"/>
              </a:spcBef>
              <a:spcAft>
                <a:spcPts val="0"/>
              </a:spcAft>
              <a:buSzPts val="1800"/>
              <a:buChar char="•"/>
              <a:defRPr/>
            </a:lvl2pPr>
            <a:lvl3pPr marL="1371600" lvl="2" indent="-331469" algn="l">
              <a:lnSpc>
                <a:spcPct val="90000"/>
              </a:lnSpc>
              <a:spcBef>
                <a:spcPts val="375"/>
              </a:spcBef>
              <a:spcAft>
                <a:spcPts val="0"/>
              </a:spcAft>
              <a:buClr>
                <a:schemeClr val="dk1"/>
              </a:buClr>
              <a:buSzPts val="162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92" name="Google Shape;92;p12"/>
          <p:cNvSpPr txBox="1">
            <a:spLocks noGrp="1"/>
          </p:cNvSpPr>
          <p:nvPr>
            <p:ph type="title"/>
          </p:nvPr>
        </p:nvSpPr>
        <p:spPr>
          <a:xfrm>
            <a:off x="904875" y="179552"/>
            <a:ext cx="3667125" cy="1072753"/>
          </a:xfrm>
          <a:prstGeom prst="rect">
            <a:avLst/>
          </a:prstGeom>
          <a:noFill/>
          <a:ln>
            <a:noFill/>
          </a:ln>
        </p:spPr>
        <p:txBody>
          <a:bodyPr spcFirstLastPara="1" wrap="square" lIns="180000" tIns="0" rIns="72000" bIns="46800" anchor="t" anchorCtr="0">
            <a:normAutofit/>
          </a:bodyPr>
          <a:lstStyle>
            <a:lvl1pPr lvl="0" algn="l">
              <a:lnSpc>
                <a:spcPct val="8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3" name="Google Shape;93;p12"/>
          <p:cNvSpPr txBox="1">
            <a:spLocks noGrp="1"/>
          </p:cNvSpPr>
          <p:nvPr>
            <p:ph type="dt" idx="10"/>
          </p:nvPr>
        </p:nvSpPr>
        <p:spPr>
          <a:xfrm rot="-5400000">
            <a:off x="-1221413" y="2778452"/>
            <a:ext cx="3341052" cy="91152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12"/>
          <p:cNvSpPr txBox="1">
            <a:spLocks noGrp="1"/>
          </p:cNvSpPr>
          <p:nvPr>
            <p:ph type="ftr" idx="11"/>
          </p:nvPr>
        </p:nvSpPr>
        <p:spPr>
          <a:xfrm rot="-5400000">
            <a:off x="7115989" y="1874064"/>
            <a:ext cx="3543260" cy="512762"/>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5" name="Google Shape;95;p12"/>
          <p:cNvSpPr txBox="1">
            <a:spLocks noGrp="1"/>
          </p:cNvSpPr>
          <p:nvPr>
            <p:ph type="sldNum" idx="12"/>
          </p:nvPr>
        </p:nvSpPr>
        <p:spPr>
          <a:xfrm>
            <a:off x="8631238" y="195263"/>
            <a:ext cx="512762" cy="163552"/>
          </a:xfrm>
          <a:prstGeom prst="rect">
            <a:avLst/>
          </a:prstGeom>
          <a:noFill/>
          <a:ln>
            <a:noFill/>
          </a:ln>
        </p:spPr>
        <p:txBody>
          <a:bodyPr spcFirstLastPara="1" wrap="square" lIns="90000" tIns="0" rIns="90000" bIns="0" anchor="t"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CH"/>
              <a:t>‹Nº›</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_2_content">
  <p:cSld name="title_2_content">
    <p:spTree>
      <p:nvGrpSpPr>
        <p:cNvPr id="1" name="Shape 96"/>
        <p:cNvGrpSpPr/>
        <p:nvPr/>
      </p:nvGrpSpPr>
      <p:grpSpPr>
        <a:xfrm>
          <a:off x="0" y="0"/>
          <a:ext cx="0" cy="0"/>
          <a:chOff x="0" y="0"/>
          <a:chExt cx="0" cy="0"/>
        </a:xfrm>
      </p:grpSpPr>
      <p:sp>
        <p:nvSpPr>
          <p:cNvPr id="97" name="Google Shape;97;p13"/>
          <p:cNvSpPr txBox="1">
            <a:spLocks noGrp="1"/>
          </p:cNvSpPr>
          <p:nvPr>
            <p:ph type="body" idx="1"/>
          </p:nvPr>
        </p:nvSpPr>
        <p:spPr>
          <a:xfrm>
            <a:off x="904875" y="1563688"/>
            <a:ext cx="3671466" cy="3263504"/>
          </a:xfrm>
          <a:prstGeom prst="rect">
            <a:avLst/>
          </a:prstGeom>
          <a:noFill/>
          <a:ln>
            <a:noFill/>
          </a:ln>
        </p:spPr>
        <p:txBody>
          <a:bodyPr spcFirstLastPara="1" wrap="square" lIns="180000" tIns="45700" rIns="91425" bIns="45700" anchor="t" anchorCtr="0">
            <a:normAutofit/>
          </a:bodyPr>
          <a:lstStyle>
            <a:lvl1pPr marL="457200" lvl="0" indent="-331470" algn="l">
              <a:lnSpc>
                <a:spcPct val="90000"/>
              </a:lnSpc>
              <a:spcBef>
                <a:spcPts val="750"/>
              </a:spcBef>
              <a:spcAft>
                <a:spcPts val="0"/>
              </a:spcAft>
              <a:buSzPts val="1620"/>
              <a:buChar char="▪"/>
              <a:defRPr/>
            </a:lvl1pPr>
            <a:lvl2pPr marL="914400" lvl="1" indent="-342900" algn="l">
              <a:lnSpc>
                <a:spcPct val="90000"/>
              </a:lnSpc>
              <a:spcBef>
                <a:spcPts val="375"/>
              </a:spcBef>
              <a:spcAft>
                <a:spcPts val="0"/>
              </a:spcAft>
              <a:buSzPts val="1800"/>
              <a:buChar char="•"/>
              <a:defRPr/>
            </a:lvl2pPr>
            <a:lvl3pPr marL="1371600" lvl="2" indent="-331469" algn="l">
              <a:lnSpc>
                <a:spcPct val="90000"/>
              </a:lnSpc>
              <a:spcBef>
                <a:spcPts val="375"/>
              </a:spcBef>
              <a:spcAft>
                <a:spcPts val="0"/>
              </a:spcAft>
              <a:buClr>
                <a:schemeClr val="dk1"/>
              </a:buClr>
              <a:buSzPts val="162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98" name="Google Shape;98;p13"/>
          <p:cNvSpPr txBox="1">
            <a:spLocks noGrp="1"/>
          </p:cNvSpPr>
          <p:nvPr>
            <p:ph type="body" idx="2"/>
          </p:nvPr>
        </p:nvSpPr>
        <p:spPr>
          <a:xfrm>
            <a:off x="4959772" y="1563688"/>
            <a:ext cx="3671466" cy="3263504"/>
          </a:xfrm>
          <a:prstGeom prst="rect">
            <a:avLst/>
          </a:prstGeom>
          <a:noFill/>
          <a:ln>
            <a:noFill/>
          </a:ln>
        </p:spPr>
        <p:txBody>
          <a:bodyPr spcFirstLastPara="1" wrap="square" lIns="180000" tIns="45700" rIns="91425" bIns="45700" anchor="t" anchorCtr="0">
            <a:normAutofit/>
          </a:bodyPr>
          <a:lstStyle>
            <a:lvl1pPr marL="457200" lvl="0" indent="-331470" algn="l">
              <a:lnSpc>
                <a:spcPct val="90000"/>
              </a:lnSpc>
              <a:spcBef>
                <a:spcPts val="750"/>
              </a:spcBef>
              <a:spcAft>
                <a:spcPts val="0"/>
              </a:spcAft>
              <a:buSzPts val="1620"/>
              <a:buChar char="▪"/>
              <a:defRPr/>
            </a:lvl1pPr>
            <a:lvl2pPr marL="914400" lvl="1" indent="-342900" algn="l">
              <a:lnSpc>
                <a:spcPct val="90000"/>
              </a:lnSpc>
              <a:spcBef>
                <a:spcPts val="375"/>
              </a:spcBef>
              <a:spcAft>
                <a:spcPts val="0"/>
              </a:spcAft>
              <a:buSzPts val="1800"/>
              <a:buChar char="•"/>
              <a:defRPr/>
            </a:lvl2pPr>
            <a:lvl3pPr marL="1371600" lvl="2" indent="-331469" algn="l">
              <a:lnSpc>
                <a:spcPct val="90000"/>
              </a:lnSpc>
              <a:spcBef>
                <a:spcPts val="375"/>
              </a:spcBef>
              <a:spcAft>
                <a:spcPts val="0"/>
              </a:spcAft>
              <a:buClr>
                <a:schemeClr val="dk1"/>
              </a:buClr>
              <a:buSzPts val="162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99" name="Google Shape;99;p13"/>
          <p:cNvSpPr txBox="1">
            <a:spLocks noGrp="1"/>
          </p:cNvSpPr>
          <p:nvPr>
            <p:ph type="title"/>
          </p:nvPr>
        </p:nvSpPr>
        <p:spPr>
          <a:xfrm>
            <a:off x="904875" y="179552"/>
            <a:ext cx="3667125" cy="1072753"/>
          </a:xfrm>
          <a:prstGeom prst="rect">
            <a:avLst/>
          </a:prstGeom>
          <a:noFill/>
          <a:ln>
            <a:noFill/>
          </a:ln>
        </p:spPr>
        <p:txBody>
          <a:bodyPr spcFirstLastPara="1" wrap="square" lIns="180000" tIns="0" rIns="72000" bIns="46800" anchor="t" anchorCtr="0">
            <a:normAutofit/>
          </a:bodyPr>
          <a:lstStyle>
            <a:lvl1pPr lvl="0" algn="l">
              <a:lnSpc>
                <a:spcPct val="8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0" name="Google Shape;100;p13"/>
          <p:cNvSpPr txBox="1">
            <a:spLocks noGrp="1"/>
          </p:cNvSpPr>
          <p:nvPr>
            <p:ph type="dt" idx="10"/>
          </p:nvPr>
        </p:nvSpPr>
        <p:spPr>
          <a:xfrm rot="-5400000">
            <a:off x="-1221413" y="2778452"/>
            <a:ext cx="3341052" cy="91152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1" name="Google Shape;101;p13"/>
          <p:cNvSpPr txBox="1">
            <a:spLocks noGrp="1"/>
          </p:cNvSpPr>
          <p:nvPr>
            <p:ph type="ftr" idx="11"/>
          </p:nvPr>
        </p:nvSpPr>
        <p:spPr>
          <a:xfrm rot="-5400000">
            <a:off x="7115989" y="1874064"/>
            <a:ext cx="3543260" cy="512762"/>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13"/>
          <p:cNvSpPr txBox="1">
            <a:spLocks noGrp="1"/>
          </p:cNvSpPr>
          <p:nvPr>
            <p:ph type="sldNum" idx="12"/>
          </p:nvPr>
        </p:nvSpPr>
        <p:spPr>
          <a:xfrm>
            <a:off x="8631238" y="195263"/>
            <a:ext cx="512762" cy="163552"/>
          </a:xfrm>
          <a:prstGeom prst="rect">
            <a:avLst/>
          </a:prstGeom>
          <a:noFill/>
          <a:ln>
            <a:noFill/>
          </a:ln>
        </p:spPr>
        <p:txBody>
          <a:bodyPr spcFirstLastPara="1" wrap="square" lIns="90000" tIns="0" rIns="90000" bIns="0" anchor="t"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CH"/>
              <a:t>‹Nº›</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_Title">
  <p:cSld name="Image_Title">
    <p:spTree>
      <p:nvGrpSpPr>
        <p:cNvPr id="1" name="Shape 103"/>
        <p:cNvGrpSpPr/>
        <p:nvPr/>
      </p:nvGrpSpPr>
      <p:grpSpPr>
        <a:xfrm>
          <a:off x="0" y="0"/>
          <a:ext cx="0" cy="0"/>
          <a:chOff x="0" y="0"/>
          <a:chExt cx="0" cy="0"/>
        </a:xfrm>
      </p:grpSpPr>
      <p:sp>
        <p:nvSpPr>
          <p:cNvPr id="104" name="Google Shape;104;p14"/>
          <p:cNvSpPr>
            <a:spLocks noGrp="1"/>
          </p:cNvSpPr>
          <p:nvPr>
            <p:ph type="pic" idx="2"/>
          </p:nvPr>
        </p:nvSpPr>
        <p:spPr>
          <a:xfrm>
            <a:off x="904875" y="0"/>
            <a:ext cx="7726363" cy="5143500"/>
          </a:xfrm>
          <a:prstGeom prst="rect">
            <a:avLst/>
          </a:prstGeom>
          <a:noFill/>
          <a:ln>
            <a:noFill/>
          </a:ln>
        </p:spPr>
      </p:sp>
      <p:sp>
        <p:nvSpPr>
          <p:cNvPr id="105" name="Google Shape;105;p14"/>
          <p:cNvSpPr txBox="1">
            <a:spLocks noGrp="1"/>
          </p:cNvSpPr>
          <p:nvPr>
            <p:ph type="title"/>
          </p:nvPr>
        </p:nvSpPr>
        <p:spPr>
          <a:xfrm>
            <a:off x="6405563" y="2571750"/>
            <a:ext cx="2738437" cy="2111375"/>
          </a:xfrm>
          <a:prstGeom prst="rect">
            <a:avLst/>
          </a:prstGeom>
          <a:solidFill>
            <a:schemeClr val="accent2"/>
          </a:solidFill>
          <a:ln>
            <a:noFill/>
          </a:ln>
        </p:spPr>
        <p:txBody>
          <a:bodyPr spcFirstLastPara="1" wrap="square" lIns="180000" tIns="0" rIns="72000" bIns="46800" anchor="ctr" anchorCtr="0">
            <a:normAutofit/>
          </a:bodyPr>
          <a:lstStyle>
            <a:lvl1pPr lvl="0" algn="l">
              <a:lnSpc>
                <a:spcPct val="80000"/>
              </a:lnSpc>
              <a:spcBef>
                <a:spcPts val="0"/>
              </a:spcBef>
              <a:spcAft>
                <a:spcPts val="0"/>
              </a:spcAft>
              <a:buClr>
                <a:schemeClr val="lt1"/>
              </a:buClr>
              <a:buSzPts val="3200"/>
              <a:buFont typeface="Libre Franklin"/>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6" name="Google Shape;106;p14"/>
          <p:cNvSpPr txBox="1">
            <a:spLocks noGrp="1"/>
          </p:cNvSpPr>
          <p:nvPr>
            <p:ph type="dt" idx="10"/>
          </p:nvPr>
        </p:nvSpPr>
        <p:spPr>
          <a:xfrm rot="-5400000">
            <a:off x="-1221413" y="2778452"/>
            <a:ext cx="3341052" cy="91152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7" name="Google Shape;107;p14"/>
          <p:cNvSpPr txBox="1">
            <a:spLocks noGrp="1"/>
          </p:cNvSpPr>
          <p:nvPr>
            <p:ph type="ftr" idx="11"/>
          </p:nvPr>
        </p:nvSpPr>
        <p:spPr>
          <a:xfrm rot="-5400000">
            <a:off x="7115989" y="1874064"/>
            <a:ext cx="3543260" cy="512762"/>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8" name="Google Shape;108;p14"/>
          <p:cNvSpPr txBox="1">
            <a:spLocks noGrp="1"/>
          </p:cNvSpPr>
          <p:nvPr>
            <p:ph type="sldNum" idx="12"/>
          </p:nvPr>
        </p:nvSpPr>
        <p:spPr>
          <a:xfrm>
            <a:off x="8631238" y="195263"/>
            <a:ext cx="512762" cy="163552"/>
          </a:xfrm>
          <a:prstGeom prst="rect">
            <a:avLst/>
          </a:prstGeom>
          <a:noFill/>
          <a:ln>
            <a:noFill/>
          </a:ln>
        </p:spPr>
        <p:txBody>
          <a:bodyPr spcFirstLastPara="1" wrap="square" lIns="90000" tIns="0" rIns="90000" bIns="0" anchor="t"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CH"/>
              <a:t>‹Nº›</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Image">
  <p:cSld name="Image">
    <p:spTree>
      <p:nvGrpSpPr>
        <p:cNvPr id="1" name="Shape 109"/>
        <p:cNvGrpSpPr/>
        <p:nvPr/>
      </p:nvGrpSpPr>
      <p:grpSpPr>
        <a:xfrm>
          <a:off x="0" y="0"/>
          <a:ext cx="0" cy="0"/>
          <a:chOff x="0" y="0"/>
          <a:chExt cx="0" cy="0"/>
        </a:xfrm>
      </p:grpSpPr>
      <p:sp>
        <p:nvSpPr>
          <p:cNvPr id="110" name="Google Shape;110;p15"/>
          <p:cNvSpPr>
            <a:spLocks noGrp="1"/>
          </p:cNvSpPr>
          <p:nvPr>
            <p:ph type="pic" idx="2"/>
          </p:nvPr>
        </p:nvSpPr>
        <p:spPr>
          <a:xfrm>
            <a:off x="904875" y="0"/>
            <a:ext cx="7726363" cy="5143500"/>
          </a:xfrm>
          <a:prstGeom prst="rect">
            <a:avLst/>
          </a:prstGeom>
          <a:noFill/>
          <a:ln>
            <a:noFill/>
          </a:ln>
        </p:spPr>
      </p:sp>
      <p:sp>
        <p:nvSpPr>
          <p:cNvPr id="111" name="Google Shape;111;p15"/>
          <p:cNvSpPr txBox="1">
            <a:spLocks noGrp="1"/>
          </p:cNvSpPr>
          <p:nvPr>
            <p:ph type="dt" idx="10"/>
          </p:nvPr>
        </p:nvSpPr>
        <p:spPr>
          <a:xfrm rot="-5400000">
            <a:off x="-1221413" y="2778452"/>
            <a:ext cx="3341052" cy="91152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2" name="Google Shape;112;p15"/>
          <p:cNvSpPr txBox="1">
            <a:spLocks noGrp="1"/>
          </p:cNvSpPr>
          <p:nvPr>
            <p:ph type="ftr" idx="11"/>
          </p:nvPr>
        </p:nvSpPr>
        <p:spPr>
          <a:xfrm rot="-5400000">
            <a:off x="7115989" y="1874064"/>
            <a:ext cx="3543260" cy="512762"/>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15"/>
          <p:cNvSpPr txBox="1">
            <a:spLocks noGrp="1"/>
          </p:cNvSpPr>
          <p:nvPr>
            <p:ph type="sldNum" idx="12"/>
          </p:nvPr>
        </p:nvSpPr>
        <p:spPr>
          <a:xfrm>
            <a:off x="8631238" y="195263"/>
            <a:ext cx="512762" cy="163552"/>
          </a:xfrm>
          <a:prstGeom prst="rect">
            <a:avLst/>
          </a:prstGeom>
          <a:noFill/>
          <a:ln>
            <a:noFill/>
          </a:ln>
        </p:spPr>
        <p:txBody>
          <a:bodyPr spcFirstLastPara="1" wrap="square" lIns="90000" tIns="0" rIns="90000" bIns="0" anchor="t"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CH"/>
              <a:t>‹Nº›</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_Content_ImageBelow">
  <p:cSld name="Title_Content_ImageBelow">
    <p:spTree>
      <p:nvGrpSpPr>
        <p:cNvPr id="1" name="Shape 114"/>
        <p:cNvGrpSpPr/>
        <p:nvPr/>
      </p:nvGrpSpPr>
      <p:grpSpPr>
        <a:xfrm>
          <a:off x="0" y="0"/>
          <a:ext cx="0" cy="0"/>
          <a:chOff x="0" y="0"/>
          <a:chExt cx="0" cy="0"/>
        </a:xfrm>
      </p:grpSpPr>
      <p:sp>
        <p:nvSpPr>
          <p:cNvPr id="115" name="Google Shape;115;p16"/>
          <p:cNvSpPr>
            <a:spLocks noGrp="1"/>
          </p:cNvSpPr>
          <p:nvPr>
            <p:ph type="pic" idx="2"/>
          </p:nvPr>
        </p:nvSpPr>
        <p:spPr>
          <a:xfrm>
            <a:off x="904875" y="3114674"/>
            <a:ext cx="8239125" cy="2028825"/>
          </a:xfrm>
          <a:prstGeom prst="rect">
            <a:avLst/>
          </a:prstGeom>
          <a:noFill/>
          <a:ln>
            <a:noFill/>
          </a:ln>
        </p:spPr>
      </p:sp>
      <p:sp>
        <p:nvSpPr>
          <p:cNvPr id="116" name="Google Shape;116;p16"/>
          <p:cNvSpPr txBox="1">
            <a:spLocks noGrp="1"/>
          </p:cNvSpPr>
          <p:nvPr>
            <p:ph type="body" idx="1"/>
          </p:nvPr>
        </p:nvSpPr>
        <p:spPr>
          <a:xfrm>
            <a:off x="904875" y="1563688"/>
            <a:ext cx="7646988" cy="1436687"/>
          </a:xfrm>
          <a:prstGeom prst="rect">
            <a:avLst/>
          </a:prstGeom>
          <a:noFill/>
          <a:ln>
            <a:noFill/>
          </a:ln>
        </p:spPr>
        <p:txBody>
          <a:bodyPr spcFirstLastPara="1" wrap="square" lIns="180000" tIns="45700" rIns="91425" bIns="45700" anchor="t" anchorCtr="0">
            <a:normAutofit/>
          </a:bodyPr>
          <a:lstStyle>
            <a:lvl1pPr marL="457200" lvl="0" indent="-331470" algn="l">
              <a:lnSpc>
                <a:spcPct val="90000"/>
              </a:lnSpc>
              <a:spcBef>
                <a:spcPts val="750"/>
              </a:spcBef>
              <a:spcAft>
                <a:spcPts val="0"/>
              </a:spcAft>
              <a:buSzPts val="1620"/>
              <a:buChar char="▪"/>
              <a:defRPr/>
            </a:lvl1pPr>
            <a:lvl2pPr marL="914400" lvl="1" indent="-342900" algn="l">
              <a:lnSpc>
                <a:spcPct val="90000"/>
              </a:lnSpc>
              <a:spcBef>
                <a:spcPts val="375"/>
              </a:spcBef>
              <a:spcAft>
                <a:spcPts val="0"/>
              </a:spcAft>
              <a:buSzPts val="1800"/>
              <a:buChar char="•"/>
              <a:defRPr/>
            </a:lvl2pPr>
            <a:lvl3pPr marL="1371600" lvl="2" indent="-331469" algn="l">
              <a:lnSpc>
                <a:spcPct val="90000"/>
              </a:lnSpc>
              <a:spcBef>
                <a:spcPts val="375"/>
              </a:spcBef>
              <a:spcAft>
                <a:spcPts val="0"/>
              </a:spcAft>
              <a:buClr>
                <a:schemeClr val="dk1"/>
              </a:buClr>
              <a:buSzPts val="1620"/>
              <a:buChar char="▪"/>
              <a:defRPr/>
            </a:lvl3pPr>
            <a:lvl4pPr marL="1828800" lvl="3" indent="-314325" algn="l">
              <a:lnSpc>
                <a:spcPct val="90000"/>
              </a:lnSpc>
              <a:spcBef>
                <a:spcPts val="375"/>
              </a:spcBef>
              <a:spcAft>
                <a:spcPts val="0"/>
              </a:spcAft>
              <a:buClr>
                <a:schemeClr val="dk1"/>
              </a:buClr>
              <a:buSzPts val="1350"/>
              <a:buChar char="•"/>
              <a:defRPr>
                <a:latin typeface="Arial"/>
                <a:ea typeface="Arial"/>
                <a:cs typeface="Arial"/>
                <a:sym typeface="Arial"/>
              </a:defRPr>
            </a:lvl4pPr>
            <a:lvl5pPr marL="2286000" lvl="4" indent="-314325" algn="l">
              <a:lnSpc>
                <a:spcPct val="90000"/>
              </a:lnSpc>
              <a:spcBef>
                <a:spcPts val="375"/>
              </a:spcBef>
              <a:spcAft>
                <a:spcPts val="0"/>
              </a:spcAft>
              <a:buClr>
                <a:schemeClr val="dk1"/>
              </a:buClr>
              <a:buSzPts val="1350"/>
              <a:buChar char="•"/>
              <a:defRPr>
                <a:latin typeface="Arial"/>
                <a:ea typeface="Arial"/>
                <a:cs typeface="Arial"/>
                <a:sym typeface="Arial"/>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17" name="Google Shape;117;p16"/>
          <p:cNvSpPr txBox="1">
            <a:spLocks noGrp="1"/>
          </p:cNvSpPr>
          <p:nvPr>
            <p:ph type="dt" idx="10"/>
          </p:nvPr>
        </p:nvSpPr>
        <p:spPr>
          <a:xfrm rot="-5400000">
            <a:off x="-1221413" y="2778452"/>
            <a:ext cx="3341052" cy="91152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8" name="Google Shape;118;p16"/>
          <p:cNvSpPr txBox="1">
            <a:spLocks noGrp="1"/>
          </p:cNvSpPr>
          <p:nvPr>
            <p:ph type="ftr" idx="11"/>
          </p:nvPr>
        </p:nvSpPr>
        <p:spPr>
          <a:xfrm rot="-5400000">
            <a:off x="7115989" y="1874064"/>
            <a:ext cx="3543260" cy="512762"/>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9" name="Google Shape;119;p16"/>
          <p:cNvSpPr txBox="1">
            <a:spLocks noGrp="1"/>
          </p:cNvSpPr>
          <p:nvPr>
            <p:ph type="sldNum" idx="12"/>
          </p:nvPr>
        </p:nvSpPr>
        <p:spPr>
          <a:xfrm>
            <a:off x="8631238" y="195263"/>
            <a:ext cx="512762" cy="163552"/>
          </a:xfrm>
          <a:prstGeom prst="rect">
            <a:avLst/>
          </a:prstGeom>
          <a:noFill/>
          <a:ln>
            <a:noFill/>
          </a:ln>
        </p:spPr>
        <p:txBody>
          <a:bodyPr spcFirstLastPara="1" wrap="square" lIns="90000" tIns="0" rIns="90000" bIns="0" anchor="t"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CH"/>
              <a:t>‹Nº›</a:t>
            </a:fld>
            <a:endParaRPr/>
          </a:p>
        </p:txBody>
      </p:sp>
      <p:sp>
        <p:nvSpPr>
          <p:cNvPr id="120" name="Google Shape;120;p16"/>
          <p:cNvSpPr txBox="1">
            <a:spLocks noGrp="1"/>
          </p:cNvSpPr>
          <p:nvPr>
            <p:ph type="title"/>
          </p:nvPr>
        </p:nvSpPr>
        <p:spPr>
          <a:xfrm>
            <a:off x="904875" y="179552"/>
            <a:ext cx="3667125" cy="1072753"/>
          </a:xfrm>
          <a:prstGeom prst="rect">
            <a:avLst/>
          </a:prstGeom>
          <a:noFill/>
          <a:ln>
            <a:noFill/>
          </a:ln>
        </p:spPr>
        <p:txBody>
          <a:bodyPr spcFirstLastPara="1" wrap="square" lIns="180000" tIns="0" rIns="72000" bIns="46800" anchor="t" anchorCtr="0">
            <a:normAutofit/>
          </a:bodyPr>
          <a:lstStyle>
            <a:lvl1pPr lvl="0" algn="l">
              <a:lnSpc>
                <a:spcPct val="8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Empty" type="blank">
  <p:cSld name="BLANK">
    <p:spTree>
      <p:nvGrpSpPr>
        <p:cNvPr id="1" name="Shape 121"/>
        <p:cNvGrpSpPr/>
        <p:nvPr/>
      </p:nvGrpSpPr>
      <p:grpSpPr>
        <a:xfrm>
          <a:off x="0" y="0"/>
          <a:ext cx="0" cy="0"/>
          <a:chOff x="0" y="0"/>
          <a:chExt cx="0" cy="0"/>
        </a:xfrm>
      </p:grpSpPr>
      <p:sp>
        <p:nvSpPr>
          <p:cNvPr id="122" name="Google Shape;122;p17"/>
          <p:cNvSpPr txBox="1">
            <a:spLocks noGrp="1"/>
          </p:cNvSpPr>
          <p:nvPr>
            <p:ph type="dt" idx="10"/>
          </p:nvPr>
        </p:nvSpPr>
        <p:spPr>
          <a:xfrm rot="-5400000">
            <a:off x="-1221413" y="2778452"/>
            <a:ext cx="3341052" cy="91152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3" name="Google Shape;123;p17"/>
          <p:cNvSpPr txBox="1">
            <a:spLocks noGrp="1"/>
          </p:cNvSpPr>
          <p:nvPr>
            <p:ph type="ftr" idx="11"/>
          </p:nvPr>
        </p:nvSpPr>
        <p:spPr>
          <a:xfrm rot="-5400000">
            <a:off x="7115989" y="1874064"/>
            <a:ext cx="3543260" cy="512762"/>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4" name="Google Shape;124;p17"/>
          <p:cNvSpPr txBox="1">
            <a:spLocks noGrp="1"/>
          </p:cNvSpPr>
          <p:nvPr>
            <p:ph type="sldNum" idx="12"/>
          </p:nvPr>
        </p:nvSpPr>
        <p:spPr>
          <a:xfrm>
            <a:off x="8631238" y="195263"/>
            <a:ext cx="512762" cy="163552"/>
          </a:xfrm>
          <a:prstGeom prst="rect">
            <a:avLst/>
          </a:prstGeom>
          <a:noFill/>
          <a:ln>
            <a:noFill/>
          </a:ln>
        </p:spPr>
        <p:txBody>
          <a:bodyPr spcFirstLastPara="1" wrap="square" lIns="90000" tIns="0" rIns="90000" bIns="0" anchor="t"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CH"/>
              <a:t>‹Nº›</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_Content_Image1">
  <p:cSld name="Title_Content_Image1">
    <p:spTree>
      <p:nvGrpSpPr>
        <p:cNvPr id="1" name="Shape 25"/>
        <p:cNvGrpSpPr/>
        <p:nvPr/>
      </p:nvGrpSpPr>
      <p:grpSpPr>
        <a:xfrm>
          <a:off x="0" y="0"/>
          <a:ext cx="0" cy="0"/>
          <a:chOff x="0" y="0"/>
          <a:chExt cx="0" cy="0"/>
        </a:xfrm>
      </p:grpSpPr>
      <p:sp>
        <p:nvSpPr>
          <p:cNvPr id="26" name="Google Shape;26;p3"/>
          <p:cNvSpPr txBox="1">
            <a:spLocks noGrp="1"/>
          </p:cNvSpPr>
          <p:nvPr>
            <p:ph type="body" idx="1"/>
          </p:nvPr>
        </p:nvSpPr>
        <p:spPr>
          <a:xfrm>
            <a:off x="904875" y="1563688"/>
            <a:ext cx="4581525" cy="3386772"/>
          </a:xfrm>
          <a:prstGeom prst="rect">
            <a:avLst/>
          </a:prstGeom>
          <a:noFill/>
          <a:ln>
            <a:noFill/>
          </a:ln>
        </p:spPr>
        <p:txBody>
          <a:bodyPr spcFirstLastPara="1" wrap="square" lIns="180000" tIns="45700" rIns="91425" bIns="45700" anchor="t" anchorCtr="0">
            <a:normAutofit/>
          </a:bodyPr>
          <a:lstStyle>
            <a:lvl1pPr marL="457200" lvl="0" indent="-331470" algn="l">
              <a:lnSpc>
                <a:spcPct val="90000"/>
              </a:lnSpc>
              <a:spcBef>
                <a:spcPts val="750"/>
              </a:spcBef>
              <a:spcAft>
                <a:spcPts val="0"/>
              </a:spcAft>
              <a:buSzPts val="1620"/>
              <a:buChar char="▪"/>
              <a:defRPr/>
            </a:lvl1pPr>
            <a:lvl2pPr marL="914400" lvl="1" indent="-342900" algn="l">
              <a:lnSpc>
                <a:spcPct val="90000"/>
              </a:lnSpc>
              <a:spcBef>
                <a:spcPts val="375"/>
              </a:spcBef>
              <a:spcAft>
                <a:spcPts val="0"/>
              </a:spcAft>
              <a:buSzPts val="1800"/>
              <a:buChar char="•"/>
              <a:defRPr/>
            </a:lvl2pPr>
            <a:lvl3pPr marL="1371600" lvl="2" indent="-331469" algn="l">
              <a:lnSpc>
                <a:spcPct val="90000"/>
              </a:lnSpc>
              <a:spcBef>
                <a:spcPts val="375"/>
              </a:spcBef>
              <a:spcAft>
                <a:spcPts val="0"/>
              </a:spcAft>
              <a:buClr>
                <a:schemeClr val="dk1"/>
              </a:buClr>
              <a:buSzPts val="162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27" name="Google Shape;27;p3"/>
          <p:cNvSpPr>
            <a:spLocks noGrp="1"/>
          </p:cNvSpPr>
          <p:nvPr>
            <p:ph type="pic" idx="2"/>
          </p:nvPr>
        </p:nvSpPr>
        <p:spPr>
          <a:xfrm>
            <a:off x="5486400" y="0"/>
            <a:ext cx="3144838" cy="5143500"/>
          </a:xfrm>
          <a:prstGeom prst="rect">
            <a:avLst/>
          </a:prstGeom>
          <a:noFill/>
          <a:ln>
            <a:noFill/>
          </a:ln>
        </p:spPr>
      </p:sp>
      <p:sp>
        <p:nvSpPr>
          <p:cNvPr id="28" name="Google Shape;28;p3"/>
          <p:cNvSpPr txBox="1">
            <a:spLocks noGrp="1"/>
          </p:cNvSpPr>
          <p:nvPr>
            <p:ph type="title"/>
          </p:nvPr>
        </p:nvSpPr>
        <p:spPr>
          <a:xfrm>
            <a:off x="904875" y="179552"/>
            <a:ext cx="3667125" cy="1072753"/>
          </a:xfrm>
          <a:prstGeom prst="rect">
            <a:avLst/>
          </a:prstGeom>
          <a:noFill/>
          <a:ln>
            <a:noFill/>
          </a:ln>
        </p:spPr>
        <p:txBody>
          <a:bodyPr spcFirstLastPara="1" wrap="square" lIns="180000" tIns="0" rIns="72000" bIns="46800" anchor="t" anchorCtr="0">
            <a:normAutofit/>
          </a:bodyPr>
          <a:lstStyle>
            <a:lvl1pPr lvl="0" algn="l">
              <a:lnSpc>
                <a:spcPct val="8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3"/>
          <p:cNvSpPr txBox="1">
            <a:spLocks noGrp="1"/>
          </p:cNvSpPr>
          <p:nvPr>
            <p:ph type="dt" idx="10"/>
          </p:nvPr>
        </p:nvSpPr>
        <p:spPr>
          <a:xfrm rot="-5400000">
            <a:off x="-1221413" y="2778452"/>
            <a:ext cx="3341052" cy="91152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3"/>
          <p:cNvSpPr txBox="1">
            <a:spLocks noGrp="1"/>
          </p:cNvSpPr>
          <p:nvPr>
            <p:ph type="ftr" idx="11"/>
          </p:nvPr>
        </p:nvSpPr>
        <p:spPr>
          <a:xfrm rot="-5400000">
            <a:off x="7115989" y="1874064"/>
            <a:ext cx="3543260" cy="512762"/>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3"/>
          <p:cNvSpPr txBox="1">
            <a:spLocks noGrp="1"/>
          </p:cNvSpPr>
          <p:nvPr>
            <p:ph type="sldNum" idx="12"/>
          </p:nvPr>
        </p:nvSpPr>
        <p:spPr>
          <a:xfrm>
            <a:off x="8631238" y="195263"/>
            <a:ext cx="512762" cy="163552"/>
          </a:xfrm>
          <a:prstGeom prst="rect">
            <a:avLst/>
          </a:prstGeom>
          <a:noFill/>
          <a:ln>
            <a:noFill/>
          </a:ln>
        </p:spPr>
        <p:txBody>
          <a:bodyPr spcFirstLastPara="1" wrap="square" lIns="90000" tIns="0" rIns="90000" bIns="0" anchor="t"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CH"/>
              <a:t>‹Nº›</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_Section4">
  <p:cSld name="Title_Section4">
    <p:spTree>
      <p:nvGrpSpPr>
        <p:cNvPr id="1" name="Shape 32"/>
        <p:cNvGrpSpPr/>
        <p:nvPr/>
      </p:nvGrpSpPr>
      <p:grpSpPr>
        <a:xfrm>
          <a:off x="0" y="0"/>
          <a:ext cx="0" cy="0"/>
          <a:chOff x="0" y="0"/>
          <a:chExt cx="0" cy="0"/>
        </a:xfrm>
      </p:grpSpPr>
      <p:sp>
        <p:nvSpPr>
          <p:cNvPr id="33" name="Google Shape;33;p4"/>
          <p:cNvSpPr/>
          <p:nvPr/>
        </p:nvSpPr>
        <p:spPr>
          <a:xfrm>
            <a:off x="4572000" y="0"/>
            <a:ext cx="4572000" cy="51435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Arial"/>
              <a:ea typeface="Arial"/>
              <a:cs typeface="Arial"/>
              <a:sym typeface="Arial"/>
            </a:endParaRPr>
          </a:p>
        </p:txBody>
      </p:sp>
      <p:sp>
        <p:nvSpPr>
          <p:cNvPr id="34" name="Google Shape;34;p4"/>
          <p:cNvSpPr txBox="1">
            <a:spLocks noGrp="1"/>
          </p:cNvSpPr>
          <p:nvPr>
            <p:ph type="title"/>
          </p:nvPr>
        </p:nvSpPr>
        <p:spPr>
          <a:xfrm>
            <a:off x="4572000" y="777875"/>
            <a:ext cx="4058920" cy="1793875"/>
          </a:xfrm>
          <a:prstGeom prst="rect">
            <a:avLst/>
          </a:prstGeom>
          <a:noFill/>
          <a:ln>
            <a:noFill/>
          </a:ln>
        </p:spPr>
        <p:txBody>
          <a:bodyPr spcFirstLastPara="1" wrap="square" lIns="180000" tIns="0" rIns="72000" bIns="46800" anchor="ctr" anchorCtr="0">
            <a:normAutofit/>
          </a:bodyPr>
          <a:lstStyle>
            <a:lvl1pPr lvl="0" algn="l">
              <a:lnSpc>
                <a:spcPct val="80000"/>
              </a:lnSpc>
              <a:spcBef>
                <a:spcPts val="0"/>
              </a:spcBef>
              <a:spcAft>
                <a:spcPts val="0"/>
              </a:spcAft>
              <a:buClr>
                <a:schemeClr val="lt1"/>
              </a:buClr>
              <a:buSzPts val="3200"/>
              <a:buFont typeface="Libre Franklin"/>
              <a:buNone/>
              <a:defRPr sz="32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4"/>
          <p:cNvSpPr txBox="1">
            <a:spLocks noGrp="1"/>
          </p:cNvSpPr>
          <p:nvPr>
            <p:ph type="body" idx="1"/>
          </p:nvPr>
        </p:nvSpPr>
        <p:spPr>
          <a:xfrm>
            <a:off x="4572000" y="2571750"/>
            <a:ext cx="4058920" cy="2156508"/>
          </a:xfrm>
          <a:prstGeom prst="rect">
            <a:avLst/>
          </a:prstGeom>
          <a:noFill/>
          <a:ln>
            <a:noFill/>
          </a:ln>
        </p:spPr>
        <p:txBody>
          <a:bodyPr spcFirstLastPara="1" wrap="square" lIns="180000" tIns="45700" rIns="91425" bIns="45700" anchor="t" anchorCtr="0">
            <a:normAutofit/>
          </a:bodyPr>
          <a:lstStyle>
            <a:lvl1pPr marL="457200" lvl="0" indent="-228600" algn="l">
              <a:lnSpc>
                <a:spcPct val="90000"/>
              </a:lnSpc>
              <a:spcBef>
                <a:spcPts val="750"/>
              </a:spcBef>
              <a:spcAft>
                <a:spcPts val="0"/>
              </a:spcAft>
              <a:buSzPts val="1620"/>
              <a:buNone/>
              <a:defRPr sz="1800">
                <a:solidFill>
                  <a:schemeClr val="lt1"/>
                </a:solidFill>
              </a:defRPr>
            </a:lvl1pPr>
            <a:lvl2pPr marL="914400" lvl="1" indent="-228600" algn="l">
              <a:lnSpc>
                <a:spcPct val="90000"/>
              </a:lnSpc>
              <a:spcBef>
                <a:spcPts val="375"/>
              </a:spcBef>
              <a:spcAft>
                <a:spcPts val="0"/>
              </a:spcAft>
              <a:buSzPts val="1500"/>
              <a:buNone/>
              <a:defRPr sz="1500">
                <a:solidFill>
                  <a:srgbClr val="918F8F"/>
                </a:solidFill>
              </a:defRPr>
            </a:lvl2pPr>
            <a:lvl3pPr marL="1371600" lvl="2" indent="-228600" algn="l">
              <a:lnSpc>
                <a:spcPct val="90000"/>
              </a:lnSpc>
              <a:spcBef>
                <a:spcPts val="375"/>
              </a:spcBef>
              <a:spcAft>
                <a:spcPts val="0"/>
              </a:spcAft>
              <a:buClr>
                <a:srgbClr val="918F8F"/>
              </a:buClr>
              <a:buSzPts val="1215"/>
              <a:buNone/>
              <a:defRPr sz="1350">
                <a:solidFill>
                  <a:srgbClr val="918F8F"/>
                </a:solidFill>
              </a:defRPr>
            </a:lvl3pPr>
            <a:lvl4pPr marL="1828800" lvl="3" indent="-228600" algn="l">
              <a:lnSpc>
                <a:spcPct val="90000"/>
              </a:lnSpc>
              <a:spcBef>
                <a:spcPts val="375"/>
              </a:spcBef>
              <a:spcAft>
                <a:spcPts val="0"/>
              </a:spcAft>
              <a:buClr>
                <a:srgbClr val="918F8F"/>
              </a:buClr>
              <a:buSzPts val="1200"/>
              <a:buNone/>
              <a:defRPr sz="1200">
                <a:solidFill>
                  <a:srgbClr val="918F8F"/>
                </a:solidFill>
              </a:defRPr>
            </a:lvl4pPr>
            <a:lvl5pPr marL="2286000" lvl="4" indent="-228600" algn="l">
              <a:lnSpc>
                <a:spcPct val="90000"/>
              </a:lnSpc>
              <a:spcBef>
                <a:spcPts val="375"/>
              </a:spcBef>
              <a:spcAft>
                <a:spcPts val="0"/>
              </a:spcAft>
              <a:buClr>
                <a:srgbClr val="918F8F"/>
              </a:buClr>
              <a:buSzPts val="1200"/>
              <a:buNone/>
              <a:defRPr sz="1200">
                <a:solidFill>
                  <a:srgbClr val="918F8F"/>
                </a:solidFill>
              </a:defRPr>
            </a:lvl5pPr>
            <a:lvl6pPr marL="2743200" lvl="5" indent="-228600" algn="l">
              <a:lnSpc>
                <a:spcPct val="90000"/>
              </a:lnSpc>
              <a:spcBef>
                <a:spcPts val="375"/>
              </a:spcBef>
              <a:spcAft>
                <a:spcPts val="0"/>
              </a:spcAft>
              <a:buClr>
                <a:srgbClr val="918F8F"/>
              </a:buClr>
              <a:buSzPts val="1200"/>
              <a:buNone/>
              <a:defRPr sz="1200">
                <a:solidFill>
                  <a:srgbClr val="918F8F"/>
                </a:solidFill>
              </a:defRPr>
            </a:lvl6pPr>
            <a:lvl7pPr marL="3200400" lvl="6" indent="-228600" algn="l">
              <a:lnSpc>
                <a:spcPct val="90000"/>
              </a:lnSpc>
              <a:spcBef>
                <a:spcPts val="375"/>
              </a:spcBef>
              <a:spcAft>
                <a:spcPts val="0"/>
              </a:spcAft>
              <a:buClr>
                <a:srgbClr val="918F8F"/>
              </a:buClr>
              <a:buSzPts val="1200"/>
              <a:buNone/>
              <a:defRPr sz="1200">
                <a:solidFill>
                  <a:srgbClr val="918F8F"/>
                </a:solidFill>
              </a:defRPr>
            </a:lvl7pPr>
            <a:lvl8pPr marL="3657600" lvl="7" indent="-228600" algn="l">
              <a:lnSpc>
                <a:spcPct val="90000"/>
              </a:lnSpc>
              <a:spcBef>
                <a:spcPts val="375"/>
              </a:spcBef>
              <a:spcAft>
                <a:spcPts val="0"/>
              </a:spcAft>
              <a:buClr>
                <a:srgbClr val="918F8F"/>
              </a:buClr>
              <a:buSzPts val="1200"/>
              <a:buNone/>
              <a:defRPr sz="1200">
                <a:solidFill>
                  <a:srgbClr val="918F8F"/>
                </a:solidFill>
              </a:defRPr>
            </a:lvl8pPr>
            <a:lvl9pPr marL="4114800" lvl="8" indent="-228600" algn="l">
              <a:lnSpc>
                <a:spcPct val="90000"/>
              </a:lnSpc>
              <a:spcBef>
                <a:spcPts val="375"/>
              </a:spcBef>
              <a:spcAft>
                <a:spcPts val="0"/>
              </a:spcAft>
              <a:buClr>
                <a:srgbClr val="918F8F"/>
              </a:buClr>
              <a:buSzPts val="1200"/>
              <a:buNone/>
              <a:defRPr sz="1200">
                <a:solidFill>
                  <a:srgbClr val="918F8F"/>
                </a:solidFill>
              </a:defRPr>
            </a:lvl9pPr>
          </a:lstStyle>
          <a:p>
            <a:endParaRPr/>
          </a:p>
        </p:txBody>
      </p:sp>
      <p:sp>
        <p:nvSpPr>
          <p:cNvPr id="36" name="Google Shape;36;p4"/>
          <p:cNvSpPr>
            <a:spLocks noGrp="1"/>
          </p:cNvSpPr>
          <p:nvPr>
            <p:ph type="pic" idx="2"/>
          </p:nvPr>
        </p:nvSpPr>
        <p:spPr>
          <a:xfrm>
            <a:off x="904875" y="0"/>
            <a:ext cx="3667125" cy="5143500"/>
          </a:xfrm>
          <a:prstGeom prst="rect">
            <a:avLst/>
          </a:prstGeom>
          <a:noFill/>
          <a:ln>
            <a:noFill/>
          </a:ln>
        </p:spPr>
      </p:sp>
      <p:sp>
        <p:nvSpPr>
          <p:cNvPr id="37" name="Google Shape;37;p4"/>
          <p:cNvSpPr txBox="1">
            <a:spLocks noGrp="1"/>
          </p:cNvSpPr>
          <p:nvPr>
            <p:ph type="dt" idx="10"/>
          </p:nvPr>
        </p:nvSpPr>
        <p:spPr>
          <a:xfrm rot="-5400000">
            <a:off x="-1221413" y="2778452"/>
            <a:ext cx="3341052" cy="91152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4"/>
          <p:cNvSpPr txBox="1">
            <a:spLocks noGrp="1"/>
          </p:cNvSpPr>
          <p:nvPr>
            <p:ph type="ftr" idx="11"/>
          </p:nvPr>
        </p:nvSpPr>
        <p:spPr>
          <a:xfrm rot="-5400000">
            <a:off x="7115989" y="1874064"/>
            <a:ext cx="3543260" cy="512762"/>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4"/>
          <p:cNvSpPr txBox="1">
            <a:spLocks noGrp="1"/>
          </p:cNvSpPr>
          <p:nvPr>
            <p:ph type="sldNum" idx="12"/>
          </p:nvPr>
        </p:nvSpPr>
        <p:spPr>
          <a:xfrm>
            <a:off x="8631238" y="195263"/>
            <a:ext cx="512762" cy="163552"/>
          </a:xfrm>
          <a:prstGeom prst="rect">
            <a:avLst/>
          </a:prstGeom>
          <a:noFill/>
          <a:ln>
            <a:noFill/>
          </a:ln>
        </p:spPr>
        <p:txBody>
          <a:bodyPr spcFirstLastPara="1" wrap="square" lIns="90000" tIns="0" rIns="90000" bIns="0" anchor="t" anchorCtr="0">
            <a:noAutofit/>
          </a:bodyPr>
          <a:lstStyle>
            <a:lvl1pPr marL="0" lvl="0" indent="0" algn="ctr">
              <a:spcBef>
                <a:spcPts val="0"/>
              </a:spcBef>
              <a:buNone/>
              <a:defRPr sz="700" b="1">
                <a:solidFill>
                  <a:schemeClr val="lt1"/>
                </a:solidFill>
                <a:latin typeface="Libre Franklin"/>
                <a:ea typeface="Libre Franklin"/>
                <a:cs typeface="Libre Franklin"/>
                <a:sym typeface="Libre Franklin"/>
              </a:defRPr>
            </a:lvl1pPr>
            <a:lvl2pPr marL="0" lvl="1" indent="0" algn="ctr">
              <a:spcBef>
                <a:spcPts val="0"/>
              </a:spcBef>
              <a:buNone/>
              <a:defRPr sz="700" b="1">
                <a:solidFill>
                  <a:schemeClr val="lt1"/>
                </a:solidFill>
                <a:latin typeface="Libre Franklin"/>
                <a:ea typeface="Libre Franklin"/>
                <a:cs typeface="Libre Franklin"/>
                <a:sym typeface="Libre Franklin"/>
              </a:defRPr>
            </a:lvl2pPr>
            <a:lvl3pPr marL="0" lvl="2" indent="0" algn="ctr">
              <a:spcBef>
                <a:spcPts val="0"/>
              </a:spcBef>
              <a:buNone/>
              <a:defRPr sz="700" b="1">
                <a:solidFill>
                  <a:schemeClr val="lt1"/>
                </a:solidFill>
                <a:latin typeface="Libre Franklin"/>
                <a:ea typeface="Libre Franklin"/>
                <a:cs typeface="Libre Franklin"/>
                <a:sym typeface="Libre Franklin"/>
              </a:defRPr>
            </a:lvl3pPr>
            <a:lvl4pPr marL="0" lvl="3" indent="0" algn="ctr">
              <a:spcBef>
                <a:spcPts val="0"/>
              </a:spcBef>
              <a:buNone/>
              <a:defRPr sz="700" b="1">
                <a:solidFill>
                  <a:schemeClr val="lt1"/>
                </a:solidFill>
                <a:latin typeface="Libre Franklin"/>
                <a:ea typeface="Libre Franklin"/>
                <a:cs typeface="Libre Franklin"/>
                <a:sym typeface="Libre Franklin"/>
              </a:defRPr>
            </a:lvl4pPr>
            <a:lvl5pPr marL="0" lvl="4" indent="0" algn="ctr">
              <a:spcBef>
                <a:spcPts val="0"/>
              </a:spcBef>
              <a:buNone/>
              <a:defRPr sz="700" b="1">
                <a:solidFill>
                  <a:schemeClr val="lt1"/>
                </a:solidFill>
                <a:latin typeface="Libre Franklin"/>
                <a:ea typeface="Libre Franklin"/>
                <a:cs typeface="Libre Franklin"/>
                <a:sym typeface="Libre Franklin"/>
              </a:defRPr>
            </a:lvl5pPr>
            <a:lvl6pPr marL="0" lvl="5" indent="0" algn="ctr">
              <a:spcBef>
                <a:spcPts val="0"/>
              </a:spcBef>
              <a:buNone/>
              <a:defRPr sz="700" b="1">
                <a:solidFill>
                  <a:schemeClr val="lt1"/>
                </a:solidFill>
                <a:latin typeface="Libre Franklin"/>
                <a:ea typeface="Libre Franklin"/>
                <a:cs typeface="Libre Franklin"/>
                <a:sym typeface="Libre Franklin"/>
              </a:defRPr>
            </a:lvl6pPr>
            <a:lvl7pPr marL="0" lvl="6" indent="0" algn="ctr">
              <a:spcBef>
                <a:spcPts val="0"/>
              </a:spcBef>
              <a:buNone/>
              <a:defRPr sz="700" b="1">
                <a:solidFill>
                  <a:schemeClr val="lt1"/>
                </a:solidFill>
                <a:latin typeface="Libre Franklin"/>
                <a:ea typeface="Libre Franklin"/>
                <a:cs typeface="Libre Franklin"/>
                <a:sym typeface="Libre Franklin"/>
              </a:defRPr>
            </a:lvl7pPr>
            <a:lvl8pPr marL="0" lvl="7" indent="0" algn="ctr">
              <a:spcBef>
                <a:spcPts val="0"/>
              </a:spcBef>
              <a:buNone/>
              <a:defRPr sz="700" b="1">
                <a:solidFill>
                  <a:schemeClr val="lt1"/>
                </a:solidFill>
                <a:latin typeface="Libre Franklin"/>
                <a:ea typeface="Libre Franklin"/>
                <a:cs typeface="Libre Franklin"/>
                <a:sym typeface="Libre Franklin"/>
              </a:defRPr>
            </a:lvl8pPr>
            <a:lvl9pPr marL="0" lvl="8" indent="0" algn="ctr">
              <a:spcBef>
                <a:spcPts val="0"/>
              </a:spcBef>
              <a:buNone/>
              <a:defRPr sz="700" b="1">
                <a:solidFill>
                  <a:schemeClr val="lt1"/>
                </a:solidFill>
                <a:latin typeface="Libre Franklin"/>
                <a:ea typeface="Libre Franklin"/>
                <a:cs typeface="Libre Franklin"/>
                <a:sym typeface="Libre Franklin"/>
              </a:defRPr>
            </a:lvl9pPr>
          </a:lstStyle>
          <a:p>
            <a:pPr marL="0" lvl="0" indent="0" algn="ctr" rtl="0">
              <a:spcBef>
                <a:spcPts val="0"/>
              </a:spcBef>
              <a:spcAft>
                <a:spcPts val="0"/>
              </a:spcAft>
              <a:buNone/>
            </a:pPr>
            <a:fld id="{00000000-1234-1234-1234-123412341234}" type="slidenum">
              <a:rPr lang="fr-CH"/>
              <a:t>‹Nº›</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_Only">
  <p:cSld name="Title_Only">
    <p:spTree>
      <p:nvGrpSpPr>
        <p:cNvPr id="1" name="Shape 40"/>
        <p:cNvGrpSpPr/>
        <p:nvPr/>
      </p:nvGrpSpPr>
      <p:grpSpPr>
        <a:xfrm>
          <a:off x="0" y="0"/>
          <a:ext cx="0" cy="0"/>
          <a:chOff x="0" y="0"/>
          <a:chExt cx="0" cy="0"/>
        </a:xfrm>
      </p:grpSpPr>
      <p:sp>
        <p:nvSpPr>
          <p:cNvPr id="41" name="Google Shape;41;p5"/>
          <p:cNvSpPr txBox="1">
            <a:spLocks noGrp="1"/>
          </p:cNvSpPr>
          <p:nvPr>
            <p:ph type="title"/>
          </p:nvPr>
        </p:nvSpPr>
        <p:spPr>
          <a:xfrm>
            <a:off x="904875" y="179552"/>
            <a:ext cx="3667125" cy="1072753"/>
          </a:xfrm>
          <a:prstGeom prst="rect">
            <a:avLst/>
          </a:prstGeom>
          <a:noFill/>
          <a:ln>
            <a:noFill/>
          </a:ln>
        </p:spPr>
        <p:txBody>
          <a:bodyPr spcFirstLastPara="1" wrap="square" lIns="180000" tIns="0" rIns="72000" bIns="46800" anchor="t" anchorCtr="0">
            <a:normAutofit/>
          </a:bodyPr>
          <a:lstStyle>
            <a:lvl1pPr lvl="0" algn="l">
              <a:lnSpc>
                <a:spcPct val="8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5"/>
          <p:cNvSpPr txBox="1">
            <a:spLocks noGrp="1"/>
          </p:cNvSpPr>
          <p:nvPr>
            <p:ph type="dt" idx="10"/>
          </p:nvPr>
        </p:nvSpPr>
        <p:spPr>
          <a:xfrm rot="-5400000">
            <a:off x="-1221413" y="2778452"/>
            <a:ext cx="3341052" cy="91152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5"/>
          <p:cNvSpPr txBox="1">
            <a:spLocks noGrp="1"/>
          </p:cNvSpPr>
          <p:nvPr>
            <p:ph type="ftr" idx="11"/>
          </p:nvPr>
        </p:nvSpPr>
        <p:spPr>
          <a:xfrm rot="-5400000">
            <a:off x="7115989" y="1874064"/>
            <a:ext cx="3543260" cy="512762"/>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5"/>
          <p:cNvSpPr txBox="1">
            <a:spLocks noGrp="1"/>
          </p:cNvSpPr>
          <p:nvPr>
            <p:ph type="sldNum" idx="12"/>
          </p:nvPr>
        </p:nvSpPr>
        <p:spPr>
          <a:xfrm>
            <a:off x="8631238" y="195263"/>
            <a:ext cx="512762" cy="163552"/>
          </a:xfrm>
          <a:prstGeom prst="rect">
            <a:avLst/>
          </a:prstGeom>
          <a:noFill/>
          <a:ln>
            <a:noFill/>
          </a:ln>
        </p:spPr>
        <p:txBody>
          <a:bodyPr spcFirstLastPara="1" wrap="square" lIns="90000" tIns="0" rIns="90000" bIns="0" anchor="t"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CH"/>
              <a:t>‹Nº›</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_Section3">
  <p:cSld name="Title_Section3">
    <p:spTree>
      <p:nvGrpSpPr>
        <p:cNvPr id="1" name="Shape 45"/>
        <p:cNvGrpSpPr/>
        <p:nvPr/>
      </p:nvGrpSpPr>
      <p:grpSpPr>
        <a:xfrm>
          <a:off x="0" y="0"/>
          <a:ext cx="0" cy="0"/>
          <a:chOff x="0" y="0"/>
          <a:chExt cx="0" cy="0"/>
        </a:xfrm>
      </p:grpSpPr>
      <p:sp>
        <p:nvSpPr>
          <p:cNvPr id="46" name="Google Shape;46;p6"/>
          <p:cNvSpPr/>
          <p:nvPr/>
        </p:nvSpPr>
        <p:spPr>
          <a:xfrm>
            <a:off x="4572000" y="0"/>
            <a:ext cx="4572000" cy="51435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Arial"/>
              <a:ea typeface="Arial"/>
              <a:cs typeface="Arial"/>
              <a:sym typeface="Arial"/>
            </a:endParaRPr>
          </a:p>
        </p:txBody>
      </p:sp>
      <p:sp>
        <p:nvSpPr>
          <p:cNvPr id="47" name="Google Shape;47;p6"/>
          <p:cNvSpPr txBox="1">
            <a:spLocks noGrp="1"/>
          </p:cNvSpPr>
          <p:nvPr>
            <p:ph type="title"/>
          </p:nvPr>
        </p:nvSpPr>
        <p:spPr>
          <a:xfrm>
            <a:off x="4572000" y="777875"/>
            <a:ext cx="4058920" cy="1793875"/>
          </a:xfrm>
          <a:prstGeom prst="rect">
            <a:avLst/>
          </a:prstGeom>
          <a:noFill/>
          <a:ln>
            <a:noFill/>
          </a:ln>
        </p:spPr>
        <p:txBody>
          <a:bodyPr spcFirstLastPara="1" wrap="square" lIns="180000" tIns="0" rIns="72000" bIns="46800" anchor="ctr" anchorCtr="0">
            <a:normAutofit/>
          </a:bodyPr>
          <a:lstStyle>
            <a:lvl1pPr lvl="0" algn="l">
              <a:lnSpc>
                <a:spcPct val="80000"/>
              </a:lnSpc>
              <a:spcBef>
                <a:spcPts val="0"/>
              </a:spcBef>
              <a:spcAft>
                <a:spcPts val="0"/>
              </a:spcAft>
              <a:buClr>
                <a:schemeClr val="lt1"/>
              </a:buClr>
              <a:buSzPts val="3200"/>
              <a:buFont typeface="Libre Franklin"/>
              <a:buNone/>
              <a:defRPr sz="32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6"/>
          <p:cNvSpPr txBox="1">
            <a:spLocks noGrp="1"/>
          </p:cNvSpPr>
          <p:nvPr>
            <p:ph type="body" idx="1"/>
          </p:nvPr>
        </p:nvSpPr>
        <p:spPr>
          <a:xfrm>
            <a:off x="4572000" y="2571750"/>
            <a:ext cx="4058920" cy="2156508"/>
          </a:xfrm>
          <a:prstGeom prst="rect">
            <a:avLst/>
          </a:prstGeom>
          <a:noFill/>
          <a:ln>
            <a:noFill/>
          </a:ln>
        </p:spPr>
        <p:txBody>
          <a:bodyPr spcFirstLastPara="1" wrap="square" lIns="180000" tIns="45700" rIns="91425" bIns="45700" anchor="t" anchorCtr="0">
            <a:normAutofit/>
          </a:bodyPr>
          <a:lstStyle>
            <a:lvl1pPr marL="457200" lvl="0" indent="-228600" algn="l">
              <a:lnSpc>
                <a:spcPct val="90000"/>
              </a:lnSpc>
              <a:spcBef>
                <a:spcPts val="750"/>
              </a:spcBef>
              <a:spcAft>
                <a:spcPts val="0"/>
              </a:spcAft>
              <a:buSzPts val="1620"/>
              <a:buNone/>
              <a:defRPr sz="1800">
                <a:solidFill>
                  <a:schemeClr val="lt1"/>
                </a:solidFill>
              </a:defRPr>
            </a:lvl1pPr>
            <a:lvl2pPr marL="914400" lvl="1" indent="-228600" algn="l">
              <a:lnSpc>
                <a:spcPct val="90000"/>
              </a:lnSpc>
              <a:spcBef>
                <a:spcPts val="375"/>
              </a:spcBef>
              <a:spcAft>
                <a:spcPts val="0"/>
              </a:spcAft>
              <a:buSzPts val="1500"/>
              <a:buNone/>
              <a:defRPr sz="1500">
                <a:solidFill>
                  <a:srgbClr val="918F8F"/>
                </a:solidFill>
              </a:defRPr>
            </a:lvl2pPr>
            <a:lvl3pPr marL="1371600" lvl="2" indent="-228600" algn="l">
              <a:lnSpc>
                <a:spcPct val="90000"/>
              </a:lnSpc>
              <a:spcBef>
                <a:spcPts val="375"/>
              </a:spcBef>
              <a:spcAft>
                <a:spcPts val="0"/>
              </a:spcAft>
              <a:buClr>
                <a:srgbClr val="918F8F"/>
              </a:buClr>
              <a:buSzPts val="1215"/>
              <a:buNone/>
              <a:defRPr sz="1350">
                <a:solidFill>
                  <a:srgbClr val="918F8F"/>
                </a:solidFill>
              </a:defRPr>
            </a:lvl3pPr>
            <a:lvl4pPr marL="1828800" lvl="3" indent="-228600" algn="l">
              <a:lnSpc>
                <a:spcPct val="90000"/>
              </a:lnSpc>
              <a:spcBef>
                <a:spcPts val="375"/>
              </a:spcBef>
              <a:spcAft>
                <a:spcPts val="0"/>
              </a:spcAft>
              <a:buClr>
                <a:srgbClr val="918F8F"/>
              </a:buClr>
              <a:buSzPts val="1200"/>
              <a:buNone/>
              <a:defRPr sz="1200">
                <a:solidFill>
                  <a:srgbClr val="918F8F"/>
                </a:solidFill>
              </a:defRPr>
            </a:lvl4pPr>
            <a:lvl5pPr marL="2286000" lvl="4" indent="-228600" algn="l">
              <a:lnSpc>
                <a:spcPct val="90000"/>
              </a:lnSpc>
              <a:spcBef>
                <a:spcPts val="375"/>
              </a:spcBef>
              <a:spcAft>
                <a:spcPts val="0"/>
              </a:spcAft>
              <a:buClr>
                <a:srgbClr val="918F8F"/>
              </a:buClr>
              <a:buSzPts val="1200"/>
              <a:buNone/>
              <a:defRPr sz="1200">
                <a:solidFill>
                  <a:srgbClr val="918F8F"/>
                </a:solidFill>
              </a:defRPr>
            </a:lvl5pPr>
            <a:lvl6pPr marL="2743200" lvl="5" indent="-228600" algn="l">
              <a:lnSpc>
                <a:spcPct val="90000"/>
              </a:lnSpc>
              <a:spcBef>
                <a:spcPts val="375"/>
              </a:spcBef>
              <a:spcAft>
                <a:spcPts val="0"/>
              </a:spcAft>
              <a:buClr>
                <a:srgbClr val="918F8F"/>
              </a:buClr>
              <a:buSzPts val="1200"/>
              <a:buNone/>
              <a:defRPr sz="1200">
                <a:solidFill>
                  <a:srgbClr val="918F8F"/>
                </a:solidFill>
              </a:defRPr>
            </a:lvl6pPr>
            <a:lvl7pPr marL="3200400" lvl="6" indent="-228600" algn="l">
              <a:lnSpc>
                <a:spcPct val="90000"/>
              </a:lnSpc>
              <a:spcBef>
                <a:spcPts val="375"/>
              </a:spcBef>
              <a:spcAft>
                <a:spcPts val="0"/>
              </a:spcAft>
              <a:buClr>
                <a:srgbClr val="918F8F"/>
              </a:buClr>
              <a:buSzPts val="1200"/>
              <a:buNone/>
              <a:defRPr sz="1200">
                <a:solidFill>
                  <a:srgbClr val="918F8F"/>
                </a:solidFill>
              </a:defRPr>
            </a:lvl7pPr>
            <a:lvl8pPr marL="3657600" lvl="7" indent="-228600" algn="l">
              <a:lnSpc>
                <a:spcPct val="90000"/>
              </a:lnSpc>
              <a:spcBef>
                <a:spcPts val="375"/>
              </a:spcBef>
              <a:spcAft>
                <a:spcPts val="0"/>
              </a:spcAft>
              <a:buClr>
                <a:srgbClr val="918F8F"/>
              </a:buClr>
              <a:buSzPts val="1200"/>
              <a:buNone/>
              <a:defRPr sz="1200">
                <a:solidFill>
                  <a:srgbClr val="918F8F"/>
                </a:solidFill>
              </a:defRPr>
            </a:lvl8pPr>
            <a:lvl9pPr marL="4114800" lvl="8" indent="-228600" algn="l">
              <a:lnSpc>
                <a:spcPct val="90000"/>
              </a:lnSpc>
              <a:spcBef>
                <a:spcPts val="375"/>
              </a:spcBef>
              <a:spcAft>
                <a:spcPts val="0"/>
              </a:spcAft>
              <a:buClr>
                <a:srgbClr val="918F8F"/>
              </a:buClr>
              <a:buSzPts val="1200"/>
              <a:buNone/>
              <a:defRPr sz="1200">
                <a:solidFill>
                  <a:srgbClr val="918F8F"/>
                </a:solidFill>
              </a:defRPr>
            </a:lvl9pPr>
          </a:lstStyle>
          <a:p>
            <a:endParaRPr/>
          </a:p>
        </p:txBody>
      </p:sp>
      <p:sp>
        <p:nvSpPr>
          <p:cNvPr id="49" name="Google Shape;49;p6"/>
          <p:cNvSpPr>
            <a:spLocks noGrp="1"/>
          </p:cNvSpPr>
          <p:nvPr>
            <p:ph type="pic" idx="2"/>
          </p:nvPr>
        </p:nvSpPr>
        <p:spPr>
          <a:xfrm>
            <a:off x="904875" y="0"/>
            <a:ext cx="3667125" cy="5143500"/>
          </a:xfrm>
          <a:prstGeom prst="rect">
            <a:avLst/>
          </a:prstGeom>
          <a:noFill/>
          <a:ln>
            <a:noFill/>
          </a:ln>
        </p:spPr>
      </p:sp>
      <p:sp>
        <p:nvSpPr>
          <p:cNvPr id="50" name="Google Shape;50;p6"/>
          <p:cNvSpPr txBox="1">
            <a:spLocks noGrp="1"/>
          </p:cNvSpPr>
          <p:nvPr>
            <p:ph type="dt" idx="10"/>
          </p:nvPr>
        </p:nvSpPr>
        <p:spPr>
          <a:xfrm rot="-5400000">
            <a:off x="-1221413" y="2778452"/>
            <a:ext cx="3341052" cy="91152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6"/>
          <p:cNvSpPr txBox="1">
            <a:spLocks noGrp="1"/>
          </p:cNvSpPr>
          <p:nvPr>
            <p:ph type="ftr" idx="11"/>
          </p:nvPr>
        </p:nvSpPr>
        <p:spPr>
          <a:xfrm rot="-5400000">
            <a:off x="7115989" y="1874064"/>
            <a:ext cx="3543260" cy="512762"/>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6"/>
          <p:cNvSpPr txBox="1">
            <a:spLocks noGrp="1"/>
          </p:cNvSpPr>
          <p:nvPr>
            <p:ph type="sldNum" idx="12"/>
          </p:nvPr>
        </p:nvSpPr>
        <p:spPr>
          <a:xfrm>
            <a:off x="8631238" y="195263"/>
            <a:ext cx="512762" cy="163552"/>
          </a:xfrm>
          <a:prstGeom prst="rect">
            <a:avLst/>
          </a:prstGeom>
          <a:noFill/>
          <a:ln>
            <a:noFill/>
          </a:ln>
        </p:spPr>
        <p:txBody>
          <a:bodyPr spcFirstLastPara="1" wrap="square" lIns="90000" tIns="0" rIns="90000" bIns="0" anchor="t" anchorCtr="0">
            <a:noAutofit/>
          </a:bodyPr>
          <a:lstStyle>
            <a:lvl1pPr marL="0" lvl="0" indent="0" algn="ctr">
              <a:spcBef>
                <a:spcPts val="0"/>
              </a:spcBef>
              <a:buNone/>
              <a:defRPr sz="700" b="1">
                <a:solidFill>
                  <a:schemeClr val="lt1"/>
                </a:solidFill>
                <a:latin typeface="Libre Franklin"/>
                <a:ea typeface="Libre Franklin"/>
                <a:cs typeface="Libre Franklin"/>
                <a:sym typeface="Libre Franklin"/>
              </a:defRPr>
            </a:lvl1pPr>
            <a:lvl2pPr marL="0" lvl="1" indent="0" algn="ctr">
              <a:spcBef>
                <a:spcPts val="0"/>
              </a:spcBef>
              <a:buNone/>
              <a:defRPr sz="700" b="1">
                <a:solidFill>
                  <a:schemeClr val="lt1"/>
                </a:solidFill>
                <a:latin typeface="Libre Franklin"/>
                <a:ea typeface="Libre Franklin"/>
                <a:cs typeface="Libre Franklin"/>
                <a:sym typeface="Libre Franklin"/>
              </a:defRPr>
            </a:lvl2pPr>
            <a:lvl3pPr marL="0" lvl="2" indent="0" algn="ctr">
              <a:spcBef>
                <a:spcPts val="0"/>
              </a:spcBef>
              <a:buNone/>
              <a:defRPr sz="700" b="1">
                <a:solidFill>
                  <a:schemeClr val="lt1"/>
                </a:solidFill>
                <a:latin typeface="Libre Franklin"/>
                <a:ea typeface="Libre Franklin"/>
                <a:cs typeface="Libre Franklin"/>
                <a:sym typeface="Libre Franklin"/>
              </a:defRPr>
            </a:lvl3pPr>
            <a:lvl4pPr marL="0" lvl="3" indent="0" algn="ctr">
              <a:spcBef>
                <a:spcPts val="0"/>
              </a:spcBef>
              <a:buNone/>
              <a:defRPr sz="700" b="1">
                <a:solidFill>
                  <a:schemeClr val="lt1"/>
                </a:solidFill>
                <a:latin typeface="Libre Franklin"/>
                <a:ea typeface="Libre Franklin"/>
                <a:cs typeface="Libre Franklin"/>
                <a:sym typeface="Libre Franklin"/>
              </a:defRPr>
            </a:lvl4pPr>
            <a:lvl5pPr marL="0" lvl="4" indent="0" algn="ctr">
              <a:spcBef>
                <a:spcPts val="0"/>
              </a:spcBef>
              <a:buNone/>
              <a:defRPr sz="700" b="1">
                <a:solidFill>
                  <a:schemeClr val="lt1"/>
                </a:solidFill>
                <a:latin typeface="Libre Franklin"/>
                <a:ea typeface="Libre Franklin"/>
                <a:cs typeface="Libre Franklin"/>
                <a:sym typeface="Libre Franklin"/>
              </a:defRPr>
            </a:lvl5pPr>
            <a:lvl6pPr marL="0" lvl="5" indent="0" algn="ctr">
              <a:spcBef>
                <a:spcPts val="0"/>
              </a:spcBef>
              <a:buNone/>
              <a:defRPr sz="700" b="1">
                <a:solidFill>
                  <a:schemeClr val="lt1"/>
                </a:solidFill>
                <a:latin typeface="Libre Franklin"/>
                <a:ea typeface="Libre Franklin"/>
                <a:cs typeface="Libre Franklin"/>
                <a:sym typeface="Libre Franklin"/>
              </a:defRPr>
            </a:lvl6pPr>
            <a:lvl7pPr marL="0" lvl="6" indent="0" algn="ctr">
              <a:spcBef>
                <a:spcPts val="0"/>
              </a:spcBef>
              <a:buNone/>
              <a:defRPr sz="700" b="1">
                <a:solidFill>
                  <a:schemeClr val="lt1"/>
                </a:solidFill>
                <a:latin typeface="Libre Franklin"/>
                <a:ea typeface="Libre Franklin"/>
                <a:cs typeface="Libre Franklin"/>
                <a:sym typeface="Libre Franklin"/>
              </a:defRPr>
            </a:lvl7pPr>
            <a:lvl8pPr marL="0" lvl="7" indent="0" algn="ctr">
              <a:spcBef>
                <a:spcPts val="0"/>
              </a:spcBef>
              <a:buNone/>
              <a:defRPr sz="700" b="1">
                <a:solidFill>
                  <a:schemeClr val="lt1"/>
                </a:solidFill>
                <a:latin typeface="Libre Franklin"/>
                <a:ea typeface="Libre Franklin"/>
                <a:cs typeface="Libre Franklin"/>
                <a:sym typeface="Libre Franklin"/>
              </a:defRPr>
            </a:lvl8pPr>
            <a:lvl9pPr marL="0" lvl="8" indent="0" algn="ctr">
              <a:spcBef>
                <a:spcPts val="0"/>
              </a:spcBef>
              <a:buNone/>
              <a:defRPr sz="700" b="1">
                <a:solidFill>
                  <a:schemeClr val="lt1"/>
                </a:solidFill>
                <a:latin typeface="Libre Franklin"/>
                <a:ea typeface="Libre Franklin"/>
                <a:cs typeface="Libre Franklin"/>
                <a:sym typeface="Libre Franklin"/>
              </a:defRPr>
            </a:lvl9pPr>
          </a:lstStyle>
          <a:p>
            <a:pPr marL="0" lvl="0" indent="0" algn="ctr" rtl="0">
              <a:spcBef>
                <a:spcPts val="0"/>
              </a:spcBef>
              <a:spcAft>
                <a:spcPts val="0"/>
              </a:spcAft>
              <a:buNone/>
            </a:pPr>
            <a:fld id="{00000000-1234-1234-1234-123412341234}" type="slidenum">
              <a:rPr lang="fr-CH"/>
              <a:t>‹Nº›</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_Content_Image2">
  <p:cSld name="Title_Content_Image2">
    <p:spTree>
      <p:nvGrpSpPr>
        <p:cNvPr id="1" name="Shape 53"/>
        <p:cNvGrpSpPr/>
        <p:nvPr/>
      </p:nvGrpSpPr>
      <p:grpSpPr>
        <a:xfrm>
          <a:off x="0" y="0"/>
          <a:ext cx="0" cy="0"/>
          <a:chOff x="0" y="0"/>
          <a:chExt cx="0" cy="0"/>
        </a:xfrm>
      </p:grpSpPr>
      <p:sp>
        <p:nvSpPr>
          <p:cNvPr id="54" name="Google Shape;54;p7"/>
          <p:cNvSpPr>
            <a:spLocks noGrp="1"/>
          </p:cNvSpPr>
          <p:nvPr>
            <p:ph type="pic" idx="2"/>
          </p:nvPr>
        </p:nvSpPr>
        <p:spPr>
          <a:xfrm>
            <a:off x="904875" y="0"/>
            <a:ext cx="3144838" cy="5143500"/>
          </a:xfrm>
          <a:prstGeom prst="rect">
            <a:avLst/>
          </a:prstGeom>
          <a:noFill/>
          <a:ln>
            <a:noFill/>
          </a:ln>
        </p:spPr>
      </p:sp>
      <p:sp>
        <p:nvSpPr>
          <p:cNvPr id="55" name="Google Shape;55;p7"/>
          <p:cNvSpPr txBox="1">
            <a:spLocks noGrp="1"/>
          </p:cNvSpPr>
          <p:nvPr>
            <p:ph type="body" idx="1"/>
          </p:nvPr>
        </p:nvSpPr>
        <p:spPr>
          <a:xfrm>
            <a:off x="4049395" y="1563688"/>
            <a:ext cx="4581525" cy="3386772"/>
          </a:xfrm>
          <a:prstGeom prst="rect">
            <a:avLst/>
          </a:prstGeom>
          <a:noFill/>
          <a:ln>
            <a:noFill/>
          </a:ln>
        </p:spPr>
        <p:txBody>
          <a:bodyPr spcFirstLastPara="1" wrap="square" lIns="180000" tIns="45700" rIns="91425" bIns="45700" anchor="t" anchorCtr="0">
            <a:normAutofit/>
          </a:bodyPr>
          <a:lstStyle>
            <a:lvl1pPr marL="457200" lvl="0" indent="-331470" algn="l">
              <a:lnSpc>
                <a:spcPct val="90000"/>
              </a:lnSpc>
              <a:spcBef>
                <a:spcPts val="750"/>
              </a:spcBef>
              <a:spcAft>
                <a:spcPts val="0"/>
              </a:spcAft>
              <a:buSzPts val="1620"/>
              <a:buChar char="▪"/>
              <a:defRPr/>
            </a:lvl1pPr>
            <a:lvl2pPr marL="914400" lvl="1" indent="-342900" algn="l">
              <a:lnSpc>
                <a:spcPct val="90000"/>
              </a:lnSpc>
              <a:spcBef>
                <a:spcPts val="375"/>
              </a:spcBef>
              <a:spcAft>
                <a:spcPts val="0"/>
              </a:spcAft>
              <a:buSzPts val="1800"/>
              <a:buChar char="•"/>
              <a:defRPr/>
            </a:lvl2pPr>
            <a:lvl3pPr marL="1371600" lvl="2" indent="-331469" algn="l">
              <a:lnSpc>
                <a:spcPct val="90000"/>
              </a:lnSpc>
              <a:spcBef>
                <a:spcPts val="375"/>
              </a:spcBef>
              <a:spcAft>
                <a:spcPts val="0"/>
              </a:spcAft>
              <a:buClr>
                <a:schemeClr val="dk1"/>
              </a:buClr>
              <a:buSzPts val="162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56" name="Google Shape;56;p7"/>
          <p:cNvSpPr txBox="1">
            <a:spLocks noGrp="1"/>
          </p:cNvSpPr>
          <p:nvPr>
            <p:ph type="dt" idx="10"/>
          </p:nvPr>
        </p:nvSpPr>
        <p:spPr>
          <a:xfrm rot="-5400000">
            <a:off x="-1221413" y="2778452"/>
            <a:ext cx="3341052" cy="91152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7"/>
          <p:cNvSpPr txBox="1">
            <a:spLocks noGrp="1"/>
          </p:cNvSpPr>
          <p:nvPr>
            <p:ph type="ftr" idx="11"/>
          </p:nvPr>
        </p:nvSpPr>
        <p:spPr>
          <a:xfrm rot="-5400000">
            <a:off x="7115989" y="1874064"/>
            <a:ext cx="3543260" cy="512762"/>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7"/>
          <p:cNvSpPr txBox="1">
            <a:spLocks noGrp="1"/>
          </p:cNvSpPr>
          <p:nvPr>
            <p:ph type="sldNum" idx="12"/>
          </p:nvPr>
        </p:nvSpPr>
        <p:spPr>
          <a:xfrm>
            <a:off x="8631238" y="195263"/>
            <a:ext cx="512762" cy="163552"/>
          </a:xfrm>
          <a:prstGeom prst="rect">
            <a:avLst/>
          </a:prstGeom>
          <a:noFill/>
          <a:ln>
            <a:noFill/>
          </a:ln>
        </p:spPr>
        <p:txBody>
          <a:bodyPr spcFirstLastPara="1" wrap="square" lIns="90000" tIns="0" rIns="90000" bIns="0" anchor="t"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CH"/>
              <a:t>‹Nº›</a:t>
            </a:fld>
            <a:endParaRPr/>
          </a:p>
        </p:txBody>
      </p:sp>
      <p:sp>
        <p:nvSpPr>
          <p:cNvPr id="59" name="Google Shape;59;p7"/>
          <p:cNvSpPr txBox="1">
            <a:spLocks noGrp="1"/>
          </p:cNvSpPr>
          <p:nvPr>
            <p:ph type="title"/>
          </p:nvPr>
        </p:nvSpPr>
        <p:spPr>
          <a:xfrm>
            <a:off x="904876" y="131032"/>
            <a:ext cx="3144520" cy="1072753"/>
          </a:xfrm>
          <a:prstGeom prst="rect">
            <a:avLst/>
          </a:prstGeom>
          <a:noFill/>
          <a:ln>
            <a:noFill/>
          </a:ln>
        </p:spPr>
        <p:txBody>
          <a:bodyPr spcFirstLastPara="1" wrap="square" lIns="180000" tIns="0" rIns="72000" bIns="46800" anchor="t" anchorCtr="0">
            <a:normAutofit/>
          </a:bodyPr>
          <a:lstStyle>
            <a:lvl1pPr lvl="0" algn="l">
              <a:lnSpc>
                <a:spcPct val="8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_Section1">
  <p:cSld name="Title_Section1">
    <p:spTree>
      <p:nvGrpSpPr>
        <p:cNvPr id="1" name="Shape 60"/>
        <p:cNvGrpSpPr/>
        <p:nvPr/>
      </p:nvGrpSpPr>
      <p:grpSpPr>
        <a:xfrm>
          <a:off x="0" y="0"/>
          <a:ext cx="0" cy="0"/>
          <a:chOff x="0" y="0"/>
          <a:chExt cx="0" cy="0"/>
        </a:xfrm>
      </p:grpSpPr>
      <p:sp>
        <p:nvSpPr>
          <p:cNvPr id="61" name="Google Shape;61;p8"/>
          <p:cNvSpPr/>
          <p:nvPr/>
        </p:nvSpPr>
        <p:spPr>
          <a:xfrm>
            <a:off x="4572000" y="0"/>
            <a:ext cx="4572000" cy="51435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Arial"/>
              <a:ea typeface="Arial"/>
              <a:cs typeface="Arial"/>
              <a:sym typeface="Arial"/>
            </a:endParaRPr>
          </a:p>
        </p:txBody>
      </p:sp>
      <p:sp>
        <p:nvSpPr>
          <p:cNvPr id="62" name="Google Shape;62;p8"/>
          <p:cNvSpPr txBox="1">
            <a:spLocks noGrp="1"/>
          </p:cNvSpPr>
          <p:nvPr>
            <p:ph type="title"/>
          </p:nvPr>
        </p:nvSpPr>
        <p:spPr>
          <a:xfrm>
            <a:off x="4572000" y="777875"/>
            <a:ext cx="4058920" cy="1793875"/>
          </a:xfrm>
          <a:prstGeom prst="rect">
            <a:avLst/>
          </a:prstGeom>
          <a:noFill/>
          <a:ln>
            <a:noFill/>
          </a:ln>
        </p:spPr>
        <p:txBody>
          <a:bodyPr spcFirstLastPara="1" wrap="square" lIns="180000" tIns="0" rIns="72000" bIns="46800" anchor="ctr" anchorCtr="0">
            <a:normAutofit/>
          </a:bodyPr>
          <a:lstStyle>
            <a:lvl1pPr lvl="0" algn="l">
              <a:lnSpc>
                <a:spcPct val="80000"/>
              </a:lnSpc>
              <a:spcBef>
                <a:spcPts val="0"/>
              </a:spcBef>
              <a:spcAft>
                <a:spcPts val="0"/>
              </a:spcAft>
              <a:buClr>
                <a:schemeClr val="lt1"/>
              </a:buClr>
              <a:buSzPts val="3200"/>
              <a:buFont typeface="Libre Franklin"/>
              <a:buNone/>
              <a:defRPr sz="32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8"/>
          <p:cNvSpPr txBox="1">
            <a:spLocks noGrp="1"/>
          </p:cNvSpPr>
          <p:nvPr>
            <p:ph type="body" idx="1"/>
          </p:nvPr>
        </p:nvSpPr>
        <p:spPr>
          <a:xfrm>
            <a:off x="4572000" y="2571750"/>
            <a:ext cx="4058920" cy="2156508"/>
          </a:xfrm>
          <a:prstGeom prst="rect">
            <a:avLst/>
          </a:prstGeom>
          <a:noFill/>
          <a:ln>
            <a:noFill/>
          </a:ln>
        </p:spPr>
        <p:txBody>
          <a:bodyPr spcFirstLastPara="1" wrap="square" lIns="180000" tIns="45700" rIns="91425" bIns="45700" anchor="t" anchorCtr="0">
            <a:normAutofit/>
          </a:bodyPr>
          <a:lstStyle>
            <a:lvl1pPr marL="457200" lvl="0" indent="-228600" algn="l">
              <a:lnSpc>
                <a:spcPct val="90000"/>
              </a:lnSpc>
              <a:spcBef>
                <a:spcPts val="750"/>
              </a:spcBef>
              <a:spcAft>
                <a:spcPts val="0"/>
              </a:spcAft>
              <a:buSzPts val="1620"/>
              <a:buNone/>
              <a:defRPr sz="1800">
                <a:solidFill>
                  <a:schemeClr val="lt1"/>
                </a:solidFill>
              </a:defRPr>
            </a:lvl1pPr>
            <a:lvl2pPr marL="914400" lvl="1" indent="-228600" algn="l">
              <a:lnSpc>
                <a:spcPct val="90000"/>
              </a:lnSpc>
              <a:spcBef>
                <a:spcPts val="375"/>
              </a:spcBef>
              <a:spcAft>
                <a:spcPts val="0"/>
              </a:spcAft>
              <a:buSzPts val="1500"/>
              <a:buNone/>
              <a:defRPr sz="1500">
                <a:solidFill>
                  <a:srgbClr val="918F8F"/>
                </a:solidFill>
              </a:defRPr>
            </a:lvl2pPr>
            <a:lvl3pPr marL="1371600" lvl="2" indent="-228600" algn="l">
              <a:lnSpc>
                <a:spcPct val="90000"/>
              </a:lnSpc>
              <a:spcBef>
                <a:spcPts val="375"/>
              </a:spcBef>
              <a:spcAft>
                <a:spcPts val="0"/>
              </a:spcAft>
              <a:buClr>
                <a:srgbClr val="918F8F"/>
              </a:buClr>
              <a:buSzPts val="1215"/>
              <a:buNone/>
              <a:defRPr sz="1350">
                <a:solidFill>
                  <a:srgbClr val="918F8F"/>
                </a:solidFill>
              </a:defRPr>
            </a:lvl3pPr>
            <a:lvl4pPr marL="1828800" lvl="3" indent="-228600" algn="l">
              <a:lnSpc>
                <a:spcPct val="90000"/>
              </a:lnSpc>
              <a:spcBef>
                <a:spcPts val="375"/>
              </a:spcBef>
              <a:spcAft>
                <a:spcPts val="0"/>
              </a:spcAft>
              <a:buClr>
                <a:srgbClr val="918F8F"/>
              </a:buClr>
              <a:buSzPts val="1200"/>
              <a:buNone/>
              <a:defRPr sz="1200">
                <a:solidFill>
                  <a:srgbClr val="918F8F"/>
                </a:solidFill>
              </a:defRPr>
            </a:lvl4pPr>
            <a:lvl5pPr marL="2286000" lvl="4" indent="-228600" algn="l">
              <a:lnSpc>
                <a:spcPct val="90000"/>
              </a:lnSpc>
              <a:spcBef>
                <a:spcPts val="375"/>
              </a:spcBef>
              <a:spcAft>
                <a:spcPts val="0"/>
              </a:spcAft>
              <a:buClr>
                <a:srgbClr val="918F8F"/>
              </a:buClr>
              <a:buSzPts val="1200"/>
              <a:buNone/>
              <a:defRPr sz="1200">
                <a:solidFill>
                  <a:srgbClr val="918F8F"/>
                </a:solidFill>
              </a:defRPr>
            </a:lvl5pPr>
            <a:lvl6pPr marL="2743200" lvl="5" indent="-228600" algn="l">
              <a:lnSpc>
                <a:spcPct val="90000"/>
              </a:lnSpc>
              <a:spcBef>
                <a:spcPts val="375"/>
              </a:spcBef>
              <a:spcAft>
                <a:spcPts val="0"/>
              </a:spcAft>
              <a:buClr>
                <a:srgbClr val="918F8F"/>
              </a:buClr>
              <a:buSzPts val="1200"/>
              <a:buNone/>
              <a:defRPr sz="1200">
                <a:solidFill>
                  <a:srgbClr val="918F8F"/>
                </a:solidFill>
              </a:defRPr>
            </a:lvl6pPr>
            <a:lvl7pPr marL="3200400" lvl="6" indent="-228600" algn="l">
              <a:lnSpc>
                <a:spcPct val="90000"/>
              </a:lnSpc>
              <a:spcBef>
                <a:spcPts val="375"/>
              </a:spcBef>
              <a:spcAft>
                <a:spcPts val="0"/>
              </a:spcAft>
              <a:buClr>
                <a:srgbClr val="918F8F"/>
              </a:buClr>
              <a:buSzPts val="1200"/>
              <a:buNone/>
              <a:defRPr sz="1200">
                <a:solidFill>
                  <a:srgbClr val="918F8F"/>
                </a:solidFill>
              </a:defRPr>
            </a:lvl7pPr>
            <a:lvl8pPr marL="3657600" lvl="7" indent="-228600" algn="l">
              <a:lnSpc>
                <a:spcPct val="90000"/>
              </a:lnSpc>
              <a:spcBef>
                <a:spcPts val="375"/>
              </a:spcBef>
              <a:spcAft>
                <a:spcPts val="0"/>
              </a:spcAft>
              <a:buClr>
                <a:srgbClr val="918F8F"/>
              </a:buClr>
              <a:buSzPts val="1200"/>
              <a:buNone/>
              <a:defRPr sz="1200">
                <a:solidFill>
                  <a:srgbClr val="918F8F"/>
                </a:solidFill>
              </a:defRPr>
            </a:lvl8pPr>
            <a:lvl9pPr marL="4114800" lvl="8" indent="-228600" algn="l">
              <a:lnSpc>
                <a:spcPct val="90000"/>
              </a:lnSpc>
              <a:spcBef>
                <a:spcPts val="375"/>
              </a:spcBef>
              <a:spcAft>
                <a:spcPts val="0"/>
              </a:spcAft>
              <a:buClr>
                <a:srgbClr val="918F8F"/>
              </a:buClr>
              <a:buSzPts val="1200"/>
              <a:buNone/>
              <a:defRPr sz="1200">
                <a:solidFill>
                  <a:srgbClr val="918F8F"/>
                </a:solidFill>
              </a:defRPr>
            </a:lvl9pPr>
          </a:lstStyle>
          <a:p>
            <a:endParaRPr/>
          </a:p>
        </p:txBody>
      </p:sp>
      <p:sp>
        <p:nvSpPr>
          <p:cNvPr id="64" name="Google Shape;64;p8"/>
          <p:cNvSpPr>
            <a:spLocks noGrp="1"/>
          </p:cNvSpPr>
          <p:nvPr>
            <p:ph type="pic" idx="2"/>
          </p:nvPr>
        </p:nvSpPr>
        <p:spPr>
          <a:xfrm>
            <a:off x="904875" y="0"/>
            <a:ext cx="3667125" cy="5143500"/>
          </a:xfrm>
          <a:prstGeom prst="rect">
            <a:avLst/>
          </a:prstGeom>
          <a:noFill/>
          <a:ln>
            <a:noFill/>
          </a:ln>
        </p:spPr>
      </p:sp>
      <p:sp>
        <p:nvSpPr>
          <p:cNvPr id="65" name="Google Shape;65;p8"/>
          <p:cNvSpPr txBox="1">
            <a:spLocks noGrp="1"/>
          </p:cNvSpPr>
          <p:nvPr>
            <p:ph type="dt" idx="10"/>
          </p:nvPr>
        </p:nvSpPr>
        <p:spPr>
          <a:xfrm rot="-5400000">
            <a:off x="-1221413" y="2778452"/>
            <a:ext cx="3341052" cy="91152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8"/>
          <p:cNvSpPr txBox="1">
            <a:spLocks noGrp="1"/>
          </p:cNvSpPr>
          <p:nvPr>
            <p:ph type="ftr" idx="11"/>
          </p:nvPr>
        </p:nvSpPr>
        <p:spPr>
          <a:xfrm rot="-5400000">
            <a:off x="7115989" y="1874064"/>
            <a:ext cx="3543260" cy="512762"/>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8"/>
          <p:cNvSpPr txBox="1">
            <a:spLocks noGrp="1"/>
          </p:cNvSpPr>
          <p:nvPr>
            <p:ph type="sldNum" idx="12"/>
          </p:nvPr>
        </p:nvSpPr>
        <p:spPr>
          <a:xfrm>
            <a:off x="8631238" y="195263"/>
            <a:ext cx="512762" cy="163552"/>
          </a:xfrm>
          <a:prstGeom prst="rect">
            <a:avLst/>
          </a:prstGeom>
          <a:noFill/>
          <a:ln>
            <a:noFill/>
          </a:ln>
        </p:spPr>
        <p:txBody>
          <a:bodyPr spcFirstLastPara="1" wrap="square" lIns="90000" tIns="0" rIns="90000" bIns="0" anchor="t" anchorCtr="0">
            <a:noAutofit/>
          </a:bodyPr>
          <a:lstStyle>
            <a:lvl1pPr marL="0" lvl="0" indent="0" algn="ctr">
              <a:spcBef>
                <a:spcPts val="0"/>
              </a:spcBef>
              <a:buNone/>
              <a:defRPr sz="700" b="1">
                <a:solidFill>
                  <a:schemeClr val="lt1"/>
                </a:solidFill>
                <a:latin typeface="Libre Franklin"/>
                <a:ea typeface="Libre Franklin"/>
                <a:cs typeface="Libre Franklin"/>
                <a:sym typeface="Libre Franklin"/>
              </a:defRPr>
            </a:lvl1pPr>
            <a:lvl2pPr marL="0" lvl="1" indent="0" algn="ctr">
              <a:spcBef>
                <a:spcPts val="0"/>
              </a:spcBef>
              <a:buNone/>
              <a:defRPr sz="700" b="1">
                <a:solidFill>
                  <a:schemeClr val="lt1"/>
                </a:solidFill>
                <a:latin typeface="Libre Franklin"/>
                <a:ea typeface="Libre Franklin"/>
                <a:cs typeface="Libre Franklin"/>
                <a:sym typeface="Libre Franklin"/>
              </a:defRPr>
            </a:lvl2pPr>
            <a:lvl3pPr marL="0" lvl="2" indent="0" algn="ctr">
              <a:spcBef>
                <a:spcPts val="0"/>
              </a:spcBef>
              <a:buNone/>
              <a:defRPr sz="700" b="1">
                <a:solidFill>
                  <a:schemeClr val="lt1"/>
                </a:solidFill>
                <a:latin typeface="Libre Franklin"/>
                <a:ea typeface="Libre Franklin"/>
                <a:cs typeface="Libre Franklin"/>
                <a:sym typeface="Libre Franklin"/>
              </a:defRPr>
            </a:lvl3pPr>
            <a:lvl4pPr marL="0" lvl="3" indent="0" algn="ctr">
              <a:spcBef>
                <a:spcPts val="0"/>
              </a:spcBef>
              <a:buNone/>
              <a:defRPr sz="700" b="1">
                <a:solidFill>
                  <a:schemeClr val="lt1"/>
                </a:solidFill>
                <a:latin typeface="Libre Franklin"/>
                <a:ea typeface="Libre Franklin"/>
                <a:cs typeface="Libre Franklin"/>
                <a:sym typeface="Libre Franklin"/>
              </a:defRPr>
            </a:lvl4pPr>
            <a:lvl5pPr marL="0" lvl="4" indent="0" algn="ctr">
              <a:spcBef>
                <a:spcPts val="0"/>
              </a:spcBef>
              <a:buNone/>
              <a:defRPr sz="700" b="1">
                <a:solidFill>
                  <a:schemeClr val="lt1"/>
                </a:solidFill>
                <a:latin typeface="Libre Franklin"/>
                <a:ea typeface="Libre Franklin"/>
                <a:cs typeface="Libre Franklin"/>
                <a:sym typeface="Libre Franklin"/>
              </a:defRPr>
            </a:lvl5pPr>
            <a:lvl6pPr marL="0" lvl="5" indent="0" algn="ctr">
              <a:spcBef>
                <a:spcPts val="0"/>
              </a:spcBef>
              <a:buNone/>
              <a:defRPr sz="700" b="1">
                <a:solidFill>
                  <a:schemeClr val="lt1"/>
                </a:solidFill>
                <a:latin typeface="Libre Franklin"/>
                <a:ea typeface="Libre Franklin"/>
                <a:cs typeface="Libre Franklin"/>
                <a:sym typeface="Libre Franklin"/>
              </a:defRPr>
            </a:lvl6pPr>
            <a:lvl7pPr marL="0" lvl="6" indent="0" algn="ctr">
              <a:spcBef>
                <a:spcPts val="0"/>
              </a:spcBef>
              <a:buNone/>
              <a:defRPr sz="700" b="1">
                <a:solidFill>
                  <a:schemeClr val="lt1"/>
                </a:solidFill>
                <a:latin typeface="Libre Franklin"/>
                <a:ea typeface="Libre Franklin"/>
                <a:cs typeface="Libre Franklin"/>
                <a:sym typeface="Libre Franklin"/>
              </a:defRPr>
            </a:lvl7pPr>
            <a:lvl8pPr marL="0" lvl="7" indent="0" algn="ctr">
              <a:spcBef>
                <a:spcPts val="0"/>
              </a:spcBef>
              <a:buNone/>
              <a:defRPr sz="700" b="1">
                <a:solidFill>
                  <a:schemeClr val="lt1"/>
                </a:solidFill>
                <a:latin typeface="Libre Franklin"/>
                <a:ea typeface="Libre Franklin"/>
                <a:cs typeface="Libre Franklin"/>
                <a:sym typeface="Libre Franklin"/>
              </a:defRPr>
            </a:lvl8pPr>
            <a:lvl9pPr marL="0" lvl="8" indent="0" algn="ctr">
              <a:spcBef>
                <a:spcPts val="0"/>
              </a:spcBef>
              <a:buNone/>
              <a:defRPr sz="700" b="1">
                <a:solidFill>
                  <a:schemeClr val="lt1"/>
                </a:solidFill>
                <a:latin typeface="Libre Franklin"/>
                <a:ea typeface="Libre Franklin"/>
                <a:cs typeface="Libre Franklin"/>
                <a:sym typeface="Libre Franklin"/>
              </a:defRPr>
            </a:lvl9pPr>
          </a:lstStyle>
          <a:p>
            <a:pPr marL="0" lvl="0" indent="0" algn="ctr" rtl="0">
              <a:spcBef>
                <a:spcPts val="0"/>
              </a:spcBef>
              <a:spcAft>
                <a:spcPts val="0"/>
              </a:spcAft>
              <a:buNone/>
            </a:pPr>
            <a:fld id="{00000000-1234-1234-1234-123412341234}" type="slidenum">
              <a:rPr lang="fr-CH"/>
              <a:t>‹Nº›</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_Section2">
  <p:cSld name="Title_Section2">
    <p:spTree>
      <p:nvGrpSpPr>
        <p:cNvPr id="1" name="Shape 68"/>
        <p:cNvGrpSpPr/>
        <p:nvPr/>
      </p:nvGrpSpPr>
      <p:grpSpPr>
        <a:xfrm>
          <a:off x="0" y="0"/>
          <a:ext cx="0" cy="0"/>
          <a:chOff x="0" y="0"/>
          <a:chExt cx="0" cy="0"/>
        </a:xfrm>
      </p:grpSpPr>
      <p:sp>
        <p:nvSpPr>
          <p:cNvPr id="69" name="Google Shape;69;p9"/>
          <p:cNvSpPr/>
          <p:nvPr/>
        </p:nvSpPr>
        <p:spPr>
          <a:xfrm>
            <a:off x="4572000" y="0"/>
            <a:ext cx="4572000" cy="51435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Arial"/>
              <a:ea typeface="Arial"/>
              <a:cs typeface="Arial"/>
              <a:sym typeface="Arial"/>
            </a:endParaRPr>
          </a:p>
        </p:txBody>
      </p:sp>
      <p:sp>
        <p:nvSpPr>
          <p:cNvPr id="70" name="Google Shape;70;p9"/>
          <p:cNvSpPr txBox="1">
            <a:spLocks noGrp="1"/>
          </p:cNvSpPr>
          <p:nvPr>
            <p:ph type="title"/>
          </p:nvPr>
        </p:nvSpPr>
        <p:spPr>
          <a:xfrm>
            <a:off x="4572000" y="777875"/>
            <a:ext cx="4058920" cy="1793875"/>
          </a:xfrm>
          <a:prstGeom prst="rect">
            <a:avLst/>
          </a:prstGeom>
          <a:noFill/>
          <a:ln>
            <a:noFill/>
          </a:ln>
        </p:spPr>
        <p:txBody>
          <a:bodyPr spcFirstLastPara="1" wrap="square" lIns="180000" tIns="0" rIns="72000" bIns="46800" anchor="ctr" anchorCtr="0">
            <a:normAutofit/>
          </a:bodyPr>
          <a:lstStyle>
            <a:lvl1pPr lvl="0" algn="l">
              <a:lnSpc>
                <a:spcPct val="80000"/>
              </a:lnSpc>
              <a:spcBef>
                <a:spcPts val="0"/>
              </a:spcBef>
              <a:spcAft>
                <a:spcPts val="0"/>
              </a:spcAft>
              <a:buClr>
                <a:schemeClr val="lt1"/>
              </a:buClr>
              <a:buSzPts val="3200"/>
              <a:buFont typeface="Libre Franklin"/>
              <a:buNone/>
              <a:defRPr sz="32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9"/>
          <p:cNvSpPr txBox="1">
            <a:spLocks noGrp="1"/>
          </p:cNvSpPr>
          <p:nvPr>
            <p:ph type="body" idx="1"/>
          </p:nvPr>
        </p:nvSpPr>
        <p:spPr>
          <a:xfrm>
            <a:off x="4572000" y="2571750"/>
            <a:ext cx="4058920" cy="2156508"/>
          </a:xfrm>
          <a:prstGeom prst="rect">
            <a:avLst/>
          </a:prstGeom>
          <a:noFill/>
          <a:ln>
            <a:noFill/>
          </a:ln>
        </p:spPr>
        <p:txBody>
          <a:bodyPr spcFirstLastPara="1" wrap="square" lIns="180000" tIns="45700" rIns="91425" bIns="45700" anchor="t" anchorCtr="0">
            <a:normAutofit/>
          </a:bodyPr>
          <a:lstStyle>
            <a:lvl1pPr marL="457200" lvl="0" indent="-228600" algn="l">
              <a:lnSpc>
                <a:spcPct val="90000"/>
              </a:lnSpc>
              <a:spcBef>
                <a:spcPts val="750"/>
              </a:spcBef>
              <a:spcAft>
                <a:spcPts val="0"/>
              </a:spcAft>
              <a:buSzPts val="1620"/>
              <a:buNone/>
              <a:defRPr sz="1800">
                <a:solidFill>
                  <a:schemeClr val="lt1"/>
                </a:solidFill>
              </a:defRPr>
            </a:lvl1pPr>
            <a:lvl2pPr marL="914400" lvl="1" indent="-228600" algn="l">
              <a:lnSpc>
                <a:spcPct val="90000"/>
              </a:lnSpc>
              <a:spcBef>
                <a:spcPts val="375"/>
              </a:spcBef>
              <a:spcAft>
                <a:spcPts val="0"/>
              </a:spcAft>
              <a:buSzPts val="1500"/>
              <a:buNone/>
              <a:defRPr sz="1500">
                <a:solidFill>
                  <a:srgbClr val="918F8F"/>
                </a:solidFill>
              </a:defRPr>
            </a:lvl2pPr>
            <a:lvl3pPr marL="1371600" lvl="2" indent="-228600" algn="l">
              <a:lnSpc>
                <a:spcPct val="90000"/>
              </a:lnSpc>
              <a:spcBef>
                <a:spcPts val="375"/>
              </a:spcBef>
              <a:spcAft>
                <a:spcPts val="0"/>
              </a:spcAft>
              <a:buClr>
                <a:srgbClr val="918F8F"/>
              </a:buClr>
              <a:buSzPts val="1215"/>
              <a:buNone/>
              <a:defRPr sz="1350">
                <a:solidFill>
                  <a:srgbClr val="918F8F"/>
                </a:solidFill>
              </a:defRPr>
            </a:lvl3pPr>
            <a:lvl4pPr marL="1828800" lvl="3" indent="-228600" algn="l">
              <a:lnSpc>
                <a:spcPct val="90000"/>
              </a:lnSpc>
              <a:spcBef>
                <a:spcPts val="375"/>
              </a:spcBef>
              <a:spcAft>
                <a:spcPts val="0"/>
              </a:spcAft>
              <a:buClr>
                <a:srgbClr val="918F8F"/>
              </a:buClr>
              <a:buSzPts val="1200"/>
              <a:buNone/>
              <a:defRPr sz="1200">
                <a:solidFill>
                  <a:srgbClr val="918F8F"/>
                </a:solidFill>
              </a:defRPr>
            </a:lvl4pPr>
            <a:lvl5pPr marL="2286000" lvl="4" indent="-228600" algn="l">
              <a:lnSpc>
                <a:spcPct val="90000"/>
              </a:lnSpc>
              <a:spcBef>
                <a:spcPts val="375"/>
              </a:spcBef>
              <a:spcAft>
                <a:spcPts val="0"/>
              </a:spcAft>
              <a:buClr>
                <a:srgbClr val="918F8F"/>
              </a:buClr>
              <a:buSzPts val="1200"/>
              <a:buNone/>
              <a:defRPr sz="1200">
                <a:solidFill>
                  <a:srgbClr val="918F8F"/>
                </a:solidFill>
              </a:defRPr>
            </a:lvl5pPr>
            <a:lvl6pPr marL="2743200" lvl="5" indent="-228600" algn="l">
              <a:lnSpc>
                <a:spcPct val="90000"/>
              </a:lnSpc>
              <a:spcBef>
                <a:spcPts val="375"/>
              </a:spcBef>
              <a:spcAft>
                <a:spcPts val="0"/>
              </a:spcAft>
              <a:buClr>
                <a:srgbClr val="918F8F"/>
              </a:buClr>
              <a:buSzPts val="1200"/>
              <a:buNone/>
              <a:defRPr sz="1200">
                <a:solidFill>
                  <a:srgbClr val="918F8F"/>
                </a:solidFill>
              </a:defRPr>
            </a:lvl6pPr>
            <a:lvl7pPr marL="3200400" lvl="6" indent="-228600" algn="l">
              <a:lnSpc>
                <a:spcPct val="90000"/>
              </a:lnSpc>
              <a:spcBef>
                <a:spcPts val="375"/>
              </a:spcBef>
              <a:spcAft>
                <a:spcPts val="0"/>
              </a:spcAft>
              <a:buClr>
                <a:srgbClr val="918F8F"/>
              </a:buClr>
              <a:buSzPts val="1200"/>
              <a:buNone/>
              <a:defRPr sz="1200">
                <a:solidFill>
                  <a:srgbClr val="918F8F"/>
                </a:solidFill>
              </a:defRPr>
            </a:lvl7pPr>
            <a:lvl8pPr marL="3657600" lvl="7" indent="-228600" algn="l">
              <a:lnSpc>
                <a:spcPct val="90000"/>
              </a:lnSpc>
              <a:spcBef>
                <a:spcPts val="375"/>
              </a:spcBef>
              <a:spcAft>
                <a:spcPts val="0"/>
              </a:spcAft>
              <a:buClr>
                <a:srgbClr val="918F8F"/>
              </a:buClr>
              <a:buSzPts val="1200"/>
              <a:buNone/>
              <a:defRPr sz="1200">
                <a:solidFill>
                  <a:srgbClr val="918F8F"/>
                </a:solidFill>
              </a:defRPr>
            </a:lvl8pPr>
            <a:lvl9pPr marL="4114800" lvl="8" indent="-228600" algn="l">
              <a:lnSpc>
                <a:spcPct val="90000"/>
              </a:lnSpc>
              <a:spcBef>
                <a:spcPts val="375"/>
              </a:spcBef>
              <a:spcAft>
                <a:spcPts val="0"/>
              </a:spcAft>
              <a:buClr>
                <a:srgbClr val="918F8F"/>
              </a:buClr>
              <a:buSzPts val="1200"/>
              <a:buNone/>
              <a:defRPr sz="1200">
                <a:solidFill>
                  <a:srgbClr val="918F8F"/>
                </a:solidFill>
              </a:defRPr>
            </a:lvl9pPr>
          </a:lstStyle>
          <a:p>
            <a:endParaRPr/>
          </a:p>
        </p:txBody>
      </p:sp>
      <p:sp>
        <p:nvSpPr>
          <p:cNvPr id="72" name="Google Shape;72;p9"/>
          <p:cNvSpPr>
            <a:spLocks noGrp="1"/>
          </p:cNvSpPr>
          <p:nvPr>
            <p:ph type="pic" idx="2"/>
          </p:nvPr>
        </p:nvSpPr>
        <p:spPr>
          <a:xfrm>
            <a:off x="904875" y="0"/>
            <a:ext cx="3667125" cy="5143500"/>
          </a:xfrm>
          <a:prstGeom prst="rect">
            <a:avLst/>
          </a:prstGeom>
          <a:noFill/>
          <a:ln>
            <a:noFill/>
          </a:ln>
        </p:spPr>
      </p:sp>
      <p:sp>
        <p:nvSpPr>
          <p:cNvPr id="73" name="Google Shape;73;p9"/>
          <p:cNvSpPr txBox="1">
            <a:spLocks noGrp="1"/>
          </p:cNvSpPr>
          <p:nvPr>
            <p:ph type="dt" idx="10"/>
          </p:nvPr>
        </p:nvSpPr>
        <p:spPr>
          <a:xfrm rot="-5400000">
            <a:off x="-1221413" y="2778452"/>
            <a:ext cx="3341052" cy="91152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9"/>
          <p:cNvSpPr txBox="1">
            <a:spLocks noGrp="1"/>
          </p:cNvSpPr>
          <p:nvPr>
            <p:ph type="ftr" idx="11"/>
          </p:nvPr>
        </p:nvSpPr>
        <p:spPr>
          <a:xfrm rot="-5400000">
            <a:off x="7115989" y="1874064"/>
            <a:ext cx="3543260" cy="512762"/>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9"/>
          <p:cNvSpPr txBox="1">
            <a:spLocks noGrp="1"/>
          </p:cNvSpPr>
          <p:nvPr>
            <p:ph type="sldNum" idx="12"/>
          </p:nvPr>
        </p:nvSpPr>
        <p:spPr>
          <a:xfrm>
            <a:off x="8631238" y="195263"/>
            <a:ext cx="512762" cy="163552"/>
          </a:xfrm>
          <a:prstGeom prst="rect">
            <a:avLst/>
          </a:prstGeom>
          <a:noFill/>
          <a:ln>
            <a:noFill/>
          </a:ln>
        </p:spPr>
        <p:txBody>
          <a:bodyPr spcFirstLastPara="1" wrap="square" lIns="90000" tIns="0" rIns="90000" bIns="0" anchor="t" anchorCtr="0">
            <a:noAutofit/>
          </a:bodyPr>
          <a:lstStyle>
            <a:lvl1pPr marL="0" lvl="0" indent="0" algn="ctr">
              <a:spcBef>
                <a:spcPts val="0"/>
              </a:spcBef>
              <a:buNone/>
              <a:defRPr sz="700" b="1">
                <a:solidFill>
                  <a:schemeClr val="lt1"/>
                </a:solidFill>
                <a:latin typeface="Libre Franklin"/>
                <a:ea typeface="Libre Franklin"/>
                <a:cs typeface="Libre Franklin"/>
                <a:sym typeface="Libre Franklin"/>
              </a:defRPr>
            </a:lvl1pPr>
            <a:lvl2pPr marL="0" lvl="1" indent="0" algn="ctr">
              <a:spcBef>
                <a:spcPts val="0"/>
              </a:spcBef>
              <a:buNone/>
              <a:defRPr sz="700" b="1">
                <a:solidFill>
                  <a:schemeClr val="lt1"/>
                </a:solidFill>
                <a:latin typeface="Libre Franklin"/>
                <a:ea typeface="Libre Franklin"/>
                <a:cs typeface="Libre Franklin"/>
                <a:sym typeface="Libre Franklin"/>
              </a:defRPr>
            </a:lvl2pPr>
            <a:lvl3pPr marL="0" lvl="2" indent="0" algn="ctr">
              <a:spcBef>
                <a:spcPts val="0"/>
              </a:spcBef>
              <a:buNone/>
              <a:defRPr sz="700" b="1">
                <a:solidFill>
                  <a:schemeClr val="lt1"/>
                </a:solidFill>
                <a:latin typeface="Libre Franklin"/>
                <a:ea typeface="Libre Franklin"/>
                <a:cs typeface="Libre Franklin"/>
                <a:sym typeface="Libre Franklin"/>
              </a:defRPr>
            </a:lvl3pPr>
            <a:lvl4pPr marL="0" lvl="3" indent="0" algn="ctr">
              <a:spcBef>
                <a:spcPts val="0"/>
              </a:spcBef>
              <a:buNone/>
              <a:defRPr sz="700" b="1">
                <a:solidFill>
                  <a:schemeClr val="lt1"/>
                </a:solidFill>
                <a:latin typeface="Libre Franklin"/>
                <a:ea typeface="Libre Franklin"/>
                <a:cs typeface="Libre Franklin"/>
                <a:sym typeface="Libre Franklin"/>
              </a:defRPr>
            </a:lvl4pPr>
            <a:lvl5pPr marL="0" lvl="4" indent="0" algn="ctr">
              <a:spcBef>
                <a:spcPts val="0"/>
              </a:spcBef>
              <a:buNone/>
              <a:defRPr sz="700" b="1">
                <a:solidFill>
                  <a:schemeClr val="lt1"/>
                </a:solidFill>
                <a:latin typeface="Libre Franklin"/>
                <a:ea typeface="Libre Franklin"/>
                <a:cs typeface="Libre Franklin"/>
                <a:sym typeface="Libre Franklin"/>
              </a:defRPr>
            </a:lvl5pPr>
            <a:lvl6pPr marL="0" lvl="5" indent="0" algn="ctr">
              <a:spcBef>
                <a:spcPts val="0"/>
              </a:spcBef>
              <a:buNone/>
              <a:defRPr sz="700" b="1">
                <a:solidFill>
                  <a:schemeClr val="lt1"/>
                </a:solidFill>
                <a:latin typeface="Libre Franklin"/>
                <a:ea typeface="Libre Franklin"/>
                <a:cs typeface="Libre Franklin"/>
                <a:sym typeface="Libre Franklin"/>
              </a:defRPr>
            </a:lvl6pPr>
            <a:lvl7pPr marL="0" lvl="6" indent="0" algn="ctr">
              <a:spcBef>
                <a:spcPts val="0"/>
              </a:spcBef>
              <a:buNone/>
              <a:defRPr sz="700" b="1">
                <a:solidFill>
                  <a:schemeClr val="lt1"/>
                </a:solidFill>
                <a:latin typeface="Libre Franklin"/>
                <a:ea typeface="Libre Franklin"/>
                <a:cs typeface="Libre Franklin"/>
                <a:sym typeface="Libre Franklin"/>
              </a:defRPr>
            </a:lvl7pPr>
            <a:lvl8pPr marL="0" lvl="7" indent="0" algn="ctr">
              <a:spcBef>
                <a:spcPts val="0"/>
              </a:spcBef>
              <a:buNone/>
              <a:defRPr sz="700" b="1">
                <a:solidFill>
                  <a:schemeClr val="lt1"/>
                </a:solidFill>
                <a:latin typeface="Libre Franklin"/>
                <a:ea typeface="Libre Franklin"/>
                <a:cs typeface="Libre Franklin"/>
                <a:sym typeface="Libre Franklin"/>
              </a:defRPr>
            </a:lvl8pPr>
            <a:lvl9pPr marL="0" lvl="8" indent="0" algn="ctr">
              <a:spcBef>
                <a:spcPts val="0"/>
              </a:spcBef>
              <a:buNone/>
              <a:defRPr sz="700" b="1">
                <a:solidFill>
                  <a:schemeClr val="lt1"/>
                </a:solidFill>
                <a:latin typeface="Libre Franklin"/>
                <a:ea typeface="Libre Franklin"/>
                <a:cs typeface="Libre Franklin"/>
                <a:sym typeface="Libre Franklin"/>
              </a:defRPr>
            </a:lvl9pPr>
          </a:lstStyle>
          <a:p>
            <a:pPr marL="0" lvl="0" indent="0" algn="ctr" rtl="0">
              <a:spcBef>
                <a:spcPts val="0"/>
              </a:spcBef>
              <a:spcAft>
                <a:spcPts val="0"/>
              </a:spcAft>
              <a:buNone/>
            </a:pPr>
            <a:fld id="{00000000-1234-1234-1234-123412341234}" type="slidenum">
              <a:rPr lang="fr-CH"/>
              <a:t>‹Nº›</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Title_Faculty">
  <p:cSld name="Title_Faculty">
    <p:spTree>
      <p:nvGrpSpPr>
        <p:cNvPr id="1" name="Shape 76"/>
        <p:cNvGrpSpPr/>
        <p:nvPr/>
      </p:nvGrpSpPr>
      <p:grpSpPr>
        <a:xfrm>
          <a:off x="0" y="0"/>
          <a:ext cx="0" cy="0"/>
          <a:chOff x="0" y="0"/>
          <a:chExt cx="0" cy="0"/>
        </a:xfrm>
      </p:grpSpPr>
      <p:sp>
        <p:nvSpPr>
          <p:cNvPr id="77" name="Google Shape;77;p10"/>
          <p:cNvSpPr>
            <a:spLocks noGrp="1"/>
          </p:cNvSpPr>
          <p:nvPr>
            <p:ph type="pic" idx="2"/>
          </p:nvPr>
        </p:nvSpPr>
        <p:spPr>
          <a:xfrm>
            <a:off x="1331913" y="0"/>
            <a:ext cx="7812087" cy="4948238"/>
          </a:xfrm>
          <a:prstGeom prst="rect">
            <a:avLst/>
          </a:prstGeom>
          <a:noFill/>
          <a:ln>
            <a:noFill/>
          </a:ln>
        </p:spPr>
      </p:sp>
      <p:sp>
        <p:nvSpPr>
          <p:cNvPr id="78" name="Google Shape;78;p10"/>
          <p:cNvSpPr txBox="1">
            <a:spLocks noGrp="1"/>
          </p:cNvSpPr>
          <p:nvPr>
            <p:ph type="ctrTitle"/>
          </p:nvPr>
        </p:nvSpPr>
        <p:spPr>
          <a:xfrm>
            <a:off x="6405563" y="786535"/>
            <a:ext cx="2738437" cy="2338387"/>
          </a:xfrm>
          <a:prstGeom prst="rect">
            <a:avLst/>
          </a:prstGeom>
          <a:solidFill>
            <a:schemeClr val="accent1"/>
          </a:solidFill>
          <a:ln>
            <a:noFill/>
          </a:ln>
        </p:spPr>
        <p:txBody>
          <a:bodyPr spcFirstLastPara="1" wrap="square" lIns="216000" tIns="0" rIns="72000" bIns="46800" anchor="ctr" anchorCtr="0">
            <a:normAutofit/>
          </a:bodyPr>
          <a:lstStyle>
            <a:lvl1pPr lvl="0" algn="l">
              <a:lnSpc>
                <a:spcPct val="80000"/>
              </a:lnSpc>
              <a:spcBef>
                <a:spcPts val="0"/>
              </a:spcBef>
              <a:spcAft>
                <a:spcPts val="0"/>
              </a:spcAft>
              <a:buClr>
                <a:schemeClr val="lt1"/>
              </a:buClr>
              <a:buSzPts val="3600"/>
              <a:buFont typeface="Libre Franklin"/>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10"/>
          <p:cNvSpPr txBox="1">
            <a:spLocks noGrp="1"/>
          </p:cNvSpPr>
          <p:nvPr>
            <p:ph type="subTitle" idx="1"/>
          </p:nvPr>
        </p:nvSpPr>
        <p:spPr>
          <a:xfrm>
            <a:off x="4576763" y="3124922"/>
            <a:ext cx="1828800" cy="1568450"/>
          </a:xfrm>
          <a:prstGeom prst="rect">
            <a:avLst/>
          </a:prstGeom>
          <a:solidFill>
            <a:schemeClr val="dk1"/>
          </a:solidFill>
          <a:ln>
            <a:noFill/>
          </a:ln>
        </p:spPr>
        <p:txBody>
          <a:bodyPr spcFirstLastPara="1" wrap="square" lIns="90000" tIns="45700" rIns="91425" bIns="45700" anchor="ctr" anchorCtr="0">
            <a:normAutofit/>
          </a:bodyPr>
          <a:lstStyle>
            <a:lvl1pPr lvl="0" algn="ctr">
              <a:lnSpc>
                <a:spcPct val="90000"/>
              </a:lnSpc>
              <a:spcBef>
                <a:spcPts val="750"/>
              </a:spcBef>
              <a:spcAft>
                <a:spcPts val="0"/>
              </a:spcAft>
              <a:buSzPts val="1080"/>
              <a:buNone/>
              <a:defRPr sz="1200">
                <a:solidFill>
                  <a:schemeClr val="lt1"/>
                </a:solidFill>
              </a:defRPr>
            </a:lvl1pPr>
            <a:lvl2pPr lvl="1" algn="ctr">
              <a:lnSpc>
                <a:spcPct val="90000"/>
              </a:lnSpc>
              <a:spcBef>
                <a:spcPts val="375"/>
              </a:spcBef>
              <a:spcAft>
                <a:spcPts val="0"/>
              </a:spcAft>
              <a:buSzPts val="1500"/>
              <a:buNone/>
              <a:defRPr sz="1500"/>
            </a:lvl2pPr>
            <a:lvl3pPr lvl="2" algn="ctr">
              <a:lnSpc>
                <a:spcPct val="90000"/>
              </a:lnSpc>
              <a:spcBef>
                <a:spcPts val="375"/>
              </a:spcBef>
              <a:spcAft>
                <a:spcPts val="0"/>
              </a:spcAft>
              <a:buClr>
                <a:schemeClr val="dk1"/>
              </a:buClr>
              <a:buSzPts val="1215"/>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pic>
        <p:nvPicPr>
          <p:cNvPr id="80" name="Google Shape;80;p10"/>
          <p:cNvPicPr preferRelativeResize="0"/>
          <p:nvPr/>
        </p:nvPicPr>
        <p:blipFill rotWithShape="1">
          <a:blip r:embed="rId2">
            <a:alphaModFix/>
          </a:blip>
          <a:srcRect/>
          <a:stretch/>
        </p:blipFill>
        <p:spPr>
          <a:xfrm>
            <a:off x="82647" y="80283"/>
            <a:ext cx="1175301" cy="508655"/>
          </a:xfrm>
          <a:prstGeom prst="rect">
            <a:avLst/>
          </a:prstGeom>
          <a:noFill/>
          <a:ln>
            <a:noFill/>
          </a:ln>
        </p:spPr>
      </p:pic>
      <p:sp>
        <p:nvSpPr>
          <p:cNvPr id="81" name="Google Shape;81;p10"/>
          <p:cNvSpPr txBox="1">
            <a:spLocks noGrp="1"/>
          </p:cNvSpPr>
          <p:nvPr>
            <p:ph type="body" idx="3"/>
          </p:nvPr>
        </p:nvSpPr>
        <p:spPr>
          <a:xfrm>
            <a:off x="6400800" y="4683125"/>
            <a:ext cx="1828800" cy="460375"/>
          </a:xfrm>
          <a:prstGeom prst="rect">
            <a:avLst/>
          </a:prstGeom>
          <a:solidFill>
            <a:schemeClr val="lt1"/>
          </a:solidFill>
          <a:ln>
            <a:noFill/>
          </a:ln>
        </p:spPr>
        <p:txBody>
          <a:bodyPr spcFirstLastPara="1" wrap="square" lIns="90000" tIns="45700" rIns="91425" bIns="45700" anchor="ctr" anchorCtr="0">
            <a:noAutofit/>
          </a:bodyPr>
          <a:lstStyle>
            <a:lvl1pPr marL="457200" lvl="0" indent="-228600" algn="ctr">
              <a:lnSpc>
                <a:spcPct val="90000"/>
              </a:lnSpc>
              <a:spcBef>
                <a:spcPts val="750"/>
              </a:spcBef>
              <a:spcAft>
                <a:spcPts val="0"/>
              </a:spcAft>
              <a:buSzPts val="990"/>
              <a:buNone/>
              <a:defRPr sz="1100"/>
            </a:lvl1pPr>
            <a:lvl2pPr marL="914400" lvl="1" indent="-342900" algn="l">
              <a:lnSpc>
                <a:spcPct val="90000"/>
              </a:lnSpc>
              <a:spcBef>
                <a:spcPts val="375"/>
              </a:spcBef>
              <a:spcAft>
                <a:spcPts val="0"/>
              </a:spcAft>
              <a:buSzPts val="1800"/>
              <a:buChar char="•"/>
              <a:defRPr/>
            </a:lvl2pPr>
            <a:lvl3pPr marL="1371600" lvl="2" indent="-331469" algn="l">
              <a:lnSpc>
                <a:spcPct val="90000"/>
              </a:lnSpc>
              <a:spcBef>
                <a:spcPts val="375"/>
              </a:spcBef>
              <a:spcAft>
                <a:spcPts val="0"/>
              </a:spcAft>
              <a:buClr>
                <a:schemeClr val="dk1"/>
              </a:buClr>
              <a:buSzPts val="162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82" name="Google Shape;82;p10"/>
          <p:cNvSpPr txBox="1">
            <a:spLocks noGrp="1"/>
          </p:cNvSpPr>
          <p:nvPr>
            <p:ph type="body" idx="4"/>
          </p:nvPr>
        </p:nvSpPr>
        <p:spPr>
          <a:xfrm>
            <a:off x="82550" y="4440264"/>
            <a:ext cx="698500" cy="507975"/>
          </a:xfrm>
          <a:prstGeom prst="rect">
            <a:avLst/>
          </a:prstGeom>
          <a:noFill/>
          <a:ln>
            <a:noFill/>
          </a:ln>
        </p:spPr>
        <p:txBody>
          <a:bodyPr spcFirstLastPara="1" wrap="square" lIns="0" tIns="0" rIns="0" bIns="0" anchor="b" anchorCtr="0">
            <a:noAutofit/>
          </a:bodyPr>
          <a:lstStyle>
            <a:lvl1pPr marL="457200" lvl="0" indent="-268605" algn="l">
              <a:lnSpc>
                <a:spcPct val="90000"/>
              </a:lnSpc>
              <a:spcBef>
                <a:spcPts val="750"/>
              </a:spcBef>
              <a:spcAft>
                <a:spcPts val="0"/>
              </a:spcAft>
              <a:buSzPts val="630"/>
              <a:buFont typeface="Arial"/>
              <a:buChar char="•"/>
              <a:defRPr sz="700">
                <a:solidFill>
                  <a:schemeClr val="dk1"/>
                </a:solidFill>
              </a:defRPr>
            </a:lvl1pPr>
            <a:lvl2pPr marL="914400" lvl="1" indent="-342900" algn="l">
              <a:lnSpc>
                <a:spcPct val="90000"/>
              </a:lnSpc>
              <a:spcBef>
                <a:spcPts val="375"/>
              </a:spcBef>
              <a:spcAft>
                <a:spcPts val="0"/>
              </a:spcAft>
              <a:buSzPts val="1800"/>
              <a:buChar char="•"/>
              <a:defRPr/>
            </a:lvl2pPr>
            <a:lvl3pPr marL="1371600" lvl="2" indent="-331469" algn="l">
              <a:lnSpc>
                <a:spcPct val="90000"/>
              </a:lnSpc>
              <a:spcBef>
                <a:spcPts val="375"/>
              </a:spcBef>
              <a:spcAft>
                <a:spcPts val="0"/>
              </a:spcAft>
              <a:buClr>
                <a:schemeClr val="dk1"/>
              </a:buClr>
              <a:buSzPts val="162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orient="horz" pos="1620">
          <p15:clr>
            <a:srgbClr val="FBAE40"/>
          </p15:clr>
        </p15:guide>
        <p15:guide id="2" pos="2880">
          <p15:clr>
            <a:srgbClr val="FBAE40"/>
          </p15:clr>
        </p15:guide>
        <p15:guide id="3" pos="126">
          <p15:clr>
            <a:srgbClr val="FBAE40"/>
          </p15:clr>
        </p15:guide>
        <p15:guide id="4" orient="horz" pos="123">
          <p15:clr>
            <a:srgbClr val="FBAE40"/>
          </p15:clr>
        </p15:guide>
        <p15:guide id="5" orient="horz" pos="3117">
          <p15:clr>
            <a:srgbClr val="FBAE40"/>
          </p15:clr>
        </p15:guide>
        <p15:guide id="6" pos="839">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904875" y="179552"/>
            <a:ext cx="3667125" cy="1072753"/>
          </a:xfrm>
          <a:prstGeom prst="rect">
            <a:avLst/>
          </a:prstGeom>
          <a:noFill/>
          <a:ln>
            <a:noFill/>
          </a:ln>
        </p:spPr>
        <p:txBody>
          <a:bodyPr spcFirstLastPara="1" wrap="square" lIns="180000" tIns="0" rIns="72000" bIns="46800" anchor="t" anchorCtr="0">
            <a:normAutofit/>
          </a:bodyPr>
          <a:lstStyle>
            <a:lvl1pPr marR="0" lvl="0" algn="l" rtl="0">
              <a:lnSpc>
                <a:spcPct val="80000"/>
              </a:lnSpc>
              <a:spcBef>
                <a:spcPts val="0"/>
              </a:spcBef>
              <a:spcAft>
                <a:spcPts val="0"/>
              </a:spcAft>
              <a:buClr>
                <a:schemeClr val="dk1"/>
              </a:buClr>
              <a:buSzPts val="3200"/>
              <a:buFont typeface="Libre Franklin"/>
              <a:buNone/>
              <a:defRPr sz="3200" b="1" i="0" u="none" strike="noStrike" cap="none">
                <a:solidFill>
                  <a:schemeClr val="dk1"/>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904875" y="1563688"/>
            <a:ext cx="7726363" cy="3386772"/>
          </a:xfrm>
          <a:prstGeom prst="rect">
            <a:avLst/>
          </a:prstGeom>
          <a:noFill/>
          <a:ln>
            <a:noFill/>
          </a:ln>
        </p:spPr>
        <p:txBody>
          <a:bodyPr spcFirstLastPara="1" wrap="square" lIns="180000" tIns="45700" rIns="91425" bIns="45700" anchor="t" anchorCtr="0">
            <a:normAutofit/>
          </a:bodyPr>
          <a:lstStyle>
            <a:lvl1pPr marL="457200" marR="0" lvl="0" indent="-331470" algn="l" rtl="0">
              <a:lnSpc>
                <a:spcPct val="90000"/>
              </a:lnSpc>
              <a:spcBef>
                <a:spcPts val="750"/>
              </a:spcBef>
              <a:spcAft>
                <a:spcPts val="0"/>
              </a:spcAft>
              <a:buClr>
                <a:schemeClr val="accent1"/>
              </a:buClr>
              <a:buSzPts val="1620"/>
              <a:buFont typeface="Noto Sans Symbols"/>
              <a:buChar char="▪"/>
              <a:defRPr sz="1800" b="0" i="0" u="none" strike="noStrike" cap="none">
                <a:solidFill>
                  <a:schemeClr val="dk1"/>
                </a:solidFill>
                <a:latin typeface="Arial"/>
                <a:ea typeface="Arial"/>
                <a:cs typeface="Arial"/>
                <a:sym typeface="Arial"/>
              </a:defRPr>
            </a:lvl1pPr>
            <a:lvl2pPr marL="914400" marR="0" lvl="1" indent="-330200" algn="l" rtl="0">
              <a:lnSpc>
                <a:spcPct val="90000"/>
              </a:lnSpc>
              <a:spcBef>
                <a:spcPts val="375"/>
              </a:spcBef>
              <a:spcAft>
                <a:spcPts val="0"/>
              </a:spcAft>
              <a:buClr>
                <a:schemeClr val="accent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14325" algn="l" rtl="0">
              <a:lnSpc>
                <a:spcPct val="90000"/>
              </a:lnSpc>
              <a:spcBef>
                <a:spcPts val="375"/>
              </a:spcBef>
              <a:spcAft>
                <a:spcPts val="0"/>
              </a:spcAft>
              <a:buClr>
                <a:schemeClr val="dk1"/>
              </a:buClr>
              <a:buSzPts val="1350"/>
              <a:buFont typeface="Noto Sans Symbols"/>
              <a:buChar char="▪"/>
              <a:defRPr sz="1500" b="0" i="0" u="none" strike="noStrike" cap="none">
                <a:solidFill>
                  <a:schemeClr val="dk1"/>
                </a:solidFill>
                <a:latin typeface="Arial"/>
                <a:ea typeface="Arial"/>
                <a:cs typeface="Arial"/>
                <a:sym typeface="Arial"/>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dt" idx="10"/>
          </p:nvPr>
        </p:nvSpPr>
        <p:spPr>
          <a:xfrm rot="-5400000">
            <a:off x="-1221413" y="2778452"/>
            <a:ext cx="3341052" cy="91152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700" b="0" i="0" u="none" strike="noStrike" cap="none">
                <a:solidFill>
                  <a:schemeClr val="accent1"/>
                </a:solidFill>
                <a:latin typeface="Arial"/>
                <a:ea typeface="Arial"/>
                <a:cs typeface="Arial"/>
                <a:sym typeface="Arial"/>
              </a:defRPr>
            </a:lvl1pPr>
            <a:lvl2pPr marR="0" lvl="1" algn="l" rtl="0">
              <a:spcBef>
                <a:spcPts val="0"/>
              </a:spcBef>
              <a:spcAft>
                <a:spcPts val="0"/>
              </a:spcAft>
              <a:buSzPts val="1400"/>
              <a:buNone/>
              <a:defRPr sz="135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35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35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35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35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35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35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350" b="0" i="0" u="none" strike="noStrike" cap="none">
                <a:solidFill>
                  <a:schemeClr val="dk1"/>
                </a:solidFill>
                <a:latin typeface="Arial"/>
                <a:ea typeface="Arial"/>
                <a:cs typeface="Arial"/>
                <a:sym typeface="Arial"/>
              </a:defRPr>
            </a:lvl9pPr>
          </a:lstStyle>
          <a:p>
            <a:endParaRPr/>
          </a:p>
        </p:txBody>
      </p:sp>
      <p:sp>
        <p:nvSpPr>
          <p:cNvPr id="13" name="Google Shape;13;p1"/>
          <p:cNvSpPr txBox="1">
            <a:spLocks noGrp="1"/>
          </p:cNvSpPr>
          <p:nvPr>
            <p:ph type="ftr" idx="11"/>
          </p:nvPr>
        </p:nvSpPr>
        <p:spPr>
          <a:xfrm rot="-5400000">
            <a:off x="7115989" y="1874064"/>
            <a:ext cx="3543260" cy="512762"/>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7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35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35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35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35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35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35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35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350" b="0" i="0" u="none" strike="noStrike" cap="none">
                <a:solidFill>
                  <a:schemeClr val="dk1"/>
                </a:solidFill>
                <a:latin typeface="Arial"/>
                <a:ea typeface="Arial"/>
                <a:cs typeface="Arial"/>
                <a:sym typeface="Arial"/>
              </a:defRPr>
            </a:lvl9pPr>
          </a:lstStyle>
          <a:p>
            <a:endParaRPr/>
          </a:p>
        </p:txBody>
      </p:sp>
      <p:sp>
        <p:nvSpPr>
          <p:cNvPr id="14" name="Google Shape;14;p1"/>
          <p:cNvSpPr txBox="1">
            <a:spLocks noGrp="1"/>
          </p:cNvSpPr>
          <p:nvPr>
            <p:ph type="sldNum" idx="12"/>
          </p:nvPr>
        </p:nvSpPr>
        <p:spPr>
          <a:xfrm>
            <a:off x="8631238" y="195263"/>
            <a:ext cx="512762" cy="163552"/>
          </a:xfrm>
          <a:prstGeom prst="rect">
            <a:avLst/>
          </a:prstGeom>
          <a:noFill/>
          <a:ln>
            <a:noFill/>
          </a:ln>
        </p:spPr>
        <p:txBody>
          <a:bodyPr spcFirstLastPara="1" wrap="square" lIns="90000" tIns="0" rIns="90000" bIns="0" anchor="t" anchorCtr="0">
            <a:noAutofit/>
          </a:bodyPr>
          <a:lstStyle>
            <a:lvl1pPr marL="0" marR="0" lvl="0" indent="0" algn="ctr" rtl="0">
              <a:spcBef>
                <a:spcPts val="0"/>
              </a:spcBef>
              <a:buNone/>
              <a:defRPr sz="700" b="1" i="0" u="none" strike="noStrike" cap="none">
                <a:solidFill>
                  <a:schemeClr val="dk1"/>
                </a:solidFill>
                <a:latin typeface="Libre Franklin"/>
                <a:ea typeface="Libre Franklin"/>
                <a:cs typeface="Libre Franklin"/>
                <a:sym typeface="Libre Franklin"/>
              </a:defRPr>
            </a:lvl1pPr>
            <a:lvl2pPr marL="0" marR="0" lvl="1" indent="0" algn="ctr" rtl="0">
              <a:spcBef>
                <a:spcPts val="0"/>
              </a:spcBef>
              <a:buNone/>
              <a:defRPr sz="700" b="1" i="0" u="none" strike="noStrike" cap="none">
                <a:solidFill>
                  <a:schemeClr val="dk1"/>
                </a:solidFill>
                <a:latin typeface="Libre Franklin"/>
                <a:ea typeface="Libre Franklin"/>
                <a:cs typeface="Libre Franklin"/>
                <a:sym typeface="Libre Franklin"/>
              </a:defRPr>
            </a:lvl2pPr>
            <a:lvl3pPr marL="0" marR="0" lvl="2" indent="0" algn="ctr" rtl="0">
              <a:spcBef>
                <a:spcPts val="0"/>
              </a:spcBef>
              <a:buNone/>
              <a:defRPr sz="700" b="1" i="0" u="none" strike="noStrike" cap="none">
                <a:solidFill>
                  <a:schemeClr val="dk1"/>
                </a:solidFill>
                <a:latin typeface="Libre Franklin"/>
                <a:ea typeface="Libre Franklin"/>
                <a:cs typeface="Libre Franklin"/>
                <a:sym typeface="Libre Franklin"/>
              </a:defRPr>
            </a:lvl3pPr>
            <a:lvl4pPr marL="0" marR="0" lvl="3" indent="0" algn="ctr" rtl="0">
              <a:spcBef>
                <a:spcPts val="0"/>
              </a:spcBef>
              <a:buNone/>
              <a:defRPr sz="700" b="1" i="0" u="none" strike="noStrike" cap="none">
                <a:solidFill>
                  <a:schemeClr val="dk1"/>
                </a:solidFill>
                <a:latin typeface="Libre Franklin"/>
                <a:ea typeface="Libre Franklin"/>
                <a:cs typeface="Libre Franklin"/>
                <a:sym typeface="Libre Franklin"/>
              </a:defRPr>
            </a:lvl4pPr>
            <a:lvl5pPr marL="0" marR="0" lvl="4" indent="0" algn="ctr" rtl="0">
              <a:spcBef>
                <a:spcPts val="0"/>
              </a:spcBef>
              <a:buNone/>
              <a:defRPr sz="700" b="1" i="0" u="none" strike="noStrike" cap="none">
                <a:solidFill>
                  <a:schemeClr val="dk1"/>
                </a:solidFill>
                <a:latin typeface="Libre Franklin"/>
                <a:ea typeface="Libre Franklin"/>
                <a:cs typeface="Libre Franklin"/>
                <a:sym typeface="Libre Franklin"/>
              </a:defRPr>
            </a:lvl5pPr>
            <a:lvl6pPr marL="0" marR="0" lvl="5" indent="0" algn="ctr" rtl="0">
              <a:spcBef>
                <a:spcPts val="0"/>
              </a:spcBef>
              <a:buNone/>
              <a:defRPr sz="700" b="1" i="0" u="none" strike="noStrike" cap="none">
                <a:solidFill>
                  <a:schemeClr val="dk1"/>
                </a:solidFill>
                <a:latin typeface="Libre Franklin"/>
                <a:ea typeface="Libre Franklin"/>
                <a:cs typeface="Libre Franklin"/>
                <a:sym typeface="Libre Franklin"/>
              </a:defRPr>
            </a:lvl6pPr>
            <a:lvl7pPr marL="0" marR="0" lvl="6" indent="0" algn="ctr" rtl="0">
              <a:spcBef>
                <a:spcPts val="0"/>
              </a:spcBef>
              <a:buNone/>
              <a:defRPr sz="700" b="1" i="0" u="none" strike="noStrike" cap="none">
                <a:solidFill>
                  <a:schemeClr val="dk1"/>
                </a:solidFill>
                <a:latin typeface="Libre Franklin"/>
                <a:ea typeface="Libre Franklin"/>
                <a:cs typeface="Libre Franklin"/>
                <a:sym typeface="Libre Franklin"/>
              </a:defRPr>
            </a:lvl7pPr>
            <a:lvl8pPr marL="0" marR="0" lvl="7" indent="0" algn="ctr" rtl="0">
              <a:spcBef>
                <a:spcPts val="0"/>
              </a:spcBef>
              <a:buNone/>
              <a:defRPr sz="700" b="1" i="0" u="none" strike="noStrike" cap="none">
                <a:solidFill>
                  <a:schemeClr val="dk1"/>
                </a:solidFill>
                <a:latin typeface="Libre Franklin"/>
                <a:ea typeface="Libre Franklin"/>
                <a:cs typeface="Libre Franklin"/>
                <a:sym typeface="Libre Franklin"/>
              </a:defRPr>
            </a:lvl8pPr>
            <a:lvl9pPr marL="0" marR="0" lvl="8" indent="0" algn="ctr" rtl="0">
              <a:spcBef>
                <a:spcPts val="0"/>
              </a:spcBef>
              <a:buNone/>
              <a:defRPr sz="700" b="1" i="0" u="none" strike="noStrike" cap="none">
                <a:solidFill>
                  <a:schemeClr val="dk1"/>
                </a:solidFill>
                <a:latin typeface="Libre Franklin"/>
                <a:ea typeface="Libre Franklin"/>
                <a:cs typeface="Libre Franklin"/>
                <a:sym typeface="Libre Franklin"/>
              </a:defRPr>
            </a:lvl9pPr>
          </a:lstStyle>
          <a:p>
            <a:pPr marL="0" lvl="0" indent="0" algn="ctr" rtl="0">
              <a:spcBef>
                <a:spcPts val="0"/>
              </a:spcBef>
              <a:spcAft>
                <a:spcPts val="0"/>
              </a:spcAft>
              <a:buNone/>
            </a:pPr>
            <a:fld id="{00000000-1234-1234-1234-123412341234}" type="slidenum">
              <a:rPr lang="fr-CH"/>
              <a:t>‹Nº›</a:t>
            </a:fld>
            <a:endParaRPr/>
          </a:p>
        </p:txBody>
      </p:sp>
      <p:pic>
        <p:nvPicPr>
          <p:cNvPr id="15" name="Google Shape;15;p1"/>
          <p:cNvPicPr preferRelativeResize="0"/>
          <p:nvPr/>
        </p:nvPicPr>
        <p:blipFill rotWithShape="1">
          <a:blip r:embed="rId18">
            <a:alphaModFix/>
          </a:blip>
          <a:srcRect/>
          <a:stretch/>
        </p:blipFill>
        <p:spPr>
          <a:xfrm>
            <a:off x="130273" y="132334"/>
            <a:ext cx="653952" cy="283022"/>
          </a:xfrm>
          <a:prstGeom prst="rect">
            <a:avLst/>
          </a:prstGeom>
          <a:noFill/>
          <a:ln>
            <a:noFill/>
          </a:ln>
        </p:spPr>
      </p:pic>
      <p:sp>
        <p:nvSpPr>
          <p:cNvPr id="16" name="Google Shape;16;p1"/>
          <p:cNvSpPr/>
          <p:nvPr/>
        </p:nvSpPr>
        <p:spPr>
          <a:xfrm rot="-5400000">
            <a:off x="430003" y="4897709"/>
            <a:ext cx="45719" cy="5978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620">
          <p15:clr>
            <a:srgbClr val="F26B43"/>
          </p15:clr>
        </p15:guide>
        <p15:guide id="2" pos="126">
          <p15:clr>
            <a:srgbClr val="F26B43"/>
          </p15:clr>
        </p15:guide>
        <p15:guide id="3" pos="5602">
          <p15:clr>
            <a:srgbClr val="F26B43"/>
          </p15:clr>
        </p15:guide>
        <p15:guide id="4" pos="2880">
          <p15:clr>
            <a:srgbClr val="F26B43"/>
          </p15:clr>
        </p15:guide>
        <p15:guide id="5" orient="horz" pos="123">
          <p15:clr>
            <a:srgbClr val="F26B43"/>
          </p15:clr>
        </p15:guide>
        <p15:guide id="6" orient="horz" pos="3117">
          <p15:clr>
            <a:srgbClr val="F26B43"/>
          </p15:clr>
        </p15:guide>
        <p15:guide id="7" pos="570">
          <p15:clr>
            <a:srgbClr val="F26B43"/>
          </p15:clr>
        </p15:guide>
        <p15:guide id="8" pos="1155">
          <p15:clr>
            <a:srgbClr val="F26B43"/>
          </p15:clr>
        </p15:guide>
        <p15:guide id="9" pos="1728">
          <p15:clr>
            <a:srgbClr val="F26B43"/>
          </p15:clr>
        </p15:guide>
        <p15:guide id="10" pos="2304">
          <p15:clr>
            <a:srgbClr val="F26B43"/>
          </p15:clr>
        </p15:guide>
        <p15:guide id="11" pos="3456">
          <p15:clr>
            <a:srgbClr val="F26B43"/>
          </p15:clr>
        </p15:guide>
        <p15:guide id="12" pos="4035">
          <p15:clr>
            <a:srgbClr val="F26B43"/>
          </p15:clr>
        </p15:guide>
        <p15:guide id="13" pos="4608">
          <p15:clr>
            <a:srgbClr val="F26B43"/>
          </p15:clr>
        </p15:guide>
        <p15:guide id="14" pos="5180">
          <p15:clr>
            <a:srgbClr val="F26B43"/>
          </p15:clr>
        </p15:guide>
        <p15:guide id="15" orient="horz" pos="490">
          <p15:clr>
            <a:srgbClr val="F26B43"/>
          </p15:clr>
        </p15:guide>
        <p15:guide id="16" orient="horz" pos="985">
          <p15:clr>
            <a:srgbClr val="F26B43"/>
          </p15:clr>
        </p15:guide>
        <p15:guide id="17" orient="horz" pos="1475">
          <p15:clr>
            <a:srgbClr val="F26B43"/>
          </p15:clr>
        </p15:guide>
        <p15:guide id="18" orient="horz" pos="1962">
          <p15:clr>
            <a:srgbClr val="F26B43"/>
          </p15:clr>
        </p15:guide>
        <p15:guide id="19" orient="horz" pos="2458">
          <p15:clr>
            <a:srgbClr val="F26B43"/>
          </p15:clr>
        </p15:guide>
        <p15:guide id="20" orient="horz" pos="2950">
          <p15:clr>
            <a:srgbClr val="F26B43"/>
          </p15:clr>
        </p15:guide>
        <p15:guide id="21" pos="5437">
          <p15:clr>
            <a:srgbClr val="F26B43"/>
          </p15:clr>
        </p15:guide>
        <p15:guide id="22" orient="horz">
          <p15:clr>
            <a:srgbClr val="F26B43"/>
          </p15:clr>
        </p15:guide>
        <p15:guide id="23" pos="5760">
          <p15:clr>
            <a:srgbClr val="F26B43"/>
          </p15:clr>
        </p15:guide>
        <p15:guide id="24" orient="horz" pos="3240">
          <p15:clr>
            <a:srgbClr val="F26B43"/>
          </p15:clr>
        </p15:guide>
        <p15:guide id="2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hyperlink" Target="https://cds.cern.ch/record/1407908"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indico.cern.ch/event/1118297/" TargetMode="External"/><Relationship Id="rId2" Type="http://schemas.openxmlformats.org/officeDocument/2006/relationships/notesSlide" Target="../notesSlides/notesSlide12.xml"/><Relationship Id="rId1" Type="http://schemas.openxmlformats.org/officeDocument/2006/relationships/slideLayout" Target="../slideLayouts/slideLayout16.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0.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6.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6.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133" name="Google Shape;133;p18"/>
          <p:cNvPicPr preferRelativeResize="0">
            <a:picLocks noGrp="1"/>
          </p:cNvPicPr>
          <p:nvPr>
            <p:ph type="pic" idx="2"/>
          </p:nvPr>
        </p:nvPicPr>
        <p:blipFill rotWithShape="1">
          <a:blip r:embed="rId3">
            <a:alphaModFix/>
          </a:blip>
          <a:srcRect t="7675" b="7674"/>
          <a:stretch/>
        </p:blipFill>
        <p:spPr>
          <a:xfrm>
            <a:off x="1331913" y="0"/>
            <a:ext cx="7812087" cy="4948238"/>
          </a:xfrm>
          <a:prstGeom prst="rect">
            <a:avLst/>
          </a:prstGeom>
          <a:noFill/>
          <a:ln>
            <a:noFill/>
          </a:ln>
        </p:spPr>
      </p:pic>
      <p:sp>
        <p:nvSpPr>
          <p:cNvPr id="134" name="Google Shape;134;p18"/>
          <p:cNvSpPr txBox="1">
            <a:spLocks noGrp="1"/>
          </p:cNvSpPr>
          <p:nvPr>
            <p:ph type="ctrTitle"/>
          </p:nvPr>
        </p:nvSpPr>
        <p:spPr>
          <a:xfrm>
            <a:off x="6515100" y="2988300"/>
            <a:ext cx="2628900" cy="783600"/>
          </a:xfrm>
          <a:prstGeom prst="rect">
            <a:avLst/>
          </a:prstGeom>
          <a:solidFill>
            <a:schemeClr val="accent1"/>
          </a:solidFill>
          <a:ln>
            <a:noFill/>
          </a:ln>
        </p:spPr>
        <p:txBody>
          <a:bodyPr spcFirstLastPara="1" wrap="square" lIns="216000" tIns="0" rIns="72000" bIns="46800" anchor="ctr" anchorCtr="0">
            <a:normAutofit/>
          </a:bodyPr>
          <a:lstStyle/>
          <a:p>
            <a:pPr marL="0" lvl="0" indent="0" algn="l" rtl="0">
              <a:lnSpc>
                <a:spcPct val="80000"/>
              </a:lnSpc>
              <a:spcBef>
                <a:spcPts val="0"/>
              </a:spcBef>
              <a:spcAft>
                <a:spcPts val="0"/>
              </a:spcAft>
              <a:buClr>
                <a:schemeClr val="lt1"/>
              </a:buClr>
              <a:buSzPts val="4400"/>
              <a:buFont typeface="Libre Franklin"/>
              <a:buNone/>
            </a:pPr>
            <a:r>
              <a:rPr lang="fr-CH" sz="1766"/>
              <a:t>Optics Matching Studies</a:t>
            </a:r>
            <a:endParaRPr sz="966"/>
          </a:p>
        </p:txBody>
      </p:sp>
      <p:sp>
        <p:nvSpPr>
          <p:cNvPr id="135" name="Google Shape;135;p18"/>
          <p:cNvSpPr txBox="1">
            <a:spLocks noGrp="1"/>
          </p:cNvSpPr>
          <p:nvPr>
            <p:ph type="subTitle" idx="1"/>
          </p:nvPr>
        </p:nvSpPr>
        <p:spPr>
          <a:xfrm>
            <a:off x="1331925" y="3771900"/>
            <a:ext cx="5859600" cy="1176300"/>
          </a:xfrm>
          <a:prstGeom prst="rect">
            <a:avLst/>
          </a:prstGeom>
          <a:solidFill>
            <a:schemeClr val="dk1"/>
          </a:solidFill>
          <a:ln>
            <a:noFill/>
          </a:ln>
        </p:spPr>
        <p:txBody>
          <a:bodyPr spcFirstLastPara="1" wrap="square" lIns="90000" tIns="45700" rIns="91425" bIns="45700" anchor="ctr" anchorCtr="0">
            <a:noAutofit/>
          </a:bodyPr>
          <a:lstStyle/>
          <a:p>
            <a:pPr marL="0" lvl="0" indent="0" algn="ctr" rtl="0">
              <a:lnSpc>
                <a:spcPct val="80000"/>
              </a:lnSpc>
              <a:spcBef>
                <a:spcPts val="0"/>
              </a:spcBef>
              <a:spcAft>
                <a:spcPts val="0"/>
              </a:spcAft>
              <a:buSzPts val="1260"/>
              <a:buNone/>
            </a:pPr>
            <a:r>
              <a:rPr lang="fr-CH" b="1"/>
              <a:t>Cristóbal García (EPFL), Rogelio Tomás (CERN), Tatiana Pieloni (EPFL), Leon van Riesen-Haupt (EPFL)</a:t>
            </a:r>
            <a:endParaRPr b="1"/>
          </a:p>
          <a:p>
            <a:pPr marL="0" lvl="0" indent="0" algn="ctr" rtl="0">
              <a:lnSpc>
                <a:spcPct val="80000"/>
              </a:lnSpc>
              <a:spcBef>
                <a:spcPts val="0"/>
              </a:spcBef>
              <a:spcAft>
                <a:spcPts val="0"/>
              </a:spcAft>
              <a:buSzPts val="1260"/>
              <a:buNone/>
            </a:pPr>
            <a:endParaRPr b="1"/>
          </a:p>
          <a:p>
            <a:pPr marL="0" lvl="0" indent="0" algn="ctr" rtl="0">
              <a:lnSpc>
                <a:spcPct val="80000"/>
              </a:lnSpc>
              <a:spcBef>
                <a:spcPts val="0"/>
              </a:spcBef>
              <a:spcAft>
                <a:spcPts val="0"/>
              </a:spcAft>
              <a:buSzPts val="1260"/>
              <a:buNone/>
            </a:pPr>
            <a:r>
              <a:rPr lang="fr-CH" b="1"/>
              <a:t>Many thanks to K. Oide, J. Dilly and Optics Tuning Team</a:t>
            </a:r>
            <a:endParaRPr b="1"/>
          </a:p>
          <a:p>
            <a:pPr marL="0" lvl="0" indent="0" algn="ctr" rtl="0">
              <a:lnSpc>
                <a:spcPct val="80000"/>
              </a:lnSpc>
              <a:spcBef>
                <a:spcPts val="0"/>
              </a:spcBef>
              <a:spcAft>
                <a:spcPts val="0"/>
              </a:spcAft>
              <a:buSzPts val="1260"/>
              <a:buNone/>
            </a:pPr>
            <a:endParaRPr b="1"/>
          </a:p>
          <a:p>
            <a:pPr marL="0" lvl="0" indent="0" algn="just" rtl="0">
              <a:lnSpc>
                <a:spcPct val="80000"/>
              </a:lnSpc>
              <a:spcBef>
                <a:spcPts val="0"/>
              </a:spcBef>
              <a:spcAft>
                <a:spcPts val="0"/>
              </a:spcAft>
              <a:buSzPts val="1260"/>
              <a:buNone/>
            </a:pPr>
            <a:r>
              <a:rPr lang="fr-CH"/>
              <a:t>This work was carried out under the auspices and with the support of the EPFL-Global Leaders, the Swiss Accelerator Research and Technology (CHART) and FCC-ee studies at CERN. </a:t>
            </a:r>
            <a:endParaRPr b="1"/>
          </a:p>
        </p:txBody>
      </p:sp>
      <p:sp>
        <p:nvSpPr>
          <p:cNvPr id="136" name="Google Shape;136;p18"/>
          <p:cNvSpPr txBox="1">
            <a:spLocks noGrp="1"/>
          </p:cNvSpPr>
          <p:nvPr>
            <p:ph type="body" idx="3"/>
          </p:nvPr>
        </p:nvSpPr>
        <p:spPr>
          <a:xfrm>
            <a:off x="7538790" y="4683125"/>
            <a:ext cx="1828800" cy="460500"/>
          </a:xfrm>
          <a:prstGeom prst="rect">
            <a:avLst/>
          </a:prstGeom>
          <a:solidFill>
            <a:schemeClr val="lt1"/>
          </a:solidFill>
          <a:ln>
            <a:noFill/>
          </a:ln>
        </p:spPr>
        <p:txBody>
          <a:bodyPr spcFirstLastPara="1" wrap="square" lIns="90000" tIns="45700" rIns="91425" bIns="45700" anchor="ctr" anchorCtr="0">
            <a:noAutofit/>
          </a:bodyPr>
          <a:lstStyle/>
          <a:p>
            <a:pPr marL="0" lvl="0" indent="0" algn="ctr" rtl="0">
              <a:lnSpc>
                <a:spcPct val="90000"/>
              </a:lnSpc>
              <a:spcBef>
                <a:spcPts val="0"/>
              </a:spcBef>
              <a:spcAft>
                <a:spcPts val="0"/>
              </a:spcAft>
              <a:buSzPts val="990"/>
              <a:buNone/>
            </a:pPr>
            <a:r>
              <a:rPr lang="fr-CH" b="1"/>
              <a:t>December 2022</a:t>
            </a:r>
            <a:endParaRPr/>
          </a:p>
        </p:txBody>
      </p:sp>
      <p:pic>
        <p:nvPicPr>
          <p:cNvPr id="137" name="Google Shape;137;p18"/>
          <p:cNvPicPr preferRelativeResize="0"/>
          <p:nvPr/>
        </p:nvPicPr>
        <p:blipFill>
          <a:blip r:embed="rId4">
            <a:alphaModFix/>
          </a:blip>
          <a:stretch>
            <a:fillRect/>
          </a:stretch>
        </p:blipFill>
        <p:spPr>
          <a:xfrm>
            <a:off x="27549" y="2051600"/>
            <a:ext cx="1253100" cy="1253100"/>
          </a:xfrm>
          <a:prstGeom prst="rect">
            <a:avLst/>
          </a:prstGeom>
          <a:noFill/>
          <a:ln>
            <a:noFill/>
          </a:ln>
        </p:spPr>
      </p:pic>
      <p:pic>
        <p:nvPicPr>
          <p:cNvPr id="138" name="Google Shape;138;p18"/>
          <p:cNvPicPr preferRelativeResize="0"/>
          <p:nvPr/>
        </p:nvPicPr>
        <p:blipFill>
          <a:blip r:embed="rId5">
            <a:alphaModFix/>
          </a:blip>
          <a:stretch>
            <a:fillRect/>
          </a:stretch>
        </p:blipFill>
        <p:spPr>
          <a:xfrm>
            <a:off x="201663" y="890075"/>
            <a:ext cx="904850" cy="904850"/>
          </a:xfrm>
          <a:prstGeom prst="rect">
            <a:avLst/>
          </a:prstGeom>
          <a:noFill/>
          <a:ln>
            <a:noFill/>
          </a:ln>
        </p:spPr>
      </p:pic>
      <p:sp>
        <p:nvSpPr>
          <p:cNvPr id="139" name="Google Shape;139;p18"/>
          <p:cNvSpPr/>
          <p:nvPr/>
        </p:nvSpPr>
        <p:spPr>
          <a:xfrm>
            <a:off x="27550" y="96400"/>
            <a:ext cx="1253100" cy="537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0" name="Google Shape;140;p18"/>
          <p:cNvPicPr preferRelativeResize="0"/>
          <p:nvPr/>
        </p:nvPicPr>
        <p:blipFill>
          <a:blip r:embed="rId6">
            <a:alphaModFix/>
          </a:blip>
          <a:stretch>
            <a:fillRect/>
          </a:stretch>
        </p:blipFill>
        <p:spPr>
          <a:xfrm>
            <a:off x="0" y="0"/>
            <a:ext cx="1331924" cy="749215"/>
          </a:xfrm>
          <a:prstGeom prst="rect">
            <a:avLst/>
          </a:prstGeom>
          <a:noFill/>
          <a:ln>
            <a:noFill/>
          </a:ln>
        </p:spPr>
      </p:pic>
      <p:pic>
        <p:nvPicPr>
          <p:cNvPr id="141" name="Google Shape;141;p18"/>
          <p:cNvPicPr preferRelativeResize="0"/>
          <p:nvPr/>
        </p:nvPicPr>
        <p:blipFill>
          <a:blip r:embed="rId7">
            <a:alphaModFix/>
          </a:blip>
          <a:stretch>
            <a:fillRect/>
          </a:stretch>
        </p:blipFill>
        <p:spPr>
          <a:xfrm>
            <a:off x="-11862" y="3601621"/>
            <a:ext cx="1331925" cy="618380"/>
          </a:xfrm>
          <a:prstGeom prst="rect">
            <a:avLst/>
          </a:prstGeom>
          <a:noFill/>
          <a:ln>
            <a:noFill/>
          </a:ln>
        </p:spPr>
      </p:pic>
      <p:sp>
        <p:nvSpPr>
          <p:cNvPr id="142" name="Google Shape;142;p18"/>
          <p:cNvSpPr/>
          <p:nvPr/>
        </p:nvSpPr>
        <p:spPr>
          <a:xfrm>
            <a:off x="13775" y="4516925"/>
            <a:ext cx="904800" cy="537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27"/>
          <p:cNvSpPr txBox="1">
            <a:spLocks noGrp="1"/>
          </p:cNvSpPr>
          <p:nvPr>
            <p:ph type="title"/>
          </p:nvPr>
        </p:nvSpPr>
        <p:spPr>
          <a:xfrm>
            <a:off x="475075" y="2073375"/>
            <a:ext cx="8277000" cy="1105800"/>
          </a:xfrm>
          <a:prstGeom prst="rect">
            <a:avLst/>
          </a:prstGeom>
        </p:spPr>
        <p:txBody>
          <a:bodyPr spcFirstLastPara="1" wrap="square" lIns="180000" tIns="0" rIns="72000" bIns="46800" anchor="t" anchorCtr="0">
            <a:normAutofit fontScale="90000"/>
          </a:bodyPr>
          <a:lstStyle/>
          <a:p>
            <a:pPr marL="457200" lvl="0" indent="-331470" algn="l" rtl="0">
              <a:spcBef>
                <a:spcPts val="0"/>
              </a:spcBef>
              <a:spcAft>
                <a:spcPts val="0"/>
              </a:spcAft>
              <a:buSzPct val="56250"/>
              <a:buChar char="-"/>
            </a:pPr>
            <a:r>
              <a:rPr lang="fr-CH" b="0"/>
              <a:t>Baseline lattice with b2 errors in dipoles</a:t>
            </a:r>
            <a:endParaRPr b="0"/>
          </a:p>
          <a:p>
            <a:pPr marL="457200" lvl="0" indent="0" algn="l" rtl="0">
              <a:spcBef>
                <a:spcPts val="0"/>
              </a:spcBef>
              <a:spcAft>
                <a:spcPts val="0"/>
              </a:spcAft>
              <a:buNone/>
            </a:pPr>
            <a:endParaRPr b="0"/>
          </a:p>
          <a:p>
            <a:pPr marL="457200" lvl="0" indent="-331470" algn="l" rtl="0">
              <a:spcBef>
                <a:spcPts val="0"/>
              </a:spcBef>
              <a:spcAft>
                <a:spcPts val="0"/>
              </a:spcAft>
              <a:buSzPct val="56250"/>
              <a:buChar char="-"/>
            </a:pPr>
            <a:r>
              <a:rPr lang="fr-CH"/>
              <a:t>HTS combined function magnets lattice</a:t>
            </a:r>
            <a:endParaRPr/>
          </a:p>
        </p:txBody>
      </p:sp>
      <p:sp>
        <p:nvSpPr>
          <p:cNvPr id="232" name="Google Shape;232;p27"/>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None/>
            </a:pPr>
            <a:fld id="{00000000-1234-1234-1234-123412341234}" type="slidenum">
              <a:rPr lang="fr-CH"/>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28"/>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fr-CH"/>
              <a:t>11</a:t>
            </a:fld>
            <a:endParaRPr/>
          </a:p>
        </p:txBody>
      </p:sp>
      <p:sp>
        <p:nvSpPr>
          <p:cNvPr id="239" name="Google Shape;239;p28"/>
          <p:cNvSpPr txBox="1"/>
          <p:nvPr/>
        </p:nvSpPr>
        <p:spPr>
          <a:xfrm>
            <a:off x="963475" y="187650"/>
            <a:ext cx="6274500" cy="803100"/>
          </a:xfrm>
          <a:prstGeom prst="rect">
            <a:avLst/>
          </a:prstGeom>
          <a:noFill/>
          <a:ln>
            <a:noFill/>
          </a:ln>
        </p:spPr>
        <p:txBody>
          <a:bodyPr spcFirstLastPara="1" wrap="square" lIns="135000" tIns="0" rIns="54000" bIns="35100" anchor="t" anchorCtr="0">
            <a:noAutofit/>
          </a:bodyPr>
          <a:lstStyle/>
          <a:p>
            <a:pPr marL="0" marR="0" lvl="0" indent="0" algn="l" rtl="0">
              <a:lnSpc>
                <a:spcPct val="80000"/>
              </a:lnSpc>
              <a:spcBef>
                <a:spcPts val="0"/>
              </a:spcBef>
              <a:spcAft>
                <a:spcPts val="0"/>
              </a:spcAft>
              <a:buClr>
                <a:schemeClr val="dk1"/>
              </a:buClr>
              <a:buSzPts val="2000"/>
              <a:buFont typeface="Libre Franklin"/>
              <a:buNone/>
            </a:pPr>
            <a:r>
              <a:rPr lang="fr-CH" sz="3200" b="1">
                <a:solidFill>
                  <a:schemeClr val="dk1"/>
                </a:solidFill>
                <a:latin typeface="Libre Franklin"/>
                <a:ea typeface="Libre Franklin"/>
                <a:cs typeface="Libre Franklin"/>
                <a:sym typeface="Libre Franklin"/>
              </a:rPr>
              <a:t>Combined Function  Magnets</a:t>
            </a:r>
            <a:endParaRPr sz="3200" b="1" i="0" u="none">
              <a:solidFill>
                <a:schemeClr val="dk1"/>
              </a:solidFill>
              <a:latin typeface="Libre Franklin"/>
              <a:ea typeface="Libre Franklin"/>
              <a:cs typeface="Libre Franklin"/>
              <a:sym typeface="Libre Franklin"/>
            </a:endParaRPr>
          </a:p>
        </p:txBody>
      </p:sp>
      <p:sp>
        <p:nvSpPr>
          <p:cNvPr id="240" name="Google Shape;240;p28"/>
          <p:cNvSpPr txBox="1"/>
          <p:nvPr/>
        </p:nvSpPr>
        <p:spPr>
          <a:xfrm>
            <a:off x="200350" y="946500"/>
            <a:ext cx="8430900" cy="3633000"/>
          </a:xfrm>
          <a:prstGeom prst="rect">
            <a:avLst/>
          </a:prstGeom>
          <a:noFill/>
          <a:ln>
            <a:noFill/>
          </a:ln>
        </p:spPr>
        <p:txBody>
          <a:bodyPr spcFirstLastPara="1" wrap="square" lIns="91425" tIns="91425" rIns="91425" bIns="91425" anchor="t" anchorCtr="0">
            <a:spAutoFit/>
          </a:bodyPr>
          <a:lstStyle/>
          <a:p>
            <a:pPr marL="457200" lvl="0" indent="-317500" algn="just" rtl="0">
              <a:lnSpc>
                <a:spcPct val="90000"/>
              </a:lnSpc>
              <a:spcBef>
                <a:spcPts val="750"/>
              </a:spcBef>
              <a:spcAft>
                <a:spcPts val="0"/>
              </a:spcAft>
              <a:buClr>
                <a:schemeClr val="accent1"/>
              </a:buClr>
              <a:buSzPts val="1400"/>
              <a:buFont typeface="Noto Sans Symbols"/>
              <a:buChar char="➔"/>
            </a:pPr>
            <a:r>
              <a:rPr lang="fr-CH"/>
              <a:t>Combined Function magnets</a:t>
            </a:r>
            <a:r>
              <a:rPr lang="fr-CH" baseline="30000"/>
              <a:t>1,2</a:t>
            </a:r>
            <a:r>
              <a:rPr lang="fr-CH"/>
              <a:t> (CF) make it possible to increase the Filling Factor (FF), in order to reduce the Synchrotron Radiation</a:t>
            </a:r>
            <a:r>
              <a:rPr lang="fr-CH">
                <a:solidFill>
                  <a:schemeClr val="dk1"/>
                </a:solidFill>
              </a:rPr>
              <a:t> </a:t>
            </a:r>
            <a:endParaRPr>
              <a:solidFill>
                <a:schemeClr val="dk1"/>
              </a:solidFill>
            </a:endParaRPr>
          </a:p>
          <a:p>
            <a:pPr marL="914400" lvl="1" indent="-317500" algn="just" rtl="0">
              <a:lnSpc>
                <a:spcPct val="90000"/>
              </a:lnSpc>
              <a:spcBef>
                <a:spcPts val="0"/>
              </a:spcBef>
              <a:spcAft>
                <a:spcPts val="0"/>
              </a:spcAft>
              <a:buClr>
                <a:schemeClr val="accent1"/>
              </a:buClr>
              <a:buSzPts val="1400"/>
              <a:buChar char="◆"/>
            </a:pPr>
            <a:r>
              <a:rPr lang="fr-CH">
                <a:solidFill>
                  <a:schemeClr val="dk1"/>
                </a:solidFill>
              </a:rPr>
              <a:t>When introducing </a:t>
            </a:r>
            <a:r>
              <a:rPr lang="fr-CH" b="1">
                <a:solidFill>
                  <a:schemeClr val="dk1"/>
                </a:solidFill>
              </a:rPr>
              <a:t>CF</a:t>
            </a:r>
            <a:r>
              <a:rPr lang="fr-CH">
                <a:solidFill>
                  <a:schemeClr val="dk1"/>
                </a:solidFill>
              </a:rPr>
              <a:t> the total </a:t>
            </a:r>
            <a:r>
              <a:rPr lang="fr-CH" b="1">
                <a:solidFill>
                  <a:schemeClr val="dk1"/>
                </a:solidFill>
              </a:rPr>
              <a:t>bending angle (𝜽)</a:t>
            </a:r>
            <a:r>
              <a:rPr lang="fr-CH">
                <a:solidFill>
                  <a:schemeClr val="dk1"/>
                </a:solidFill>
              </a:rPr>
              <a:t> of the dipoles is now split among dipoles and quadrupoles, hence increasing the </a:t>
            </a:r>
            <a:r>
              <a:rPr lang="fr-CH" b="1">
                <a:solidFill>
                  <a:schemeClr val="dk1"/>
                </a:solidFill>
              </a:rPr>
              <a:t>bending radius</a:t>
            </a:r>
            <a:r>
              <a:rPr lang="fr-CH">
                <a:solidFill>
                  <a:schemeClr val="dk1"/>
                </a:solidFill>
              </a:rPr>
              <a:t> (</a:t>
            </a:r>
            <a:r>
              <a:rPr lang="fr-CH" b="1"/>
              <a:t>ρ</a:t>
            </a:r>
            <a:r>
              <a:rPr lang="fr-CH">
                <a:solidFill>
                  <a:schemeClr val="dk1"/>
                </a:solidFill>
              </a:rPr>
              <a:t>).</a:t>
            </a:r>
            <a:endParaRPr>
              <a:solidFill>
                <a:schemeClr val="dk1"/>
              </a:solidFill>
            </a:endParaRPr>
          </a:p>
          <a:p>
            <a:pPr marL="457200" lvl="0" indent="0" algn="just" rtl="0">
              <a:lnSpc>
                <a:spcPct val="90000"/>
              </a:lnSpc>
              <a:spcBef>
                <a:spcPts val="750"/>
              </a:spcBef>
              <a:spcAft>
                <a:spcPts val="0"/>
              </a:spcAft>
              <a:buNone/>
            </a:pPr>
            <a:r>
              <a:rPr lang="fr-CH">
                <a:solidFill>
                  <a:schemeClr val="dk1"/>
                </a:solidFill>
              </a:rPr>
              <a:t> </a:t>
            </a:r>
            <a:endParaRPr>
              <a:solidFill>
                <a:schemeClr val="dk1"/>
              </a:solidFill>
            </a:endParaRPr>
          </a:p>
          <a:p>
            <a:pPr marL="457200" lvl="0" indent="0" algn="just" rtl="0">
              <a:lnSpc>
                <a:spcPct val="90000"/>
              </a:lnSpc>
              <a:spcBef>
                <a:spcPts val="750"/>
              </a:spcBef>
              <a:spcAft>
                <a:spcPts val="0"/>
              </a:spcAft>
              <a:buNone/>
            </a:pPr>
            <a:endParaRPr>
              <a:solidFill>
                <a:schemeClr val="dk1"/>
              </a:solidFill>
            </a:endParaRPr>
          </a:p>
          <a:p>
            <a:pPr marL="457200" lvl="0" indent="0" algn="just" rtl="0">
              <a:lnSpc>
                <a:spcPct val="90000"/>
              </a:lnSpc>
              <a:spcBef>
                <a:spcPts val="750"/>
              </a:spcBef>
              <a:spcAft>
                <a:spcPts val="0"/>
              </a:spcAft>
              <a:buNone/>
            </a:pPr>
            <a:endParaRPr>
              <a:solidFill>
                <a:schemeClr val="dk1"/>
              </a:solidFill>
            </a:endParaRPr>
          </a:p>
          <a:p>
            <a:pPr marL="457200" lvl="0" indent="-331470" algn="just" rtl="0">
              <a:lnSpc>
                <a:spcPct val="90000"/>
              </a:lnSpc>
              <a:spcBef>
                <a:spcPts val="750"/>
              </a:spcBef>
              <a:spcAft>
                <a:spcPts val="0"/>
              </a:spcAft>
              <a:buClr>
                <a:schemeClr val="accent1"/>
              </a:buClr>
              <a:buSzPts val="1620"/>
              <a:buFont typeface="Noto Sans Symbols"/>
              <a:buChar char="➔"/>
            </a:pPr>
            <a:r>
              <a:rPr lang="fr-CH"/>
              <a:t>Many other potential benefits from combined function magnets from discussing with colleagues (Oide-San and others)</a:t>
            </a:r>
            <a:endParaRPr/>
          </a:p>
          <a:p>
            <a:pPr marL="914400" lvl="1" indent="-342900" algn="just" rtl="0">
              <a:lnSpc>
                <a:spcPct val="90000"/>
              </a:lnSpc>
              <a:spcBef>
                <a:spcPts val="0"/>
              </a:spcBef>
              <a:spcAft>
                <a:spcPts val="0"/>
              </a:spcAft>
              <a:buClr>
                <a:schemeClr val="accent1"/>
              </a:buClr>
              <a:buSzPts val="1800"/>
              <a:buChar char="◆"/>
            </a:pPr>
            <a:r>
              <a:rPr lang="fr-CH"/>
              <a:t>More regular FODO cells</a:t>
            </a:r>
            <a:endParaRPr/>
          </a:p>
          <a:p>
            <a:pPr marL="914400" lvl="1" indent="-342900" algn="just" rtl="0">
              <a:lnSpc>
                <a:spcPct val="90000"/>
              </a:lnSpc>
              <a:spcBef>
                <a:spcPts val="0"/>
              </a:spcBef>
              <a:spcAft>
                <a:spcPts val="0"/>
              </a:spcAft>
              <a:buClr>
                <a:schemeClr val="accent1"/>
              </a:buClr>
              <a:buSzPts val="1800"/>
              <a:buChar char="◆"/>
            </a:pPr>
            <a:r>
              <a:rPr lang="fr-CH"/>
              <a:t>Better/Easier alignment</a:t>
            </a:r>
            <a:endParaRPr/>
          </a:p>
          <a:p>
            <a:pPr marL="914400" lvl="1" indent="-342900" algn="just" rtl="0">
              <a:lnSpc>
                <a:spcPct val="90000"/>
              </a:lnSpc>
              <a:spcBef>
                <a:spcPts val="0"/>
              </a:spcBef>
              <a:spcAft>
                <a:spcPts val="0"/>
              </a:spcAft>
              <a:buClr>
                <a:schemeClr val="accent1"/>
              </a:buClr>
              <a:buSzPts val="1800"/>
              <a:buChar char="◆"/>
            </a:pPr>
            <a:r>
              <a:rPr lang="fr-CH"/>
              <a:t>More effective corrections</a:t>
            </a:r>
            <a:endParaRPr/>
          </a:p>
          <a:p>
            <a:pPr marL="914400" lvl="1" indent="-342900" algn="just" rtl="0">
              <a:lnSpc>
                <a:spcPct val="90000"/>
              </a:lnSpc>
              <a:spcBef>
                <a:spcPts val="0"/>
              </a:spcBef>
              <a:spcAft>
                <a:spcPts val="0"/>
              </a:spcAft>
              <a:buClr>
                <a:schemeClr val="accent1"/>
              </a:buClr>
              <a:buSzPts val="1800"/>
              <a:buChar char="◆"/>
            </a:pPr>
            <a:r>
              <a:rPr lang="fr-CH"/>
              <a:t>Maybe less power consumption when using HTS</a:t>
            </a:r>
            <a:endParaRPr/>
          </a:p>
          <a:p>
            <a:pPr marL="0" lvl="0" indent="0" algn="just" rtl="0">
              <a:lnSpc>
                <a:spcPct val="90000"/>
              </a:lnSpc>
              <a:spcBef>
                <a:spcPts val="750"/>
              </a:spcBef>
              <a:spcAft>
                <a:spcPts val="0"/>
              </a:spcAft>
              <a:buNone/>
            </a:pPr>
            <a:endParaRPr/>
          </a:p>
        </p:txBody>
      </p:sp>
      <p:pic>
        <p:nvPicPr>
          <p:cNvPr id="241" name="Google Shape;241;p28"/>
          <p:cNvPicPr preferRelativeResize="0"/>
          <p:nvPr/>
        </p:nvPicPr>
        <p:blipFill>
          <a:blip r:embed="rId3">
            <a:alphaModFix/>
          </a:blip>
          <a:stretch>
            <a:fillRect/>
          </a:stretch>
        </p:blipFill>
        <p:spPr>
          <a:xfrm>
            <a:off x="3567525" y="1940025"/>
            <a:ext cx="1066408" cy="803100"/>
          </a:xfrm>
          <a:prstGeom prst="rect">
            <a:avLst/>
          </a:prstGeom>
          <a:noFill/>
          <a:ln>
            <a:noFill/>
          </a:ln>
        </p:spPr>
      </p:pic>
      <p:sp>
        <p:nvSpPr>
          <p:cNvPr id="242" name="Google Shape;242;p28"/>
          <p:cNvSpPr txBox="1"/>
          <p:nvPr/>
        </p:nvSpPr>
        <p:spPr>
          <a:xfrm>
            <a:off x="757475" y="4278650"/>
            <a:ext cx="8135700" cy="669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000"/>
              <a:t>[1]</a:t>
            </a:r>
            <a:r>
              <a:rPr lang="fr-CH" sz="1000">
                <a:highlight>
                  <a:schemeClr val="lt1"/>
                </a:highlight>
              </a:rPr>
              <a:t> Juchno, M. Magnetic Model of the CERN Proton Synchrotron Main Magnetic Unit. (2011),</a:t>
            </a:r>
            <a:r>
              <a:rPr lang="fr-CH" sz="1000"/>
              <a:t> </a:t>
            </a:r>
            <a:r>
              <a:rPr lang="fr-CH" sz="1000" u="sng">
                <a:solidFill>
                  <a:schemeClr val="hlink"/>
                </a:solidFill>
                <a:highlight>
                  <a:schemeClr val="lt1"/>
                </a:highlight>
                <a:hlinkClick r:id="rId4"/>
              </a:rPr>
              <a:t>https://cds.cern.ch/record/1407908</a:t>
            </a:r>
            <a:endParaRPr sz="1000">
              <a:highlight>
                <a:schemeClr val="lt1"/>
              </a:highlight>
            </a:endParaRPr>
          </a:p>
          <a:p>
            <a:pPr marL="0" lvl="0" indent="0" algn="l" rtl="0">
              <a:lnSpc>
                <a:spcPct val="115000"/>
              </a:lnSpc>
              <a:spcBef>
                <a:spcPts val="0"/>
              </a:spcBef>
              <a:spcAft>
                <a:spcPts val="0"/>
              </a:spcAft>
              <a:buNone/>
            </a:pPr>
            <a:r>
              <a:rPr lang="fr-CH" sz="1000">
                <a:highlight>
                  <a:schemeClr val="lt1"/>
                </a:highlight>
              </a:rPr>
              <a:t>[2] Meng, W. &amp; Tanaka, M. Three dimensional field analysis for the AGS combined function magnets. Proceedings Of International Conference On Particle Accelerators. pp. 2907-2909 vol.4 (1993)</a:t>
            </a:r>
            <a:endParaRPr sz="10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29"/>
          <p:cNvSpPr txBox="1"/>
          <p:nvPr/>
        </p:nvSpPr>
        <p:spPr>
          <a:xfrm>
            <a:off x="963475" y="187650"/>
            <a:ext cx="7521300" cy="803100"/>
          </a:xfrm>
          <a:prstGeom prst="rect">
            <a:avLst/>
          </a:prstGeom>
          <a:noFill/>
          <a:ln>
            <a:noFill/>
          </a:ln>
        </p:spPr>
        <p:txBody>
          <a:bodyPr spcFirstLastPara="1" wrap="square" lIns="135000" tIns="0" rIns="54000" bIns="35100" anchor="t" anchorCtr="0">
            <a:noAutofit/>
          </a:bodyPr>
          <a:lstStyle/>
          <a:p>
            <a:pPr marL="0" marR="0" lvl="0" indent="0" algn="l" rtl="0">
              <a:lnSpc>
                <a:spcPct val="80000"/>
              </a:lnSpc>
              <a:spcBef>
                <a:spcPts val="0"/>
              </a:spcBef>
              <a:spcAft>
                <a:spcPts val="0"/>
              </a:spcAft>
              <a:buClr>
                <a:schemeClr val="dk1"/>
              </a:buClr>
              <a:buSzPts val="2000"/>
              <a:buFont typeface="Libre Franklin"/>
              <a:buNone/>
            </a:pPr>
            <a:r>
              <a:rPr lang="fr-CH" sz="3200" b="1">
                <a:solidFill>
                  <a:schemeClr val="dk1"/>
                </a:solidFill>
                <a:latin typeface="Libre Franklin"/>
                <a:ea typeface="Libre Franklin"/>
                <a:cs typeface="Libre Franklin"/>
                <a:sym typeface="Libre Franklin"/>
              </a:rPr>
              <a:t>HTS Combined Function  Magnets</a:t>
            </a:r>
            <a:endParaRPr sz="3200" b="1" i="0" u="none">
              <a:solidFill>
                <a:schemeClr val="dk1"/>
              </a:solidFill>
              <a:latin typeface="Libre Franklin"/>
              <a:ea typeface="Libre Franklin"/>
              <a:cs typeface="Libre Franklin"/>
              <a:sym typeface="Libre Franklin"/>
            </a:endParaRPr>
          </a:p>
        </p:txBody>
      </p:sp>
      <p:sp>
        <p:nvSpPr>
          <p:cNvPr id="248" name="Google Shape;248;p29"/>
          <p:cNvSpPr txBox="1"/>
          <p:nvPr/>
        </p:nvSpPr>
        <p:spPr>
          <a:xfrm>
            <a:off x="200350" y="1098900"/>
            <a:ext cx="4395600" cy="3486000"/>
          </a:xfrm>
          <a:prstGeom prst="rect">
            <a:avLst/>
          </a:prstGeom>
          <a:noFill/>
          <a:ln>
            <a:noFill/>
          </a:ln>
        </p:spPr>
        <p:txBody>
          <a:bodyPr spcFirstLastPara="1" wrap="square" lIns="91425" tIns="91425" rIns="91425" bIns="91425" anchor="t" anchorCtr="0">
            <a:spAutoFit/>
          </a:bodyPr>
          <a:lstStyle/>
          <a:p>
            <a:pPr marL="457200" lvl="0" indent="-344170" algn="just" rtl="0">
              <a:lnSpc>
                <a:spcPct val="90000"/>
              </a:lnSpc>
              <a:spcBef>
                <a:spcPts val="750"/>
              </a:spcBef>
              <a:spcAft>
                <a:spcPts val="0"/>
              </a:spcAft>
              <a:buClr>
                <a:schemeClr val="accent1"/>
              </a:buClr>
              <a:buSzPts val="1820"/>
              <a:buFont typeface="Noto Sans Symbols"/>
              <a:buChar char="➔"/>
            </a:pPr>
            <a:r>
              <a:rPr lang="fr-CH" sz="1600"/>
              <a:t>Combined function magnets proposed by M. Koratzinos</a:t>
            </a:r>
            <a:r>
              <a:rPr lang="fr-CH" sz="1600" baseline="30000"/>
              <a:t>1</a:t>
            </a:r>
            <a:r>
              <a:rPr lang="fr-CH" sz="1600"/>
              <a:t> use High Temperature Superconductors </a:t>
            </a:r>
            <a:r>
              <a:rPr lang="fr-CH" sz="1600" b="1"/>
              <a:t>(HTS).</a:t>
            </a:r>
            <a:endParaRPr sz="1600" b="1"/>
          </a:p>
          <a:p>
            <a:pPr marL="0" lvl="0" indent="0" algn="just" rtl="0">
              <a:lnSpc>
                <a:spcPct val="90000"/>
              </a:lnSpc>
              <a:spcBef>
                <a:spcPts val="750"/>
              </a:spcBef>
              <a:spcAft>
                <a:spcPts val="0"/>
              </a:spcAft>
              <a:buNone/>
            </a:pPr>
            <a:endParaRPr sz="1600" b="1"/>
          </a:p>
          <a:p>
            <a:pPr marL="457200" lvl="0" indent="-330200" algn="just" rtl="0">
              <a:spcBef>
                <a:spcPts val="0"/>
              </a:spcBef>
              <a:spcAft>
                <a:spcPts val="0"/>
              </a:spcAft>
              <a:buClr>
                <a:schemeClr val="accent1"/>
              </a:buClr>
              <a:buSzPts val="1600"/>
              <a:buFont typeface="Noto Sans Symbols"/>
              <a:buChar char="➔"/>
            </a:pPr>
            <a:r>
              <a:rPr lang="fr-CH" sz="1600"/>
              <a:t>A project exist at PSI to explore HTS</a:t>
            </a:r>
            <a:r>
              <a:rPr lang="fr-CH" sz="1600" b="1" baseline="30000"/>
              <a:t>2</a:t>
            </a:r>
            <a:r>
              <a:rPr lang="fr-CH" sz="1600"/>
              <a:t> Combined Function (CF) magnets for the FCC-ee.</a:t>
            </a:r>
            <a:endParaRPr sz="1600"/>
          </a:p>
          <a:p>
            <a:pPr marL="457200" lvl="0" indent="0" algn="just" rtl="0">
              <a:spcBef>
                <a:spcPts val="0"/>
              </a:spcBef>
              <a:spcAft>
                <a:spcPts val="0"/>
              </a:spcAft>
              <a:buNone/>
            </a:pPr>
            <a:endParaRPr sz="1600"/>
          </a:p>
          <a:p>
            <a:pPr marL="457200" lvl="0" indent="-330200" algn="just" rtl="0">
              <a:spcBef>
                <a:spcPts val="0"/>
              </a:spcBef>
              <a:spcAft>
                <a:spcPts val="0"/>
              </a:spcAft>
              <a:buClr>
                <a:schemeClr val="accent1"/>
              </a:buClr>
              <a:buSzPts val="1600"/>
              <a:buFont typeface="Noto Sans Symbols"/>
              <a:buChar char="➔"/>
            </a:pPr>
            <a:r>
              <a:rPr lang="fr-CH" sz="1600"/>
              <a:t>Our studies will allow estimating the first tolerances in the components of the magnetic errors to provide feedback to the designers.</a:t>
            </a:r>
            <a:endParaRPr sz="1600" b="1"/>
          </a:p>
          <a:p>
            <a:pPr marL="0" lvl="0" indent="0" algn="just" rtl="0">
              <a:lnSpc>
                <a:spcPct val="90000"/>
              </a:lnSpc>
              <a:spcBef>
                <a:spcPts val="750"/>
              </a:spcBef>
              <a:spcAft>
                <a:spcPts val="0"/>
              </a:spcAft>
              <a:buNone/>
            </a:pPr>
            <a:endParaRPr sz="1600"/>
          </a:p>
        </p:txBody>
      </p:sp>
      <p:sp>
        <p:nvSpPr>
          <p:cNvPr id="249" name="Google Shape;249;p29"/>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fr-CH"/>
              <a:t>12</a:t>
            </a:fld>
            <a:endParaRPr/>
          </a:p>
        </p:txBody>
      </p:sp>
      <p:sp>
        <p:nvSpPr>
          <p:cNvPr id="250" name="Google Shape;250;p29"/>
          <p:cNvSpPr txBox="1"/>
          <p:nvPr/>
        </p:nvSpPr>
        <p:spPr>
          <a:xfrm>
            <a:off x="579450" y="4701200"/>
            <a:ext cx="70635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100"/>
              <a:t>[1]</a:t>
            </a:r>
            <a:r>
              <a:rPr lang="fr-CH" sz="1100" u="sng">
                <a:hlinkClick r:id="rId3"/>
              </a:rPr>
              <a:t>https://indico.cern.ch/event/1118297/</a:t>
            </a:r>
            <a:endParaRPr sz="1100"/>
          </a:p>
          <a:p>
            <a:pPr marL="0" lvl="0" indent="0" algn="l" rtl="0">
              <a:spcBef>
                <a:spcPts val="0"/>
              </a:spcBef>
              <a:spcAft>
                <a:spcPts val="0"/>
              </a:spcAft>
              <a:buNone/>
            </a:pPr>
            <a:r>
              <a:rPr lang="fr-CH" sz="1100"/>
              <a:t>[2]https://www.psi.ch/en/science/scientific-highlights/stronger-magnets-faster-particles-new-physics</a:t>
            </a:r>
            <a:endParaRPr sz="1100"/>
          </a:p>
        </p:txBody>
      </p:sp>
      <p:pic>
        <p:nvPicPr>
          <p:cNvPr id="251" name="Google Shape;251;p29"/>
          <p:cNvPicPr preferRelativeResize="0"/>
          <p:nvPr/>
        </p:nvPicPr>
        <p:blipFill rotWithShape="1">
          <a:blip r:embed="rId4">
            <a:alphaModFix/>
          </a:blip>
          <a:srcRect/>
          <a:stretch/>
        </p:blipFill>
        <p:spPr>
          <a:xfrm>
            <a:off x="4924150" y="892175"/>
            <a:ext cx="3814251" cy="267047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30"/>
          <p:cNvSpPr txBox="1">
            <a:spLocks noGrp="1"/>
          </p:cNvSpPr>
          <p:nvPr>
            <p:ph type="title"/>
          </p:nvPr>
        </p:nvSpPr>
        <p:spPr>
          <a:xfrm>
            <a:off x="904875" y="179550"/>
            <a:ext cx="6778500" cy="441600"/>
          </a:xfrm>
          <a:prstGeom prst="rect">
            <a:avLst/>
          </a:prstGeom>
        </p:spPr>
        <p:txBody>
          <a:bodyPr spcFirstLastPara="1" wrap="square" lIns="180000" tIns="0" rIns="72000" bIns="46800" anchor="t" anchorCtr="0">
            <a:normAutofit fontScale="90000"/>
          </a:bodyPr>
          <a:lstStyle/>
          <a:p>
            <a:pPr marL="0" lvl="0" indent="0" algn="l" rtl="0">
              <a:spcBef>
                <a:spcPts val="0"/>
              </a:spcBef>
              <a:spcAft>
                <a:spcPts val="0"/>
              </a:spcAft>
              <a:buNone/>
            </a:pPr>
            <a:r>
              <a:rPr lang="fr-CH"/>
              <a:t>FODO Cells with Combined Function Magnets</a:t>
            </a:r>
            <a:endParaRPr/>
          </a:p>
        </p:txBody>
      </p:sp>
      <p:sp>
        <p:nvSpPr>
          <p:cNvPr id="258" name="Google Shape;258;p30"/>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fr-CH"/>
              <a:t>13</a:t>
            </a:fld>
            <a:endParaRPr/>
          </a:p>
        </p:txBody>
      </p:sp>
      <p:sp>
        <p:nvSpPr>
          <p:cNvPr id="259" name="Google Shape;259;p30"/>
          <p:cNvSpPr/>
          <p:nvPr/>
        </p:nvSpPr>
        <p:spPr>
          <a:xfrm>
            <a:off x="1600212" y="3689583"/>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0"/>
          <p:cNvSpPr/>
          <p:nvPr/>
        </p:nvSpPr>
        <p:spPr>
          <a:xfrm>
            <a:off x="2373460" y="3494145"/>
            <a:ext cx="399900" cy="195300"/>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0"/>
          <p:cNvSpPr/>
          <p:nvPr/>
        </p:nvSpPr>
        <p:spPr>
          <a:xfrm>
            <a:off x="1600212" y="3494145"/>
            <a:ext cx="773400" cy="195300"/>
          </a:xfrm>
          <a:prstGeom prst="rect">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0"/>
          <p:cNvSpPr/>
          <p:nvPr/>
        </p:nvSpPr>
        <p:spPr>
          <a:xfrm>
            <a:off x="2925969" y="3689583"/>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0"/>
          <p:cNvSpPr/>
          <p:nvPr/>
        </p:nvSpPr>
        <p:spPr>
          <a:xfrm>
            <a:off x="4251727" y="3689583"/>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0"/>
          <p:cNvSpPr/>
          <p:nvPr/>
        </p:nvSpPr>
        <p:spPr>
          <a:xfrm>
            <a:off x="1600219" y="2983765"/>
            <a:ext cx="7734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0"/>
          <p:cNvSpPr/>
          <p:nvPr/>
        </p:nvSpPr>
        <p:spPr>
          <a:xfrm>
            <a:off x="2373460" y="2983756"/>
            <a:ext cx="399900" cy="195300"/>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0"/>
          <p:cNvSpPr/>
          <p:nvPr/>
        </p:nvSpPr>
        <p:spPr>
          <a:xfrm>
            <a:off x="1600212" y="2788318"/>
            <a:ext cx="773400" cy="195300"/>
          </a:xfrm>
          <a:prstGeom prst="rect">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0"/>
          <p:cNvSpPr/>
          <p:nvPr/>
        </p:nvSpPr>
        <p:spPr>
          <a:xfrm>
            <a:off x="2925969" y="2983756"/>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0"/>
          <p:cNvSpPr/>
          <p:nvPr/>
        </p:nvSpPr>
        <p:spPr>
          <a:xfrm>
            <a:off x="4251727" y="2983756"/>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0"/>
          <p:cNvSpPr/>
          <p:nvPr/>
        </p:nvSpPr>
        <p:spPr>
          <a:xfrm>
            <a:off x="3666388" y="1219325"/>
            <a:ext cx="360000" cy="360000"/>
          </a:xfrm>
          <a:prstGeom prst="rect">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0"/>
          <p:cNvSpPr/>
          <p:nvPr/>
        </p:nvSpPr>
        <p:spPr>
          <a:xfrm>
            <a:off x="5657132" y="1219325"/>
            <a:ext cx="360000" cy="360000"/>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0"/>
          <p:cNvSpPr/>
          <p:nvPr/>
        </p:nvSpPr>
        <p:spPr>
          <a:xfrm>
            <a:off x="2132882" y="1219325"/>
            <a:ext cx="360000" cy="3600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0"/>
          <p:cNvSpPr txBox="1"/>
          <p:nvPr/>
        </p:nvSpPr>
        <p:spPr>
          <a:xfrm>
            <a:off x="2509351" y="1199238"/>
            <a:ext cx="952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b="1"/>
              <a:t>Dipoles</a:t>
            </a:r>
            <a:endParaRPr b="1"/>
          </a:p>
        </p:txBody>
      </p:sp>
      <p:sp>
        <p:nvSpPr>
          <p:cNvPr id="273" name="Google Shape;273;p30"/>
          <p:cNvSpPr txBox="1"/>
          <p:nvPr/>
        </p:nvSpPr>
        <p:spPr>
          <a:xfrm>
            <a:off x="4026412" y="1199238"/>
            <a:ext cx="1503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b="1"/>
              <a:t>Quadrupoles</a:t>
            </a:r>
            <a:endParaRPr b="1"/>
          </a:p>
        </p:txBody>
      </p:sp>
      <p:sp>
        <p:nvSpPr>
          <p:cNvPr id="274" name="Google Shape;274;p30"/>
          <p:cNvSpPr txBox="1"/>
          <p:nvPr/>
        </p:nvSpPr>
        <p:spPr>
          <a:xfrm>
            <a:off x="6017124" y="1199238"/>
            <a:ext cx="1503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b="1"/>
              <a:t>Sextupoles</a:t>
            </a:r>
            <a:endParaRPr b="1"/>
          </a:p>
        </p:txBody>
      </p:sp>
      <p:sp>
        <p:nvSpPr>
          <p:cNvPr id="275" name="Google Shape;275;p30"/>
          <p:cNvSpPr/>
          <p:nvPr/>
        </p:nvSpPr>
        <p:spPr>
          <a:xfrm>
            <a:off x="1641861" y="4590907"/>
            <a:ext cx="7734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0"/>
          <p:cNvSpPr/>
          <p:nvPr/>
        </p:nvSpPr>
        <p:spPr>
          <a:xfrm>
            <a:off x="1641876" y="4199975"/>
            <a:ext cx="773400" cy="195300"/>
          </a:xfrm>
          <a:prstGeom prst="rect">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0"/>
          <p:cNvSpPr/>
          <p:nvPr/>
        </p:nvSpPr>
        <p:spPr>
          <a:xfrm>
            <a:off x="2925958" y="4597687"/>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0"/>
          <p:cNvSpPr/>
          <p:nvPr/>
        </p:nvSpPr>
        <p:spPr>
          <a:xfrm>
            <a:off x="4251715" y="4597687"/>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0"/>
          <p:cNvSpPr txBox="1"/>
          <p:nvPr/>
        </p:nvSpPr>
        <p:spPr>
          <a:xfrm>
            <a:off x="564900" y="2831113"/>
            <a:ext cx="103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a:t>Option 1</a:t>
            </a:r>
            <a:endParaRPr/>
          </a:p>
        </p:txBody>
      </p:sp>
      <p:sp>
        <p:nvSpPr>
          <p:cNvPr id="280" name="Google Shape;280;p30"/>
          <p:cNvSpPr txBox="1"/>
          <p:nvPr/>
        </p:nvSpPr>
        <p:spPr>
          <a:xfrm>
            <a:off x="564899" y="3587126"/>
            <a:ext cx="103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a:t>Option 2</a:t>
            </a:r>
            <a:endParaRPr/>
          </a:p>
        </p:txBody>
      </p:sp>
      <p:sp>
        <p:nvSpPr>
          <p:cNvPr id="281" name="Google Shape;281;p30"/>
          <p:cNvSpPr txBox="1"/>
          <p:nvPr/>
        </p:nvSpPr>
        <p:spPr>
          <a:xfrm>
            <a:off x="564904" y="4402054"/>
            <a:ext cx="103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a:t>Option 3</a:t>
            </a:r>
            <a:endParaRPr/>
          </a:p>
        </p:txBody>
      </p:sp>
      <p:sp>
        <p:nvSpPr>
          <p:cNvPr id="282" name="Google Shape;282;p30"/>
          <p:cNvSpPr/>
          <p:nvPr/>
        </p:nvSpPr>
        <p:spPr>
          <a:xfrm>
            <a:off x="2362043" y="2177524"/>
            <a:ext cx="399900" cy="195300"/>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0"/>
          <p:cNvSpPr/>
          <p:nvPr/>
        </p:nvSpPr>
        <p:spPr>
          <a:xfrm>
            <a:off x="1600229" y="2177543"/>
            <a:ext cx="773400" cy="195300"/>
          </a:xfrm>
          <a:prstGeom prst="rect">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0"/>
          <p:cNvSpPr/>
          <p:nvPr/>
        </p:nvSpPr>
        <p:spPr>
          <a:xfrm>
            <a:off x="2914552" y="2177524"/>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30"/>
          <p:cNvSpPr/>
          <p:nvPr/>
        </p:nvSpPr>
        <p:spPr>
          <a:xfrm>
            <a:off x="4240310" y="2177524"/>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30"/>
          <p:cNvSpPr/>
          <p:nvPr/>
        </p:nvSpPr>
        <p:spPr>
          <a:xfrm>
            <a:off x="5577480" y="3696360"/>
            <a:ext cx="7734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0"/>
          <p:cNvSpPr/>
          <p:nvPr/>
        </p:nvSpPr>
        <p:spPr>
          <a:xfrm>
            <a:off x="5577484" y="3500925"/>
            <a:ext cx="773400" cy="195300"/>
          </a:xfrm>
          <a:prstGeom prst="rect">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0"/>
          <p:cNvSpPr/>
          <p:nvPr/>
        </p:nvSpPr>
        <p:spPr>
          <a:xfrm>
            <a:off x="6526516" y="3700525"/>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0"/>
          <p:cNvSpPr/>
          <p:nvPr/>
        </p:nvSpPr>
        <p:spPr>
          <a:xfrm>
            <a:off x="7852274" y="3700525"/>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0"/>
          <p:cNvSpPr/>
          <p:nvPr/>
        </p:nvSpPr>
        <p:spPr>
          <a:xfrm>
            <a:off x="5577491" y="2990545"/>
            <a:ext cx="7734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0"/>
          <p:cNvSpPr/>
          <p:nvPr/>
        </p:nvSpPr>
        <p:spPr>
          <a:xfrm>
            <a:off x="5577484" y="2795098"/>
            <a:ext cx="773400" cy="195300"/>
          </a:xfrm>
          <a:prstGeom prst="rect">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0"/>
          <p:cNvSpPr/>
          <p:nvPr/>
        </p:nvSpPr>
        <p:spPr>
          <a:xfrm>
            <a:off x="6526516" y="2994698"/>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0"/>
          <p:cNvSpPr/>
          <p:nvPr/>
        </p:nvSpPr>
        <p:spPr>
          <a:xfrm>
            <a:off x="7852274" y="2994698"/>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0"/>
          <p:cNvSpPr/>
          <p:nvPr/>
        </p:nvSpPr>
        <p:spPr>
          <a:xfrm>
            <a:off x="6526505" y="4608629"/>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0"/>
          <p:cNvSpPr/>
          <p:nvPr/>
        </p:nvSpPr>
        <p:spPr>
          <a:xfrm>
            <a:off x="7852263" y="4608629"/>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0"/>
          <p:cNvSpPr/>
          <p:nvPr/>
        </p:nvSpPr>
        <p:spPr>
          <a:xfrm>
            <a:off x="5577501" y="2184323"/>
            <a:ext cx="773400" cy="195300"/>
          </a:xfrm>
          <a:prstGeom prst="rect">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0"/>
          <p:cNvSpPr/>
          <p:nvPr/>
        </p:nvSpPr>
        <p:spPr>
          <a:xfrm>
            <a:off x="6515099" y="2188466"/>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0"/>
          <p:cNvSpPr/>
          <p:nvPr/>
        </p:nvSpPr>
        <p:spPr>
          <a:xfrm>
            <a:off x="7840857" y="2188466"/>
            <a:ext cx="11730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0"/>
          <p:cNvSpPr/>
          <p:nvPr/>
        </p:nvSpPr>
        <p:spPr>
          <a:xfrm>
            <a:off x="5577505" y="4597661"/>
            <a:ext cx="773400" cy="1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0"/>
          <p:cNvSpPr/>
          <p:nvPr/>
        </p:nvSpPr>
        <p:spPr>
          <a:xfrm>
            <a:off x="5577509" y="4402226"/>
            <a:ext cx="773400" cy="195300"/>
          </a:xfrm>
          <a:prstGeom prst="rect">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0"/>
          <p:cNvSpPr txBox="1"/>
          <p:nvPr/>
        </p:nvSpPr>
        <p:spPr>
          <a:xfrm>
            <a:off x="564900" y="2075113"/>
            <a:ext cx="103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a:t>Baseline</a:t>
            </a:r>
            <a:endParaRPr/>
          </a:p>
        </p:txBody>
      </p:sp>
      <p:sp>
        <p:nvSpPr>
          <p:cNvPr id="302" name="Google Shape;302;p30"/>
          <p:cNvSpPr txBox="1"/>
          <p:nvPr/>
        </p:nvSpPr>
        <p:spPr>
          <a:xfrm>
            <a:off x="3272525" y="2090525"/>
            <a:ext cx="4572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200"/>
              <a:t>B1</a:t>
            </a:r>
            <a:endParaRPr sz="1200"/>
          </a:p>
        </p:txBody>
      </p:sp>
      <p:sp>
        <p:nvSpPr>
          <p:cNvPr id="303" name="Google Shape;303;p30"/>
          <p:cNvSpPr txBox="1"/>
          <p:nvPr/>
        </p:nvSpPr>
        <p:spPr>
          <a:xfrm>
            <a:off x="3283938" y="3613525"/>
            <a:ext cx="4572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200"/>
              <a:t>B1</a:t>
            </a:r>
            <a:endParaRPr sz="1200"/>
          </a:p>
        </p:txBody>
      </p:sp>
      <p:sp>
        <p:nvSpPr>
          <p:cNvPr id="304" name="Google Shape;304;p30"/>
          <p:cNvSpPr txBox="1"/>
          <p:nvPr/>
        </p:nvSpPr>
        <p:spPr>
          <a:xfrm>
            <a:off x="6872975" y="2906475"/>
            <a:ext cx="4572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200"/>
              <a:t>B1</a:t>
            </a:r>
            <a:endParaRPr sz="1200"/>
          </a:p>
        </p:txBody>
      </p:sp>
      <p:sp>
        <p:nvSpPr>
          <p:cNvPr id="305" name="Google Shape;305;p30"/>
          <p:cNvSpPr txBox="1"/>
          <p:nvPr/>
        </p:nvSpPr>
        <p:spPr>
          <a:xfrm>
            <a:off x="3283925" y="2890050"/>
            <a:ext cx="4572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200"/>
              <a:t>B1</a:t>
            </a:r>
            <a:endParaRPr sz="1200"/>
          </a:p>
        </p:txBody>
      </p:sp>
      <p:sp>
        <p:nvSpPr>
          <p:cNvPr id="306" name="Google Shape;306;p30"/>
          <p:cNvSpPr txBox="1"/>
          <p:nvPr/>
        </p:nvSpPr>
        <p:spPr>
          <a:xfrm>
            <a:off x="4642688" y="2890050"/>
            <a:ext cx="4572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200"/>
              <a:t>B1</a:t>
            </a:r>
            <a:endParaRPr sz="1200"/>
          </a:p>
        </p:txBody>
      </p:sp>
      <p:sp>
        <p:nvSpPr>
          <p:cNvPr id="307" name="Google Shape;307;p30"/>
          <p:cNvSpPr txBox="1"/>
          <p:nvPr/>
        </p:nvSpPr>
        <p:spPr>
          <a:xfrm>
            <a:off x="8130950" y="2114875"/>
            <a:ext cx="5928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200"/>
              <a:t>B1S</a:t>
            </a:r>
            <a:endParaRPr sz="1200"/>
          </a:p>
        </p:txBody>
      </p:sp>
      <p:sp>
        <p:nvSpPr>
          <p:cNvPr id="308" name="Google Shape;308;p30"/>
          <p:cNvSpPr txBox="1"/>
          <p:nvPr/>
        </p:nvSpPr>
        <p:spPr>
          <a:xfrm>
            <a:off x="6867275" y="2112425"/>
            <a:ext cx="4572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200"/>
              <a:t>B1</a:t>
            </a:r>
            <a:endParaRPr sz="1200"/>
          </a:p>
        </p:txBody>
      </p:sp>
      <p:sp>
        <p:nvSpPr>
          <p:cNvPr id="309" name="Google Shape;309;p30"/>
          <p:cNvSpPr txBox="1"/>
          <p:nvPr/>
        </p:nvSpPr>
        <p:spPr>
          <a:xfrm>
            <a:off x="4603925" y="2090525"/>
            <a:ext cx="4572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200"/>
              <a:t>B1</a:t>
            </a:r>
            <a:endParaRPr sz="1200"/>
          </a:p>
        </p:txBody>
      </p:sp>
      <p:sp>
        <p:nvSpPr>
          <p:cNvPr id="310" name="Google Shape;310;p30"/>
          <p:cNvSpPr txBox="1"/>
          <p:nvPr/>
        </p:nvSpPr>
        <p:spPr>
          <a:xfrm>
            <a:off x="8142375" y="2907700"/>
            <a:ext cx="5928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200"/>
              <a:t>B1S</a:t>
            </a:r>
            <a:endParaRPr sz="1200"/>
          </a:p>
        </p:txBody>
      </p:sp>
      <p:sp>
        <p:nvSpPr>
          <p:cNvPr id="311" name="Google Shape;311;p30"/>
          <p:cNvSpPr txBox="1"/>
          <p:nvPr/>
        </p:nvSpPr>
        <p:spPr>
          <a:xfrm>
            <a:off x="4609625" y="3613525"/>
            <a:ext cx="4572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200"/>
              <a:t>B1</a:t>
            </a:r>
            <a:endParaRPr sz="1200"/>
          </a:p>
        </p:txBody>
      </p:sp>
      <p:sp>
        <p:nvSpPr>
          <p:cNvPr id="312" name="Google Shape;312;p30"/>
          <p:cNvSpPr txBox="1"/>
          <p:nvPr/>
        </p:nvSpPr>
        <p:spPr>
          <a:xfrm>
            <a:off x="6903250" y="3602575"/>
            <a:ext cx="4572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200"/>
              <a:t>B1</a:t>
            </a:r>
            <a:endParaRPr sz="1200"/>
          </a:p>
        </p:txBody>
      </p:sp>
      <p:sp>
        <p:nvSpPr>
          <p:cNvPr id="313" name="Google Shape;313;p30"/>
          <p:cNvSpPr txBox="1"/>
          <p:nvPr/>
        </p:nvSpPr>
        <p:spPr>
          <a:xfrm>
            <a:off x="6872988" y="4521625"/>
            <a:ext cx="4572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200"/>
              <a:t>B1</a:t>
            </a:r>
            <a:endParaRPr sz="1200"/>
          </a:p>
        </p:txBody>
      </p:sp>
      <p:sp>
        <p:nvSpPr>
          <p:cNvPr id="314" name="Google Shape;314;p30"/>
          <p:cNvSpPr txBox="1"/>
          <p:nvPr/>
        </p:nvSpPr>
        <p:spPr>
          <a:xfrm>
            <a:off x="4609625" y="4498475"/>
            <a:ext cx="4572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200"/>
              <a:t>B1</a:t>
            </a:r>
            <a:endParaRPr sz="1200"/>
          </a:p>
        </p:txBody>
      </p:sp>
      <p:sp>
        <p:nvSpPr>
          <p:cNvPr id="315" name="Google Shape;315;p30"/>
          <p:cNvSpPr txBox="1"/>
          <p:nvPr/>
        </p:nvSpPr>
        <p:spPr>
          <a:xfrm>
            <a:off x="3272450" y="4498475"/>
            <a:ext cx="4572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200"/>
              <a:t>B1</a:t>
            </a:r>
            <a:endParaRPr sz="1200"/>
          </a:p>
        </p:txBody>
      </p:sp>
      <p:sp>
        <p:nvSpPr>
          <p:cNvPr id="316" name="Google Shape;316;p30"/>
          <p:cNvSpPr txBox="1"/>
          <p:nvPr/>
        </p:nvSpPr>
        <p:spPr>
          <a:xfrm>
            <a:off x="8130950" y="3613525"/>
            <a:ext cx="5928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200"/>
              <a:t>B1S</a:t>
            </a:r>
            <a:endParaRPr sz="1200"/>
          </a:p>
        </p:txBody>
      </p:sp>
      <p:sp>
        <p:nvSpPr>
          <p:cNvPr id="317" name="Google Shape;317;p30"/>
          <p:cNvSpPr txBox="1"/>
          <p:nvPr/>
        </p:nvSpPr>
        <p:spPr>
          <a:xfrm>
            <a:off x="8142375" y="4510650"/>
            <a:ext cx="5928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200"/>
              <a:t>B1S</a:t>
            </a:r>
            <a:endParaRPr sz="1200"/>
          </a:p>
        </p:txBody>
      </p:sp>
      <p:sp>
        <p:nvSpPr>
          <p:cNvPr id="318" name="Google Shape;318;p30"/>
          <p:cNvSpPr/>
          <p:nvPr/>
        </p:nvSpPr>
        <p:spPr>
          <a:xfrm>
            <a:off x="2151502" y="4395447"/>
            <a:ext cx="263700" cy="195300"/>
          </a:xfrm>
          <a:prstGeom prst="rect">
            <a:avLst/>
          </a:prstGeom>
          <a:solidFill>
            <a:srgbClr val="00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0"/>
          <p:cNvSpPr/>
          <p:nvPr/>
        </p:nvSpPr>
        <p:spPr>
          <a:xfrm>
            <a:off x="1641753" y="4395447"/>
            <a:ext cx="509700" cy="195300"/>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0"/>
          <p:cNvSpPr/>
          <p:nvPr/>
        </p:nvSpPr>
        <p:spPr>
          <a:xfrm>
            <a:off x="7330207" y="1224800"/>
            <a:ext cx="360000" cy="360000"/>
          </a:xfrm>
          <a:prstGeom prst="rect">
            <a:avLst/>
          </a:prstGeom>
          <a:solidFill>
            <a:srgbClr val="00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0"/>
          <p:cNvSpPr txBox="1"/>
          <p:nvPr/>
        </p:nvSpPr>
        <p:spPr>
          <a:xfrm>
            <a:off x="7690199" y="1204713"/>
            <a:ext cx="1503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b="1"/>
              <a:t>Orbit corrector</a:t>
            </a:r>
            <a:endParaRPr b="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31"/>
          <p:cNvSpPr txBox="1">
            <a:spLocks noGrp="1"/>
          </p:cNvSpPr>
          <p:nvPr>
            <p:ph type="body" idx="1"/>
          </p:nvPr>
        </p:nvSpPr>
        <p:spPr>
          <a:xfrm>
            <a:off x="514350" y="945975"/>
            <a:ext cx="7708800" cy="4002300"/>
          </a:xfrm>
          <a:prstGeom prst="rect">
            <a:avLst/>
          </a:prstGeom>
        </p:spPr>
        <p:txBody>
          <a:bodyPr spcFirstLastPara="1" wrap="square" lIns="180000" tIns="45700" rIns="91425" bIns="45700" anchor="t" anchorCtr="0">
            <a:normAutofit/>
          </a:bodyPr>
          <a:lstStyle/>
          <a:p>
            <a:pPr marL="0" lvl="0" indent="0" algn="just" rtl="0">
              <a:spcBef>
                <a:spcPts val="750"/>
              </a:spcBef>
              <a:spcAft>
                <a:spcPts val="0"/>
              </a:spcAft>
              <a:buNone/>
            </a:pPr>
            <a:endParaRPr sz="1400"/>
          </a:p>
          <a:p>
            <a:pPr marL="457200" lvl="0" indent="-317500" algn="just" rtl="0">
              <a:spcBef>
                <a:spcPts val="750"/>
              </a:spcBef>
              <a:spcAft>
                <a:spcPts val="0"/>
              </a:spcAft>
              <a:buSzPts val="1400"/>
              <a:buChar char="➔"/>
            </a:pPr>
            <a:r>
              <a:rPr lang="fr-CH" sz="1400"/>
              <a:t>Option 1)    Split the total bending angle of dipoles in dipoles+quadrupoles with CF</a:t>
            </a:r>
            <a:endParaRPr sz="1400"/>
          </a:p>
          <a:p>
            <a:pPr marL="914400" lvl="1" indent="-317500" algn="just" rtl="0">
              <a:spcBef>
                <a:spcPts val="0"/>
              </a:spcBef>
              <a:spcAft>
                <a:spcPts val="0"/>
              </a:spcAft>
              <a:buSzPts val="1400"/>
              <a:buChar char="◆"/>
            </a:pPr>
            <a:r>
              <a:rPr lang="fr-CH" sz="1400"/>
              <a:t>We take in consider the super FODO cell as the reference for the bending angle </a:t>
            </a:r>
            <a:endParaRPr sz="1400"/>
          </a:p>
          <a:p>
            <a:pPr marL="914400" lvl="1" indent="-317500" algn="just" rtl="0">
              <a:spcBef>
                <a:spcPts val="0"/>
              </a:spcBef>
              <a:spcAft>
                <a:spcPts val="0"/>
              </a:spcAft>
              <a:buSzPts val="1400"/>
              <a:buChar char="◆"/>
            </a:pPr>
            <a:r>
              <a:rPr lang="fr-CH" sz="1400"/>
              <a:t>The total sum of bending angle in the super FODO cell with CF is the same</a:t>
            </a:r>
            <a:endParaRPr sz="1400"/>
          </a:p>
          <a:p>
            <a:pPr marL="914400" lvl="0" indent="0" algn="just" rtl="0">
              <a:spcBef>
                <a:spcPts val="750"/>
              </a:spcBef>
              <a:spcAft>
                <a:spcPts val="0"/>
              </a:spcAft>
              <a:buNone/>
            </a:pPr>
            <a:endParaRPr sz="1400"/>
          </a:p>
          <a:p>
            <a:pPr marL="457200" lvl="0" indent="-317500" algn="just" rtl="0">
              <a:spcBef>
                <a:spcPts val="750"/>
              </a:spcBef>
              <a:spcAft>
                <a:spcPts val="0"/>
              </a:spcAft>
              <a:buSzPts val="1400"/>
              <a:buChar char="➔"/>
            </a:pPr>
            <a:r>
              <a:rPr lang="fr-CH" sz="1400"/>
              <a:t>Option 2)    Split the total bending angle in dipoles+quadrupoles+sextupoles</a:t>
            </a:r>
            <a:endParaRPr sz="1400"/>
          </a:p>
          <a:p>
            <a:pPr marL="914400" lvl="1" indent="-317500" algn="just" rtl="0">
              <a:spcBef>
                <a:spcPts val="0"/>
              </a:spcBef>
              <a:spcAft>
                <a:spcPts val="0"/>
              </a:spcAft>
              <a:buSzPts val="1400"/>
              <a:buChar char="◆"/>
            </a:pPr>
            <a:r>
              <a:rPr lang="fr-CH" sz="1400"/>
              <a:t>The bending angle for the quadrupoles and sextupoles is the same</a:t>
            </a:r>
            <a:endParaRPr sz="1400"/>
          </a:p>
          <a:p>
            <a:pPr marL="914400" lvl="1" indent="-317500" algn="just" rtl="0">
              <a:spcBef>
                <a:spcPts val="0"/>
              </a:spcBef>
              <a:spcAft>
                <a:spcPts val="0"/>
              </a:spcAft>
              <a:buSzPts val="1400"/>
              <a:buChar char="◆"/>
            </a:pPr>
            <a:r>
              <a:rPr lang="fr-CH" sz="1400"/>
              <a:t>The total sum of bending angle for the dipoles, quadrupoles and sextupoles is the same as the beginning.</a:t>
            </a:r>
            <a:endParaRPr sz="1400"/>
          </a:p>
          <a:p>
            <a:pPr marL="914400" lvl="1" indent="-317500" algn="just" rtl="0">
              <a:spcBef>
                <a:spcPts val="0"/>
              </a:spcBef>
              <a:spcAft>
                <a:spcPts val="0"/>
              </a:spcAft>
              <a:buSzPts val="1400"/>
              <a:buChar char="◆"/>
            </a:pPr>
            <a:r>
              <a:rPr lang="fr-CH" sz="1400"/>
              <a:t>The sextupoles has only dipolar component.</a:t>
            </a:r>
            <a:endParaRPr sz="1400"/>
          </a:p>
          <a:p>
            <a:pPr marL="914400" lvl="0" indent="0" algn="just" rtl="0">
              <a:spcBef>
                <a:spcPts val="750"/>
              </a:spcBef>
              <a:spcAft>
                <a:spcPts val="0"/>
              </a:spcAft>
              <a:buNone/>
            </a:pPr>
            <a:endParaRPr sz="1400"/>
          </a:p>
          <a:p>
            <a:pPr marL="457200" lvl="0" indent="-317500" algn="just" rtl="0">
              <a:spcBef>
                <a:spcPts val="750"/>
              </a:spcBef>
              <a:spcAft>
                <a:spcPts val="0"/>
              </a:spcAft>
              <a:buSzPts val="1400"/>
              <a:buChar char="➔"/>
            </a:pPr>
            <a:r>
              <a:rPr lang="fr-CH" sz="1400"/>
              <a:t>Option 3)    Split the total bending angle in dipoles+quadrupoles+sextupoles and the quadrupole strength in quadrupoles and sextupoles</a:t>
            </a:r>
            <a:endParaRPr sz="1400"/>
          </a:p>
          <a:p>
            <a:pPr marL="914400" lvl="1" indent="-317500" algn="just" rtl="0">
              <a:spcBef>
                <a:spcPts val="0"/>
              </a:spcBef>
              <a:spcAft>
                <a:spcPts val="0"/>
              </a:spcAft>
              <a:buSzPts val="1400"/>
              <a:buChar char="◆"/>
            </a:pPr>
            <a:r>
              <a:rPr lang="fr-CH" sz="1400"/>
              <a:t>To have three layers the quadrupolar component in the sextupoles and the sextupolar component in quadrupoles is added. Only in the quads next to sextupoles.</a:t>
            </a:r>
            <a:endParaRPr sz="1400"/>
          </a:p>
          <a:p>
            <a:pPr marL="914400" lvl="1" indent="-317500" algn="just" rtl="0">
              <a:spcBef>
                <a:spcPts val="0"/>
              </a:spcBef>
              <a:spcAft>
                <a:spcPts val="0"/>
              </a:spcAft>
              <a:buSzPts val="1400"/>
              <a:buChar char="◆"/>
            </a:pPr>
            <a:r>
              <a:rPr lang="fr-CH" sz="1400"/>
              <a:t>Best option for alignment and corrections</a:t>
            </a:r>
            <a:endParaRPr sz="1400"/>
          </a:p>
        </p:txBody>
      </p:sp>
      <p:sp>
        <p:nvSpPr>
          <p:cNvPr id="328" name="Google Shape;328;p31"/>
          <p:cNvSpPr txBox="1">
            <a:spLocks noGrp="1"/>
          </p:cNvSpPr>
          <p:nvPr>
            <p:ph type="title"/>
          </p:nvPr>
        </p:nvSpPr>
        <p:spPr>
          <a:xfrm>
            <a:off x="904875" y="179550"/>
            <a:ext cx="6686700" cy="553800"/>
          </a:xfrm>
          <a:prstGeom prst="rect">
            <a:avLst/>
          </a:prstGeom>
        </p:spPr>
        <p:txBody>
          <a:bodyPr spcFirstLastPara="1" wrap="square" lIns="180000" tIns="0" rIns="72000" bIns="46800" anchor="t" anchorCtr="0">
            <a:normAutofit fontScale="90000"/>
          </a:bodyPr>
          <a:lstStyle/>
          <a:p>
            <a:pPr marL="0" lvl="0" indent="0" algn="l" rtl="0">
              <a:spcBef>
                <a:spcPts val="0"/>
              </a:spcBef>
              <a:spcAft>
                <a:spcPts val="0"/>
              </a:spcAft>
              <a:buNone/>
            </a:pPr>
            <a:r>
              <a:rPr lang="fr-CH"/>
              <a:t>Lattice with Combined Functions Magnets</a:t>
            </a:r>
            <a:endParaRPr/>
          </a:p>
        </p:txBody>
      </p:sp>
      <p:sp>
        <p:nvSpPr>
          <p:cNvPr id="329" name="Google Shape;329;p31"/>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None/>
            </a:pPr>
            <a:fld id="{00000000-1234-1234-1234-123412341234}" type="slidenum">
              <a:rPr lang="fr-CH"/>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32"/>
          <p:cNvSpPr txBox="1">
            <a:spLocks noGrp="1"/>
          </p:cNvSpPr>
          <p:nvPr>
            <p:ph type="title"/>
          </p:nvPr>
        </p:nvSpPr>
        <p:spPr>
          <a:xfrm>
            <a:off x="904875" y="179550"/>
            <a:ext cx="4527600" cy="1072800"/>
          </a:xfrm>
          <a:prstGeom prst="rect">
            <a:avLst/>
          </a:prstGeom>
        </p:spPr>
        <p:txBody>
          <a:bodyPr spcFirstLastPara="1" wrap="square" lIns="180000" tIns="0" rIns="72000" bIns="46800" anchor="t" anchorCtr="0">
            <a:normAutofit/>
          </a:bodyPr>
          <a:lstStyle/>
          <a:p>
            <a:pPr marL="0" lvl="0" indent="0" algn="l" rtl="0">
              <a:spcBef>
                <a:spcPts val="0"/>
              </a:spcBef>
              <a:spcAft>
                <a:spcPts val="0"/>
              </a:spcAft>
              <a:buNone/>
            </a:pPr>
            <a:r>
              <a:rPr lang="fr-CH"/>
              <a:t>Synchrotron Radiation for Z-mode</a:t>
            </a:r>
            <a:endParaRPr/>
          </a:p>
        </p:txBody>
      </p:sp>
      <p:sp>
        <p:nvSpPr>
          <p:cNvPr id="336" name="Google Shape;336;p32"/>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fr-CH"/>
              <a:t>15</a:t>
            </a:fld>
            <a:endParaRPr/>
          </a:p>
        </p:txBody>
      </p:sp>
      <p:graphicFrame>
        <p:nvGraphicFramePr>
          <p:cNvPr id="337" name="Google Shape;337;p32"/>
          <p:cNvGraphicFramePr/>
          <p:nvPr/>
        </p:nvGraphicFramePr>
        <p:xfrm>
          <a:off x="4754538" y="1314788"/>
          <a:ext cx="4071975" cy="3234080"/>
        </p:xfrm>
        <a:graphic>
          <a:graphicData uri="http://schemas.openxmlformats.org/drawingml/2006/table">
            <a:tbl>
              <a:tblPr>
                <a:noFill/>
                <a:tableStyleId>{F9AD02DB-D758-42AD-A54F-98FDFEA8FA58}</a:tableStyleId>
              </a:tblPr>
              <a:tblGrid>
                <a:gridCol w="1357325">
                  <a:extLst>
                    <a:ext uri="{9D8B030D-6E8A-4147-A177-3AD203B41FA5}">
                      <a16:colId xmlns:a16="http://schemas.microsoft.com/office/drawing/2014/main" val="20000"/>
                    </a:ext>
                  </a:extLst>
                </a:gridCol>
                <a:gridCol w="1357325">
                  <a:extLst>
                    <a:ext uri="{9D8B030D-6E8A-4147-A177-3AD203B41FA5}">
                      <a16:colId xmlns:a16="http://schemas.microsoft.com/office/drawing/2014/main" val="20001"/>
                    </a:ext>
                  </a:extLst>
                </a:gridCol>
                <a:gridCol w="1357325">
                  <a:extLst>
                    <a:ext uri="{9D8B030D-6E8A-4147-A177-3AD203B41FA5}">
                      <a16:colId xmlns:a16="http://schemas.microsoft.com/office/drawing/2014/main" val="20002"/>
                    </a:ext>
                  </a:extLst>
                </a:gridCol>
              </a:tblGrid>
              <a:tr h="521850">
                <a:tc>
                  <a:txBody>
                    <a:bodyPr/>
                    <a:lstStyle/>
                    <a:p>
                      <a:pPr marL="0" lvl="0" indent="0" algn="ctr" rtl="0">
                        <a:spcBef>
                          <a:spcPts val="0"/>
                        </a:spcBef>
                        <a:spcAft>
                          <a:spcPts val="0"/>
                        </a:spcAft>
                        <a:buNone/>
                      </a:pPr>
                      <a:endParaRPr sz="1300" b="1">
                        <a:solidFill>
                          <a:schemeClr val="lt1"/>
                        </a:solidFill>
                      </a:endParaRPr>
                    </a:p>
                    <a:p>
                      <a:pPr marL="0" lvl="0" indent="0" algn="ctr" rtl="0">
                        <a:spcBef>
                          <a:spcPts val="0"/>
                        </a:spcBef>
                        <a:spcAft>
                          <a:spcPts val="0"/>
                        </a:spcAft>
                        <a:buNone/>
                      </a:pPr>
                      <a:r>
                        <a:rPr lang="fr-CH" sz="1300" b="1">
                          <a:solidFill>
                            <a:schemeClr val="lt1"/>
                          </a:solidFill>
                        </a:rPr>
                        <a:t>Parameter</a:t>
                      </a:r>
                      <a:endParaRPr sz="1300" b="1">
                        <a:solidFill>
                          <a:schemeClr val="lt1"/>
                        </a:solidFill>
                      </a:endParaRPr>
                    </a:p>
                  </a:txBody>
                  <a:tcPr marL="180000" marR="180000" marT="18000" marB="18000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solidFill>
                      <a:schemeClr val="accent1"/>
                    </a:solidFill>
                  </a:tcPr>
                </a:tc>
                <a:tc>
                  <a:txBody>
                    <a:bodyPr/>
                    <a:lstStyle/>
                    <a:p>
                      <a:pPr marL="0" lvl="0" indent="0" algn="ctr" rtl="0">
                        <a:spcBef>
                          <a:spcPts val="0"/>
                        </a:spcBef>
                        <a:spcAft>
                          <a:spcPts val="0"/>
                        </a:spcAft>
                        <a:buNone/>
                      </a:pPr>
                      <a:r>
                        <a:rPr lang="fr-CH" sz="1300" b="1">
                          <a:solidFill>
                            <a:schemeClr val="lt1"/>
                          </a:solidFill>
                        </a:rPr>
                        <a:t>FCC-ee current lattice</a:t>
                      </a:r>
                      <a:endParaRPr sz="1300" b="1">
                        <a:solidFill>
                          <a:schemeClr val="lt1"/>
                        </a:solidFill>
                      </a:endParaRPr>
                    </a:p>
                  </a:txBody>
                  <a:tcPr marL="180000" marR="180000" marT="18000" marB="18000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solidFill>
                      <a:schemeClr val="accent1"/>
                    </a:solidFill>
                  </a:tcPr>
                </a:tc>
                <a:tc>
                  <a:txBody>
                    <a:bodyPr/>
                    <a:lstStyle/>
                    <a:p>
                      <a:pPr marL="0" lvl="0" indent="0" algn="ctr" rtl="0">
                        <a:spcBef>
                          <a:spcPts val="0"/>
                        </a:spcBef>
                        <a:spcAft>
                          <a:spcPts val="0"/>
                        </a:spcAft>
                        <a:buNone/>
                      </a:pPr>
                      <a:r>
                        <a:rPr lang="fr-CH" sz="1300" b="1">
                          <a:solidFill>
                            <a:schemeClr val="lt1"/>
                          </a:solidFill>
                        </a:rPr>
                        <a:t>FCC-ee </a:t>
                      </a:r>
                      <a:endParaRPr sz="1300" b="1">
                        <a:solidFill>
                          <a:schemeClr val="lt1"/>
                        </a:solidFill>
                      </a:endParaRPr>
                    </a:p>
                    <a:p>
                      <a:pPr marL="0" lvl="0" indent="0" algn="ctr" rtl="0">
                        <a:spcBef>
                          <a:spcPts val="0"/>
                        </a:spcBef>
                        <a:spcAft>
                          <a:spcPts val="0"/>
                        </a:spcAft>
                        <a:buNone/>
                      </a:pPr>
                      <a:r>
                        <a:rPr lang="fr-CH" sz="1300" b="1">
                          <a:solidFill>
                            <a:schemeClr val="lt1"/>
                          </a:solidFill>
                        </a:rPr>
                        <a:t>with CF</a:t>
                      </a:r>
                      <a:endParaRPr sz="1300" b="1">
                        <a:solidFill>
                          <a:schemeClr val="lt1"/>
                        </a:solidFill>
                      </a:endParaRPr>
                    </a:p>
                    <a:p>
                      <a:pPr marL="0" lvl="0" indent="0" algn="ctr" rtl="0">
                        <a:spcBef>
                          <a:spcPts val="0"/>
                        </a:spcBef>
                        <a:spcAft>
                          <a:spcPts val="0"/>
                        </a:spcAft>
                        <a:buNone/>
                      </a:pPr>
                      <a:r>
                        <a:rPr lang="fr-CH" sz="1300" b="1">
                          <a:solidFill>
                            <a:schemeClr val="lt1"/>
                          </a:solidFill>
                        </a:rPr>
                        <a:t>(Option 1)</a:t>
                      </a:r>
                      <a:endParaRPr sz="1300" b="1">
                        <a:solidFill>
                          <a:schemeClr val="lt1"/>
                        </a:solidFill>
                      </a:endParaRPr>
                    </a:p>
                  </a:txBody>
                  <a:tcPr marL="180000" marR="180000" marT="18000" marB="18000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350400">
                <a:tc>
                  <a:txBody>
                    <a:bodyPr/>
                    <a:lstStyle/>
                    <a:p>
                      <a:pPr marL="0" lvl="0" indent="0" algn="ctr" rtl="0">
                        <a:spcBef>
                          <a:spcPts val="0"/>
                        </a:spcBef>
                        <a:spcAft>
                          <a:spcPts val="0"/>
                        </a:spcAft>
                        <a:buNone/>
                      </a:pPr>
                      <a:r>
                        <a:rPr lang="fr-CH" sz="1200" b="1"/>
                        <a:t>Circumference [m]  C_0</a:t>
                      </a:r>
                      <a:endParaRPr sz="1200" b="1"/>
                    </a:p>
                  </a:txBody>
                  <a:tcPr marL="0" marR="0" marT="0" marB="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a:t>91,174.11</a:t>
                      </a:r>
                      <a:endParaRPr/>
                    </a:p>
                  </a:txBody>
                  <a:tcPr marL="180000" marR="180000" marT="18000" marB="18000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a:t>91,174.11</a:t>
                      </a:r>
                      <a:endParaRPr/>
                    </a:p>
                  </a:txBody>
                  <a:tcPr marL="180000" marR="180000" marT="18000" marB="18000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476000">
                <a:tc>
                  <a:txBody>
                    <a:bodyPr/>
                    <a:lstStyle/>
                    <a:p>
                      <a:pPr marL="0" lvl="0" indent="0" algn="ctr" rtl="0">
                        <a:spcBef>
                          <a:spcPts val="0"/>
                        </a:spcBef>
                        <a:spcAft>
                          <a:spcPts val="0"/>
                        </a:spcAft>
                        <a:buNone/>
                      </a:pPr>
                      <a:r>
                        <a:rPr lang="fr-CH" sz="1200" b="1"/>
                        <a:t>Bending radius</a:t>
                      </a:r>
                      <a:endParaRPr sz="1200" b="1"/>
                    </a:p>
                    <a:p>
                      <a:pPr marL="0" lvl="0" indent="0" algn="ctr" rtl="0">
                        <a:spcBef>
                          <a:spcPts val="0"/>
                        </a:spcBef>
                        <a:spcAft>
                          <a:spcPts val="0"/>
                        </a:spcAft>
                        <a:buNone/>
                      </a:pPr>
                      <a:r>
                        <a:rPr lang="fr-CH" sz="1200" b="1"/>
                        <a:t>[m]  ρ</a:t>
                      </a:r>
                      <a:endParaRPr sz="1200" b="1"/>
                    </a:p>
                  </a:txBody>
                  <a:tcPr marL="0" marR="0" marT="0" marB="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a:t>9,936.69</a:t>
                      </a:r>
                      <a:endParaRPr/>
                    </a:p>
                  </a:txBody>
                  <a:tcPr marL="180000" marR="180000" marT="18000" marB="18000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fr-CH">
                          <a:highlight>
                            <a:srgbClr val="FFFFFF"/>
                          </a:highlight>
                        </a:rPr>
                        <a:t>10,618.09</a:t>
                      </a:r>
                      <a:endParaRPr>
                        <a:highlight>
                          <a:srgbClr val="FFFFFF"/>
                        </a:highlight>
                      </a:endParaRPr>
                    </a:p>
                  </a:txBody>
                  <a:tcPr marL="180000" marR="180000" marT="18000" marB="18000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r h="381000">
                <a:tc>
                  <a:txBody>
                    <a:bodyPr/>
                    <a:lstStyle/>
                    <a:p>
                      <a:pPr marL="0" lvl="0" indent="0" algn="ctr" rtl="0">
                        <a:spcBef>
                          <a:spcPts val="0"/>
                        </a:spcBef>
                        <a:spcAft>
                          <a:spcPts val="0"/>
                        </a:spcAft>
                        <a:buNone/>
                      </a:pPr>
                      <a:r>
                        <a:rPr lang="fr-CH" sz="1200" b="1"/>
                        <a:t> Filling Factor</a:t>
                      </a:r>
                      <a:endParaRPr sz="1200" b="1"/>
                    </a:p>
                    <a:p>
                      <a:pPr marL="0" lvl="0" indent="0" algn="ctr" rtl="0">
                        <a:spcBef>
                          <a:spcPts val="0"/>
                        </a:spcBef>
                        <a:spcAft>
                          <a:spcPts val="0"/>
                        </a:spcAft>
                        <a:buNone/>
                      </a:pPr>
                      <a:r>
                        <a:rPr lang="fr-CH" sz="1200" b="1"/>
                        <a:t>(FF)</a:t>
                      </a:r>
                      <a:endParaRPr sz="1200" b="1"/>
                    </a:p>
                  </a:txBody>
                  <a:tcPr marL="0" marR="0" marT="0" marB="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a:t>       68.47%</a:t>
                      </a:r>
                      <a:endParaRPr/>
                    </a:p>
                  </a:txBody>
                  <a:tcPr marL="180000" marR="180000" marT="18000" marB="18000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a:t>73.17%</a:t>
                      </a:r>
                      <a:endParaRPr/>
                    </a:p>
                  </a:txBody>
                  <a:tcPr marL="180000" marR="180000" marT="18000" marB="18000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extLst>
                  <a:ext uri="{0D108BD9-81ED-4DB2-BD59-A6C34878D82A}">
                    <a16:rowId xmlns:a16="http://schemas.microsoft.com/office/drawing/2014/main" val="10003"/>
                  </a:ext>
                </a:extLst>
              </a:tr>
              <a:tr h="381000">
                <a:tc>
                  <a:txBody>
                    <a:bodyPr/>
                    <a:lstStyle/>
                    <a:p>
                      <a:pPr marL="0" lvl="0" indent="0" algn="ctr" rtl="0">
                        <a:spcBef>
                          <a:spcPts val="0"/>
                        </a:spcBef>
                        <a:spcAft>
                          <a:spcPts val="0"/>
                        </a:spcAft>
                        <a:buNone/>
                      </a:pPr>
                      <a:r>
                        <a:rPr lang="fr-CH" sz="1200" b="1"/>
                        <a:t>     E [GeV]</a:t>
                      </a:r>
                      <a:endParaRPr sz="1200" b="1"/>
                    </a:p>
                  </a:txBody>
                  <a:tcPr marL="0" marR="0" marT="0" marB="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a:t>45.6  </a:t>
                      </a:r>
                      <a:endParaRPr/>
                    </a:p>
                  </a:txBody>
                  <a:tcPr marL="0" marR="0" marT="0" marB="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a:t>45.6  </a:t>
                      </a:r>
                      <a:endParaRPr/>
                    </a:p>
                  </a:txBody>
                  <a:tcPr marL="0" marR="0" marT="0" marB="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extLst>
                  <a:ext uri="{0D108BD9-81ED-4DB2-BD59-A6C34878D82A}">
                    <a16:rowId xmlns:a16="http://schemas.microsoft.com/office/drawing/2014/main" val="10004"/>
                  </a:ext>
                </a:extLst>
              </a:tr>
              <a:tr h="381000">
                <a:tc>
                  <a:txBody>
                    <a:bodyPr/>
                    <a:lstStyle/>
                    <a:p>
                      <a:pPr marL="0" lvl="0" indent="0" algn="ctr" rtl="0">
                        <a:spcBef>
                          <a:spcPts val="0"/>
                        </a:spcBef>
                        <a:spcAft>
                          <a:spcPts val="0"/>
                        </a:spcAft>
                        <a:buNone/>
                      </a:pPr>
                      <a:r>
                        <a:rPr lang="fr-CH" sz="1200" b="1"/>
                        <a:t>     I beam [mA]</a:t>
                      </a:r>
                      <a:endParaRPr sz="1200" b="1"/>
                    </a:p>
                  </a:txBody>
                  <a:tcPr marL="0" marR="0" marT="0" marB="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a:t>1400</a:t>
                      </a:r>
                      <a:endParaRPr/>
                    </a:p>
                  </a:txBody>
                  <a:tcPr marL="0" marR="0" marT="0" marB="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a:t>1400</a:t>
                      </a:r>
                      <a:endParaRPr/>
                    </a:p>
                  </a:txBody>
                  <a:tcPr marL="0" marR="0" marT="0" marB="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extLst>
                  <a:ext uri="{0D108BD9-81ED-4DB2-BD59-A6C34878D82A}">
                    <a16:rowId xmlns:a16="http://schemas.microsoft.com/office/drawing/2014/main" val="10005"/>
                  </a:ext>
                </a:extLst>
              </a:tr>
              <a:tr h="381000">
                <a:tc>
                  <a:txBody>
                    <a:bodyPr/>
                    <a:lstStyle/>
                    <a:p>
                      <a:pPr marL="0" lvl="0" indent="0" algn="ctr" rtl="0">
                        <a:spcBef>
                          <a:spcPts val="0"/>
                        </a:spcBef>
                        <a:spcAft>
                          <a:spcPts val="0"/>
                        </a:spcAft>
                        <a:buNone/>
                      </a:pPr>
                      <a:r>
                        <a:rPr lang="fr-CH" sz="1200" b="1"/>
                        <a:t>SR power / beam [MW] </a:t>
                      </a:r>
                      <a:endParaRPr sz="1200" b="1"/>
                    </a:p>
                  </a:txBody>
                  <a:tcPr marL="0" marR="0" marT="0" marB="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a:t>53.88</a:t>
                      </a:r>
                      <a:endParaRPr/>
                    </a:p>
                  </a:txBody>
                  <a:tcPr marL="0" marR="0" marT="0" marB="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a:t>50.43  </a:t>
                      </a:r>
                      <a:r>
                        <a:rPr lang="fr-CH" b="1"/>
                        <a:t>(-6.4%)</a:t>
                      </a:r>
                      <a:endParaRPr b="1"/>
                    </a:p>
                  </a:txBody>
                  <a:tcPr marL="0" marR="0" marT="0" marB="0">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
        <p:nvSpPr>
          <p:cNvPr id="338" name="Google Shape;338;p32"/>
          <p:cNvSpPr/>
          <p:nvPr/>
        </p:nvSpPr>
        <p:spPr>
          <a:xfrm>
            <a:off x="4754600" y="4121300"/>
            <a:ext cx="4071900" cy="481200"/>
          </a:xfrm>
          <a:prstGeom prst="roundRect">
            <a:avLst>
              <a:gd name="adj" fmla="val 16667"/>
            </a:avLst>
          </a:prstGeom>
          <a:noFill/>
          <a:ln w="38100" cap="flat" cmpd="sng">
            <a:solidFill>
              <a:srgbClr val="99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2"/>
          <p:cNvSpPr/>
          <p:nvPr/>
        </p:nvSpPr>
        <p:spPr>
          <a:xfrm>
            <a:off x="7150175" y="4236950"/>
            <a:ext cx="342900" cy="163500"/>
          </a:xfrm>
          <a:prstGeom prst="rightArrow">
            <a:avLst>
              <a:gd name="adj1" fmla="val 50000"/>
              <a:gd name="adj2" fmla="val 50000"/>
            </a:avLst>
          </a:prstGeom>
          <a:solidFill>
            <a:srgbClr val="1155CC"/>
          </a:solid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2"/>
          <p:cNvSpPr txBox="1">
            <a:spLocks noGrp="1"/>
          </p:cNvSpPr>
          <p:nvPr>
            <p:ph type="body" idx="1"/>
          </p:nvPr>
        </p:nvSpPr>
        <p:spPr>
          <a:xfrm>
            <a:off x="714588" y="1226438"/>
            <a:ext cx="3683400" cy="3798000"/>
          </a:xfrm>
          <a:prstGeom prst="rect">
            <a:avLst/>
          </a:prstGeom>
        </p:spPr>
        <p:txBody>
          <a:bodyPr spcFirstLastPara="1" wrap="square" lIns="180000" tIns="45700" rIns="91425" bIns="45700" anchor="t" anchorCtr="0">
            <a:normAutofit lnSpcReduction="20000"/>
          </a:bodyPr>
          <a:lstStyle/>
          <a:p>
            <a:pPr marL="0" lvl="0" indent="0" algn="just" rtl="0">
              <a:spcBef>
                <a:spcPts val="750"/>
              </a:spcBef>
              <a:spcAft>
                <a:spcPts val="0"/>
              </a:spcAft>
              <a:buNone/>
            </a:pPr>
            <a:endParaRPr sz="1400"/>
          </a:p>
          <a:p>
            <a:pPr marL="457200" lvl="0" indent="-317500" algn="just" rtl="0">
              <a:spcBef>
                <a:spcPts val="750"/>
              </a:spcBef>
              <a:spcAft>
                <a:spcPts val="0"/>
              </a:spcAft>
              <a:buSzPts val="1400"/>
              <a:buChar char="➔"/>
            </a:pPr>
            <a:r>
              <a:rPr lang="fr-CH" sz="1400"/>
              <a:t>The </a:t>
            </a:r>
            <a:r>
              <a:rPr lang="fr-CH" sz="1400" b="1"/>
              <a:t>decrease in synchrotron radiation</a:t>
            </a:r>
            <a:r>
              <a:rPr lang="fr-CH" sz="1400"/>
              <a:t> for </a:t>
            </a:r>
            <a:r>
              <a:rPr lang="fr-CH" sz="1400" b="1"/>
              <a:t>Option 1</a:t>
            </a:r>
            <a:r>
              <a:rPr lang="fr-CH" sz="1400"/>
              <a:t> thanks to the increase in bending radius is quantifiable by means of the energy loss per turn.</a:t>
            </a:r>
            <a:endParaRPr sz="1400"/>
          </a:p>
          <a:p>
            <a:pPr marL="0" lvl="0" indent="0" algn="just" rtl="0">
              <a:spcBef>
                <a:spcPts val="750"/>
              </a:spcBef>
              <a:spcAft>
                <a:spcPts val="0"/>
              </a:spcAft>
              <a:buNone/>
            </a:pPr>
            <a:endParaRPr sz="1400"/>
          </a:p>
          <a:p>
            <a:pPr marL="457200" lvl="0" indent="-317500" algn="just" rtl="0">
              <a:spcBef>
                <a:spcPts val="750"/>
              </a:spcBef>
              <a:spcAft>
                <a:spcPts val="0"/>
              </a:spcAft>
              <a:buSzPts val="1400"/>
              <a:buChar char="➔"/>
            </a:pPr>
            <a:r>
              <a:rPr lang="fr-CH" sz="1400"/>
              <a:t>A reduction of 6.4% was achieved in the </a:t>
            </a:r>
            <a:r>
              <a:rPr lang="fr-CH" sz="1400" b="1"/>
              <a:t>4 modes</a:t>
            </a:r>
            <a:r>
              <a:rPr lang="fr-CH" sz="1400"/>
              <a:t> for the FCC-ee.</a:t>
            </a:r>
            <a:endParaRPr sz="1400"/>
          </a:p>
          <a:p>
            <a:pPr marL="457200" lvl="0" indent="0" algn="just" rtl="0">
              <a:spcBef>
                <a:spcPts val="750"/>
              </a:spcBef>
              <a:spcAft>
                <a:spcPts val="0"/>
              </a:spcAft>
              <a:buNone/>
            </a:pPr>
            <a:endParaRPr sz="1400"/>
          </a:p>
          <a:p>
            <a:pPr marL="457200" lvl="0" indent="-317500" algn="just" rtl="0">
              <a:spcBef>
                <a:spcPts val="750"/>
              </a:spcBef>
              <a:spcAft>
                <a:spcPts val="0"/>
              </a:spcAft>
              <a:buSzPts val="1400"/>
              <a:buChar char="➔"/>
            </a:pPr>
            <a:r>
              <a:rPr lang="fr-CH" sz="1400"/>
              <a:t>This reduction </a:t>
            </a:r>
            <a:r>
              <a:rPr lang="fr-CH" sz="1400" b="1"/>
              <a:t>could increase </a:t>
            </a:r>
            <a:r>
              <a:rPr lang="fr-CH" sz="1400"/>
              <a:t>a bit more if the </a:t>
            </a:r>
            <a:r>
              <a:rPr lang="fr-CH" sz="1400" b="1"/>
              <a:t>combined function</a:t>
            </a:r>
            <a:r>
              <a:rPr lang="fr-CH" sz="1400"/>
              <a:t> could be </a:t>
            </a:r>
            <a:r>
              <a:rPr lang="fr-CH" sz="1400" b="1"/>
              <a:t>applied to sextupoles (Option 2) </a:t>
            </a:r>
            <a:r>
              <a:rPr lang="fr-CH" sz="1400"/>
              <a:t>and then obtain a FF of 74.14%</a:t>
            </a:r>
            <a:r>
              <a:rPr lang="fr-CH" sz="1400" b="1"/>
              <a:t>.</a:t>
            </a:r>
            <a:endParaRPr sz="1400" b="1"/>
          </a:p>
          <a:p>
            <a:pPr marL="457200" lvl="0" indent="0" algn="just" rtl="0">
              <a:spcBef>
                <a:spcPts val="750"/>
              </a:spcBef>
              <a:spcAft>
                <a:spcPts val="0"/>
              </a:spcAft>
              <a:buNone/>
            </a:pPr>
            <a:endParaRPr sz="1400" b="1"/>
          </a:p>
          <a:p>
            <a:pPr marL="457200" lvl="0" indent="-317500" algn="just" rtl="0">
              <a:spcBef>
                <a:spcPts val="750"/>
              </a:spcBef>
              <a:spcAft>
                <a:spcPts val="0"/>
              </a:spcAft>
              <a:buSzPts val="1400"/>
              <a:buChar char="➔"/>
            </a:pPr>
            <a:r>
              <a:rPr lang="fr-CH" sz="1400"/>
              <a:t>There is the possibility of putting a dipole at the location of the tt quadrupoles, that would actually double the 6%.</a:t>
            </a:r>
            <a:endParaRPr sz="14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33"/>
          <p:cNvSpPr txBox="1">
            <a:spLocks noGrp="1"/>
          </p:cNvSpPr>
          <p:nvPr>
            <p:ph type="body" idx="1"/>
          </p:nvPr>
        </p:nvSpPr>
        <p:spPr>
          <a:xfrm>
            <a:off x="581025" y="638175"/>
            <a:ext cx="4457700" cy="2168700"/>
          </a:xfrm>
          <a:prstGeom prst="rect">
            <a:avLst/>
          </a:prstGeom>
        </p:spPr>
        <p:txBody>
          <a:bodyPr spcFirstLastPara="1" wrap="square" lIns="180000" tIns="45700" rIns="91425" bIns="45700" anchor="t" anchorCtr="0">
            <a:normAutofit/>
          </a:bodyPr>
          <a:lstStyle/>
          <a:p>
            <a:pPr marL="0" lvl="0" indent="0" algn="just" rtl="0">
              <a:spcBef>
                <a:spcPts val="750"/>
              </a:spcBef>
              <a:spcAft>
                <a:spcPts val="0"/>
              </a:spcAft>
              <a:buNone/>
            </a:pPr>
            <a:endParaRPr sz="1400"/>
          </a:p>
          <a:p>
            <a:pPr marL="457200" lvl="0" indent="-317500" algn="just" rtl="0">
              <a:spcBef>
                <a:spcPts val="750"/>
              </a:spcBef>
              <a:spcAft>
                <a:spcPts val="0"/>
              </a:spcAft>
              <a:buSzPts val="1400"/>
              <a:buChar char="➔"/>
            </a:pPr>
            <a:r>
              <a:rPr lang="fr-CH" sz="1400"/>
              <a:t>The new </a:t>
            </a:r>
            <a:r>
              <a:rPr lang="fr-CH" sz="1400" b="1"/>
              <a:t>𝜽 </a:t>
            </a:r>
            <a:r>
              <a:rPr lang="fr-CH" sz="1400"/>
              <a:t>will be obtained splitting the sum of all dipoles in the super-FODO cell (because there are three types of them) and the distribution is not regular.</a:t>
            </a:r>
            <a:endParaRPr sz="1400"/>
          </a:p>
          <a:p>
            <a:pPr marL="457200" lvl="0" indent="0" algn="just" rtl="0">
              <a:spcBef>
                <a:spcPts val="750"/>
              </a:spcBef>
              <a:spcAft>
                <a:spcPts val="0"/>
              </a:spcAft>
              <a:buNone/>
            </a:pPr>
            <a:endParaRPr sz="1400"/>
          </a:p>
          <a:p>
            <a:pPr marL="457200" lvl="0" indent="-317500" algn="just" rtl="0">
              <a:spcBef>
                <a:spcPts val="750"/>
              </a:spcBef>
              <a:spcAft>
                <a:spcPts val="0"/>
              </a:spcAft>
              <a:buSzPts val="1400"/>
              <a:buChar char="➔"/>
            </a:pPr>
            <a:r>
              <a:rPr lang="fr-CH" sz="1400"/>
              <a:t>To the sum of the length of the dipoles (in the super-FODO cell) is added the 10X length quadrupole (2 for each FODO cell), obtaining:</a:t>
            </a:r>
            <a:endParaRPr sz="1400"/>
          </a:p>
        </p:txBody>
      </p:sp>
      <p:sp>
        <p:nvSpPr>
          <p:cNvPr id="347" name="Google Shape;347;p33"/>
          <p:cNvSpPr txBox="1">
            <a:spLocks noGrp="1"/>
          </p:cNvSpPr>
          <p:nvPr>
            <p:ph type="title"/>
          </p:nvPr>
        </p:nvSpPr>
        <p:spPr>
          <a:xfrm>
            <a:off x="904875" y="179550"/>
            <a:ext cx="6686700" cy="553800"/>
          </a:xfrm>
          <a:prstGeom prst="rect">
            <a:avLst/>
          </a:prstGeom>
        </p:spPr>
        <p:txBody>
          <a:bodyPr spcFirstLastPara="1" wrap="square" lIns="180000" tIns="0" rIns="72000" bIns="46800" anchor="t" anchorCtr="0">
            <a:normAutofit fontScale="90000"/>
          </a:bodyPr>
          <a:lstStyle/>
          <a:p>
            <a:pPr marL="0" lvl="0" indent="0" algn="l" rtl="0">
              <a:spcBef>
                <a:spcPts val="0"/>
              </a:spcBef>
              <a:spcAft>
                <a:spcPts val="0"/>
              </a:spcAft>
              <a:buNone/>
            </a:pPr>
            <a:r>
              <a:rPr lang="fr-CH"/>
              <a:t>Lattice with Combined Functions Magnets</a:t>
            </a:r>
            <a:endParaRPr/>
          </a:p>
        </p:txBody>
      </p:sp>
      <p:sp>
        <p:nvSpPr>
          <p:cNvPr id="348" name="Google Shape;348;p33"/>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fr-CH"/>
              <a:t>16</a:t>
            </a:fld>
            <a:endParaRPr/>
          </a:p>
        </p:txBody>
      </p:sp>
      <p:graphicFrame>
        <p:nvGraphicFramePr>
          <p:cNvPr id="349" name="Google Shape;349;p33"/>
          <p:cNvGraphicFramePr/>
          <p:nvPr/>
        </p:nvGraphicFramePr>
        <p:xfrm>
          <a:off x="5578525" y="895798"/>
          <a:ext cx="3052725" cy="3440610"/>
        </p:xfrm>
        <a:graphic>
          <a:graphicData uri="http://schemas.openxmlformats.org/drawingml/2006/table">
            <a:tbl>
              <a:tblPr firstRow="1" bandRow="1">
                <a:noFill/>
                <a:tableStyleId>{EFBBDF78-0F41-40BD-8412-3004CDB6FB6D}</a:tableStyleId>
              </a:tblPr>
              <a:tblGrid>
                <a:gridCol w="1017575">
                  <a:extLst>
                    <a:ext uri="{9D8B030D-6E8A-4147-A177-3AD203B41FA5}">
                      <a16:colId xmlns:a16="http://schemas.microsoft.com/office/drawing/2014/main" val="20000"/>
                    </a:ext>
                  </a:extLst>
                </a:gridCol>
                <a:gridCol w="1017575">
                  <a:extLst>
                    <a:ext uri="{9D8B030D-6E8A-4147-A177-3AD203B41FA5}">
                      <a16:colId xmlns:a16="http://schemas.microsoft.com/office/drawing/2014/main" val="20001"/>
                    </a:ext>
                  </a:extLst>
                </a:gridCol>
                <a:gridCol w="1017575">
                  <a:extLst>
                    <a:ext uri="{9D8B030D-6E8A-4147-A177-3AD203B41FA5}">
                      <a16:colId xmlns:a16="http://schemas.microsoft.com/office/drawing/2014/main" val="20002"/>
                    </a:ext>
                  </a:extLst>
                </a:gridCol>
              </a:tblGrid>
              <a:tr h="314050">
                <a:tc>
                  <a:txBody>
                    <a:bodyPr/>
                    <a:lstStyle/>
                    <a:p>
                      <a:pPr marL="0" marR="0" lvl="0" indent="0" algn="ctr" rtl="0">
                        <a:spcBef>
                          <a:spcPts val="0"/>
                        </a:spcBef>
                        <a:spcAft>
                          <a:spcPts val="0"/>
                        </a:spcAft>
                        <a:buNone/>
                      </a:pPr>
                      <a:r>
                        <a:rPr lang="fr-CH" sz="1000"/>
                        <a:t>FCC-ee_Z</a:t>
                      </a:r>
                      <a:endParaRPr sz="1000"/>
                    </a:p>
                    <a:p>
                      <a:pPr marL="0" lvl="0" indent="0" algn="ctr" rtl="0">
                        <a:spcBef>
                          <a:spcPts val="0"/>
                        </a:spcBef>
                        <a:spcAft>
                          <a:spcPts val="0"/>
                        </a:spcAft>
                        <a:buNone/>
                      </a:pPr>
                      <a:r>
                        <a:rPr lang="fr-CH" sz="1000"/>
                        <a:t>Parameters from MADX</a:t>
                      </a:r>
                      <a:endParaRPr sz="1000"/>
                    </a:p>
                  </a:txBody>
                  <a:tcPr marL="68600" marR="68600" marT="34300" marB="34300"/>
                </a:tc>
                <a:tc>
                  <a:txBody>
                    <a:bodyPr/>
                    <a:lstStyle/>
                    <a:p>
                      <a:pPr marL="0" marR="0" lvl="0" indent="0" algn="ctr" rtl="0">
                        <a:spcBef>
                          <a:spcPts val="0"/>
                        </a:spcBef>
                        <a:spcAft>
                          <a:spcPts val="0"/>
                        </a:spcAft>
                        <a:buNone/>
                      </a:pPr>
                      <a:r>
                        <a:rPr lang="fr-CH" sz="1000"/>
                        <a:t>Lattice with normal magnets</a:t>
                      </a:r>
                      <a:endParaRPr sz="1000"/>
                    </a:p>
                  </a:txBody>
                  <a:tcPr marL="68600" marR="68600" marT="34300" marB="34300"/>
                </a:tc>
                <a:tc>
                  <a:txBody>
                    <a:bodyPr/>
                    <a:lstStyle/>
                    <a:p>
                      <a:pPr marL="0" marR="0" lvl="0" indent="0" algn="ctr" rtl="0">
                        <a:spcBef>
                          <a:spcPts val="0"/>
                        </a:spcBef>
                        <a:spcAft>
                          <a:spcPts val="0"/>
                        </a:spcAft>
                        <a:buNone/>
                      </a:pPr>
                      <a:r>
                        <a:rPr lang="fr-CH" sz="1000"/>
                        <a:t>Lattice CF</a:t>
                      </a:r>
                      <a:endParaRPr sz="1000"/>
                    </a:p>
                    <a:p>
                      <a:pPr marL="0" marR="0" lvl="0" indent="0" algn="ctr" rtl="0">
                        <a:spcBef>
                          <a:spcPts val="0"/>
                        </a:spcBef>
                        <a:spcAft>
                          <a:spcPts val="0"/>
                        </a:spcAft>
                        <a:buNone/>
                      </a:pPr>
                      <a:r>
                        <a:rPr lang="fr-CH" sz="1000"/>
                        <a:t>(Option 1)</a:t>
                      </a:r>
                      <a:endParaRPr sz="1000"/>
                    </a:p>
                  </a:txBody>
                  <a:tcPr marL="68600" marR="68600" marT="34300" marB="34300"/>
                </a:tc>
                <a:extLst>
                  <a:ext uri="{0D108BD9-81ED-4DB2-BD59-A6C34878D82A}">
                    <a16:rowId xmlns:a16="http://schemas.microsoft.com/office/drawing/2014/main" val="10000"/>
                  </a:ext>
                </a:extLst>
              </a:tr>
              <a:tr h="314050">
                <a:tc>
                  <a:txBody>
                    <a:bodyPr/>
                    <a:lstStyle/>
                    <a:p>
                      <a:pPr marL="0" marR="0" lvl="0" indent="0" algn="ctr" rtl="0">
                        <a:spcBef>
                          <a:spcPts val="0"/>
                        </a:spcBef>
                        <a:spcAft>
                          <a:spcPts val="0"/>
                        </a:spcAft>
                        <a:buNone/>
                      </a:pPr>
                      <a:r>
                        <a:rPr lang="fr-CH" sz="1200"/>
                        <a:t>Length  [m]</a:t>
                      </a:r>
                      <a:endParaRPr sz="1200"/>
                    </a:p>
                    <a:p>
                      <a:pPr marL="0" marR="0" lvl="0" indent="0" algn="ctr" rtl="0">
                        <a:spcBef>
                          <a:spcPts val="0"/>
                        </a:spcBef>
                        <a:spcAft>
                          <a:spcPts val="0"/>
                        </a:spcAft>
                        <a:buNone/>
                      </a:pPr>
                      <a:endParaRPr sz="1200"/>
                    </a:p>
                  </a:txBody>
                  <a:tcPr marL="68600" marR="68600" marT="34300" marB="34300"/>
                </a:tc>
                <a:tc>
                  <a:txBody>
                    <a:bodyPr/>
                    <a:lstStyle/>
                    <a:p>
                      <a:pPr marL="0" marR="0" lvl="0" indent="0" algn="ctr" rtl="0">
                        <a:spcBef>
                          <a:spcPts val="0"/>
                        </a:spcBef>
                        <a:spcAft>
                          <a:spcPts val="0"/>
                        </a:spcAft>
                        <a:buNone/>
                      </a:pPr>
                      <a:r>
                        <a:rPr lang="fr-CH" sz="1200"/>
                        <a:t>91174.117</a:t>
                      </a:r>
                      <a:endParaRPr sz="1200"/>
                    </a:p>
                  </a:txBody>
                  <a:tcPr marL="68600" marR="68600" marT="34300" marB="34300"/>
                </a:tc>
                <a:tc>
                  <a:txBody>
                    <a:bodyPr/>
                    <a:lstStyle/>
                    <a:p>
                      <a:pPr marL="0" lvl="0" indent="0" algn="ctr" rtl="0">
                        <a:spcBef>
                          <a:spcPts val="0"/>
                        </a:spcBef>
                        <a:spcAft>
                          <a:spcPts val="0"/>
                        </a:spcAft>
                        <a:buClr>
                          <a:srgbClr val="000000"/>
                        </a:buClr>
                        <a:buFont typeface="Arial"/>
                        <a:buNone/>
                      </a:pPr>
                      <a:r>
                        <a:rPr lang="fr-CH" sz="1200"/>
                        <a:t>91174.117</a:t>
                      </a:r>
                      <a:endParaRPr sz="1200"/>
                    </a:p>
                  </a:txBody>
                  <a:tcPr marL="68600" marR="68600" marT="34300" marB="34300"/>
                </a:tc>
                <a:extLst>
                  <a:ext uri="{0D108BD9-81ED-4DB2-BD59-A6C34878D82A}">
                    <a16:rowId xmlns:a16="http://schemas.microsoft.com/office/drawing/2014/main" val="10001"/>
                  </a:ext>
                </a:extLst>
              </a:tr>
              <a:tr h="314050">
                <a:tc>
                  <a:txBody>
                    <a:bodyPr/>
                    <a:lstStyle/>
                    <a:p>
                      <a:pPr marL="0" marR="0" lvl="0" indent="0" algn="ctr" rtl="0">
                        <a:lnSpc>
                          <a:spcPct val="100000"/>
                        </a:lnSpc>
                        <a:spcBef>
                          <a:spcPts val="0"/>
                        </a:spcBef>
                        <a:spcAft>
                          <a:spcPts val="0"/>
                        </a:spcAft>
                        <a:buClr>
                          <a:schemeClr val="dk1"/>
                        </a:buClr>
                        <a:buSzPts val="1400"/>
                        <a:buFont typeface="Arial"/>
                        <a:buNone/>
                      </a:pPr>
                      <a:r>
                        <a:rPr lang="fr-CH" sz="1200"/>
                        <a:t>Horizontal tune</a:t>
                      </a:r>
                      <a:endParaRPr sz="1200"/>
                    </a:p>
                  </a:txBody>
                  <a:tcPr marL="68600" marR="68600" marT="34300" marB="34300"/>
                </a:tc>
                <a:tc>
                  <a:txBody>
                    <a:bodyPr/>
                    <a:lstStyle/>
                    <a:p>
                      <a:pPr marL="0" marR="0" lvl="0" indent="0" algn="ctr" rtl="0">
                        <a:spcBef>
                          <a:spcPts val="0"/>
                        </a:spcBef>
                        <a:spcAft>
                          <a:spcPts val="0"/>
                        </a:spcAft>
                        <a:buNone/>
                      </a:pPr>
                      <a:r>
                        <a:rPr lang="fr-CH" sz="1200"/>
                        <a:t>214.260</a:t>
                      </a:r>
                      <a:endParaRPr sz="1200"/>
                    </a:p>
                  </a:txBody>
                  <a:tcPr marL="68600" marR="68600" marT="34300" marB="34300"/>
                </a:tc>
                <a:tc>
                  <a:txBody>
                    <a:bodyPr/>
                    <a:lstStyle/>
                    <a:p>
                      <a:pPr marL="0" lvl="0" indent="0" algn="ctr" rtl="0">
                        <a:lnSpc>
                          <a:spcPct val="115000"/>
                        </a:lnSpc>
                        <a:spcBef>
                          <a:spcPts val="0"/>
                        </a:spcBef>
                        <a:spcAft>
                          <a:spcPts val="0"/>
                        </a:spcAft>
                        <a:buNone/>
                      </a:pPr>
                      <a:r>
                        <a:rPr lang="fr-CH" sz="1200"/>
                        <a:t>214.260</a:t>
                      </a:r>
                      <a:endParaRPr sz="1200"/>
                    </a:p>
                  </a:txBody>
                  <a:tcPr marL="68600" marR="68600" marT="34300" marB="34300"/>
                </a:tc>
                <a:extLst>
                  <a:ext uri="{0D108BD9-81ED-4DB2-BD59-A6C34878D82A}">
                    <a16:rowId xmlns:a16="http://schemas.microsoft.com/office/drawing/2014/main" val="10002"/>
                  </a:ext>
                </a:extLst>
              </a:tr>
              <a:tr h="178775">
                <a:tc>
                  <a:txBody>
                    <a:bodyPr/>
                    <a:lstStyle/>
                    <a:p>
                      <a:pPr marL="0" marR="0" lvl="0" indent="0" algn="ctr" rtl="0">
                        <a:lnSpc>
                          <a:spcPct val="100000"/>
                        </a:lnSpc>
                        <a:spcBef>
                          <a:spcPts val="0"/>
                        </a:spcBef>
                        <a:spcAft>
                          <a:spcPts val="0"/>
                        </a:spcAft>
                        <a:buClr>
                          <a:schemeClr val="dk1"/>
                        </a:buClr>
                        <a:buSzPts val="1400"/>
                        <a:buFont typeface="Arial"/>
                        <a:buNone/>
                      </a:pPr>
                      <a:r>
                        <a:rPr lang="fr-CH" sz="1200"/>
                        <a:t>Vertical tune</a:t>
                      </a:r>
                      <a:endParaRPr sz="1200"/>
                    </a:p>
                  </a:txBody>
                  <a:tcPr marL="68600" marR="68600" marT="34300" marB="34300">
                    <a:lnB w="12700" cap="flat" cmpd="sng">
                      <a:solidFill>
                        <a:schemeClr val="l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400"/>
                        <a:buFont typeface="Arial"/>
                        <a:buNone/>
                      </a:pPr>
                      <a:r>
                        <a:rPr lang="fr-CH" sz="1200"/>
                        <a:t>214.380</a:t>
                      </a:r>
                      <a:endParaRPr sz="1200"/>
                    </a:p>
                  </a:txBody>
                  <a:tcPr marL="68600" marR="68600" marT="34300" marB="34300">
                    <a:lnB w="12700" cap="flat" cmpd="sng">
                      <a:solidFill>
                        <a:schemeClr val="lt1"/>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fr-CH" sz="1200"/>
                        <a:t>214.379</a:t>
                      </a:r>
                      <a:endParaRPr sz="1200"/>
                    </a:p>
                  </a:txBody>
                  <a:tcPr marL="0" marR="0" marT="0" marB="0"/>
                </a:tc>
                <a:extLst>
                  <a:ext uri="{0D108BD9-81ED-4DB2-BD59-A6C34878D82A}">
                    <a16:rowId xmlns:a16="http://schemas.microsoft.com/office/drawing/2014/main" val="10003"/>
                  </a:ext>
                </a:extLst>
              </a:tr>
              <a:tr h="178775">
                <a:tc>
                  <a:txBody>
                    <a:bodyPr/>
                    <a:lstStyle/>
                    <a:p>
                      <a:pPr marL="0" marR="0" lvl="0" indent="0" algn="ctr" rtl="0">
                        <a:spcBef>
                          <a:spcPts val="0"/>
                        </a:spcBef>
                        <a:spcAft>
                          <a:spcPts val="0"/>
                        </a:spcAft>
                        <a:buNone/>
                      </a:pPr>
                      <a:r>
                        <a:rPr lang="fr-CH" sz="1200"/>
                        <a:t>Beta*x  [mm]</a:t>
                      </a:r>
                      <a:endParaRPr sz="1200"/>
                    </a:p>
                  </a:txBody>
                  <a:tcPr marL="36000" marR="36000" marT="34300" marB="3430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sz="1200"/>
                        <a:t>99</a:t>
                      </a:r>
                      <a:endParaRPr sz="1200"/>
                    </a:p>
                  </a:txBody>
                  <a:tcPr marL="36000" marR="36000" marT="34300" marB="3430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fr-CH" sz="1200"/>
                        <a:t>99</a:t>
                      </a:r>
                      <a:endParaRPr sz="1200"/>
                    </a:p>
                  </a:txBody>
                  <a:tcPr marL="68600" marR="68600" marT="34300" marB="34300">
                    <a:lnL w="12700" cap="flat" cmpd="sng">
                      <a:solidFill>
                        <a:schemeClr val="lt1"/>
                      </a:solidFill>
                      <a:prstDash val="solid"/>
                      <a:round/>
                      <a:headEnd type="none" w="sm" len="sm"/>
                      <a:tailEnd type="none" w="sm" len="sm"/>
                    </a:lnL>
                  </a:tcPr>
                </a:tc>
                <a:extLst>
                  <a:ext uri="{0D108BD9-81ED-4DB2-BD59-A6C34878D82A}">
                    <a16:rowId xmlns:a16="http://schemas.microsoft.com/office/drawing/2014/main" val="10004"/>
                  </a:ext>
                </a:extLst>
              </a:tr>
              <a:tr h="178775">
                <a:tc>
                  <a:txBody>
                    <a:bodyPr/>
                    <a:lstStyle/>
                    <a:p>
                      <a:pPr marL="0" marR="0" lvl="0" indent="0" algn="ctr" rtl="0">
                        <a:spcBef>
                          <a:spcPts val="0"/>
                        </a:spcBef>
                        <a:spcAft>
                          <a:spcPts val="0"/>
                        </a:spcAft>
                        <a:buNone/>
                      </a:pPr>
                      <a:r>
                        <a:rPr lang="fr-CH" sz="1200"/>
                        <a:t>Beta*y  [mm]</a:t>
                      </a:r>
                      <a:endParaRPr sz="1200"/>
                    </a:p>
                  </a:txBody>
                  <a:tcPr marL="36000" marR="36000" marT="34300" marB="3430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sz="1200"/>
                        <a:t>0.8</a:t>
                      </a:r>
                      <a:endParaRPr sz="1200"/>
                    </a:p>
                  </a:txBody>
                  <a:tcPr marL="36000" marR="36000" marT="34300" marB="3430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fr-CH" sz="1200"/>
                        <a:t>0.8</a:t>
                      </a:r>
                      <a:endParaRPr sz="1200"/>
                    </a:p>
                  </a:txBody>
                  <a:tcPr marL="68600" marR="68600" marT="34300" marB="34300">
                    <a:lnL w="12700" cap="flat" cmpd="sng">
                      <a:solidFill>
                        <a:schemeClr val="lt1"/>
                      </a:solidFill>
                      <a:prstDash val="solid"/>
                      <a:round/>
                      <a:headEnd type="none" w="sm" len="sm"/>
                      <a:tailEnd type="none" w="sm" len="sm"/>
                    </a:lnL>
                    <a:lnB w="19050" cap="flat" cmpd="sng">
                      <a:solidFill>
                        <a:schemeClr val="lt1"/>
                      </a:solidFill>
                      <a:prstDash val="solid"/>
                      <a:round/>
                      <a:headEnd type="none" w="sm" len="sm"/>
                      <a:tailEnd type="none" w="sm" len="sm"/>
                    </a:lnB>
                  </a:tcPr>
                </a:tc>
                <a:extLst>
                  <a:ext uri="{0D108BD9-81ED-4DB2-BD59-A6C34878D82A}">
                    <a16:rowId xmlns:a16="http://schemas.microsoft.com/office/drawing/2014/main" val="10005"/>
                  </a:ext>
                </a:extLst>
              </a:tr>
              <a:tr h="314050">
                <a:tc>
                  <a:txBody>
                    <a:bodyPr/>
                    <a:lstStyle/>
                    <a:p>
                      <a:pPr marL="0" marR="0" lvl="0" indent="0" algn="ctr" rtl="0">
                        <a:spcBef>
                          <a:spcPts val="0"/>
                        </a:spcBef>
                        <a:spcAft>
                          <a:spcPts val="0"/>
                        </a:spcAft>
                        <a:buNone/>
                      </a:pPr>
                      <a:r>
                        <a:rPr lang="fr-CH" sz="1200"/>
                        <a:t>Horizontal Chromaticity</a:t>
                      </a:r>
                      <a:endParaRPr sz="1200"/>
                    </a:p>
                  </a:txBody>
                  <a:tcPr marL="68600" marR="68600" marT="34300" marB="34300">
                    <a:lnT w="12700" cap="flat" cmpd="sng">
                      <a:solidFill>
                        <a:schemeClr val="lt1"/>
                      </a:solidFill>
                      <a:prstDash val="solid"/>
                      <a:round/>
                      <a:headEnd type="none" w="sm" len="sm"/>
                      <a:tailEnd type="none" w="sm" len="sm"/>
                    </a:lnT>
                  </a:tcPr>
                </a:tc>
                <a:tc>
                  <a:txBody>
                    <a:bodyPr/>
                    <a:lstStyle/>
                    <a:p>
                      <a:pPr marL="0" marR="0" lvl="0" indent="0" algn="ctr" rtl="0">
                        <a:spcBef>
                          <a:spcPts val="0"/>
                        </a:spcBef>
                        <a:spcAft>
                          <a:spcPts val="0"/>
                        </a:spcAft>
                        <a:buNone/>
                      </a:pPr>
                      <a:r>
                        <a:rPr lang="fr-CH" sz="1200"/>
                        <a:t>-1.165</a:t>
                      </a:r>
                      <a:endParaRPr sz="1200"/>
                    </a:p>
                  </a:txBody>
                  <a:tcPr marL="68600" marR="68600" marT="34300" marB="34300">
                    <a:lnR w="1905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tcPr>
                </a:tc>
                <a:tc>
                  <a:txBody>
                    <a:bodyPr/>
                    <a:lstStyle/>
                    <a:p>
                      <a:pPr marL="0" lvl="0" indent="0" algn="ctr" rtl="0">
                        <a:lnSpc>
                          <a:spcPct val="115000"/>
                        </a:lnSpc>
                        <a:spcBef>
                          <a:spcPts val="0"/>
                        </a:spcBef>
                        <a:spcAft>
                          <a:spcPts val="0"/>
                        </a:spcAft>
                        <a:buNone/>
                      </a:pPr>
                      <a:r>
                        <a:rPr lang="fr-CH" sz="1200"/>
                        <a:t>-0.824</a:t>
                      </a:r>
                      <a:endParaRPr sz="1200"/>
                    </a:p>
                  </a:txBody>
                  <a:tcPr marL="68600" marR="686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extLst>
                  <a:ext uri="{0D108BD9-81ED-4DB2-BD59-A6C34878D82A}">
                    <a16:rowId xmlns:a16="http://schemas.microsoft.com/office/drawing/2014/main" val="10006"/>
                  </a:ext>
                </a:extLst>
              </a:tr>
              <a:tr h="314050">
                <a:tc>
                  <a:txBody>
                    <a:bodyPr/>
                    <a:lstStyle/>
                    <a:p>
                      <a:pPr marL="0" marR="0" lvl="0" indent="0" algn="ctr" rtl="0">
                        <a:spcBef>
                          <a:spcPts val="0"/>
                        </a:spcBef>
                        <a:spcAft>
                          <a:spcPts val="0"/>
                        </a:spcAft>
                        <a:buNone/>
                      </a:pPr>
                      <a:r>
                        <a:rPr lang="fr-CH" sz="1200"/>
                        <a:t>Vertical Chromaticity</a:t>
                      </a:r>
                      <a:endParaRPr sz="1200"/>
                    </a:p>
                  </a:txBody>
                  <a:tcPr marL="68600" marR="68600" marT="34300" marB="34300"/>
                </a:tc>
                <a:tc>
                  <a:txBody>
                    <a:bodyPr/>
                    <a:lstStyle/>
                    <a:p>
                      <a:pPr marL="0" marR="0" lvl="0" indent="0" algn="ctr" rtl="0">
                        <a:spcBef>
                          <a:spcPts val="0"/>
                        </a:spcBef>
                        <a:spcAft>
                          <a:spcPts val="0"/>
                        </a:spcAft>
                        <a:buNone/>
                      </a:pPr>
                      <a:r>
                        <a:rPr lang="fr-CH" sz="1200"/>
                        <a:t>-1.911</a:t>
                      </a:r>
                      <a:endParaRPr sz="1200"/>
                    </a:p>
                  </a:txBody>
                  <a:tcPr marL="68600" marR="68600" marT="34300" marB="34300">
                    <a:lnR w="19050" cap="flat" cmpd="sng">
                      <a:solidFill>
                        <a:schemeClr val="lt1"/>
                      </a:solidFill>
                      <a:prstDash val="solid"/>
                      <a:round/>
                      <a:headEnd type="none" w="sm" len="sm"/>
                      <a:tailEnd type="none" w="sm" len="sm"/>
                    </a:lnR>
                  </a:tcPr>
                </a:tc>
                <a:tc>
                  <a:txBody>
                    <a:bodyPr/>
                    <a:lstStyle/>
                    <a:p>
                      <a:pPr marL="0" lvl="0" indent="0" algn="ctr" rtl="0">
                        <a:lnSpc>
                          <a:spcPct val="115000"/>
                        </a:lnSpc>
                        <a:spcBef>
                          <a:spcPts val="0"/>
                        </a:spcBef>
                        <a:spcAft>
                          <a:spcPts val="0"/>
                        </a:spcAft>
                        <a:buNone/>
                      </a:pPr>
                      <a:r>
                        <a:rPr lang="fr-CH" sz="1200"/>
                        <a:t>-2.446</a:t>
                      </a:r>
                      <a:endParaRPr sz="1200"/>
                    </a:p>
                  </a:txBody>
                  <a:tcPr marL="68600" marR="686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extLst>
                  <a:ext uri="{0D108BD9-81ED-4DB2-BD59-A6C34878D82A}">
                    <a16:rowId xmlns:a16="http://schemas.microsoft.com/office/drawing/2014/main" val="10007"/>
                  </a:ext>
                </a:extLst>
              </a:tr>
              <a:tr h="198100">
                <a:tc>
                  <a:txBody>
                    <a:bodyPr/>
                    <a:lstStyle/>
                    <a:p>
                      <a:pPr marL="0" marR="0" lvl="0" indent="0" algn="ctr" rtl="0">
                        <a:spcBef>
                          <a:spcPts val="0"/>
                        </a:spcBef>
                        <a:spcAft>
                          <a:spcPts val="0"/>
                        </a:spcAft>
                        <a:buNone/>
                      </a:pPr>
                      <a:r>
                        <a:rPr lang="fr-CH" sz="1100"/>
                        <a:t>Dispersion</a:t>
                      </a:r>
                      <a:r>
                        <a:rPr lang="fr-CH" sz="1100" baseline="-25000"/>
                        <a:t>max </a:t>
                      </a:r>
                      <a:r>
                        <a:rPr lang="fr-CH" sz="1100"/>
                        <a:t> [m]</a:t>
                      </a:r>
                      <a:endParaRPr sz="1100" baseline="-25000"/>
                    </a:p>
                  </a:txBody>
                  <a:tcPr marL="68600" marR="68600" marT="34300" marB="34300"/>
                </a:tc>
                <a:tc>
                  <a:txBody>
                    <a:bodyPr/>
                    <a:lstStyle/>
                    <a:p>
                      <a:pPr marL="0" marR="0" lvl="0" indent="0" algn="ctr" rtl="0">
                        <a:spcBef>
                          <a:spcPts val="0"/>
                        </a:spcBef>
                        <a:spcAft>
                          <a:spcPts val="0"/>
                        </a:spcAft>
                        <a:buNone/>
                      </a:pPr>
                      <a:r>
                        <a:rPr lang="fr-CH" sz="1200"/>
                        <a:t>0.624</a:t>
                      </a:r>
                      <a:endParaRPr sz="1200"/>
                    </a:p>
                  </a:txBody>
                  <a:tcPr marL="68600" marR="68600" marT="34300" marB="34300"/>
                </a:tc>
                <a:tc>
                  <a:txBody>
                    <a:bodyPr/>
                    <a:lstStyle/>
                    <a:p>
                      <a:pPr marL="0" lvl="0" indent="0" algn="ctr" rtl="0">
                        <a:lnSpc>
                          <a:spcPct val="115000"/>
                        </a:lnSpc>
                        <a:spcBef>
                          <a:spcPts val="0"/>
                        </a:spcBef>
                        <a:spcAft>
                          <a:spcPts val="0"/>
                        </a:spcAft>
                        <a:buNone/>
                      </a:pPr>
                      <a:r>
                        <a:rPr lang="fr-CH" sz="1200"/>
                        <a:t>0.634</a:t>
                      </a:r>
                      <a:endParaRPr sz="1200"/>
                    </a:p>
                  </a:txBody>
                  <a:tcPr marL="68600" marR="68600" marT="34300" marB="34300">
                    <a:lnT w="19050" cap="flat" cmpd="sng">
                      <a:solidFill>
                        <a:schemeClr val="lt1"/>
                      </a:solidFill>
                      <a:prstDash val="solid"/>
                      <a:round/>
                      <a:headEnd type="none" w="sm" len="sm"/>
                      <a:tailEnd type="none" w="sm" len="sm"/>
                    </a:lnT>
                  </a:tcPr>
                </a:tc>
                <a:extLst>
                  <a:ext uri="{0D108BD9-81ED-4DB2-BD59-A6C34878D82A}">
                    <a16:rowId xmlns:a16="http://schemas.microsoft.com/office/drawing/2014/main" val="10008"/>
                  </a:ext>
                </a:extLst>
              </a:tr>
            </a:tbl>
          </a:graphicData>
        </a:graphic>
      </p:graphicFrame>
      <p:graphicFrame>
        <p:nvGraphicFramePr>
          <p:cNvPr id="350" name="Google Shape;350;p33"/>
          <p:cNvGraphicFramePr/>
          <p:nvPr/>
        </p:nvGraphicFramePr>
        <p:xfrm>
          <a:off x="904863" y="3044751"/>
          <a:ext cx="4417425" cy="2028240"/>
        </p:xfrm>
        <a:graphic>
          <a:graphicData uri="http://schemas.openxmlformats.org/drawingml/2006/table">
            <a:tbl>
              <a:tblPr>
                <a:noFill/>
                <a:tableStyleId>{F9AD02DB-D758-42AD-A54F-98FDFEA8FA58}</a:tableStyleId>
              </a:tblPr>
              <a:tblGrid>
                <a:gridCol w="975300">
                  <a:extLst>
                    <a:ext uri="{9D8B030D-6E8A-4147-A177-3AD203B41FA5}">
                      <a16:colId xmlns:a16="http://schemas.microsoft.com/office/drawing/2014/main" val="20000"/>
                    </a:ext>
                  </a:extLst>
                </a:gridCol>
                <a:gridCol w="1139225">
                  <a:extLst>
                    <a:ext uri="{9D8B030D-6E8A-4147-A177-3AD203B41FA5}">
                      <a16:colId xmlns:a16="http://schemas.microsoft.com/office/drawing/2014/main" val="20001"/>
                    </a:ext>
                  </a:extLst>
                </a:gridCol>
                <a:gridCol w="1151450">
                  <a:extLst>
                    <a:ext uri="{9D8B030D-6E8A-4147-A177-3AD203B41FA5}">
                      <a16:colId xmlns:a16="http://schemas.microsoft.com/office/drawing/2014/main" val="20002"/>
                    </a:ext>
                  </a:extLst>
                </a:gridCol>
                <a:gridCol w="1151450">
                  <a:extLst>
                    <a:ext uri="{9D8B030D-6E8A-4147-A177-3AD203B41FA5}">
                      <a16:colId xmlns:a16="http://schemas.microsoft.com/office/drawing/2014/main" val="20003"/>
                    </a:ext>
                  </a:extLst>
                </a:gridCol>
              </a:tblGrid>
              <a:tr h="412675">
                <a:tc>
                  <a:txBody>
                    <a:bodyPr/>
                    <a:lstStyle/>
                    <a:p>
                      <a:pPr marL="0" lvl="0" indent="0" algn="ctr" rtl="0">
                        <a:spcBef>
                          <a:spcPts val="0"/>
                        </a:spcBef>
                        <a:spcAft>
                          <a:spcPts val="0"/>
                        </a:spcAft>
                        <a:buNone/>
                      </a:pPr>
                      <a:r>
                        <a:rPr lang="fr-CH" sz="1100" b="1">
                          <a:solidFill>
                            <a:schemeClr val="lt1"/>
                          </a:solidFill>
                        </a:rPr>
                        <a:t>Dipolar component</a:t>
                      </a:r>
                      <a:endParaRPr sz="1100" b="1">
                        <a:solidFill>
                          <a:schemeClr val="lt1"/>
                        </a:solidFill>
                      </a:endParaRPr>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solidFill>
                      <a:schemeClr val="accent1"/>
                    </a:solidFill>
                  </a:tcPr>
                </a:tc>
                <a:tc>
                  <a:txBody>
                    <a:bodyPr/>
                    <a:lstStyle/>
                    <a:p>
                      <a:pPr marL="0" lvl="0" indent="0" algn="ctr" rtl="0">
                        <a:spcBef>
                          <a:spcPts val="0"/>
                        </a:spcBef>
                        <a:spcAft>
                          <a:spcPts val="0"/>
                        </a:spcAft>
                        <a:buNone/>
                      </a:pPr>
                      <a:r>
                        <a:rPr lang="fr-CH" sz="1200" b="1">
                          <a:solidFill>
                            <a:schemeClr val="lt1"/>
                          </a:solidFill>
                        </a:rPr>
                        <a:t>Normal magnets</a:t>
                      </a:r>
                      <a:endParaRPr sz="1200" b="1">
                        <a:solidFill>
                          <a:schemeClr val="lt1"/>
                        </a:solidFill>
                      </a:endParaRPr>
                    </a:p>
                    <a:p>
                      <a:pPr marL="0" lvl="0" indent="0" algn="ctr" rtl="0">
                        <a:spcBef>
                          <a:spcPts val="0"/>
                        </a:spcBef>
                        <a:spcAft>
                          <a:spcPts val="0"/>
                        </a:spcAft>
                        <a:buNone/>
                      </a:pPr>
                      <a:r>
                        <a:rPr lang="fr-CH" sz="1200" b="1">
                          <a:solidFill>
                            <a:schemeClr val="lt1"/>
                          </a:solidFill>
                        </a:rPr>
                        <a:t>[radians]</a:t>
                      </a:r>
                      <a:endParaRPr sz="1200" b="1">
                        <a:solidFill>
                          <a:schemeClr val="lt1"/>
                        </a:solidFill>
                      </a:endParaRPr>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solidFill>
                      <a:schemeClr val="accent1"/>
                    </a:solidFill>
                  </a:tcPr>
                </a:tc>
                <a:tc>
                  <a:txBody>
                    <a:bodyPr/>
                    <a:lstStyle/>
                    <a:p>
                      <a:pPr marL="0" lvl="0" indent="0" algn="ctr" rtl="0">
                        <a:spcBef>
                          <a:spcPts val="0"/>
                        </a:spcBef>
                        <a:spcAft>
                          <a:spcPts val="0"/>
                        </a:spcAft>
                        <a:buNone/>
                      </a:pPr>
                      <a:r>
                        <a:rPr lang="fr-CH" sz="1200" b="1">
                          <a:solidFill>
                            <a:schemeClr val="lt1"/>
                          </a:solidFill>
                        </a:rPr>
                        <a:t>Combined Functions</a:t>
                      </a:r>
                      <a:endParaRPr sz="1200" b="1">
                        <a:solidFill>
                          <a:schemeClr val="lt1"/>
                        </a:solidFill>
                      </a:endParaRPr>
                    </a:p>
                    <a:p>
                      <a:pPr marL="0" lvl="0" indent="0" algn="ctr" rtl="0">
                        <a:spcBef>
                          <a:spcPts val="0"/>
                        </a:spcBef>
                        <a:spcAft>
                          <a:spcPts val="0"/>
                        </a:spcAft>
                        <a:buNone/>
                      </a:pPr>
                      <a:r>
                        <a:rPr lang="fr-CH" sz="1200" b="1">
                          <a:solidFill>
                            <a:schemeClr val="lt1"/>
                          </a:solidFill>
                        </a:rPr>
                        <a:t>[radians]</a:t>
                      </a:r>
                      <a:endParaRPr sz="1200" b="1">
                        <a:solidFill>
                          <a:schemeClr val="lt1"/>
                        </a:solidFill>
                      </a:endParaRPr>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solidFill>
                      <a:schemeClr val="accent1"/>
                    </a:solidFill>
                  </a:tcPr>
                </a:tc>
                <a:tc>
                  <a:txBody>
                    <a:bodyPr/>
                    <a:lstStyle/>
                    <a:p>
                      <a:pPr marL="0" lvl="0" indent="0" algn="ctr" rtl="0">
                        <a:spcBef>
                          <a:spcPts val="0"/>
                        </a:spcBef>
                        <a:spcAft>
                          <a:spcPts val="0"/>
                        </a:spcAft>
                        <a:buNone/>
                      </a:pPr>
                      <a:r>
                        <a:rPr lang="fr-CH" sz="1200" b="1">
                          <a:solidFill>
                            <a:schemeClr val="lt1"/>
                          </a:solidFill>
                        </a:rPr>
                        <a:t>Length </a:t>
                      </a:r>
                      <a:endParaRPr sz="1200" b="1">
                        <a:solidFill>
                          <a:schemeClr val="lt1"/>
                        </a:solidFill>
                      </a:endParaRPr>
                    </a:p>
                    <a:p>
                      <a:pPr marL="0" lvl="0" indent="0" algn="ctr" rtl="0">
                        <a:spcBef>
                          <a:spcPts val="0"/>
                        </a:spcBef>
                        <a:spcAft>
                          <a:spcPts val="0"/>
                        </a:spcAft>
                        <a:buNone/>
                      </a:pPr>
                      <a:r>
                        <a:rPr lang="fr-CH" sz="1200" b="1">
                          <a:solidFill>
                            <a:schemeClr val="lt1"/>
                          </a:solidFill>
                        </a:rPr>
                        <a:t>[m]</a:t>
                      </a:r>
                      <a:endParaRPr sz="1200" b="1">
                        <a:solidFill>
                          <a:schemeClr val="lt1"/>
                        </a:solidFill>
                      </a:endParaRPr>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358150">
                <a:tc>
                  <a:txBody>
                    <a:bodyPr/>
                    <a:lstStyle/>
                    <a:p>
                      <a:pPr marL="0" lvl="0" indent="0" algn="ctr" rtl="0">
                        <a:spcBef>
                          <a:spcPts val="0"/>
                        </a:spcBef>
                        <a:spcAft>
                          <a:spcPts val="0"/>
                        </a:spcAft>
                        <a:buNone/>
                      </a:pPr>
                      <a:r>
                        <a:rPr lang="fr-CH" sz="1100"/>
                        <a:t>𝜽 Dipole B1</a:t>
                      </a:r>
                      <a:endParaRPr sz="1100"/>
                    </a:p>
                    <a:p>
                      <a:pPr marL="0" lvl="0" indent="0" algn="ctr" rtl="0">
                        <a:spcBef>
                          <a:spcPts val="0"/>
                        </a:spcBef>
                        <a:spcAft>
                          <a:spcPts val="0"/>
                        </a:spcAft>
                        <a:buNone/>
                      </a:pPr>
                      <a:endParaRPr sz="1100"/>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sz="1200"/>
                        <a:t>0.00227</a:t>
                      </a:r>
                      <a:endParaRPr sz="1200"/>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sz="1200"/>
                        <a:t>0.00213</a:t>
                      </a:r>
                      <a:endParaRPr sz="1200"/>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sz="1200"/>
                        <a:t>22.65 </a:t>
                      </a:r>
                      <a:endParaRPr sz="1200"/>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365750">
                <a:tc>
                  <a:txBody>
                    <a:bodyPr/>
                    <a:lstStyle/>
                    <a:p>
                      <a:pPr marL="0" lvl="0" indent="0" algn="ctr" rtl="0">
                        <a:spcBef>
                          <a:spcPts val="0"/>
                        </a:spcBef>
                        <a:spcAft>
                          <a:spcPts val="0"/>
                        </a:spcAft>
                        <a:buNone/>
                      </a:pPr>
                      <a:r>
                        <a:rPr lang="fr-CH" sz="1100"/>
                        <a:t>𝜽 Dipole B1S</a:t>
                      </a:r>
                      <a:endParaRPr sz="1100"/>
                    </a:p>
                    <a:p>
                      <a:pPr marL="0" lvl="0" indent="0" algn="ctr" rtl="0">
                        <a:spcBef>
                          <a:spcPts val="0"/>
                        </a:spcBef>
                        <a:spcAft>
                          <a:spcPts val="0"/>
                        </a:spcAft>
                        <a:buNone/>
                      </a:pPr>
                      <a:endParaRPr sz="1100"/>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sz="1200"/>
                        <a:t>0.00194</a:t>
                      </a:r>
                      <a:endParaRPr sz="1200"/>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sz="1200"/>
                        <a:t>0.00181</a:t>
                      </a:r>
                      <a:endParaRPr sz="1200"/>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sz="1200"/>
                        <a:t>19.30</a:t>
                      </a:r>
                      <a:endParaRPr sz="1200"/>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r h="376600">
                <a:tc>
                  <a:txBody>
                    <a:bodyPr/>
                    <a:lstStyle/>
                    <a:p>
                      <a:pPr marL="0" lvl="0" indent="0" algn="ctr" rtl="0">
                        <a:spcBef>
                          <a:spcPts val="0"/>
                        </a:spcBef>
                        <a:spcAft>
                          <a:spcPts val="0"/>
                        </a:spcAft>
                        <a:buNone/>
                      </a:pPr>
                      <a:r>
                        <a:rPr lang="fr-CH" sz="1100"/>
                        <a:t>𝜽 Dipole B1L</a:t>
                      </a:r>
                      <a:endParaRPr sz="1100"/>
                    </a:p>
                    <a:p>
                      <a:pPr marL="0" lvl="0" indent="0" algn="ctr" rtl="0">
                        <a:spcBef>
                          <a:spcPts val="0"/>
                        </a:spcBef>
                        <a:spcAft>
                          <a:spcPts val="0"/>
                        </a:spcAft>
                        <a:buNone/>
                      </a:pPr>
                      <a:endParaRPr sz="1100"/>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sz="1200"/>
                        <a:t>0.00210</a:t>
                      </a:r>
                      <a:endParaRPr sz="1200"/>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sz="1200"/>
                        <a:t> 0.00197</a:t>
                      </a:r>
                      <a:endParaRPr sz="1200"/>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sz="1200"/>
                        <a:t>20.95</a:t>
                      </a:r>
                      <a:endParaRPr sz="1200"/>
                    </a:p>
                    <a:p>
                      <a:pPr marL="0" lvl="0" indent="0" algn="ctr" rtl="0">
                        <a:spcBef>
                          <a:spcPts val="0"/>
                        </a:spcBef>
                        <a:spcAft>
                          <a:spcPts val="0"/>
                        </a:spcAft>
                        <a:buNone/>
                      </a:pPr>
                      <a:endParaRPr sz="1200"/>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extLst>
                  <a:ext uri="{0D108BD9-81ED-4DB2-BD59-A6C34878D82A}">
                    <a16:rowId xmlns:a16="http://schemas.microsoft.com/office/drawing/2014/main" val="10003"/>
                  </a:ext>
                </a:extLst>
              </a:tr>
              <a:tr h="379100">
                <a:tc>
                  <a:txBody>
                    <a:bodyPr/>
                    <a:lstStyle/>
                    <a:p>
                      <a:pPr marL="0" lvl="0" indent="0" algn="ctr" rtl="0">
                        <a:spcBef>
                          <a:spcPts val="0"/>
                        </a:spcBef>
                        <a:spcAft>
                          <a:spcPts val="0"/>
                        </a:spcAft>
                        <a:buNone/>
                      </a:pPr>
                      <a:r>
                        <a:rPr lang="fr-CH" sz="1100"/>
                        <a:t>𝜽 Quadrupole</a:t>
                      </a:r>
                      <a:endParaRPr sz="1100"/>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a:t>0</a:t>
                      </a:r>
                      <a:endParaRPr/>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sz="1200"/>
                        <a:t>0.00027</a:t>
                      </a:r>
                      <a:endParaRPr/>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fr-CH" sz="1200"/>
                        <a:t>2.9</a:t>
                      </a:r>
                      <a:endParaRPr sz="1200"/>
                    </a:p>
                  </a:txBody>
                  <a:tcPr marL="0" marR="0" marT="0" marB="0">
                    <a:lnL w="28575" cap="flat" cmpd="sng">
                      <a:solidFill>
                        <a:srgbClr val="9E9E9E"/>
                      </a:solidFill>
                      <a:prstDash val="solid"/>
                      <a:round/>
                      <a:headEnd type="none" w="sm" len="sm"/>
                      <a:tailEnd type="none" w="sm" len="sm"/>
                    </a:lnL>
                    <a:lnR w="28575" cap="flat" cmpd="sng">
                      <a:solidFill>
                        <a:srgbClr val="9E9E9E"/>
                      </a:solidFill>
                      <a:prstDash val="solid"/>
                      <a:round/>
                      <a:headEnd type="none" w="sm" len="sm"/>
                      <a:tailEnd type="none" w="sm" len="sm"/>
                    </a:lnR>
                    <a:lnT w="28575" cap="flat" cmpd="sng">
                      <a:solidFill>
                        <a:srgbClr val="9E9E9E"/>
                      </a:solidFill>
                      <a:prstDash val="solid"/>
                      <a:round/>
                      <a:headEnd type="none" w="sm" len="sm"/>
                      <a:tailEnd type="none" w="sm" len="sm"/>
                    </a:lnT>
                    <a:lnB w="28575" cap="flat" cmpd="sng">
                      <a:solidFill>
                        <a:srgbClr val="9E9E9E"/>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34"/>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fr-CH"/>
              <a:t>17</a:t>
            </a:fld>
            <a:endParaRPr/>
          </a:p>
        </p:txBody>
      </p:sp>
      <p:sp>
        <p:nvSpPr>
          <p:cNvPr id="357" name="Google Shape;357;p34"/>
          <p:cNvSpPr txBox="1">
            <a:spLocks noGrp="1"/>
          </p:cNvSpPr>
          <p:nvPr>
            <p:ph type="title"/>
          </p:nvPr>
        </p:nvSpPr>
        <p:spPr>
          <a:xfrm>
            <a:off x="904875" y="179550"/>
            <a:ext cx="7571700" cy="553800"/>
          </a:xfrm>
          <a:prstGeom prst="rect">
            <a:avLst/>
          </a:prstGeom>
        </p:spPr>
        <p:txBody>
          <a:bodyPr spcFirstLastPara="1" wrap="square" lIns="180000" tIns="0" rIns="72000" bIns="46800" anchor="t" anchorCtr="0">
            <a:normAutofit fontScale="90000"/>
          </a:bodyPr>
          <a:lstStyle/>
          <a:p>
            <a:pPr marL="0" lvl="0" indent="0" algn="l" rtl="0">
              <a:spcBef>
                <a:spcPts val="0"/>
              </a:spcBef>
              <a:spcAft>
                <a:spcPts val="0"/>
              </a:spcAft>
              <a:buSzPct val="35611"/>
              <a:buNone/>
            </a:pPr>
            <a:r>
              <a:rPr lang="fr-CH" sz="2780"/>
              <a:t>New Lattice with Combined Functions Magnets</a:t>
            </a:r>
            <a:endParaRPr sz="2780"/>
          </a:p>
        </p:txBody>
      </p:sp>
      <p:pic>
        <p:nvPicPr>
          <p:cNvPr id="358" name="Google Shape;358;p34"/>
          <p:cNvPicPr preferRelativeResize="0"/>
          <p:nvPr/>
        </p:nvPicPr>
        <p:blipFill>
          <a:blip r:embed="rId3">
            <a:alphaModFix/>
          </a:blip>
          <a:stretch>
            <a:fillRect/>
          </a:stretch>
        </p:blipFill>
        <p:spPr>
          <a:xfrm>
            <a:off x="4572000" y="1187925"/>
            <a:ext cx="3904500" cy="2157200"/>
          </a:xfrm>
          <a:prstGeom prst="rect">
            <a:avLst/>
          </a:prstGeom>
          <a:noFill/>
          <a:ln>
            <a:noFill/>
          </a:ln>
        </p:spPr>
      </p:pic>
      <p:pic>
        <p:nvPicPr>
          <p:cNvPr id="359" name="Google Shape;359;p34"/>
          <p:cNvPicPr preferRelativeResize="0"/>
          <p:nvPr/>
        </p:nvPicPr>
        <p:blipFill>
          <a:blip r:embed="rId4">
            <a:alphaModFix/>
          </a:blip>
          <a:stretch>
            <a:fillRect/>
          </a:stretch>
        </p:blipFill>
        <p:spPr>
          <a:xfrm>
            <a:off x="4606550" y="3157650"/>
            <a:ext cx="3835399" cy="1985849"/>
          </a:xfrm>
          <a:prstGeom prst="rect">
            <a:avLst/>
          </a:prstGeom>
          <a:noFill/>
          <a:ln>
            <a:noFill/>
          </a:ln>
        </p:spPr>
      </p:pic>
      <p:pic>
        <p:nvPicPr>
          <p:cNvPr id="360" name="Google Shape;360;p34"/>
          <p:cNvPicPr preferRelativeResize="0"/>
          <p:nvPr/>
        </p:nvPicPr>
        <p:blipFill>
          <a:blip r:embed="rId5">
            <a:alphaModFix/>
          </a:blip>
          <a:stretch>
            <a:fillRect/>
          </a:stretch>
        </p:blipFill>
        <p:spPr>
          <a:xfrm>
            <a:off x="428098" y="1204075"/>
            <a:ext cx="3719877" cy="2024375"/>
          </a:xfrm>
          <a:prstGeom prst="rect">
            <a:avLst/>
          </a:prstGeom>
          <a:noFill/>
          <a:ln>
            <a:noFill/>
          </a:ln>
        </p:spPr>
      </p:pic>
      <p:pic>
        <p:nvPicPr>
          <p:cNvPr id="361" name="Google Shape;361;p34"/>
          <p:cNvPicPr preferRelativeResize="0"/>
          <p:nvPr/>
        </p:nvPicPr>
        <p:blipFill>
          <a:blip r:embed="rId6">
            <a:alphaModFix/>
          </a:blip>
          <a:stretch>
            <a:fillRect/>
          </a:stretch>
        </p:blipFill>
        <p:spPr>
          <a:xfrm>
            <a:off x="565825" y="3117106"/>
            <a:ext cx="3582150" cy="2066944"/>
          </a:xfrm>
          <a:prstGeom prst="rect">
            <a:avLst/>
          </a:prstGeom>
          <a:noFill/>
          <a:ln>
            <a:noFill/>
          </a:ln>
        </p:spPr>
      </p:pic>
      <p:sp>
        <p:nvSpPr>
          <p:cNvPr id="362" name="Google Shape;362;p34"/>
          <p:cNvSpPr/>
          <p:nvPr/>
        </p:nvSpPr>
        <p:spPr>
          <a:xfrm>
            <a:off x="4267200" y="2061013"/>
            <a:ext cx="444000" cy="310500"/>
          </a:xfrm>
          <a:prstGeom prst="rightArrow">
            <a:avLst>
              <a:gd name="adj1" fmla="val 50000"/>
              <a:gd name="adj2" fmla="val 50000"/>
            </a:avLst>
          </a:prstGeom>
          <a:solidFill>
            <a:srgbClr val="1155CC"/>
          </a:solid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34"/>
          <p:cNvSpPr/>
          <p:nvPr/>
        </p:nvSpPr>
        <p:spPr>
          <a:xfrm>
            <a:off x="4267200" y="3753132"/>
            <a:ext cx="444000" cy="297900"/>
          </a:xfrm>
          <a:prstGeom prst="rightArrow">
            <a:avLst>
              <a:gd name="adj1" fmla="val 50000"/>
              <a:gd name="adj2" fmla="val 50000"/>
            </a:avLst>
          </a:prstGeom>
          <a:solidFill>
            <a:srgbClr val="1155CC"/>
          </a:solid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4"/>
          <p:cNvSpPr txBox="1">
            <a:spLocks noGrp="1"/>
          </p:cNvSpPr>
          <p:nvPr>
            <p:ph type="body" idx="1"/>
          </p:nvPr>
        </p:nvSpPr>
        <p:spPr>
          <a:xfrm>
            <a:off x="501900" y="651700"/>
            <a:ext cx="7974600" cy="487500"/>
          </a:xfrm>
          <a:prstGeom prst="rect">
            <a:avLst/>
          </a:prstGeom>
        </p:spPr>
        <p:txBody>
          <a:bodyPr spcFirstLastPara="1" wrap="square" lIns="180000" tIns="45700" rIns="91425" bIns="45700" anchor="t" anchorCtr="0">
            <a:normAutofit fontScale="92500"/>
          </a:bodyPr>
          <a:lstStyle/>
          <a:p>
            <a:pPr marL="457200" lvl="0" indent="-310832" algn="just" rtl="0">
              <a:spcBef>
                <a:spcPts val="750"/>
              </a:spcBef>
              <a:spcAft>
                <a:spcPts val="0"/>
              </a:spcAft>
              <a:buSzPct val="100000"/>
              <a:buChar char="➔"/>
            </a:pPr>
            <a:r>
              <a:rPr lang="fr-CH" sz="1400"/>
              <a:t>Option 1) Quadrupoles are replaced by elements with a quadrupole and dipole component in the same object. In this way we have a combined function magnet effect for the simulations:</a:t>
            </a:r>
            <a:endParaRPr sz="1400">
              <a:solidFill>
                <a:srgbClr val="00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p35"/>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fr-CH"/>
              <a:t>18</a:t>
            </a:fld>
            <a:endParaRPr/>
          </a:p>
        </p:txBody>
      </p:sp>
      <p:sp>
        <p:nvSpPr>
          <p:cNvPr id="371" name="Google Shape;371;p35"/>
          <p:cNvSpPr txBox="1">
            <a:spLocks noGrp="1"/>
          </p:cNvSpPr>
          <p:nvPr>
            <p:ph type="title"/>
          </p:nvPr>
        </p:nvSpPr>
        <p:spPr>
          <a:xfrm>
            <a:off x="904875" y="179550"/>
            <a:ext cx="7692900" cy="553800"/>
          </a:xfrm>
          <a:prstGeom prst="rect">
            <a:avLst/>
          </a:prstGeom>
        </p:spPr>
        <p:txBody>
          <a:bodyPr spcFirstLastPara="1" wrap="square" lIns="180000" tIns="0" rIns="72000" bIns="46800" anchor="t" anchorCtr="0">
            <a:normAutofit/>
          </a:bodyPr>
          <a:lstStyle/>
          <a:p>
            <a:pPr marL="0" lvl="0" indent="0" algn="l" rtl="0">
              <a:spcBef>
                <a:spcPts val="0"/>
              </a:spcBef>
              <a:spcAft>
                <a:spcPts val="0"/>
              </a:spcAft>
              <a:buNone/>
            </a:pPr>
            <a:r>
              <a:rPr lang="fr-CH"/>
              <a:t>Optical Functions in HTS CF Lattice</a:t>
            </a:r>
            <a:endParaRPr/>
          </a:p>
        </p:txBody>
      </p:sp>
      <p:pic>
        <p:nvPicPr>
          <p:cNvPr id="372" name="Google Shape;372;p35"/>
          <p:cNvPicPr preferRelativeResize="0"/>
          <p:nvPr/>
        </p:nvPicPr>
        <p:blipFill rotWithShape="1">
          <a:blip r:embed="rId3">
            <a:alphaModFix/>
          </a:blip>
          <a:srcRect t="806" b="806"/>
          <a:stretch/>
        </p:blipFill>
        <p:spPr>
          <a:xfrm>
            <a:off x="4278775" y="607300"/>
            <a:ext cx="4766476" cy="2293200"/>
          </a:xfrm>
          <a:prstGeom prst="rect">
            <a:avLst/>
          </a:prstGeom>
          <a:noFill/>
          <a:ln>
            <a:noFill/>
          </a:ln>
        </p:spPr>
      </p:pic>
      <p:sp>
        <p:nvSpPr>
          <p:cNvPr id="373" name="Google Shape;373;p35"/>
          <p:cNvSpPr txBox="1">
            <a:spLocks noGrp="1"/>
          </p:cNvSpPr>
          <p:nvPr>
            <p:ph type="body" idx="1"/>
          </p:nvPr>
        </p:nvSpPr>
        <p:spPr>
          <a:xfrm>
            <a:off x="171450" y="682625"/>
            <a:ext cx="3591000" cy="3946500"/>
          </a:xfrm>
          <a:prstGeom prst="rect">
            <a:avLst/>
          </a:prstGeom>
        </p:spPr>
        <p:txBody>
          <a:bodyPr spcFirstLastPara="1" wrap="square" lIns="180000" tIns="45700" rIns="91425" bIns="45700" anchor="t" anchorCtr="0">
            <a:normAutofit/>
          </a:bodyPr>
          <a:lstStyle/>
          <a:p>
            <a:pPr marL="0" lvl="0" indent="0" algn="just" rtl="0">
              <a:spcBef>
                <a:spcPts val="750"/>
              </a:spcBef>
              <a:spcAft>
                <a:spcPts val="0"/>
              </a:spcAft>
              <a:buNone/>
            </a:pPr>
            <a:endParaRPr sz="1400"/>
          </a:p>
          <a:p>
            <a:pPr marL="457200" lvl="0" indent="-317500" algn="just" rtl="0">
              <a:spcBef>
                <a:spcPts val="750"/>
              </a:spcBef>
              <a:spcAft>
                <a:spcPts val="0"/>
              </a:spcAft>
              <a:buSzPts val="1400"/>
              <a:buChar char="➔"/>
            </a:pPr>
            <a:r>
              <a:rPr lang="fr-CH" sz="1400">
                <a:solidFill>
                  <a:srgbClr val="000000"/>
                </a:solidFill>
              </a:rPr>
              <a:t>B</a:t>
            </a:r>
            <a:r>
              <a:rPr lang="fr-CH" sz="1400"/>
              <a:t>eta-beating with the lattice with Combined Functions in the quadrupoles taking as reference the lattice with normal magnets. </a:t>
            </a:r>
            <a:endParaRPr sz="1400"/>
          </a:p>
          <a:p>
            <a:pPr marL="457200" lvl="0" indent="0" algn="just" rtl="0">
              <a:spcBef>
                <a:spcPts val="750"/>
              </a:spcBef>
              <a:spcAft>
                <a:spcPts val="0"/>
              </a:spcAft>
              <a:buNone/>
            </a:pPr>
            <a:endParaRPr sz="1400"/>
          </a:p>
          <a:p>
            <a:pPr marL="457200" lvl="0" indent="-317500" algn="just" rtl="0">
              <a:spcBef>
                <a:spcPts val="750"/>
              </a:spcBef>
              <a:spcAft>
                <a:spcPts val="0"/>
              </a:spcAft>
              <a:buSzPts val="1400"/>
              <a:buChar char="➔"/>
            </a:pPr>
            <a:r>
              <a:rPr lang="fr-CH" sz="1400"/>
              <a:t>The beta-beating is very close to 0%, indicating that the discrepancy between the two lattices is very small.</a:t>
            </a:r>
            <a:endParaRPr sz="1400"/>
          </a:p>
          <a:p>
            <a:pPr marL="0" lvl="0" indent="0" algn="just" rtl="0">
              <a:spcBef>
                <a:spcPts val="750"/>
              </a:spcBef>
              <a:spcAft>
                <a:spcPts val="0"/>
              </a:spcAft>
              <a:buNone/>
            </a:pPr>
            <a:endParaRPr sz="1400"/>
          </a:p>
          <a:p>
            <a:pPr marL="457200" lvl="0" indent="0" algn="just" rtl="0">
              <a:spcBef>
                <a:spcPts val="750"/>
              </a:spcBef>
              <a:spcAft>
                <a:spcPts val="0"/>
              </a:spcAft>
              <a:buNone/>
            </a:pPr>
            <a:endParaRPr sz="1400">
              <a:highlight>
                <a:schemeClr val="lt1"/>
              </a:highlight>
            </a:endParaRPr>
          </a:p>
          <a:p>
            <a:pPr marL="457200" lvl="0" indent="0" algn="just" rtl="0">
              <a:spcBef>
                <a:spcPts val="750"/>
              </a:spcBef>
              <a:spcAft>
                <a:spcPts val="0"/>
              </a:spcAft>
              <a:buNone/>
            </a:pPr>
            <a:endParaRPr sz="1400">
              <a:highlight>
                <a:schemeClr val="lt1"/>
              </a:highlight>
            </a:endParaRPr>
          </a:p>
          <a:p>
            <a:pPr marL="457200" lvl="0" indent="-317500" algn="just" rtl="0">
              <a:spcBef>
                <a:spcPts val="750"/>
              </a:spcBef>
              <a:spcAft>
                <a:spcPts val="0"/>
              </a:spcAft>
              <a:buSzPts val="1400"/>
              <a:buChar char="➔"/>
            </a:pPr>
            <a:r>
              <a:rPr lang="fr-CH" sz="1400">
                <a:highlight>
                  <a:schemeClr val="lt1"/>
                </a:highlight>
              </a:rPr>
              <a:t>The average dispersion has increased by ~1 mm. </a:t>
            </a:r>
            <a:endParaRPr sz="1400">
              <a:solidFill>
                <a:srgbClr val="000000"/>
              </a:solidFill>
            </a:endParaRPr>
          </a:p>
        </p:txBody>
      </p:sp>
      <p:sp>
        <p:nvSpPr>
          <p:cNvPr id="374" name="Google Shape;374;p35"/>
          <p:cNvSpPr/>
          <p:nvPr/>
        </p:nvSpPr>
        <p:spPr>
          <a:xfrm>
            <a:off x="3838650" y="1162050"/>
            <a:ext cx="444000" cy="310500"/>
          </a:xfrm>
          <a:prstGeom prst="rightArrow">
            <a:avLst>
              <a:gd name="adj1" fmla="val 50000"/>
              <a:gd name="adj2" fmla="val 50000"/>
            </a:avLst>
          </a:prstGeom>
          <a:solidFill>
            <a:srgbClr val="1155CC"/>
          </a:solid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5"/>
          <p:cNvSpPr/>
          <p:nvPr/>
        </p:nvSpPr>
        <p:spPr>
          <a:xfrm>
            <a:off x="3838650" y="3891850"/>
            <a:ext cx="444000" cy="310500"/>
          </a:xfrm>
          <a:prstGeom prst="rightArrow">
            <a:avLst>
              <a:gd name="adj1" fmla="val 50000"/>
              <a:gd name="adj2" fmla="val 50000"/>
            </a:avLst>
          </a:prstGeom>
          <a:solidFill>
            <a:srgbClr val="1155CC"/>
          </a:solid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76" name="Google Shape;376;p35"/>
          <p:cNvPicPr preferRelativeResize="0"/>
          <p:nvPr/>
        </p:nvPicPr>
        <p:blipFill>
          <a:blip r:embed="rId4">
            <a:alphaModFix/>
          </a:blip>
          <a:stretch>
            <a:fillRect/>
          </a:stretch>
        </p:blipFill>
        <p:spPr>
          <a:xfrm>
            <a:off x="4573826" y="3006775"/>
            <a:ext cx="4319350" cy="20806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p36"/>
          <p:cNvSpPr txBox="1">
            <a:spLocks noGrp="1"/>
          </p:cNvSpPr>
          <p:nvPr>
            <p:ph type="title"/>
          </p:nvPr>
        </p:nvSpPr>
        <p:spPr>
          <a:xfrm>
            <a:off x="904875" y="179550"/>
            <a:ext cx="6778500" cy="441600"/>
          </a:xfrm>
          <a:prstGeom prst="rect">
            <a:avLst/>
          </a:prstGeom>
        </p:spPr>
        <p:txBody>
          <a:bodyPr spcFirstLastPara="1" wrap="square" lIns="180000" tIns="0" rIns="72000" bIns="46800" anchor="t" anchorCtr="0">
            <a:normAutofit fontScale="90000"/>
          </a:bodyPr>
          <a:lstStyle/>
          <a:p>
            <a:pPr marL="0" lvl="0" indent="0" algn="l" rtl="0">
              <a:spcBef>
                <a:spcPts val="0"/>
              </a:spcBef>
              <a:spcAft>
                <a:spcPts val="0"/>
              </a:spcAft>
              <a:buNone/>
            </a:pPr>
            <a:r>
              <a:rPr lang="fr-CH"/>
              <a:t>Emittance with  Combined Function Magnets</a:t>
            </a:r>
            <a:endParaRPr/>
          </a:p>
        </p:txBody>
      </p:sp>
      <p:sp>
        <p:nvSpPr>
          <p:cNvPr id="383" name="Google Shape;383;p36"/>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fr-CH"/>
              <a:t>19</a:t>
            </a:fld>
            <a:endParaRPr/>
          </a:p>
        </p:txBody>
      </p:sp>
      <p:graphicFrame>
        <p:nvGraphicFramePr>
          <p:cNvPr id="384" name="Google Shape;384;p36"/>
          <p:cNvGraphicFramePr/>
          <p:nvPr/>
        </p:nvGraphicFramePr>
        <p:xfrm>
          <a:off x="68300" y="1075373"/>
          <a:ext cx="5120100" cy="3762804"/>
        </p:xfrm>
        <a:graphic>
          <a:graphicData uri="http://schemas.openxmlformats.org/drawingml/2006/table">
            <a:tbl>
              <a:tblPr firstRow="1" bandRow="1">
                <a:noFill/>
                <a:tableStyleId>{EFBBDF78-0F41-40BD-8412-3004CDB6FB6D}</a:tableStyleId>
              </a:tblPr>
              <a:tblGrid>
                <a:gridCol w="1457475">
                  <a:extLst>
                    <a:ext uri="{9D8B030D-6E8A-4147-A177-3AD203B41FA5}">
                      <a16:colId xmlns:a16="http://schemas.microsoft.com/office/drawing/2014/main" val="20000"/>
                    </a:ext>
                  </a:extLst>
                </a:gridCol>
                <a:gridCol w="1173550">
                  <a:extLst>
                    <a:ext uri="{9D8B030D-6E8A-4147-A177-3AD203B41FA5}">
                      <a16:colId xmlns:a16="http://schemas.microsoft.com/office/drawing/2014/main" val="20001"/>
                    </a:ext>
                  </a:extLst>
                </a:gridCol>
                <a:gridCol w="1173550">
                  <a:extLst>
                    <a:ext uri="{9D8B030D-6E8A-4147-A177-3AD203B41FA5}">
                      <a16:colId xmlns:a16="http://schemas.microsoft.com/office/drawing/2014/main" val="20002"/>
                    </a:ext>
                  </a:extLst>
                </a:gridCol>
                <a:gridCol w="1315525">
                  <a:extLst>
                    <a:ext uri="{9D8B030D-6E8A-4147-A177-3AD203B41FA5}">
                      <a16:colId xmlns:a16="http://schemas.microsoft.com/office/drawing/2014/main" val="20003"/>
                    </a:ext>
                  </a:extLst>
                </a:gridCol>
              </a:tblGrid>
              <a:tr h="495325">
                <a:tc>
                  <a:txBody>
                    <a:bodyPr/>
                    <a:lstStyle/>
                    <a:p>
                      <a:pPr marL="0" marR="0" lvl="0" indent="0" algn="l" rtl="0">
                        <a:spcBef>
                          <a:spcPts val="0"/>
                        </a:spcBef>
                        <a:spcAft>
                          <a:spcPts val="0"/>
                        </a:spcAft>
                        <a:buNone/>
                      </a:pPr>
                      <a:endParaRPr sz="1100"/>
                    </a:p>
                  </a:txBody>
                  <a:tcPr marL="68600" marR="68600" marT="34300" marB="34300">
                    <a:lnR w="12700" cap="flat" cmpd="sng">
                      <a:solidFill>
                        <a:schemeClr val="lt1"/>
                      </a:solidFill>
                      <a:prstDash val="solid"/>
                      <a:round/>
                      <a:headEnd type="none" w="sm" len="sm"/>
                      <a:tailEnd type="none" w="sm" len="sm"/>
                    </a:lnR>
                    <a:lnB w="1905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a:t>Baseline</a:t>
                      </a:r>
                      <a:endParaRPr sz="1100"/>
                    </a:p>
                  </a:txBody>
                  <a:tcPr marL="68600" marR="68600" marT="34300" marB="3430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a:t>Option 1</a:t>
                      </a:r>
                      <a:endParaRPr sz="1100"/>
                    </a:p>
                  </a:txBody>
                  <a:tcPr marL="68600" marR="68600" marT="34300" marB="34300">
                    <a:lnL w="12700" cap="flat" cmpd="sng">
                      <a:solidFill>
                        <a:schemeClr val="lt1"/>
                      </a:solidFill>
                      <a:prstDash val="solid"/>
                      <a:round/>
                      <a:headEnd type="none" w="sm" len="sm"/>
                      <a:tailEnd type="none" w="sm" len="sm"/>
                    </a:lnL>
                    <a:lnB w="1905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a:t>Option 1</a:t>
                      </a:r>
                      <a:endParaRPr/>
                    </a:p>
                    <a:p>
                      <a:pPr marL="0" marR="0" lvl="0" indent="0" algn="ctr" rtl="0">
                        <a:spcBef>
                          <a:spcPts val="0"/>
                        </a:spcBef>
                        <a:spcAft>
                          <a:spcPts val="0"/>
                        </a:spcAft>
                        <a:buNone/>
                      </a:pPr>
                      <a:r>
                        <a:rPr lang="fr-CH"/>
                        <a:t>(modified)</a:t>
                      </a:r>
                      <a:endParaRPr/>
                    </a:p>
                  </a:txBody>
                  <a:tcPr marL="68600" marR="68600" marT="34300" marB="34300">
                    <a:lnB w="1905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314350">
                <a:tc>
                  <a:txBody>
                    <a:bodyPr/>
                    <a:lstStyle/>
                    <a:p>
                      <a:pPr marL="0" marR="0" lvl="0" indent="0" algn="ctr" rtl="0">
                        <a:lnSpc>
                          <a:spcPct val="100000"/>
                        </a:lnSpc>
                        <a:spcBef>
                          <a:spcPts val="0"/>
                        </a:spcBef>
                        <a:spcAft>
                          <a:spcPts val="0"/>
                        </a:spcAft>
                        <a:buClr>
                          <a:schemeClr val="dk1"/>
                        </a:buClr>
                        <a:buSzPts val="1400"/>
                        <a:buFont typeface="Arial"/>
                        <a:buNone/>
                      </a:pPr>
                      <a:r>
                        <a:rPr lang="fr-CH" sz="1200"/>
                        <a:t>Horizontal tune</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sz="1200"/>
                        <a:t>214.260</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sz="1200"/>
                        <a:t>214.260</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sz="1200"/>
                        <a:t>214.260</a:t>
                      </a:r>
                      <a:endParaRPr sz="1200"/>
                    </a:p>
                  </a:txBody>
                  <a:tcPr marL="36000" marR="36000" marT="34300" marB="34300">
                    <a:lnL w="1905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359175">
                <a:tc>
                  <a:txBody>
                    <a:bodyPr/>
                    <a:lstStyle/>
                    <a:p>
                      <a:pPr marL="0" marR="0" lvl="0" indent="0" algn="ctr" rtl="0">
                        <a:lnSpc>
                          <a:spcPct val="100000"/>
                        </a:lnSpc>
                        <a:spcBef>
                          <a:spcPts val="0"/>
                        </a:spcBef>
                        <a:spcAft>
                          <a:spcPts val="0"/>
                        </a:spcAft>
                        <a:buClr>
                          <a:schemeClr val="dk1"/>
                        </a:buClr>
                        <a:buSzPts val="1400"/>
                        <a:buFont typeface="Arial"/>
                        <a:buNone/>
                      </a:pPr>
                      <a:r>
                        <a:rPr lang="fr-CH" sz="1200"/>
                        <a:t>Vertical tune</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400"/>
                        <a:buFont typeface="Arial"/>
                        <a:buNone/>
                      </a:pPr>
                      <a:r>
                        <a:rPr lang="fr-CH" sz="1200"/>
                        <a:t>214.380</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400"/>
                        <a:buFont typeface="Arial"/>
                        <a:buNone/>
                      </a:pPr>
                      <a:r>
                        <a:rPr lang="fr-CH" sz="1200"/>
                        <a:t>214.380</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400"/>
                        <a:buFont typeface="Arial"/>
                        <a:buNone/>
                      </a:pPr>
                      <a:r>
                        <a:rPr lang="fr-CH" sz="1200"/>
                        <a:t>214.380</a:t>
                      </a:r>
                      <a:endParaRPr sz="1200"/>
                    </a:p>
                  </a:txBody>
                  <a:tcPr marL="36000" marR="36000" marT="34300" marB="34300">
                    <a:lnL w="1905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r h="434350">
                <a:tc>
                  <a:txBody>
                    <a:bodyPr/>
                    <a:lstStyle/>
                    <a:p>
                      <a:pPr marL="0" marR="0" lvl="0" indent="0" algn="ctr" rtl="0">
                        <a:spcBef>
                          <a:spcPts val="0"/>
                        </a:spcBef>
                        <a:spcAft>
                          <a:spcPts val="0"/>
                        </a:spcAft>
                        <a:buNone/>
                      </a:pPr>
                      <a:r>
                        <a:rPr lang="fr-CH" sz="1200"/>
                        <a:t>Horizontal Chromaticity</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sz="1200"/>
                        <a:t>-1.165</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sz="1200"/>
                        <a:t>-1.165</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lvl="0" indent="0" algn="ctr" rtl="0">
                        <a:spcBef>
                          <a:spcPts val="0"/>
                        </a:spcBef>
                        <a:spcAft>
                          <a:spcPts val="0"/>
                        </a:spcAft>
                        <a:buNone/>
                      </a:pPr>
                      <a:r>
                        <a:rPr lang="fr-CH" sz="1200"/>
                        <a:t>-1.165</a:t>
                      </a:r>
                      <a:endParaRPr sz="1200"/>
                    </a:p>
                  </a:txBody>
                  <a:tcPr marL="68600" marR="686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r h="434350">
                <a:tc>
                  <a:txBody>
                    <a:bodyPr/>
                    <a:lstStyle/>
                    <a:p>
                      <a:pPr marL="0" marR="0" lvl="0" indent="0" algn="ctr" rtl="0">
                        <a:spcBef>
                          <a:spcPts val="0"/>
                        </a:spcBef>
                        <a:spcAft>
                          <a:spcPts val="0"/>
                        </a:spcAft>
                        <a:buNone/>
                      </a:pPr>
                      <a:r>
                        <a:rPr lang="fr-CH" sz="1200"/>
                        <a:t>Vertical Chromaticity</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sz="1200"/>
                        <a:t>-1.911</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sz="1200"/>
                        <a:t>-1.911</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lvl="0" indent="0" algn="ctr" rtl="0">
                        <a:spcBef>
                          <a:spcPts val="0"/>
                        </a:spcBef>
                        <a:spcAft>
                          <a:spcPts val="0"/>
                        </a:spcAft>
                        <a:buClr>
                          <a:srgbClr val="000000"/>
                        </a:buClr>
                        <a:buFont typeface="Arial"/>
                        <a:buNone/>
                      </a:pPr>
                      <a:r>
                        <a:rPr lang="fr-CH" sz="1200"/>
                        <a:t>-1.911</a:t>
                      </a:r>
                      <a:endParaRPr sz="1200"/>
                    </a:p>
                    <a:p>
                      <a:pPr marL="0" lvl="0" indent="0" algn="ctr" rtl="0">
                        <a:lnSpc>
                          <a:spcPct val="115000"/>
                        </a:lnSpc>
                        <a:spcBef>
                          <a:spcPts val="0"/>
                        </a:spcBef>
                        <a:spcAft>
                          <a:spcPts val="0"/>
                        </a:spcAft>
                        <a:buNone/>
                      </a:pPr>
                      <a:endParaRPr sz="1200"/>
                    </a:p>
                  </a:txBody>
                  <a:tcPr marL="68600" marR="686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extLst>
                  <a:ext uri="{0D108BD9-81ED-4DB2-BD59-A6C34878D82A}">
                    <a16:rowId xmlns:a16="http://schemas.microsoft.com/office/drawing/2014/main" val="10004"/>
                  </a:ext>
                </a:extLst>
              </a:tr>
              <a:tr h="301000">
                <a:tc>
                  <a:txBody>
                    <a:bodyPr/>
                    <a:lstStyle/>
                    <a:p>
                      <a:pPr marL="0" marR="0" lvl="0" indent="0" algn="ctr" rtl="0">
                        <a:spcBef>
                          <a:spcPts val="0"/>
                        </a:spcBef>
                        <a:spcAft>
                          <a:spcPts val="0"/>
                        </a:spcAft>
                        <a:buNone/>
                      </a:pPr>
                      <a:r>
                        <a:rPr lang="fr-CH" sz="1200"/>
                        <a:t>Dispersion</a:t>
                      </a:r>
                      <a:r>
                        <a:rPr lang="fr-CH" sz="1200" b="1" baseline="-25000"/>
                        <a:t>max </a:t>
                      </a:r>
                      <a:r>
                        <a:rPr lang="fr-CH" sz="1200"/>
                        <a:t> [m]</a:t>
                      </a:r>
                      <a:endParaRPr sz="1200" b="1" baseline="-250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sz="1200"/>
                        <a:t>0.624</a:t>
                      </a:r>
                      <a:endParaRPr sz="1200"/>
                    </a:p>
                  </a:txBody>
                  <a:tcPr marL="36000" marR="36000" marT="34300" marB="34300">
                    <a:lnL w="1905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fr-CH" sz="1200"/>
                        <a:t>0.634</a:t>
                      </a:r>
                      <a:endParaRPr sz="1200"/>
                    </a:p>
                  </a:txBody>
                  <a:tcPr marL="68600" marR="68600" marT="34300" marB="3430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fr-CH" sz="1200"/>
                        <a:t>0.634</a:t>
                      </a:r>
                      <a:endParaRPr sz="1200"/>
                    </a:p>
                  </a:txBody>
                  <a:tcPr marL="68600" marR="68600" marT="34300" marB="34300">
                    <a:lnL w="1270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extLst>
                  <a:ext uri="{0D108BD9-81ED-4DB2-BD59-A6C34878D82A}">
                    <a16:rowId xmlns:a16="http://schemas.microsoft.com/office/drawing/2014/main" val="10005"/>
                  </a:ext>
                </a:extLst>
              </a:tr>
              <a:tr h="461800">
                <a:tc>
                  <a:txBody>
                    <a:bodyPr/>
                    <a:lstStyle/>
                    <a:p>
                      <a:pPr marL="0" lvl="0" indent="0" algn="ctr" rtl="0">
                        <a:lnSpc>
                          <a:spcPct val="115000"/>
                        </a:lnSpc>
                        <a:spcBef>
                          <a:spcPts val="0"/>
                        </a:spcBef>
                        <a:spcAft>
                          <a:spcPts val="0"/>
                        </a:spcAft>
                        <a:buNone/>
                      </a:pPr>
                      <a:r>
                        <a:rPr lang="fr-CH" sz="1200"/>
                        <a:t> Emittances </a:t>
                      </a:r>
                      <a:endParaRPr sz="1200"/>
                    </a:p>
                    <a:p>
                      <a:pPr marL="0" lvl="0" indent="0" algn="ctr" rtl="0">
                        <a:lnSpc>
                          <a:spcPct val="115000"/>
                        </a:lnSpc>
                        <a:spcBef>
                          <a:spcPts val="0"/>
                        </a:spcBef>
                        <a:spcAft>
                          <a:spcPts val="0"/>
                        </a:spcAft>
                        <a:buNone/>
                      </a:pPr>
                      <a:r>
                        <a:rPr lang="fr-CH" sz="1200"/>
                        <a:t>[pi micro m]</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fr-CH" sz="1200"/>
                        <a:t>0.33E-06</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fr-CH" sz="1200"/>
                        <a:t>-0.36E-06</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fr-CH" sz="1200"/>
                        <a:t>0.10E-04</a:t>
                      </a:r>
                      <a:endParaRPr sz="1200"/>
                    </a:p>
                  </a:txBody>
                  <a:tcPr marL="68600" marR="686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extLst>
                  <a:ext uri="{0D108BD9-81ED-4DB2-BD59-A6C34878D82A}">
                    <a16:rowId xmlns:a16="http://schemas.microsoft.com/office/drawing/2014/main" val="10006"/>
                  </a:ext>
                </a:extLst>
              </a:tr>
              <a:tr h="461800">
                <a:tc>
                  <a:txBody>
                    <a:bodyPr/>
                    <a:lstStyle/>
                    <a:p>
                      <a:pPr marL="0" lvl="0" indent="0" algn="ctr" rtl="0">
                        <a:lnSpc>
                          <a:spcPct val="115000"/>
                        </a:lnSpc>
                        <a:spcBef>
                          <a:spcPts val="0"/>
                        </a:spcBef>
                        <a:spcAft>
                          <a:spcPts val="0"/>
                        </a:spcAft>
                        <a:buNone/>
                      </a:pPr>
                      <a:r>
                        <a:rPr lang="fr-CH" sz="1200"/>
                        <a:t>J_x, J_y, J_E</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fr-CH" sz="1200"/>
                        <a:t>0.999&amp;1.00</a:t>
                      </a:r>
                      <a:endParaRPr sz="1200"/>
                    </a:p>
                    <a:p>
                      <a:pPr marL="0" lvl="0" indent="0" algn="ctr" rtl="0">
                        <a:lnSpc>
                          <a:spcPct val="115000"/>
                        </a:lnSpc>
                        <a:spcBef>
                          <a:spcPts val="0"/>
                        </a:spcBef>
                        <a:spcAft>
                          <a:spcPts val="0"/>
                        </a:spcAft>
                        <a:buNone/>
                      </a:pPr>
                      <a:r>
                        <a:rPr lang="fr-CH" sz="1200"/>
                        <a:t>2.00</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fr-CH" sz="1200"/>
                        <a:t>-0.866&amp;1.00</a:t>
                      </a:r>
                      <a:endParaRPr sz="1200"/>
                    </a:p>
                    <a:p>
                      <a:pPr marL="0" lvl="0" indent="0" algn="ctr" rtl="0">
                        <a:lnSpc>
                          <a:spcPct val="115000"/>
                        </a:lnSpc>
                        <a:spcBef>
                          <a:spcPts val="0"/>
                        </a:spcBef>
                        <a:spcAft>
                          <a:spcPts val="0"/>
                        </a:spcAft>
                        <a:buNone/>
                      </a:pPr>
                      <a:r>
                        <a:rPr lang="fr-CH" sz="1200"/>
                        <a:t>3.86</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fr-CH" sz="1200"/>
                        <a:t>0.031&amp; 0.999</a:t>
                      </a:r>
                      <a:endParaRPr sz="1200"/>
                    </a:p>
                    <a:p>
                      <a:pPr marL="0" lvl="0" indent="0" algn="ctr" rtl="0">
                        <a:lnSpc>
                          <a:spcPct val="115000"/>
                        </a:lnSpc>
                        <a:spcBef>
                          <a:spcPts val="0"/>
                        </a:spcBef>
                        <a:spcAft>
                          <a:spcPts val="0"/>
                        </a:spcAft>
                        <a:buNone/>
                      </a:pPr>
                      <a:r>
                        <a:rPr lang="fr-CH" sz="1200"/>
                        <a:t>2.968</a:t>
                      </a:r>
                      <a:endParaRPr sz="1200"/>
                    </a:p>
                  </a:txBody>
                  <a:tcPr marL="68600" marR="686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extLst>
                  <a:ext uri="{0D108BD9-81ED-4DB2-BD59-A6C34878D82A}">
                    <a16:rowId xmlns:a16="http://schemas.microsoft.com/office/drawing/2014/main" val="10007"/>
                  </a:ext>
                </a:extLst>
              </a:tr>
              <a:tr h="472075">
                <a:tc>
                  <a:txBody>
                    <a:bodyPr/>
                    <a:lstStyle/>
                    <a:p>
                      <a:pPr marL="0" lvl="0" indent="0" algn="ctr" rtl="0">
                        <a:lnSpc>
                          <a:spcPct val="115000"/>
                        </a:lnSpc>
                        <a:spcBef>
                          <a:spcPts val="0"/>
                        </a:spcBef>
                        <a:spcAft>
                          <a:spcPts val="0"/>
                        </a:spcAft>
                        <a:buNone/>
                      </a:pPr>
                      <a:r>
                        <a:rPr lang="fr-CH" sz="1200"/>
                        <a:t>I4 / I2</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lvl="0" indent="0" algn="ctr" rtl="0">
                        <a:spcBef>
                          <a:spcPts val="0"/>
                        </a:spcBef>
                        <a:spcAft>
                          <a:spcPts val="0"/>
                        </a:spcAft>
                        <a:buNone/>
                      </a:pPr>
                      <a:r>
                        <a:rPr lang="fr-CH" sz="1200"/>
                        <a:t>0/0.00064</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fr-CH" sz="1200"/>
                        <a:t>0.00110/0.00060</a:t>
                      </a:r>
                      <a:endParaRPr sz="1200"/>
                    </a:p>
                  </a:txBody>
                  <a:tcPr marL="36000" marR="360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fr-CH" sz="1200"/>
                        <a:t>0.00058/0.00061</a:t>
                      </a:r>
                      <a:endParaRPr sz="1200"/>
                    </a:p>
                  </a:txBody>
                  <a:tcPr marL="68600" marR="68600" marT="34300" marB="34300">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
        <p:nvSpPr>
          <p:cNvPr id="385" name="Google Shape;385;p36"/>
          <p:cNvSpPr txBox="1"/>
          <p:nvPr/>
        </p:nvSpPr>
        <p:spPr>
          <a:xfrm>
            <a:off x="5818125" y="942700"/>
            <a:ext cx="1827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386" name="Google Shape;386;p36"/>
          <p:cNvSpPr txBox="1"/>
          <p:nvPr/>
        </p:nvSpPr>
        <p:spPr>
          <a:xfrm>
            <a:off x="5010500" y="908475"/>
            <a:ext cx="3928500" cy="40635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SzPts val="1400"/>
              <a:buChar char="●"/>
            </a:pPr>
            <a:r>
              <a:rPr lang="fr-CH"/>
              <a:t>Obtain unphysical “negative” emittances with this new lattice using EMIT module</a:t>
            </a:r>
            <a:endParaRPr/>
          </a:p>
          <a:p>
            <a:pPr marL="457200" lvl="0" indent="-317500" algn="l" rtl="0">
              <a:spcBef>
                <a:spcPts val="0"/>
              </a:spcBef>
              <a:spcAft>
                <a:spcPts val="0"/>
              </a:spcAft>
              <a:buSzPts val="1400"/>
              <a:buChar char="●"/>
            </a:pPr>
            <a:r>
              <a:rPr lang="fr-CH"/>
              <a:t>Due to negative horizontal partition number (no damping)</a:t>
            </a:r>
            <a:endParaRPr/>
          </a:p>
          <a:p>
            <a:pPr marL="914400" lvl="0" indent="0" algn="l" rtl="0">
              <a:spcBef>
                <a:spcPts val="0"/>
              </a:spcBef>
              <a:spcAft>
                <a:spcPts val="0"/>
              </a:spcAft>
              <a:buNone/>
            </a:pPr>
            <a:endParaRPr/>
          </a:p>
          <a:p>
            <a:pPr marL="914400" lvl="0" indent="0" algn="l" rtl="0">
              <a:spcBef>
                <a:spcPts val="0"/>
              </a:spcBef>
              <a:spcAft>
                <a:spcPts val="0"/>
              </a:spcAft>
              <a:buNone/>
            </a:pPr>
            <a:endParaRPr/>
          </a:p>
          <a:p>
            <a:pPr marL="914400" lvl="0" indent="0" algn="l" rtl="0">
              <a:spcBef>
                <a:spcPts val="0"/>
              </a:spcBef>
              <a:spcAft>
                <a:spcPts val="0"/>
              </a:spcAft>
              <a:buNone/>
            </a:pPr>
            <a:endParaRPr/>
          </a:p>
          <a:p>
            <a:pPr marL="914400" lvl="1" indent="-317500" algn="l" rtl="0">
              <a:spcBef>
                <a:spcPts val="0"/>
              </a:spcBef>
              <a:spcAft>
                <a:spcPts val="0"/>
              </a:spcAft>
              <a:buSzPts val="1400"/>
              <a:buChar char="○"/>
            </a:pPr>
            <a:r>
              <a:rPr lang="fr-CH"/>
              <a:t>Large I4 integral due to quadrupole field overlapping with dipole</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457200" lvl="0" indent="-317500" algn="l" rtl="0">
              <a:spcBef>
                <a:spcPts val="0"/>
              </a:spcBef>
              <a:spcAft>
                <a:spcPts val="0"/>
              </a:spcAft>
              <a:buSzPts val="1400"/>
              <a:buChar char="●"/>
            </a:pPr>
            <a:r>
              <a:rPr lang="fr-CH"/>
              <a:t>Need to develop strategies improve partition number</a:t>
            </a:r>
            <a:endParaRPr/>
          </a:p>
          <a:p>
            <a:pPr marL="914400" lvl="1" indent="-317500" algn="l" rtl="0">
              <a:spcBef>
                <a:spcPts val="0"/>
              </a:spcBef>
              <a:spcAft>
                <a:spcPts val="0"/>
              </a:spcAft>
              <a:buSzPts val="1400"/>
              <a:buChar char="○"/>
            </a:pPr>
            <a:r>
              <a:rPr lang="fr-CH"/>
              <a:t>E.g by changing bending radius in CF magnets</a:t>
            </a:r>
            <a:endParaRPr/>
          </a:p>
          <a:p>
            <a:pPr marL="1371600" lvl="2" indent="-317500" algn="l" rtl="0">
              <a:spcBef>
                <a:spcPts val="0"/>
              </a:spcBef>
              <a:spcAft>
                <a:spcPts val="0"/>
              </a:spcAft>
              <a:buSzPts val="1400"/>
              <a:buChar char="■"/>
            </a:pPr>
            <a:r>
              <a:rPr lang="fr-CH"/>
              <a:t>First iteration performed</a:t>
            </a:r>
            <a:endParaRPr/>
          </a:p>
        </p:txBody>
      </p:sp>
      <p:pic>
        <p:nvPicPr>
          <p:cNvPr id="387" name="Google Shape;387;p36"/>
          <p:cNvPicPr preferRelativeResize="0"/>
          <p:nvPr/>
        </p:nvPicPr>
        <p:blipFill>
          <a:blip r:embed="rId3">
            <a:alphaModFix/>
          </a:blip>
          <a:stretch>
            <a:fillRect/>
          </a:stretch>
        </p:blipFill>
        <p:spPr>
          <a:xfrm>
            <a:off x="5496425" y="2969475"/>
            <a:ext cx="1081300" cy="584950"/>
          </a:xfrm>
          <a:prstGeom prst="rect">
            <a:avLst/>
          </a:prstGeom>
          <a:noFill/>
          <a:ln>
            <a:noFill/>
          </a:ln>
        </p:spPr>
      </p:pic>
      <p:pic>
        <p:nvPicPr>
          <p:cNvPr id="388" name="Google Shape;388;p36"/>
          <p:cNvPicPr preferRelativeResize="0"/>
          <p:nvPr/>
        </p:nvPicPr>
        <p:blipFill rotWithShape="1">
          <a:blip r:embed="rId4">
            <a:alphaModFix/>
          </a:blip>
          <a:srcRect l="5310" t="14963" r="5595" b="14949"/>
          <a:stretch/>
        </p:blipFill>
        <p:spPr>
          <a:xfrm>
            <a:off x="6202687" y="1961259"/>
            <a:ext cx="1321463" cy="471791"/>
          </a:xfrm>
          <a:prstGeom prst="rect">
            <a:avLst/>
          </a:prstGeom>
          <a:noFill/>
          <a:ln>
            <a:noFill/>
          </a:ln>
        </p:spPr>
      </p:pic>
      <p:pic>
        <p:nvPicPr>
          <p:cNvPr id="389" name="Google Shape;389;p36"/>
          <p:cNvPicPr preferRelativeResize="0"/>
          <p:nvPr/>
        </p:nvPicPr>
        <p:blipFill rotWithShape="1">
          <a:blip r:embed="rId5">
            <a:alphaModFix/>
          </a:blip>
          <a:srcRect t="58262" b="20338"/>
          <a:stretch/>
        </p:blipFill>
        <p:spPr>
          <a:xfrm>
            <a:off x="7005750" y="3024975"/>
            <a:ext cx="2006500" cy="52945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19"/>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fr-CH"/>
              <a:t>2</a:t>
            </a:fld>
            <a:endParaRPr/>
          </a:p>
        </p:txBody>
      </p:sp>
      <p:graphicFrame>
        <p:nvGraphicFramePr>
          <p:cNvPr id="149" name="Google Shape;149;p19"/>
          <p:cNvGraphicFramePr/>
          <p:nvPr/>
        </p:nvGraphicFramePr>
        <p:xfrm>
          <a:off x="4724400" y="842023"/>
          <a:ext cx="4275100" cy="4146042"/>
        </p:xfrm>
        <a:graphic>
          <a:graphicData uri="http://schemas.openxmlformats.org/drawingml/2006/table">
            <a:tbl>
              <a:tblPr firstRow="1" bandRow="1">
                <a:noFill/>
                <a:tableStyleId>{EFBBDF78-0F41-40BD-8412-3004CDB6FB6D}</a:tableStyleId>
              </a:tblPr>
              <a:tblGrid>
                <a:gridCol w="2137550">
                  <a:extLst>
                    <a:ext uri="{9D8B030D-6E8A-4147-A177-3AD203B41FA5}">
                      <a16:colId xmlns:a16="http://schemas.microsoft.com/office/drawing/2014/main" val="20000"/>
                    </a:ext>
                  </a:extLst>
                </a:gridCol>
                <a:gridCol w="2137550">
                  <a:extLst>
                    <a:ext uri="{9D8B030D-6E8A-4147-A177-3AD203B41FA5}">
                      <a16:colId xmlns:a16="http://schemas.microsoft.com/office/drawing/2014/main" val="20001"/>
                    </a:ext>
                  </a:extLst>
                </a:gridCol>
              </a:tblGrid>
              <a:tr h="708675">
                <a:tc>
                  <a:txBody>
                    <a:bodyPr/>
                    <a:lstStyle/>
                    <a:p>
                      <a:pPr marL="0" marR="0" lvl="0" indent="0" algn="l" rtl="0">
                        <a:spcBef>
                          <a:spcPts val="0"/>
                        </a:spcBef>
                        <a:spcAft>
                          <a:spcPts val="0"/>
                        </a:spcAft>
                        <a:buNone/>
                      </a:pPr>
                      <a:endParaRPr sz="1100"/>
                    </a:p>
                  </a:txBody>
                  <a:tcPr marL="68600" marR="68600" marT="34300" marB="34300"/>
                </a:tc>
                <a:tc>
                  <a:txBody>
                    <a:bodyPr/>
                    <a:lstStyle/>
                    <a:p>
                      <a:pPr marL="0" marR="0" lvl="0" indent="0" algn="ctr" rtl="0">
                        <a:spcBef>
                          <a:spcPts val="0"/>
                        </a:spcBef>
                        <a:spcAft>
                          <a:spcPts val="0"/>
                        </a:spcAft>
                        <a:buNone/>
                      </a:pPr>
                      <a:r>
                        <a:rPr lang="fr-CH"/>
                        <a:t>FCCee_z_530_nosol_23 Oide-san sequence</a:t>
                      </a:r>
                      <a:endParaRPr/>
                    </a:p>
                  </a:txBody>
                  <a:tcPr marL="68600" marR="68600" marT="34300" marB="34300"/>
                </a:tc>
                <a:extLst>
                  <a:ext uri="{0D108BD9-81ED-4DB2-BD59-A6C34878D82A}">
                    <a16:rowId xmlns:a16="http://schemas.microsoft.com/office/drawing/2014/main" val="10000"/>
                  </a:ext>
                </a:extLst>
              </a:tr>
              <a:tr h="341275">
                <a:tc>
                  <a:txBody>
                    <a:bodyPr/>
                    <a:lstStyle/>
                    <a:p>
                      <a:pPr marL="0" marR="0" lvl="0" indent="0" algn="l" rtl="0">
                        <a:spcBef>
                          <a:spcPts val="0"/>
                        </a:spcBef>
                        <a:spcAft>
                          <a:spcPts val="0"/>
                        </a:spcAft>
                        <a:buNone/>
                      </a:pPr>
                      <a:r>
                        <a:rPr lang="fr-CH" sz="1400"/>
                        <a:t>Length </a:t>
                      </a:r>
                      <a:r>
                        <a:rPr lang="fr-CH"/>
                        <a:t> [m]</a:t>
                      </a:r>
                      <a:endParaRPr/>
                    </a:p>
                  </a:txBody>
                  <a:tcPr marL="36000" marR="36000" marT="34300" marB="34300"/>
                </a:tc>
                <a:tc>
                  <a:txBody>
                    <a:bodyPr/>
                    <a:lstStyle/>
                    <a:p>
                      <a:pPr marL="0" marR="0" lvl="0" indent="0" algn="ctr" rtl="0">
                        <a:spcBef>
                          <a:spcPts val="0"/>
                        </a:spcBef>
                        <a:spcAft>
                          <a:spcPts val="0"/>
                        </a:spcAft>
                        <a:buNone/>
                      </a:pPr>
                      <a:r>
                        <a:rPr lang="fr-CH" sz="1400"/>
                        <a:t>91174.117</a:t>
                      </a:r>
                      <a:endParaRPr sz="1400"/>
                    </a:p>
                  </a:txBody>
                  <a:tcPr marL="36000" marR="36000" marT="34300" marB="34300"/>
                </a:tc>
                <a:extLst>
                  <a:ext uri="{0D108BD9-81ED-4DB2-BD59-A6C34878D82A}">
                    <a16:rowId xmlns:a16="http://schemas.microsoft.com/office/drawing/2014/main" val="10001"/>
                  </a:ext>
                </a:extLst>
              </a:tr>
              <a:tr h="316300">
                <a:tc>
                  <a:txBody>
                    <a:bodyPr/>
                    <a:lstStyle/>
                    <a:p>
                      <a:pPr marL="0" marR="0" lvl="0" indent="0" algn="l" rtl="0">
                        <a:lnSpc>
                          <a:spcPct val="100000"/>
                        </a:lnSpc>
                        <a:spcBef>
                          <a:spcPts val="0"/>
                        </a:spcBef>
                        <a:spcAft>
                          <a:spcPts val="0"/>
                        </a:spcAft>
                        <a:buClr>
                          <a:schemeClr val="dk1"/>
                        </a:buClr>
                        <a:buSzPts val="1400"/>
                        <a:buFont typeface="Arial"/>
                        <a:buNone/>
                      </a:pPr>
                      <a:r>
                        <a:rPr lang="fr-CH"/>
                        <a:t>Horizontal tune</a:t>
                      </a:r>
                      <a:endParaRPr sz="1100"/>
                    </a:p>
                  </a:txBody>
                  <a:tcPr marL="36000" marR="36000" marT="34300" marB="34300"/>
                </a:tc>
                <a:tc>
                  <a:txBody>
                    <a:bodyPr/>
                    <a:lstStyle/>
                    <a:p>
                      <a:pPr marL="0" marR="0" lvl="0" indent="0" algn="ctr" rtl="0">
                        <a:spcBef>
                          <a:spcPts val="0"/>
                        </a:spcBef>
                        <a:spcAft>
                          <a:spcPts val="0"/>
                        </a:spcAft>
                        <a:buNone/>
                      </a:pPr>
                      <a:r>
                        <a:rPr lang="fr-CH" sz="1400"/>
                        <a:t>214.260</a:t>
                      </a:r>
                      <a:endParaRPr sz="1100"/>
                    </a:p>
                  </a:txBody>
                  <a:tcPr marL="36000" marR="36000" marT="34300" marB="34300"/>
                </a:tc>
                <a:extLst>
                  <a:ext uri="{0D108BD9-81ED-4DB2-BD59-A6C34878D82A}">
                    <a16:rowId xmlns:a16="http://schemas.microsoft.com/office/drawing/2014/main" val="10002"/>
                  </a:ext>
                </a:extLst>
              </a:tr>
              <a:tr h="281950">
                <a:tc>
                  <a:txBody>
                    <a:bodyPr/>
                    <a:lstStyle/>
                    <a:p>
                      <a:pPr marL="0" marR="0" lvl="0" indent="0" algn="l" rtl="0">
                        <a:lnSpc>
                          <a:spcPct val="100000"/>
                        </a:lnSpc>
                        <a:spcBef>
                          <a:spcPts val="0"/>
                        </a:spcBef>
                        <a:spcAft>
                          <a:spcPts val="0"/>
                        </a:spcAft>
                        <a:buClr>
                          <a:schemeClr val="dk1"/>
                        </a:buClr>
                        <a:buSzPts val="1400"/>
                        <a:buFont typeface="Arial"/>
                        <a:buNone/>
                      </a:pPr>
                      <a:r>
                        <a:rPr lang="fr-CH"/>
                        <a:t>Vertical tune</a:t>
                      </a:r>
                      <a:endParaRPr sz="1100"/>
                    </a:p>
                  </a:txBody>
                  <a:tcPr marL="36000" marR="36000" marT="34300" marB="34300"/>
                </a:tc>
                <a:tc>
                  <a:txBody>
                    <a:bodyPr/>
                    <a:lstStyle/>
                    <a:p>
                      <a:pPr marL="0" marR="0" lvl="0" indent="0" algn="ctr" rtl="0">
                        <a:lnSpc>
                          <a:spcPct val="100000"/>
                        </a:lnSpc>
                        <a:spcBef>
                          <a:spcPts val="0"/>
                        </a:spcBef>
                        <a:spcAft>
                          <a:spcPts val="0"/>
                        </a:spcAft>
                        <a:buClr>
                          <a:schemeClr val="dk1"/>
                        </a:buClr>
                        <a:buSzPts val="1400"/>
                        <a:buFont typeface="Arial"/>
                        <a:buNone/>
                      </a:pPr>
                      <a:r>
                        <a:rPr lang="fr-CH" sz="1400"/>
                        <a:t>214.380</a:t>
                      </a:r>
                      <a:endParaRPr sz="1100"/>
                    </a:p>
                  </a:txBody>
                  <a:tcPr marL="36000" marR="36000" marT="34300" marB="34300"/>
                </a:tc>
                <a:extLst>
                  <a:ext uri="{0D108BD9-81ED-4DB2-BD59-A6C34878D82A}">
                    <a16:rowId xmlns:a16="http://schemas.microsoft.com/office/drawing/2014/main" val="10003"/>
                  </a:ext>
                </a:extLst>
              </a:tr>
              <a:tr h="281950">
                <a:tc>
                  <a:txBody>
                    <a:bodyPr/>
                    <a:lstStyle/>
                    <a:p>
                      <a:pPr marL="0" marR="0" lvl="0" indent="0" algn="l" rtl="0">
                        <a:spcBef>
                          <a:spcPts val="0"/>
                        </a:spcBef>
                        <a:spcAft>
                          <a:spcPts val="0"/>
                        </a:spcAft>
                        <a:buNone/>
                      </a:pPr>
                      <a:r>
                        <a:rPr lang="fr-CH" sz="1400"/>
                        <a:t>Beta</a:t>
                      </a:r>
                      <a:r>
                        <a:rPr lang="fr-CH"/>
                        <a:t>*x</a:t>
                      </a:r>
                      <a:r>
                        <a:rPr lang="fr-CH" sz="1400"/>
                        <a:t> </a:t>
                      </a:r>
                      <a:r>
                        <a:rPr lang="fr-CH"/>
                        <a:t> [mm]</a:t>
                      </a:r>
                      <a:endParaRPr/>
                    </a:p>
                  </a:txBody>
                  <a:tcPr marL="36000" marR="36000" marT="34300" marB="34300"/>
                </a:tc>
                <a:tc>
                  <a:txBody>
                    <a:bodyPr/>
                    <a:lstStyle/>
                    <a:p>
                      <a:pPr marL="0" marR="0" lvl="0" indent="0" algn="ctr" rtl="0">
                        <a:spcBef>
                          <a:spcPts val="0"/>
                        </a:spcBef>
                        <a:spcAft>
                          <a:spcPts val="0"/>
                        </a:spcAft>
                        <a:buNone/>
                      </a:pPr>
                      <a:r>
                        <a:rPr lang="fr-CH"/>
                        <a:t>99</a:t>
                      </a:r>
                      <a:endParaRPr sz="1100"/>
                    </a:p>
                  </a:txBody>
                  <a:tcPr marL="36000" marR="36000" marT="34300" marB="34300"/>
                </a:tc>
                <a:extLst>
                  <a:ext uri="{0D108BD9-81ED-4DB2-BD59-A6C34878D82A}">
                    <a16:rowId xmlns:a16="http://schemas.microsoft.com/office/drawing/2014/main" val="10004"/>
                  </a:ext>
                </a:extLst>
              </a:tr>
              <a:tr h="281950">
                <a:tc>
                  <a:txBody>
                    <a:bodyPr/>
                    <a:lstStyle/>
                    <a:p>
                      <a:pPr marL="0" marR="0" lvl="0" indent="0" algn="l" rtl="0">
                        <a:spcBef>
                          <a:spcPts val="0"/>
                        </a:spcBef>
                        <a:spcAft>
                          <a:spcPts val="0"/>
                        </a:spcAft>
                        <a:buNone/>
                      </a:pPr>
                      <a:r>
                        <a:rPr lang="fr-CH" sz="1400"/>
                        <a:t>Beta</a:t>
                      </a:r>
                      <a:r>
                        <a:rPr lang="fr-CH"/>
                        <a:t>*</a:t>
                      </a:r>
                      <a:r>
                        <a:rPr lang="fr-CH" sz="1400"/>
                        <a:t>y </a:t>
                      </a:r>
                      <a:r>
                        <a:rPr lang="fr-CH"/>
                        <a:t> [mm]</a:t>
                      </a:r>
                      <a:endParaRPr/>
                    </a:p>
                  </a:txBody>
                  <a:tcPr marL="36000" marR="36000" marT="34300" marB="34300"/>
                </a:tc>
                <a:tc>
                  <a:txBody>
                    <a:bodyPr/>
                    <a:lstStyle/>
                    <a:p>
                      <a:pPr marL="0" marR="0" lvl="0" indent="0" algn="ctr" rtl="0">
                        <a:spcBef>
                          <a:spcPts val="0"/>
                        </a:spcBef>
                        <a:spcAft>
                          <a:spcPts val="0"/>
                        </a:spcAft>
                        <a:buNone/>
                      </a:pPr>
                      <a:r>
                        <a:rPr lang="fr-CH"/>
                        <a:t>0.8</a:t>
                      </a:r>
                      <a:endParaRPr sz="1100"/>
                    </a:p>
                  </a:txBody>
                  <a:tcPr marL="36000" marR="36000" marT="34300" marB="34300"/>
                </a:tc>
                <a:extLst>
                  <a:ext uri="{0D108BD9-81ED-4DB2-BD59-A6C34878D82A}">
                    <a16:rowId xmlns:a16="http://schemas.microsoft.com/office/drawing/2014/main" val="10005"/>
                  </a:ext>
                </a:extLst>
              </a:tr>
              <a:tr h="495325">
                <a:tc>
                  <a:txBody>
                    <a:bodyPr/>
                    <a:lstStyle/>
                    <a:p>
                      <a:pPr marL="0" marR="0" lvl="0" indent="0" algn="l" rtl="0">
                        <a:spcBef>
                          <a:spcPts val="0"/>
                        </a:spcBef>
                        <a:spcAft>
                          <a:spcPts val="0"/>
                        </a:spcAft>
                        <a:buNone/>
                      </a:pPr>
                      <a:r>
                        <a:rPr lang="fr-CH"/>
                        <a:t>Horizontal Natural Chromaticity</a:t>
                      </a:r>
                      <a:endParaRPr/>
                    </a:p>
                  </a:txBody>
                  <a:tcPr marL="36000" marR="36000" marT="34300" marB="34300"/>
                </a:tc>
                <a:tc>
                  <a:txBody>
                    <a:bodyPr/>
                    <a:lstStyle/>
                    <a:p>
                      <a:pPr marL="0" lvl="0" indent="0" algn="ctr" rtl="0">
                        <a:lnSpc>
                          <a:spcPct val="115000"/>
                        </a:lnSpc>
                        <a:spcBef>
                          <a:spcPts val="0"/>
                        </a:spcBef>
                        <a:spcAft>
                          <a:spcPts val="0"/>
                        </a:spcAft>
                        <a:buNone/>
                      </a:pPr>
                      <a:r>
                        <a:rPr lang="fr-CH"/>
                        <a:t>-481.842</a:t>
                      </a:r>
                      <a:endParaRPr/>
                    </a:p>
                  </a:txBody>
                  <a:tcPr marL="36000" marR="36000" marT="34300" marB="34300"/>
                </a:tc>
                <a:extLst>
                  <a:ext uri="{0D108BD9-81ED-4DB2-BD59-A6C34878D82A}">
                    <a16:rowId xmlns:a16="http://schemas.microsoft.com/office/drawing/2014/main" val="10006"/>
                  </a:ext>
                </a:extLst>
              </a:tr>
              <a:tr h="527325">
                <a:tc>
                  <a:txBody>
                    <a:bodyPr/>
                    <a:lstStyle/>
                    <a:p>
                      <a:pPr marL="0" marR="0" lvl="0" indent="0" algn="l" rtl="0">
                        <a:spcBef>
                          <a:spcPts val="0"/>
                        </a:spcBef>
                        <a:spcAft>
                          <a:spcPts val="0"/>
                        </a:spcAft>
                        <a:buNone/>
                      </a:pPr>
                      <a:r>
                        <a:rPr lang="fr-CH"/>
                        <a:t>Vertical Natural Chromaticity</a:t>
                      </a:r>
                      <a:endParaRPr/>
                    </a:p>
                  </a:txBody>
                  <a:tcPr marL="36000" marR="36000" marT="34300" marB="34300">
                    <a:lnB w="12700" cap="flat" cmpd="sng">
                      <a:solidFill>
                        <a:schemeClr val="lt1"/>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fr-CH"/>
                        <a:t>-3041.692</a:t>
                      </a:r>
                      <a:endParaRPr/>
                    </a:p>
                    <a:p>
                      <a:pPr marL="0" lvl="0" indent="0" algn="ctr" rtl="0">
                        <a:lnSpc>
                          <a:spcPct val="115000"/>
                        </a:lnSpc>
                        <a:spcBef>
                          <a:spcPts val="0"/>
                        </a:spcBef>
                        <a:spcAft>
                          <a:spcPts val="0"/>
                        </a:spcAft>
                        <a:buNone/>
                      </a:pPr>
                      <a:endParaRPr/>
                    </a:p>
                  </a:txBody>
                  <a:tcPr marL="36000" marR="36000" marT="34300" marB="34300">
                    <a:lnB w="12700" cap="flat" cmpd="sng">
                      <a:solidFill>
                        <a:schemeClr val="lt1"/>
                      </a:solidFill>
                      <a:prstDash val="solid"/>
                      <a:round/>
                      <a:headEnd type="none" w="sm" len="sm"/>
                      <a:tailEnd type="none" w="sm" len="sm"/>
                    </a:lnB>
                  </a:tcPr>
                </a:tc>
                <a:extLst>
                  <a:ext uri="{0D108BD9-81ED-4DB2-BD59-A6C34878D82A}">
                    <a16:rowId xmlns:a16="http://schemas.microsoft.com/office/drawing/2014/main" val="10007"/>
                  </a:ext>
                </a:extLst>
              </a:tr>
              <a:tr h="305700">
                <a:tc>
                  <a:txBody>
                    <a:bodyPr/>
                    <a:lstStyle/>
                    <a:p>
                      <a:pPr marL="0" marR="0" lvl="0" indent="0" algn="l" rtl="0">
                        <a:spcBef>
                          <a:spcPts val="0"/>
                        </a:spcBef>
                        <a:spcAft>
                          <a:spcPts val="0"/>
                        </a:spcAft>
                        <a:buNone/>
                      </a:pPr>
                      <a:r>
                        <a:rPr lang="fr-CH"/>
                        <a:t>Horizontal Chromaticity</a:t>
                      </a:r>
                      <a:endParaRPr sz="1100"/>
                    </a:p>
                  </a:txBody>
                  <a:tcPr marL="36000" marR="36000" marT="34300" marB="3430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sz="1400"/>
                        <a:t>-1.165</a:t>
                      </a:r>
                      <a:endParaRPr/>
                    </a:p>
                  </a:txBody>
                  <a:tcPr marL="36000" marR="36000" marT="34300" marB="3430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8"/>
                  </a:ext>
                </a:extLst>
              </a:tr>
              <a:tr h="282000">
                <a:tc>
                  <a:txBody>
                    <a:bodyPr/>
                    <a:lstStyle/>
                    <a:p>
                      <a:pPr marL="0" marR="0" lvl="0" indent="0" algn="l" rtl="0">
                        <a:spcBef>
                          <a:spcPts val="0"/>
                        </a:spcBef>
                        <a:spcAft>
                          <a:spcPts val="0"/>
                        </a:spcAft>
                        <a:buNone/>
                      </a:pPr>
                      <a:r>
                        <a:rPr lang="fr-CH"/>
                        <a:t>Vertical Chromaticity</a:t>
                      </a:r>
                      <a:endParaRPr sz="1100"/>
                    </a:p>
                  </a:txBody>
                  <a:tcPr marL="36000" marR="36000" marT="34300" marB="34300">
                    <a:lnT w="38100" cap="flat" cmpd="sng">
                      <a:solidFill>
                        <a:schemeClr val="lt1"/>
                      </a:solidFill>
                      <a:prstDash val="solid"/>
                      <a:round/>
                      <a:headEnd type="none" w="sm" len="sm"/>
                      <a:tailEnd type="none" w="sm" len="sm"/>
                    </a:lnT>
                  </a:tcPr>
                </a:tc>
                <a:tc>
                  <a:txBody>
                    <a:bodyPr/>
                    <a:lstStyle/>
                    <a:p>
                      <a:pPr marL="0" marR="0" lvl="0" indent="0" algn="ctr" rtl="0">
                        <a:spcBef>
                          <a:spcPts val="0"/>
                        </a:spcBef>
                        <a:spcAft>
                          <a:spcPts val="0"/>
                        </a:spcAft>
                        <a:buNone/>
                      </a:pPr>
                      <a:r>
                        <a:rPr lang="fr-CH" sz="1400"/>
                        <a:t>-1.911</a:t>
                      </a:r>
                      <a:endParaRPr/>
                    </a:p>
                  </a:txBody>
                  <a:tcPr marL="36000" marR="36000" marT="34300" marB="34300">
                    <a:lnT w="38100" cap="flat" cmpd="sng">
                      <a:solidFill>
                        <a:schemeClr val="lt1"/>
                      </a:solidFill>
                      <a:prstDash val="solid"/>
                      <a:round/>
                      <a:headEnd type="none" w="sm" len="sm"/>
                      <a:tailEnd type="none" w="sm" len="sm"/>
                    </a:lnT>
                  </a:tcPr>
                </a:tc>
                <a:extLst>
                  <a:ext uri="{0D108BD9-81ED-4DB2-BD59-A6C34878D82A}">
                    <a16:rowId xmlns:a16="http://schemas.microsoft.com/office/drawing/2014/main" val="10009"/>
                  </a:ext>
                </a:extLst>
              </a:tr>
              <a:tr h="312450">
                <a:tc>
                  <a:txBody>
                    <a:bodyPr/>
                    <a:lstStyle/>
                    <a:p>
                      <a:pPr marL="0" marR="0" lvl="0" indent="0" algn="l" rtl="0">
                        <a:spcBef>
                          <a:spcPts val="0"/>
                        </a:spcBef>
                        <a:spcAft>
                          <a:spcPts val="0"/>
                        </a:spcAft>
                        <a:buNone/>
                      </a:pPr>
                      <a:r>
                        <a:rPr lang="fr-CH"/>
                        <a:t>Dispersion</a:t>
                      </a:r>
                      <a:r>
                        <a:rPr lang="fr-CH" sz="1600" b="1" baseline="-25000"/>
                        <a:t>max </a:t>
                      </a:r>
                      <a:r>
                        <a:rPr lang="fr-CH"/>
                        <a:t> [m]</a:t>
                      </a:r>
                      <a:endParaRPr sz="1600" b="1" baseline="-25000"/>
                    </a:p>
                  </a:txBody>
                  <a:tcPr marL="36000" marR="36000" marT="34300" marB="34300"/>
                </a:tc>
                <a:tc>
                  <a:txBody>
                    <a:bodyPr/>
                    <a:lstStyle/>
                    <a:p>
                      <a:pPr marL="0" marR="0" lvl="0" indent="0" algn="ctr" rtl="0">
                        <a:spcBef>
                          <a:spcPts val="0"/>
                        </a:spcBef>
                        <a:spcAft>
                          <a:spcPts val="0"/>
                        </a:spcAft>
                        <a:buNone/>
                      </a:pPr>
                      <a:r>
                        <a:rPr lang="fr-CH" sz="1400"/>
                        <a:t>0.624</a:t>
                      </a:r>
                      <a:endParaRPr sz="1100"/>
                    </a:p>
                  </a:txBody>
                  <a:tcPr marL="36000" marR="36000" marT="34300" marB="34300"/>
                </a:tc>
                <a:extLst>
                  <a:ext uri="{0D108BD9-81ED-4DB2-BD59-A6C34878D82A}">
                    <a16:rowId xmlns:a16="http://schemas.microsoft.com/office/drawing/2014/main" val="10010"/>
                  </a:ext>
                </a:extLst>
              </a:tr>
            </a:tbl>
          </a:graphicData>
        </a:graphic>
      </p:graphicFrame>
      <p:sp>
        <p:nvSpPr>
          <p:cNvPr id="150" name="Google Shape;150;p19"/>
          <p:cNvSpPr txBox="1"/>
          <p:nvPr/>
        </p:nvSpPr>
        <p:spPr>
          <a:xfrm>
            <a:off x="411300" y="1217475"/>
            <a:ext cx="3802800" cy="3201600"/>
          </a:xfrm>
          <a:prstGeom prst="rect">
            <a:avLst/>
          </a:prstGeom>
          <a:noFill/>
          <a:ln>
            <a:noFill/>
          </a:ln>
        </p:spPr>
        <p:txBody>
          <a:bodyPr spcFirstLastPara="1" wrap="square" lIns="91425" tIns="91425" rIns="91425" bIns="91425" anchor="t" anchorCtr="0">
            <a:spAutoFit/>
          </a:bodyPr>
          <a:lstStyle/>
          <a:p>
            <a:pPr marL="457200" lvl="0" indent="-317500" algn="just" rtl="0">
              <a:spcBef>
                <a:spcPts val="0"/>
              </a:spcBef>
              <a:spcAft>
                <a:spcPts val="0"/>
              </a:spcAft>
              <a:buSzPts val="1400"/>
              <a:buChar char="●"/>
            </a:pPr>
            <a:r>
              <a:rPr lang="fr-CH">
                <a:highlight>
                  <a:srgbClr val="FFFFFF"/>
                </a:highlight>
              </a:rPr>
              <a:t>We would like to report on two studies, I´ve been working on:</a:t>
            </a:r>
            <a:endParaRPr>
              <a:highlight>
                <a:srgbClr val="FFFFFF"/>
              </a:highlight>
            </a:endParaRPr>
          </a:p>
          <a:p>
            <a:pPr marL="457200" lvl="0" indent="0" algn="just" rtl="0">
              <a:spcBef>
                <a:spcPts val="0"/>
              </a:spcBef>
              <a:spcAft>
                <a:spcPts val="0"/>
              </a:spcAft>
              <a:buNone/>
            </a:pPr>
            <a:endParaRPr>
              <a:highlight>
                <a:srgbClr val="FFFFFF"/>
              </a:highlight>
            </a:endParaRPr>
          </a:p>
          <a:p>
            <a:pPr marL="914400" lvl="1" indent="-317500" algn="just" rtl="0">
              <a:spcBef>
                <a:spcPts val="0"/>
              </a:spcBef>
              <a:spcAft>
                <a:spcPts val="0"/>
              </a:spcAft>
              <a:buSzPts val="1400"/>
              <a:buChar char="○"/>
            </a:pPr>
            <a:r>
              <a:rPr lang="fr-CH">
                <a:highlight>
                  <a:srgbClr val="FFFFFF"/>
                </a:highlight>
              </a:rPr>
              <a:t>re-matching the baseline lattice with systematic b2 errors in dipoles </a:t>
            </a:r>
            <a:endParaRPr>
              <a:highlight>
                <a:srgbClr val="FFFFFF"/>
              </a:highlight>
            </a:endParaRPr>
          </a:p>
          <a:p>
            <a:pPr marL="914400" lvl="0" indent="0" algn="just" rtl="0">
              <a:spcBef>
                <a:spcPts val="0"/>
              </a:spcBef>
              <a:spcAft>
                <a:spcPts val="0"/>
              </a:spcAft>
              <a:buNone/>
            </a:pPr>
            <a:endParaRPr>
              <a:highlight>
                <a:srgbClr val="FFFFFF"/>
              </a:highlight>
            </a:endParaRPr>
          </a:p>
          <a:p>
            <a:pPr marL="914400" lvl="1" indent="-317500" algn="just" rtl="0">
              <a:spcBef>
                <a:spcPts val="0"/>
              </a:spcBef>
              <a:spcAft>
                <a:spcPts val="0"/>
              </a:spcAft>
              <a:buSzPts val="1400"/>
              <a:buChar char="○"/>
            </a:pPr>
            <a:r>
              <a:rPr lang="fr-CH">
                <a:highlight>
                  <a:srgbClr val="FFFFFF"/>
                </a:highlight>
              </a:rPr>
              <a:t>start the design of a lattice based on HTS combined function magnets</a:t>
            </a:r>
            <a:endParaRPr>
              <a:highlight>
                <a:srgbClr val="FFFFFF"/>
              </a:highlight>
            </a:endParaRPr>
          </a:p>
          <a:p>
            <a:pPr marL="914400" lvl="0" indent="0" algn="just" rtl="0">
              <a:spcBef>
                <a:spcPts val="0"/>
              </a:spcBef>
              <a:spcAft>
                <a:spcPts val="0"/>
              </a:spcAft>
              <a:buNone/>
            </a:pPr>
            <a:endParaRPr>
              <a:highlight>
                <a:srgbClr val="FFFFFF"/>
              </a:highlight>
            </a:endParaRPr>
          </a:p>
          <a:p>
            <a:pPr marL="457200" lvl="0" indent="-317500" algn="just" rtl="0">
              <a:spcBef>
                <a:spcPts val="0"/>
              </a:spcBef>
              <a:spcAft>
                <a:spcPts val="0"/>
              </a:spcAft>
              <a:buSzPts val="1400"/>
              <a:buChar char="●"/>
            </a:pPr>
            <a:r>
              <a:rPr lang="fr-CH">
                <a:highlight>
                  <a:srgbClr val="FFFFFF"/>
                </a:highlight>
              </a:rPr>
              <a:t>For </a:t>
            </a:r>
            <a:r>
              <a:rPr lang="fr-CH">
                <a:highlight>
                  <a:schemeClr val="lt1"/>
                </a:highlight>
              </a:rPr>
              <a:t>our first studies, we focused on the Z mode lattice, which has the most challenging optics due to lowest beta*.</a:t>
            </a:r>
            <a:endParaRPr sz="1500">
              <a:highlight>
                <a:srgbClr val="FFFFFF"/>
              </a:highlight>
            </a:endParaRPr>
          </a:p>
        </p:txBody>
      </p:sp>
      <p:sp>
        <p:nvSpPr>
          <p:cNvPr id="151" name="Google Shape;151;p19"/>
          <p:cNvSpPr txBox="1"/>
          <p:nvPr/>
        </p:nvSpPr>
        <p:spPr>
          <a:xfrm>
            <a:off x="807375" y="294518"/>
            <a:ext cx="4712700" cy="339000"/>
          </a:xfrm>
          <a:prstGeom prst="rect">
            <a:avLst/>
          </a:prstGeom>
          <a:noFill/>
          <a:ln>
            <a:noFill/>
          </a:ln>
        </p:spPr>
        <p:txBody>
          <a:bodyPr spcFirstLastPara="1" wrap="square" lIns="135000" tIns="0" rIns="54000" bIns="35100" anchor="t" anchorCtr="0">
            <a:normAutofit lnSpcReduction="20000"/>
          </a:bodyPr>
          <a:lstStyle/>
          <a:p>
            <a:pPr marL="0" marR="0" lvl="0" indent="0" algn="l" rtl="0">
              <a:lnSpc>
                <a:spcPct val="80000"/>
              </a:lnSpc>
              <a:spcBef>
                <a:spcPts val="0"/>
              </a:spcBef>
              <a:spcAft>
                <a:spcPts val="0"/>
              </a:spcAft>
              <a:buClr>
                <a:schemeClr val="dk1"/>
              </a:buClr>
              <a:buSzPts val="3200"/>
              <a:buFont typeface="Libre Franklin"/>
              <a:buNone/>
            </a:pPr>
            <a:r>
              <a:rPr lang="fr-CH" sz="3200" b="1">
                <a:solidFill>
                  <a:schemeClr val="dk1"/>
                </a:solidFill>
                <a:latin typeface="Libre Franklin"/>
                <a:ea typeface="Libre Franklin"/>
                <a:cs typeface="Libre Franklin"/>
                <a:sym typeface="Libre Franklin"/>
              </a:rPr>
              <a:t>FCC-ee Z Parameters</a:t>
            </a:r>
            <a:endParaRPr sz="3200" b="1" i="0" u="none">
              <a:solidFill>
                <a:schemeClr val="dk1"/>
              </a:solidFill>
              <a:latin typeface="Libre Franklin"/>
              <a:ea typeface="Libre Franklin"/>
              <a:cs typeface="Libre Franklin"/>
              <a:sym typeface="Libre Franklin"/>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37"/>
          <p:cNvSpPr txBox="1">
            <a:spLocks noGrp="1"/>
          </p:cNvSpPr>
          <p:nvPr>
            <p:ph type="body" idx="1"/>
          </p:nvPr>
        </p:nvSpPr>
        <p:spPr>
          <a:xfrm>
            <a:off x="310625" y="740000"/>
            <a:ext cx="8450700" cy="4210500"/>
          </a:xfrm>
          <a:prstGeom prst="rect">
            <a:avLst/>
          </a:prstGeom>
        </p:spPr>
        <p:txBody>
          <a:bodyPr spcFirstLastPara="1" wrap="square" lIns="180000" tIns="45700" rIns="91425" bIns="45700" anchor="t" anchorCtr="0">
            <a:normAutofit/>
          </a:bodyPr>
          <a:lstStyle/>
          <a:p>
            <a:pPr marL="457200" lvl="0" indent="-317500" algn="l" rtl="0">
              <a:spcBef>
                <a:spcPts val="750"/>
              </a:spcBef>
              <a:spcAft>
                <a:spcPts val="0"/>
              </a:spcAft>
              <a:buClr>
                <a:srgbClr val="555555"/>
              </a:buClr>
              <a:buSzPts val="1400"/>
              <a:buChar char="▪"/>
            </a:pPr>
            <a:r>
              <a:rPr lang="fr-CH" sz="1400">
                <a:solidFill>
                  <a:srgbClr val="555555"/>
                </a:solidFill>
              </a:rPr>
              <a:t>First look at lattice with b2 errors</a:t>
            </a:r>
            <a:endParaRPr sz="1400">
              <a:solidFill>
                <a:srgbClr val="555555"/>
              </a:solidFill>
            </a:endParaRPr>
          </a:p>
          <a:p>
            <a:pPr marL="914400" lvl="1" indent="-317500" algn="l" rtl="0">
              <a:spcBef>
                <a:spcPts val="0"/>
              </a:spcBef>
              <a:spcAft>
                <a:spcPts val="0"/>
              </a:spcAft>
              <a:buClr>
                <a:srgbClr val="555555"/>
              </a:buClr>
              <a:buSzPts val="1400"/>
              <a:buChar char="•"/>
            </a:pPr>
            <a:r>
              <a:rPr lang="fr-CH" sz="1400">
                <a:solidFill>
                  <a:srgbClr val="555555"/>
                </a:solidFill>
              </a:rPr>
              <a:t>Showed that if we allow for 1% beta-beating, we can tolerate 1.6 units of b2</a:t>
            </a:r>
            <a:endParaRPr sz="1400">
              <a:solidFill>
                <a:srgbClr val="555555"/>
              </a:solidFill>
            </a:endParaRPr>
          </a:p>
          <a:p>
            <a:pPr marL="1371600" lvl="2" indent="-317500" algn="l" rtl="0">
              <a:lnSpc>
                <a:spcPct val="115000"/>
              </a:lnSpc>
              <a:spcBef>
                <a:spcPts val="0"/>
              </a:spcBef>
              <a:spcAft>
                <a:spcPts val="0"/>
              </a:spcAft>
              <a:buClr>
                <a:srgbClr val="555555"/>
              </a:buClr>
              <a:buSzPts val="1400"/>
              <a:buChar char="▪"/>
            </a:pPr>
            <a:r>
              <a:rPr lang="fr-CH" sz="1400">
                <a:solidFill>
                  <a:srgbClr val="555555"/>
                </a:solidFill>
                <a:highlight>
                  <a:schemeClr val="lt1"/>
                </a:highlight>
              </a:rPr>
              <a:t>Arc/IR optics rematching can absorb the b2 errors with very similar properties to baseline</a:t>
            </a:r>
            <a:endParaRPr sz="1400">
              <a:solidFill>
                <a:srgbClr val="555555"/>
              </a:solidFill>
            </a:endParaRPr>
          </a:p>
          <a:p>
            <a:pPr marL="457200" lvl="0" indent="-317500" algn="l" rtl="0">
              <a:spcBef>
                <a:spcPts val="0"/>
              </a:spcBef>
              <a:spcAft>
                <a:spcPts val="0"/>
              </a:spcAft>
              <a:buClr>
                <a:srgbClr val="555555"/>
              </a:buClr>
              <a:buSzPts val="1400"/>
              <a:buChar char="▪"/>
            </a:pPr>
            <a:r>
              <a:rPr lang="fr-CH" sz="1400">
                <a:solidFill>
                  <a:srgbClr val="555555"/>
                </a:solidFill>
              </a:rPr>
              <a:t>Next step to explore b2 systematic errors of 4 units in dipoles</a:t>
            </a:r>
            <a:endParaRPr sz="1400">
              <a:solidFill>
                <a:srgbClr val="555555"/>
              </a:solidFill>
            </a:endParaRPr>
          </a:p>
          <a:p>
            <a:pPr marL="914400" lvl="1" indent="-317500" algn="l" rtl="0">
              <a:spcBef>
                <a:spcPts val="0"/>
              </a:spcBef>
              <a:spcAft>
                <a:spcPts val="0"/>
              </a:spcAft>
              <a:buClr>
                <a:srgbClr val="555555"/>
              </a:buClr>
              <a:buSzPts val="1400"/>
              <a:buChar char="•"/>
            </a:pPr>
            <a:r>
              <a:rPr lang="fr-CH" sz="1400">
                <a:solidFill>
                  <a:srgbClr val="555555"/>
                </a:solidFill>
              </a:rPr>
              <a:t>Predicted by magnet design team</a:t>
            </a:r>
            <a:endParaRPr sz="1400">
              <a:solidFill>
                <a:srgbClr val="555555"/>
              </a:solidFill>
            </a:endParaRPr>
          </a:p>
          <a:p>
            <a:pPr marL="914400" lvl="1" indent="-317500" algn="l" rtl="0">
              <a:spcBef>
                <a:spcPts val="0"/>
              </a:spcBef>
              <a:spcAft>
                <a:spcPts val="0"/>
              </a:spcAft>
              <a:buClr>
                <a:srgbClr val="555555"/>
              </a:buClr>
              <a:buSzPts val="1400"/>
              <a:buChar char="•"/>
            </a:pPr>
            <a:r>
              <a:rPr lang="fr-CH" sz="1400">
                <a:solidFill>
                  <a:srgbClr val="555555"/>
                </a:solidFill>
                <a:highlight>
                  <a:schemeClr val="lt1"/>
                </a:highlight>
              </a:rPr>
              <a:t>Generates above 2% beta-beating</a:t>
            </a:r>
            <a:endParaRPr sz="1400">
              <a:solidFill>
                <a:srgbClr val="555555"/>
              </a:solidFill>
              <a:highlight>
                <a:schemeClr val="lt1"/>
              </a:highlight>
            </a:endParaRPr>
          </a:p>
          <a:p>
            <a:pPr marL="914400" lvl="1" indent="-317500" algn="l" rtl="0">
              <a:spcBef>
                <a:spcPts val="0"/>
              </a:spcBef>
              <a:spcAft>
                <a:spcPts val="0"/>
              </a:spcAft>
              <a:buClr>
                <a:srgbClr val="555555"/>
              </a:buClr>
              <a:buSzPts val="1400"/>
              <a:buChar char="•"/>
            </a:pPr>
            <a:r>
              <a:rPr lang="fr-CH" sz="1400">
                <a:solidFill>
                  <a:srgbClr val="555555"/>
                </a:solidFill>
                <a:highlight>
                  <a:schemeClr val="lt1"/>
                </a:highlight>
              </a:rPr>
              <a:t>Validate if this can be absorbed by lattice</a:t>
            </a:r>
            <a:endParaRPr sz="1400">
              <a:solidFill>
                <a:srgbClr val="555555"/>
              </a:solidFill>
              <a:highlight>
                <a:schemeClr val="lt1"/>
              </a:highlight>
            </a:endParaRPr>
          </a:p>
          <a:p>
            <a:pPr marL="914400" lvl="0" indent="0" algn="l" rtl="0">
              <a:spcBef>
                <a:spcPts val="750"/>
              </a:spcBef>
              <a:spcAft>
                <a:spcPts val="0"/>
              </a:spcAft>
              <a:buNone/>
            </a:pPr>
            <a:endParaRPr sz="1400">
              <a:solidFill>
                <a:srgbClr val="555555"/>
              </a:solidFill>
              <a:highlight>
                <a:schemeClr val="lt1"/>
              </a:highlight>
            </a:endParaRPr>
          </a:p>
          <a:p>
            <a:pPr marL="457200" lvl="0" indent="-317500" algn="l" rtl="0">
              <a:spcBef>
                <a:spcPts val="750"/>
              </a:spcBef>
              <a:spcAft>
                <a:spcPts val="0"/>
              </a:spcAft>
              <a:buClr>
                <a:srgbClr val="555555"/>
              </a:buClr>
              <a:buSzPts val="1400"/>
              <a:buChar char="▪"/>
            </a:pPr>
            <a:r>
              <a:rPr lang="fr-CH" sz="1400">
                <a:solidFill>
                  <a:srgbClr val="555555"/>
                </a:solidFill>
                <a:highlight>
                  <a:schemeClr val="lt1"/>
                </a:highlight>
              </a:rPr>
              <a:t>First steps in lattice design using HTS combined function magnets</a:t>
            </a:r>
            <a:endParaRPr sz="1400">
              <a:solidFill>
                <a:srgbClr val="555555"/>
              </a:solidFill>
              <a:highlight>
                <a:schemeClr val="lt1"/>
              </a:highlight>
            </a:endParaRPr>
          </a:p>
          <a:p>
            <a:pPr marL="914400" lvl="1" indent="-317500" algn="l" rtl="0">
              <a:spcBef>
                <a:spcPts val="0"/>
              </a:spcBef>
              <a:spcAft>
                <a:spcPts val="0"/>
              </a:spcAft>
              <a:buClr>
                <a:srgbClr val="555555"/>
              </a:buClr>
              <a:buSzPts val="1400"/>
              <a:buChar char="•"/>
            </a:pPr>
            <a:r>
              <a:rPr lang="fr-CH" sz="1400">
                <a:solidFill>
                  <a:srgbClr val="555555"/>
                </a:solidFill>
                <a:highlight>
                  <a:schemeClr val="lt1"/>
                </a:highlight>
              </a:rPr>
              <a:t>One option explored</a:t>
            </a:r>
            <a:endParaRPr sz="1400">
              <a:solidFill>
                <a:srgbClr val="555555"/>
              </a:solidFill>
              <a:highlight>
                <a:schemeClr val="lt1"/>
              </a:highlight>
            </a:endParaRPr>
          </a:p>
          <a:p>
            <a:pPr marL="1371600" lvl="2" indent="-317500" algn="l" rtl="0">
              <a:spcBef>
                <a:spcPts val="0"/>
              </a:spcBef>
              <a:spcAft>
                <a:spcPts val="0"/>
              </a:spcAft>
              <a:buClr>
                <a:srgbClr val="555555"/>
              </a:buClr>
              <a:buSzPts val="1400"/>
              <a:buChar char="▪"/>
            </a:pPr>
            <a:r>
              <a:rPr lang="fr-CH" sz="1400">
                <a:solidFill>
                  <a:srgbClr val="555555"/>
                </a:solidFill>
                <a:highlight>
                  <a:schemeClr val="lt1"/>
                </a:highlight>
              </a:rPr>
              <a:t>Further options in the close future</a:t>
            </a:r>
            <a:endParaRPr sz="1400">
              <a:solidFill>
                <a:srgbClr val="555555"/>
              </a:solidFill>
              <a:highlight>
                <a:schemeClr val="lt1"/>
              </a:highlight>
            </a:endParaRPr>
          </a:p>
          <a:p>
            <a:pPr marL="914400" lvl="1" indent="-317500" algn="l" rtl="0">
              <a:spcBef>
                <a:spcPts val="0"/>
              </a:spcBef>
              <a:spcAft>
                <a:spcPts val="0"/>
              </a:spcAft>
              <a:buClr>
                <a:srgbClr val="555555"/>
              </a:buClr>
              <a:buSzPts val="1400"/>
              <a:buChar char="•"/>
            </a:pPr>
            <a:r>
              <a:rPr lang="fr-CH" sz="1400">
                <a:solidFill>
                  <a:srgbClr val="555555"/>
                </a:solidFill>
                <a:highlight>
                  <a:schemeClr val="lt1"/>
                </a:highlight>
              </a:rPr>
              <a:t>6% decrease in synchrotron radiation</a:t>
            </a:r>
            <a:endParaRPr sz="1400">
              <a:solidFill>
                <a:srgbClr val="555555"/>
              </a:solidFill>
              <a:highlight>
                <a:schemeClr val="lt1"/>
              </a:highlight>
            </a:endParaRPr>
          </a:p>
          <a:p>
            <a:pPr marL="1371600" lvl="2" indent="-317500" algn="l" rtl="0">
              <a:spcBef>
                <a:spcPts val="0"/>
              </a:spcBef>
              <a:spcAft>
                <a:spcPts val="0"/>
              </a:spcAft>
              <a:buClr>
                <a:srgbClr val="555555"/>
              </a:buClr>
              <a:buSzPts val="1400"/>
              <a:buChar char="▪"/>
            </a:pPr>
            <a:r>
              <a:rPr lang="fr-CH" sz="1400">
                <a:solidFill>
                  <a:srgbClr val="555555"/>
                </a:solidFill>
                <a:highlight>
                  <a:schemeClr val="lt1"/>
                </a:highlight>
              </a:rPr>
              <a:t>Perhaps further with other option or if tt-bar quadrupole slots used for Z</a:t>
            </a:r>
            <a:endParaRPr sz="1400">
              <a:solidFill>
                <a:srgbClr val="555555"/>
              </a:solidFill>
              <a:highlight>
                <a:schemeClr val="lt1"/>
              </a:highlight>
            </a:endParaRPr>
          </a:p>
          <a:p>
            <a:pPr marL="914400" lvl="1" indent="-317500" algn="l" rtl="0">
              <a:spcBef>
                <a:spcPts val="0"/>
              </a:spcBef>
              <a:spcAft>
                <a:spcPts val="0"/>
              </a:spcAft>
              <a:buClr>
                <a:srgbClr val="555555"/>
              </a:buClr>
              <a:buSzPts val="1400"/>
              <a:buChar char="•"/>
            </a:pPr>
            <a:r>
              <a:rPr lang="fr-CH" sz="1400">
                <a:solidFill>
                  <a:srgbClr val="555555"/>
                </a:solidFill>
                <a:highlight>
                  <a:schemeClr val="lt1"/>
                </a:highlight>
              </a:rPr>
              <a:t>Minor perturbation of most optical functions</a:t>
            </a:r>
            <a:endParaRPr sz="1400">
              <a:solidFill>
                <a:srgbClr val="555555"/>
              </a:solidFill>
              <a:highlight>
                <a:schemeClr val="lt1"/>
              </a:highlight>
            </a:endParaRPr>
          </a:p>
          <a:p>
            <a:pPr marL="457200" lvl="0" indent="-317500" algn="l" rtl="0">
              <a:spcBef>
                <a:spcPts val="0"/>
              </a:spcBef>
              <a:spcAft>
                <a:spcPts val="0"/>
              </a:spcAft>
              <a:buClr>
                <a:srgbClr val="555555"/>
              </a:buClr>
              <a:buSzPts val="1400"/>
              <a:buChar char="▪"/>
            </a:pPr>
            <a:r>
              <a:rPr lang="fr-CH" sz="1400">
                <a:solidFill>
                  <a:srgbClr val="555555"/>
                </a:solidFill>
                <a:highlight>
                  <a:schemeClr val="lt1"/>
                </a:highlight>
              </a:rPr>
              <a:t>Observe negative horizontal partition number</a:t>
            </a:r>
            <a:endParaRPr sz="1400">
              <a:solidFill>
                <a:srgbClr val="555555"/>
              </a:solidFill>
              <a:highlight>
                <a:schemeClr val="lt1"/>
              </a:highlight>
            </a:endParaRPr>
          </a:p>
          <a:p>
            <a:pPr marL="914400" lvl="1" indent="-317500" algn="l" rtl="0">
              <a:spcBef>
                <a:spcPts val="0"/>
              </a:spcBef>
              <a:spcAft>
                <a:spcPts val="0"/>
              </a:spcAft>
              <a:buClr>
                <a:srgbClr val="555555"/>
              </a:buClr>
              <a:buSzPts val="1400"/>
              <a:buChar char="•"/>
            </a:pPr>
            <a:r>
              <a:rPr lang="fr-CH" sz="1400">
                <a:solidFill>
                  <a:srgbClr val="555555"/>
                </a:solidFill>
                <a:highlight>
                  <a:schemeClr val="lt1"/>
                </a:highlight>
              </a:rPr>
              <a:t>Unacceptable emittance</a:t>
            </a:r>
            <a:endParaRPr sz="1400">
              <a:solidFill>
                <a:srgbClr val="555555"/>
              </a:solidFill>
              <a:highlight>
                <a:schemeClr val="lt1"/>
              </a:highlight>
            </a:endParaRPr>
          </a:p>
          <a:p>
            <a:pPr marL="914400" lvl="1" indent="-317500" algn="l" rtl="0">
              <a:spcBef>
                <a:spcPts val="0"/>
              </a:spcBef>
              <a:spcAft>
                <a:spcPts val="0"/>
              </a:spcAft>
              <a:buClr>
                <a:srgbClr val="555555"/>
              </a:buClr>
              <a:buSzPts val="1400"/>
              <a:buChar char="•"/>
            </a:pPr>
            <a:r>
              <a:rPr lang="fr-CH" sz="1400">
                <a:solidFill>
                  <a:srgbClr val="555555"/>
                </a:solidFill>
                <a:highlight>
                  <a:schemeClr val="lt1"/>
                </a:highlight>
              </a:rPr>
              <a:t>Studies for solutions under way</a:t>
            </a:r>
            <a:endParaRPr sz="1400">
              <a:solidFill>
                <a:srgbClr val="555555"/>
              </a:solidFill>
              <a:highlight>
                <a:schemeClr val="lt1"/>
              </a:highlight>
            </a:endParaRPr>
          </a:p>
          <a:p>
            <a:pPr marL="1371600" lvl="2" indent="-317500" algn="l" rtl="0">
              <a:spcBef>
                <a:spcPts val="0"/>
              </a:spcBef>
              <a:spcAft>
                <a:spcPts val="0"/>
              </a:spcAft>
              <a:buClr>
                <a:srgbClr val="555555"/>
              </a:buClr>
              <a:buSzPts val="1400"/>
              <a:buChar char="▪"/>
            </a:pPr>
            <a:r>
              <a:rPr lang="fr-CH" sz="1400">
                <a:solidFill>
                  <a:srgbClr val="555555"/>
                </a:solidFill>
                <a:highlight>
                  <a:schemeClr val="lt1"/>
                </a:highlight>
              </a:rPr>
              <a:t>e.g. adjust bending radius in quadrupoles</a:t>
            </a:r>
            <a:endParaRPr sz="1400">
              <a:solidFill>
                <a:srgbClr val="555555"/>
              </a:solidFill>
            </a:endParaRPr>
          </a:p>
        </p:txBody>
      </p:sp>
      <p:sp>
        <p:nvSpPr>
          <p:cNvPr id="396" name="Google Shape;396;p37"/>
          <p:cNvSpPr txBox="1">
            <a:spLocks noGrp="1"/>
          </p:cNvSpPr>
          <p:nvPr>
            <p:ph type="title"/>
          </p:nvPr>
        </p:nvSpPr>
        <p:spPr>
          <a:xfrm>
            <a:off x="904875" y="179550"/>
            <a:ext cx="6175500" cy="1072800"/>
          </a:xfrm>
          <a:prstGeom prst="rect">
            <a:avLst/>
          </a:prstGeom>
        </p:spPr>
        <p:txBody>
          <a:bodyPr spcFirstLastPara="1" wrap="square" lIns="180000" tIns="0" rIns="72000" bIns="46800" anchor="t" anchorCtr="0">
            <a:normAutofit/>
          </a:bodyPr>
          <a:lstStyle/>
          <a:p>
            <a:pPr marL="0" lvl="0" indent="0" algn="l" rtl="0">
              <a:spcBef>
                <a:spcPts val="0"/>
              </a:spcBef>
              <a:spcAft>
                <a:spcPts val="0"/>
              </a:spcAft>
              <a:buNone/>
            </a:pPr>
            <a:r>
              <a:rPr lang="fr-CH"/>
              <a:t>Conclusions and Outlook</a:t>
            </a:r>
            <a:endParaRPr/>
          </a:p>
        </p:txBody>
      </p:sp>
      <p:sp>
        <p:nvSpPr>
          <p:cNvPr id="397" name="Google Shape;397;p37"/>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fr-CH"/>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pic>
        <p:nvPicPr>
          <p:cNvPr id="406" name="Google Shape;406;p38"/>
          <p:cNvPicPr preferRelativeResize="0">
            <a:picLocks noGrp="1"/>
          </p:cNvPicPr>
          <p:nvPr>
            <p:ph type="pic" idx="2"/>
          </p:nvPr>
        </p:nvPicPr>
        <p:blipFill rotWithShape="1">
          <a:blip r:embed="rId3">
            <a:alphaModFix/>
          </a:blip>
          <a:srcRect l="9934" t="12185" b="2241"/>
          <a:stretch/>
        </p:blipFill>
        <p:spPr>
          <a:xfrm>
            <a:off x="1331913" y="0"/>
            <a:ext cx="7812086" cy="4948238"/>
          </a:xfrm>
          <a:prstGeom prst="rect">
            <a:avLst/>
          </a:prstGeom>
          <a:noFill/>
          <a:ln>
            <a:noFill/>
          </a:ln>
        </p:spPr>
      </p:pic>
      <p:sp>
        <p:nvSpPr>
          <p:cNvPr id="407" name="Google Shape;407;p38"/>
          <p:cNvSpPr txBox="1">
            <a:spLocks noGrp="1"/>
          </p:cNvSpPr>
          <p:nvPr>
            <p:ph type="ctrTitle"/>
          </p:nvPr>
        </p:nvSpPr>
        <p:spPr>
          <a:xfrm>
            <a:off x="6994894" y="3111500"/>
            <a:ext cx="2149200" cy="1835100"/>
          </a:xfrm>
          <a:prstGeom prst="rect">
            <a:avLst/>
          </a:prstGeom>
          <a:solidFill>
            <a:schemeClr val="accent1"/>
          </a:solidFill>
          <a:ln>
            <a:noFill/>
          </a:ln>
        </p:spPr>
        <p:txBody>
          <a:bodyPr spcFirstLastPara="1" wrap="square" lIns="216000" tIns="0" rIns="72000" bIns="46800" anchor="ctr" anchorCtr="0">
            <a:normAutofit/>
          </a:bodyPr>
          <a:lstStyle/>
          <a:p>
            <a:pPr marL="0" lvl="0" indent="0" algn="l" rtl="0">
              <a:lnSpc>
                <a:spcPct val="80000"/>
              </a:lnSpc>
              <a:spcBef>
                <a:spcPts val="0"/>
              </a:spcBef>
              <a:spcAft>
                <a:spcPts val="0"/>
              </a:spcAft>
              <a:buClr>
                <a:schemeClr val="lt1"/>
              </a:buClr>
              <a:buSzPts val="4400"/>
              <a:buFont typeface="Libre Franklin"/>
              <a:buNone/>
            </a:pPr>
            <a:r>
              <a:rPr lang="fr-CH" sz="3800"/>
              <a:t>Many thanks!</a:t>
            </a:r>
            <a:endParaRPr sz="3000"/>
          </a:p>
        </p:txBody>
      </p:sp>
      <p:sp>
        <p:nvSpPr>
          <p:cNvPr id="408" name="Google Shape;408;p38"/>
          <p:cNvSpPr txBox="1">
            <a:spLocks noGrp="1"/>
          </p:cNvSpPr>
          <p:nvPr>
            <p:ph type="sldNum" idx="4294967295"/>
          </p:nvPr>
        </p:nvSpPr>
        <p:spPr>
          <a:xfrm>
            <a:off x="8556784" y="4749851"/>
            <a:ext cx="548700" cy="393600"/>
          </a:xfrm>
          <a:prstGeom prst="rect">
            <a:avLst/>
          </a:prstGeom>
        </p:spPr>
        <p:txBody>
          <a:bodyPr spcFirstLastPara="1" wrap="square" lIns="90000" tIns="0" rIns="90000" bIns="0" anchor="t" anchorCtr="0">
            <a:noAutofit/>
          </a:bodyPr>
          <a:lstStyle/>
          <a:p>
            <a:pPr marL="0" lvl="0" indent="0" algn="ctr" rtl="0">
              <a:spcBef>
                <a:spcPts val="0"/>
              </a:spcBef>
              <a:spcAft>
                <a:spcPts val="0"/>
              </a:spcAft>
              <a:buNone/>
            </a:pPr>
            <a:fld id="{00000000-1234-1234-1234-123412341234}" type="slidenum">
              <a:rPr lang="fr-CH"/>
              <a:t>21</a:t>
            </a:fld>
            <a:endParaRPr/>
          </a:p>
        </p:txBody>
      </p:sp>
      <p:sp>
        <p:nvSpPr>
          <p:cNvPr id="409" name="Google Shape;409;p38"/>
          <p:cNvSpPr/>
          <p:nvPr/>
        </p:nvSpPr>
        <p:spPr>
          <a:xfrm>
            <a:off x="47400" y="4515375"/>
            <a:ext cx="960000" cy="6282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0"/>
          <p:cNvSpPr txBox="1">
            <a:spLocks noGrp="1"/>
          </p:cNvSpPr>
          <p:nvPr>
            <p:ph type="title"/>
          </p:nvPr>
        </p:nvSpPr>
        <p:spPr>
          <a:xfrm>
            <a:off x="475075" y="2073375"/>
            <a:ext cx="8277000" cy="1105800"/>
          </a:xfrm>
          <a:prstGeom prst="rect">
            <a:avLst/>
          </a:prstGeom>
        </p:spPr>
        <p:txBody>
          <a:bodyPr spcFirstLastPara="1" wrap="square" lIns="180000" tIns="0" rIns="72000" bIns="46800" anchor="t" anchorCtr="0">
            <a:normAutofit fontScale="90000"/>
          </a:bodyPr>
          <a:lstStyle/>
          <a:p>
            <a:pPr marL="457200" lvl="0" indent="-331470" algn="l" rtl="0">
              <a:spcBef>
                <a:spcPts val="0"/>
              </a:spcBef>
              <a:spcAft>
                <a:spcPts val="0"/>
              </a:spcAft>
              <a:buSzPct val="56250"/>
              <a:buChar char="-"/>
            </a:pPr>
            <a:r>
              <a:rPr lang="fr-CH"/>
              <a:t>Baseline lattice with b2 errors in dipoles</a:t>
            </a:r>
            <a:endParaRPr/>
          </a:p>
          <a:p>
            <a:pPr marL="457200" lvl="0" indent="0" algn="l" rtl="0">
              <a:spcBef>
                <a:spcPts val="0"/>
              </a:spcBef>
              <a:spcAft>
                <a:spcPts val="0"/>
              </a:spcAft>
              <a:buNone/>
            </a:pPr>
            <a:endParaRPr b="0"/>
          </a:p>
          <a:p>
            <a:pPr marL="457200" lvl="0" indent="-331470" algn="l" rtl="0">
              <a:spcBef>
                <a:spcPts val="0"/>
              </a:spcBef>
              <a:spcAft>
                <a:spcPts val="0"/>
              </a:spcAft>
              <a:buSzPct val="56250"/>
              <a:buChar char="-"/>
            </a:pPr>
            <a:r>
              <a:rPr lang="fr-CH" b="0"/>
              <a:t>HTS combined function magnets lattice</a:t>
            </a:r>
            <a:endParaRPr b="0"/>
          </a:p>
        </p:txBody>
      </p:sp>
      <p:sp>
        <p:nvSpPr>
          <p:cNvPr id="158" name="Google Shape;158;p20"/>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None/>
            </a:pPr>
            <a:fld id="{00000000-1234-1234-1234-123412341234}" type="slidenum">
              <a:rPr lang="fr-CH"/>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1"/>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fr-CH"/>
              <a:t>4</a:t>
            </a:fld>
            <a:endParaRPr/>
          </a:p>
        </p:txBody>
      </p:sp>
      <p:sp>
        <p:nvSpPr>
          <p:cNvPr id="165" name="Google Shape;165;p21"/>
          <p:cNvSpPr txBox="1"/>
          <p:nvPr/>
        </p:nvSpPr>
        <p:spPr>
          <a:xfrm>
            <a:off x="485850" y="1012263"/>
            <a:ext cx="5504700" cy="4012800"/>
          </a:xfrm>
          <a:prstGeom prst="rect">
            <a:avLst/>
          </a:prstGeom>
          <a:noFill/>
          <a:ln>
            <a:noFill/>
          </a:ln>
        </p:spPr>
        <p:txBody>
          <a:bodyPr spcFirstLastPara="1" wrap="square" lIns="91425" tIns="91425" rIns="91425" bIns="91425" anchor="t" anchorCtr="0">
            <a:spAutoFit/>
          </a:bodyPr>
          <a:lstStyle/>
          <a:p>
            <a:pPr marL="457200" lvl="0" indent="-317500" algn="just" rtl="0">
              <a:spcBef>
                <a:spcPts val="0"/>
              </a:spcBef>
              <a:spcAft>
                <a:spcPts val="0"/>
              </a:spcAft>
              <a:buClr>
                <a:srgbClr val="212121"/>
              </a:buClr>
              <a:buSzPts val="1400"/>
              <a:buChar char="●"/>
            </a:pPr>
            <a:r>
              <a:rPr lang="fr-CH">
                <a:solidFill>
                  <a:srgbClr val="212121"/>
                </a:solidFill>
              </a:rPr>
              <a:t>The magnet design team predicts a </a:t>
            </a:r>
            <a:r>
              <a:rPr lang="fr-CH" b="1">
                <a:solidFill>
                  <a:srgbClr val="212121"/>
                </a:solidFill>
              </a:rPr>
              <a:t>systematic quadrupolar error “b2” </a:t>
            </a:r>
            <a:r>
              <a:rPr lang="fr-CH">
                <a:solidFill>
                  <a:srgbClr val="212121"/>
                </a:solidFill>
              </a:rPr>
              <a:t>in the arc dipoles. </a:t>
            </a:r>
            <a:endParaRPr>
              <a:solidFill>
                <a:srgbClr val="212121"/>
              </a:solidFill>
            </a:endParaRPr>
          </a:p>
          <a:p>
            <a:pPr marL="457200" lvl="0" indent="0" algn="just" rtl="0">
              <a:spcBef>
                <a:spcPts val="0"/>
              </a:spcBef>
              <a:spcAft>
                <a:spcPts val="0"/>
              </a:spcAft>
              <a:buNone/>
            </a:pPr>
            <a:endParaRPr>
              <a:solidFill>
                <a:srgbClr val="212121"/>
              </a:solidFill>
            </a:endParaRPr>
          </a:p>
          <a:p>
            <a:pPr marL="457200" lvl="0" indent="-317500" algn="just" rtl="0">
              <a:spcBef>
                <a:spcPts val="0"/>
              </a:spcBef>
              <a:spcAft>
                <a:spcPts val="0"/>
              </a:spcAft>
              <a:buClr>
                <a:srgbClr val="212121"/>
              </a:buClr>
              <a:buSzPts val="1400"/>
              <a:buChar char="●"/>
            </a:pPr>
            <a:r>
              <a:rPr lang="fr-CH">
                <a:solidFill>
                  <a:srgbClr val="212121"/>
                </a:solidFill>
              </a:rPr>
              <a:t>“b2” means the normalized term for the quadrupolar error in the dipole with a specific radius </a:t>
            </a:r>
            <a:r>
              <a:rPr lang="fr-CH" b="1">
                <a:solidFill>
                  <a:srgbClr val="212121"/>
                </a:solidFill>
              </a:rPr>
              <a:t>expressed in units of 10</a:t>
            </a:r>
            <a:r>
              <a:rPr lang="fr-CH" b="1" baseline="30000">
                <a:solidFill>
                  <a:srgbClr val="212121"/>
                </a:solidFill>
              </a:rPr>
              <a:t>-4</a:t>
            </a:r>
            <a:r>
              <a:rPr lang="fr-CH">
                <a:solidFill>
                  <a:srgbClr val="212121"/>
                </a:solidFill>
              </a:rPr>
              <a:t>, not in Tesla, the estimate from magnets is 4 units. </a:t>
            </a:r>
            <a:endParaRPr>
              <a:solidFill>
                <a:srgbClr val="212121"/>
              </a:solidFill>
            </a:endParaRPr>
          </a:p>
          <a:p>
            <a:pPr marL="457200" lvl="0" indent="0" algn="just" rtl="0">
              <a:spcBef>
                <a:spcPts val="0"/>
              </a:spcBef>
              <a:spcAft>
                <a:spcPts val="0"/>
              </a:spcAft>
              <a:buNone/>
            </a:pPr>
            <a:endParaRPr>
              <a:solidFill>
                <a:srgbClr val="212121"/>
              </a:solidFill>
            </a:endParaRPr>
          </a:p>
          <a:p>
            <a:pPr marL="457200" lvl="0" indent="-317500" algn="just" rtl="0">
              <a:lnSpc>
                <a:spcPct val="115000"/>
              </a:lnSpc>
              <a:spcBef>
                <a:spcPts val="0"/>
              </a:spcBef>
              <a:spcAft>
                <a:spcPts val="0"/>
              </a:spcAft>
              <a:buClr>
                <a:srgbClr val="212121"/>
              </a:buClr>
              <a:buSzPts val="1400"/>
              <a:buChar char="●"/>
            </a:pPr>
            <a:r>
              <a:rPr lang="fr-CH">
                <a:highlight>
                  <a:srgbClr val="FFFFFF"/>
                </a:highlight>
              </a:rPr>
              <a:t>The sign of the quadrupolar error depends on whether the beam is on the inside or outside aperture of the dipoles but has the same magnitude in both cases.</a:t>
            </a:r>
            <a:endParaRPr>
              <a:highlight>
                <a:srgbClr val="FFFFFF"/>
              </a:highlight>
            </a:endParaRPr>
          </a:p>
          <a:p>
            <a:pPr marL="457200" lvl="0" indent="-317500" algn="just" rtl="0">
              <a:lnSpc>
                <a:spcPct val="115000"/>
              </a:lnSpc>
              <a:spcBef>
                <a:spcPts val="0"/>
              </a:spcBef>
              <a:spcAft>
                <a:spcPts val="0"/>
              </a:spcAft>
              <a:buClr>
                <a:srgbClr val="212121"/>
              </a:buClr>
              <a:buSzPts val="1400"/>
              <a:buChar char="●"/>
            </a:pPr>
            <a:r>
              <a:rPr lang="fr-CH">
                <a:highlight>
                  <a:srgbClr val="FFFFFF"/>
                </a:highlight>
              </a:rPr>
              <a:t>The beams cross in the IPs and the Intermediate Straight Sections (ISSs), moving from the inside to the outside of the ring or vice versa. Therefore the sign of the quadrupolar error depends on the arc in which the dipole is located.</a:t>
            </a:r>
            <a:endParaRPr>
              <a:highlight>
                <a:srgbClr val="FFFFFF"/>
              </a:highlight>
            </a:endParaRPr>
          </a:p>
          <a:p>
            <a:pPr marL="0" lvl="0" indent="0" algn="l" rtl="0">
              <a:spcBef>
                <a:spcPts val="0"/>
              </a:spcBef>
              <a:spcAft>
                <a:spcPts val="0"/>
              </a:spcAft>
              <a:buNone/>
            </a:pPr>
            <a:endParaRPr sz="1000"/>
          </a:p>
          <a:p>
            <a:pPr marL="457200" lvl="0" indent="-317500" algn="just" rtl="0">
              <a:spcBef>
                <a:spcPts val="0"/>
              </a:spcBef>
              <a:spcAft>
                <a:spcPts val="0"/>
              </a:spcAft>
              <a:buSzPts val="1400"/>
              <a:buChar char="●"/>
            </a:pPr>
            <a:r>
              <a:rPr lang="fr-CH"/>
              <a:t>What is it the maximum the b2 errors to get a beta beating of 1%?</a:t>
            </a:r>
            <a:endParaRPr/>
          </a:p>
        </p:txBody>
      </p:sp>
      <p:pic>
        <p:nvPicPr>
          <p:cNvPr id="166" name="Google Shape;166;p21"/>
          <p:cNvPicPr preferRelativeResize="0"/>
          <p:nvPr/>
        </p:nvPicPr>
        <p:blipFill>
          <a:blip r:embed="rId3">
            <a:alphaModFix/>
          </a:blip>
          <a:stretch>
            <a:fillRect/>
          </a:stretch>
        </p:blipFill>
        <p:spPr>
          <a:xfrm>
            <a:off x="6258275" y="1488075"/>
            <a:ext cx="2501975" cy="2317772"/>
          </a:xfrm>
          <a:prstGeom prst="rect">
            <a:avLst/>
          </a:prstGeom>
          <a:noFill/>
          <a:ln>
            <a:noFill/>
          </a:ln>
        </p:spPr>
      </p:pic>
      <p:sp>
        <p:nvSpPr>
          <p:cNvPr id="167" name="Google Shape;167;p21"/>
          <p:cNvSpPr txBox="1"/>
          <p:nvPr/>
        </p:nvSpPr>
        <p:spPr>
          <a:xfrm>
            <a:off x="6964747" y="1576773"/>
            <a:ext cx="4899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2000" b="1"/>
              <a:t>+</a:t>
            </a:r>
            <a:endParaRPr sz="2000" b="1"/>
          </a:p>
        </p:txBody>
      </p:sp>
      <p:sp>
        <p:nvSpPr>
          <p:cNvPr id="168" name="Google Shape;168;p21"/>
          <p:cNvSpPr txBox="1"/>
          <p:nvPr/>
        </p:nvSpPr>
        <p:spPr>
          <a:xfrm>
            <a:off x="8149917" y="3103003"/>
            <a:ext cx="4899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2000" b="1"/>
              <a:t>+</a:t>
            </a:r>
            <a:endParaRPr sz="2000" b="1"/>
          </a:p>
        </p:txBody>
      </p:sp>
      <p:sp>
        <p:nvSpPr>
          <p:cNvPr id="169" name="Google Shape;169;p21"/>
          <p:cNvSpPr txBox="1"/>
          <p:nvPr/>
        </p:nvSpPr>
        <p:spPr>
          <a:xfrm>
            <a:off x="8149917" y="1498200"/>
            <a:ext cx="4899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2800" b="1"/>
              <a:t>-</a:t>
            </a:r>
            <a:endParaRPr sz="2800" b="1"/>
          </a:p>
        </p:txBody>
      </p:sp>
      <p:sp>
        <p:nvSpPr>
          <p:cNvPr id="170" name="Google Shape;170;p21"/>
          <p:cNvSpPr txBox="1"/>
          <p:nvPr/>
        </p:nvSpPr>
        <p:spPr>
          <a:xfrm>
            <a:off x="6964747" y="3024430"/>
            <a:ext cx="4899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2800" b="1"/>
              <a:t>-</a:t>
            </a:r>
            <a:endParaRPr sz="2800" b="1"/>
          </a:p>
        </p:txBody>
      </p:sp>
      <p:sp>
        <p:nvSpPr>
          <p:cNvPr id="171" name="Google Shape;171;p21"/>
          <p:cNvSpPr txBox="1">
            <a:spLocks noGrp="1"/>
          </p:cNvSpPr>
          <p:nvPr>
            <p:ph type="title" idx="4294967295"/>
          </p:nvPr>
        </p:nvSpPr>
        <p:spPr>
          <a:xfrm>
            <a:off x="790800" y="285275"/>
            <a:ext cx="8520600" cy="492600"/>
          </a:xfrm>
          <a:prstGeom prst="rect">
            <a:avLst/>
          </a:prstGeom>
        </p:spPr>
        <p:txBody>
          <a:bodyPr spcFirstLastPara="1" wrap="square" lIns="180000" tIns="0" rIns="72000" bIns="46800" anchor="t" anchorCtr="0">
            <a:normAutofit/>
          </a:bodyPr>
          <a:lstStyle/>
          <a:p>
            <a:pPr marL="0" lvl="0" indent="0" algn="l" rtl="0">
              <a:spcBef>
                <a:spcPts val="0"/>
              </a:spcBef>
              <a:spcAft>
                <a:spcPts val="0"/>
              </a:spcAft>
              <a:buNone/>
            </a:pPr>
            <a:r>
              <a:rPr lang="fr-CH"/>
              <a:t>Systematic b2 error in Dipoles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pic>
        <p:nvPicPr>
          <p:cNvPr id="176" name="Google Shape;176;p22"/>
          <p:cNvPicPr preferRelativeResize="0"/>
          <p:nvPr/>
        </p:nvPicPr>
        <p:blipFill rotWithShape="1">
          <a:blip r:embed="rId3">
            <a:alphaModFix/>
          </a:blip>
          <a:srcRect t="9665"/>
          <a:stretch/>
        </p:blipFill>
        <p:spPr>
          <a:xfrm>
            <a:off x="4402575" y="2559640"/>
            <a:ext cx="4741375" cy="2123484"/>
          </a:xfrm>
          <a:prstGeom prst="rect">
            <a:avLst/>
          </a:prstGeom>
          <a:noFill/>
          <a:ln>
            <a:noFill/>
          </a:ln>
        </p:spPr>
      </p:pic>
      <p:sp>
        <p:nvSpPr>
          <p:cNvPr id="177" name="Google Shape;177;p22"/>
          <p:cNvSpPr txBox="1"/>
          <p:nvPr/>
        </p:nvSpPr>
        <p:spPr>
          <a:xfrm>
            <a:off x="599600" y="4748150"/>
            <a:ext cx="3588600" cy="400200"/>
          </a:xfrm>
          <a:prstGeom prst="rect">
            <a:avLst/>
          </a:prstGeom>
          <a:noFill/>
          <a:ln>
            <a:noFill/>
          </a:ln>
        </p:spPr>
        <p:txBody>
          <a:bodyPr spcFirstLastPara="1" wrap="square" lIns="91425" tIns="91425" rIns="91425" bIns="91425" anchor="t" anchorCtr="0">
            <a:spAutoFit/>
          </a:bodyPr>
          <a:lstStyle/>
          <a:p>
            <a:pPr marL="0" marR="0" lvl="0" indent="0" algn="l" rtl="0">
              <a:spcBef>
                <a:spcPts val="0"/>
              </a:spcBef>
              <a:spcAft>
                <a:spcPts val="0"/>
              </a:spcAft>
              <a:buNone/>
            </a:pPr>
            <a:r>
              <a:rPr lang="fr-CH">
                <a:solidFill>
                  <a:schemeClr val="dk1"/>
                </a:solidFill>
              </a:rPr>
              <a:t>https://indico.cern.ch/event/1167740/</a:t>
            </a:r>
            <a:endParaRPr sz="1400">
              <a:solidFill>
                <a:schemeClr val="dk1"/>
              </a:solidFill>
              <a:latin typeface="Arial"/>
              <a:ea typeface="Arial"/>
              <a:cs typeface="Arial"/>
              <a:sym typeface="Arial"/>
            </a:endParaRPr>
          </a:p>
        </p:txBody>
      </p:sp>
      <p:sp>
        <p:nvSpPr>
          <p:cNvPr id="178" name="Google Shape;178;p22"/>
          <p:cNvSpPr txBox="1"/>
          <p:nvPr/>
        </p:nvSpPr>
        <p:spPr>
          <a:xfrm>
            <a:off x="963475" y="187645"/>
            <a:ext cx="4712700" cy="471900"/>
          </a:xfrm>
          <a:prstGeom prst="rect">
            <a:avLst/>
          </a:prstGeom>
          <a:noFill/>
          <a:ln>
            <a:noFill/>
          </a:ln>
        </p:spPr>
        <p:txBody>
          <a:bodyPr spcFirstLastPara="1" wrap="square" lIns="135000" tIns="0" rIns="54000" bIns="35100" anchor="t" anchorCtr="0">
            <a:normAutofit/>
          </a:bodyPr>
          <a:lstStyle/>
          <a:p>
            <a:pPr marL="0" marR="0" lvl="0" indent="0" algn="l" rtl="0">
              <a:lnSpc>
                <a:spcPct val="80000"/>
              </a:lnSpc>
              <a:spcBef>
                <a:spcPts val="0"/>
              </a:spcBef>
              <a:spcAft>
                <a:spcPts val="0"/>
              </a:spcAft>
              <a:buClr>
                <a:schemeClr val="dk1"/>
              </a:buClr>
              <a:buSzPts val="3200"/>
              <a:buFont typeface="Libre Franklin"/>
              <a:buNone/>
            </a:pPr>
            <a:r>
              <a:rPr lang="fr-CH" sz="3200" b="1" i="0" u="none">
                <a:solidFill>
                  <a:schemeClr val="dk1"/>
                </a:solidFill>
                <a:latin typeface="Libre Franklin"/>
                <a:ea typeface="Libre Franklin"/>
                <a:cs typeface="Libre Franklin"/>
                <a:sym typeface="Libre Franklin"/>
              </a:rPr>
              <a:t>I</a:t>
            </a:r>
            <a:r>
              <a:rPr lang="fr-CH" sz="3200" b="1">
                <a:solidFill>
                  <a:schemeClr val="dk1"/>
                </a:solidFill>
                <a:latin typeface="Libre Franklin"/>
                <a:ea typeface="Libre Franklin"/>
                <a:cs typeface="Libre Franklin"/>
                <a:sym typeface="Libre Franklin"/>
              </a:rPr>
              <a:t>mpact on the Optics</a:t>
            </a:r>
            <a:endParaRPr sz="3200" b="1" i="0" u="none">
              <a:solidFill>
                <a:schemeClr val="dk1"/>
              </a:solidFill>
              <a:latin typeface="Libre Franklin"/>
              <a:ea typeface="Libre Franklin"/>
              <a:cs typeface="Libre Franklin"/>
              <a:sym typeface="Libre Franklin"/>
            </a:endParaRPr>
          </a:p>
        </p:txBody>
      </p:sp>
      <p:sp>
        <p:nvSpPr>
          <p:cNvPr id="179" name="Google Shape;179;p22"/>
          <p:cNvSpPr txBox="1"/>
          <p:nvPr/>
        </p:nvSpPr>
        <p:spPr>
          <a:xfrm>
            <a:off x="6858000" y="1860675"/>
            <a:ext cx="1938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180" name="Google Shape;180;p22"/>
          <p:cNvSpPr txBox="1"/>
          <p:nvPr/>
        </p:nvSpPr>
        <p:spPr>
          <a:xfrm>
            <a:off x="492350" y="887500"/>
            <a:ext cx="3803100" cy="3848100"/>
          </a:xfrm>
          <a:prstGeom prst="rect">
            <a:avLst/>
          </a:prstGeom>
          <a:noFill/>
          <a:ln>
            <a:noFill/>
          </a:ln>
        </p:spPr>
        <p:txBody>
          <a:bodyPr spcFirstLastPara="1" wrap="square" lIns="91425" tIns="91425" rIns="91425" bIns="91425" anchor="t" anchorCtr="0">
            <a:spAutoFit/>
          </a:bodyPr>
          <a:lstStyle/>
          <a:p>
            <a:pPr marL="457200" lvl="0" indent="-317500" algn="just" rtl="0">
              <a:spcBef>
                <a:spcPts val="0"/>
              </a:spcBef>
              <a:spcAft>
                <a:spcPts val="0"/>
              </a:spcAft>
              <a:buSzPts val="1400"/>
              <a:buChar char="●"/>
            </a:pPr>
            <a:r>
              <a:rPr lang="fr-CH"/>
              <a:t>To obtain a beta-beating of 1%, several values of b2 were reviewed, 1.6x10</a:t>
            </a:r>
            <a:r>
              <a:rPr lang="fr-CH" baseline="30000"/>
              <a:t>-4 </a:t>
            </a:r>
            <a:r>
              <a:rPr lang="fr-CH"/>
              <a:t>gives said value.</a:t>
            </a:r>
            <a:endParaRPr>
              <a:highlight>
                <a:srgbClr val="FFFFFF"/>
              </a:highlight>
            </a:endParaRPr>
          </a:p>
          <a:p>
            <a:pPr marL="457200" lvl="0" indent="0" algn="just" rtl="0">
              <a:spcBef>
                <a:spcPts val="0"/>
              </a:spcBef>
              <a:spcAft>
                <a:spcPts val="0"/>
              </a:spcAft>
              <a:buNone/>
            </a:pPr>
            <a:endParaRPr>
              <a:highlight>
                <a:srgbClr val="FFFFFF"/>
              </a:highlight>
            </a:endParaRPr>
          </a:p>
          <a:p>
            <a:pPr marL="457200" lvl="0" indent="-317500" algn="just" rtl="0">
              <a:spcBef>
                <a:spcPts val="0"/>
              </a:spcBef>
              <a:spcAft>
                <a:spcPts val="0"/>
              </a:spcAft>
              <a:buSzPts val="1400"/>
              <a:buChar char="●"/>
            </a:pPr>
            <a:r>
              <a:rPr lang="fr-CH">
                <a:highlight>
                  <a:srgbClr val="FFFFFF"/>
                </a:highlight>
              </a:rPr>
              <a:t>Apart from the change of tune, we can also look at the </a:t>
            </a:r>
            <a:r>
              <a:rPr lang="fr-CH" b="1">
                <a:highlight>
                  <a:srgbClr val="FFFFFF"/>
                </a:highlight>
              </a:rPr>
              <a:t>change in beta function</a:t>
            </a:r>
            <a:r>
              <a:rPr lang="fr-CH">
                <a:highlight>
                  <a:srgbClr val="FFFFFF"/>
                </a:highlight>
              </a:rPr>
              <a:t> due to the b2 errors.</a:t>
            </a:r>
            <a:endParaRPr>
              <a:highlight>
                <a:srgbClr val="FFFFFF"/>
              </a:highlight>
            </a:endParaRPr>
          </a:p>
          <a:p>
            <a:pPr marL="457200" lvl="0" indent="0" algn="just" rtl="0">
              <a:spcBef>
                <a:spcPts val="0"/>
              </a:spcBef>
              <a:spcAft>
                <a:spcPts val="0"/>
              </a:spcAft>
              <a:buNone/>
            </a:pPr>
            <a:endParaRPr>
              <a:highlight>
                <a:srgbClr val="FFFFFF"/>
              </a:highlight>
            </a:endParaRPr>
          </a:p>
          <a:p>
            <a:pPr marL="457200" lvl="0" indent="-317500" algn="just" rtl="0">
              <a:spcBef>
                <a:spcPts val="0"/>
              </a:spcBef>
              <a:spcAft>
                <a:spcPts val="0"/>
              </a:spcAft>
              <a:buSzPts val="1400"/>
              <a:buChar char="●"/>
            </a:pPr>
            <a:r>
              <a:rPr lang="fr-CH">
                <a:highlight>
                  <a:schemeClr val="lt1"/>
                </a:highlight>
              </a:rPr>
              <a:t>The horizontal and vertical tune changes 1.0x10</a:t>
            </a:r>
            <a:r>
              <a:rPr lang="fr-CH" baseline="30000">
                <a:highlight>
                  <a:schemeClr val="lt1"/>
                </a:highlight>
              </a:rPr>
              <a:t>-2</a:t>
            </a:r>
            <a:r>
              <a:rPr lang="fr-CH">
                <a:highlight>
                  <a:schemeClr val="lt1"/>
                </a:highlight>
              </a:rPr>
              <a:t> and 7.6x10</a:t>
            </a:r>
            <a:r>
              <a:rPr lang="fr-CH" baseline="30000">
                <a:highlight>
                  <a:schemeClr val="lt1"/>
                </a:highlight>
              </a:rPr>
              <a:t>-3</a:t>
            </a:r>
            <a:r>
              <a:rPr lang="fr-CH">
                <a:highlight>
                  <a:schemeClr val="lt1"/>
                </a:highlight>
              </a:rPr>
              <a:t> respectively.</a:t>
            </a:r>
            <a:endParaRPr>
              <a:highlight>
                <a:srgbClr val="FFFFFF"/>
              </a:highlight>
            </a:endParaRPr>
          </a:p>
          <a:p>
            <a:pPr marL="457200" lvl="0" indent="0" algn="just" rtl="0">
              <a:spcBef>
                <a:spcPts val="0"/>
              </a:spcBef>
              <a:spcAft>
                <a:spcPts val="0"/>
              </a:spcAft>
              <a:buNone/>
            </a:pPr>
            <a:endParaRPr>
              <a:highlight>
                <a:srgbClr val="FFFFFF"/>
              </a:highlight>
            </a:endParaRPr>
          </a:p>
          <a:p>
            <a:pPr marL="457200" lvl="0" indent="-317500" algn="just" rtl="0">
              <a:spcBef>
                <a:spcPts val="0"/>
              </a:spcBef>
              <a:spcAft>
                <a:spcPts val="0"/>
              </a:spcAft>
              <a:buSzPts val="1400"/>
              <a:buChar char="●"/>
            </a:pPr>
            <a:r>
              <a:rPr lang="fr-CH">
                <a:highlight>
                  <a:srgbClr val="FFFFFF"/>
                </a:highlight>
              </a:rPr>
              <a:t>Integrate the errors in the lattice is possible with the matching function.</a:t>
            </a:r>
            <a:endParaRPr>
              <a:highlight>
                <a:srgbClr val="FFFFFF"/>
              </a:highlight>
            </a:endParaRPr>
          </a:p>
          <a:p>
            <a:pPr marL="457200" lvl="0" indent="0" algn="just" rtl="0">
              <a:spcBef>
                <a:spcPts val="0"/>
              </a:spcBef>
              <a:spcAft>
                <a:spcPts val="0"/>
              </a:spcAft>
              <a:buNone/>
            </a:pPr>
            <a:endParaRPr>
              <a:highlight>
                <a:srgbClr val="FFFFFF"/>
              </a:highlight>
            </a:endParaRPr>
          </a:p>
          <a:p>
            <a:pPr marL="914400" lvl="0" indent="0" algn="just" rtl="0">
              <a:spcBef>
                <a:spcPts val="0"/>
              </a:spcBef>
              <a:spcAft>
                <a:spcPts val="0"/>
              </a:spcAft>
              <a:buNone/>
            </a:pPr>
            <a:endParaRPr>
              <a:highlight>
                <a:srgbClr val="FFFFFF"/>
              </a:highlight>
            </a:endParaRPr>
          </a:p>
          <a:p>
            <a:pPr marL="0" lvl="0" indent="0" algn="l" rtl="0">
              <a:spcBef>
                <a:spcPts val="0"/>
              </a:spcBef>
              <a:spcAft>
                <a:spcPts val="0"/>
              </a:spcAft>
              <a:buNone/>
            </a:pPr>
            <a:endParaRPr/>
          </a:p>
        </p:txBody>
      </p:sp>
      <p:sp>
        <p:nvSpPr>
          <p:cNvPr id="181" name="Google Shape;181;p22"/>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fr-CH"/>
              <a:t>5</a:t>
            </a:fld>
            <a:endParaRPr/>
          </a:p>
        </p:txBody>
      </p:sp>
      <p:pic>
        <p:nvPicPr>
          <p:cNvPr id="182" name="Google Shape;182;p22"/>
          <p:cNvPicPr preferRelativeResize="0"/>
          <p:nvPr/>
        </p:nvPicPr>
        <p:blipFill>
          <a:blip r:embed="rId4">
            <a:alphaModFix/>
          </a:blip>
          <a:stretch>
            <a:fillRect/>
          </a:stretch>
        </p:blipFill>
        <p:spPr>
          <a:xfrm>
            <a:off x="5199487" y="1168675"/>
            <a:ext cx="3147551" cy="88185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3"/>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None/>
            </a:pPr>
            <a:fld id="{00000000-1234-1234-1234-123412341234}" type="slidenum">
              <a:rPr lang="fr-CH"/>
              <a:t>6</a:t>
            </a:fld>
            <a:endParaRPr/>
          </a:p>
        </p:txBody>
      </p:sp>
      <p:sp>
        <p:nvSpPr>
          <p:cNvPr id="189" name="Google Shape;189;p23"/>
          <p:cNvSpPr txBox="1"/>
          <p:nvPr/>
        </p:nvSpPr>
        <p:spPr>
          <a:xfrm>
            <a:off x="963475" y="187650"/>
            <a:ext cx="6113100" cy="652500"/>
          </a:xfrm>
          <a:prstGeom prst="rect">
            <a:avLst/>
          </a:prstGeom>
          <a:noFill/>
          <a:ln>
            <a:noFill/>
          </a:ln>
        </p:spPr>
        <p:txBody>
          <a:bodyPr spcFirstLastPara="1" wrap="square" lIns="135000" tIns="0" rIns="54000" bIns="35100" anchor="t" anchorCtr="0">
            <a:normAutofit/>
          </a:bodyPr>
          <a:lstStyle/>
          <a:p>
            <a:pPr marL="0" marR="0" lvl="0" indent="0" algn="l" rtl="0">
              <a:lnSpc>
                <a:spcPct val="80000"/>
              </a:lnSpc>
              <a:spcBef>
                <a:spcPts val="0"/>
              </a:spcBef>
              <a:spcAft>
                <a:spcPts val="0"/>
              </a:spcAft>
              <a:buClr>
                <a:schemeClr val="dk1"/>
              </a:buClr>
              <a:buSzPts val="3200"/>
              <a:buFont typeface="Libre Franklin"/>
              <a:buNone/>
            </a:pPr>
            <a:r>
              <a:rPr lang="fr-CH" sz="3200" b="1">
                <a:solidFill>
                  <a:schemeClr val="dk1"/>
                </a:solidFill>
                <a:latin typeface="Libre Franklin"/>
                <a:ea typeface="Libre Franklin"/>
                <a:cs typeface="Libre Franklin"/>
                <a:sym typeface="Libre Franklin"/>
              </a:rPr>
              <a:t>Matching with MAD-X</a:t>
            </a:r>
            <a:endParaRPr sz="3200" b="1" i="0" u="none">
              <a:solidFill>
                <a:schemeClr val="dk1"/>
              </a:solidFill>
              <a:latin typeface="Libre Franklin"/>
              <a:ea typeface="Libre Franklin"/>
              <a:cs typeface="Libre Franklin"/>
              <a:sym typeface="Libre Franklin"/>
            </a:endParaRPr>
          </a:p>
        </p:txBody>
      </p:sp>
      <p:sp>
        <p:nvSpPr>
          <p:cNvPr id="190" name="Google Shape;190;p23"/>
          <p:cNvSpPr txBox="1">
            <a:spLocks noGrp="1"/>
          </p:cNvSpPr>
          <p:nvPr>
            <p:ph type="body" idx="4294967295"/>
          </p:nvPr>
        </p:nvSpPr>
        <p:spPr>
          <a:xfrm>
            <a:off x="457350" y="1028775"/>
            <a:ext cx="6914100" cy="3522300"/>
          </a:xfrm>
          <a:prstGeom prst="rect">
            <a:avLst/>
          </a:prstGeom>
        </p:spPr>
        <p:txBody>
          <a:bodyPr spcFirstLastPara="1" wrap="square" lIns="180000" tIns="45700" rIns="91425" bIns="45700" anchor="t" anchorCtr="0">
            <a:normAutofit/>
          </a:bodyPr>
          <a:lstStyle/>
          <a:p>
            <a:pPr marL="457200" lvl="0" indent="-317500" algn="just" rtl="0">
              <a:lnSpc>
                <a:spcPct val="150000"/>
              </a:lnSpc>
              <a:spcBef>
                <a:spcPts val="750"/>
              </a:spcBef>
              <a:spcAft>
                <a:spcPts val="0"/>
              </a:spcAft>
              <a:buSzPts val="1400"/>
              <a:buFont typeface="Arial"/>
              <a:buChar char="➔"/>
            </a:pPr>
            <a:r>
              <a:rPr lang="fr-CH" sz="1400">
                <a:solidFill>
                  <a:srgbClr val="000000"/>
                </a:solidFill>
                <a:highlight>
                  <a:srgbClr val="FFFFFF"/>
                </a:highlight>
              </a:rPr>
              <a:t>Small beta beating is tolerable in arcs but unwanted in the insertion regions.</a:t>
            </a:r>
            <a:endParaRPr sz="1400">
              <a:solidFill>
                <a:srgbClr val="000000"/>
              </a:solidFill>
              <a:highlight>
                <a:srgbClr val="FFFFFF"/>
              </a:highlight>
            </a:endParaRPr>
          </a:p>
          <a:p>
            <a:pPr marL="914400" lvl="1" indent="-317500" algn="just" rtl="0">
              <a:lnSpc>
                <a:spcPct val="150000"/>
              </a:lnSpc>
              <a:spcBef>
                <a:spcPts val="0"/>
              </a:spcBef>
              <a:spcAft>
                <a:spcPts val="0"/>
              </a:spcAft>
              <a:buSzPts val="1400"/>
              <a:buFont typeface="Arial"/>
              <a:buChar char="◆"/>
            </a:pPr>
            <a:r>
              <a:rPr lang="fr-CH" sz="1400">
                <a:solidFill>
                  <a:srgbClr val="000000"/>
                </a:solidFill>
                <a:highlight>
                  <a:srgbClr val="FFFFFF"/>
                </a:highlight>
              </a:rPr>
              <a:t>Wrong beta functions and dispersion leaking into the IP would reduce Luminosity.</a:t>
            </a:r>
            <a:endParaRPr sz="1400">
              <a:solidFill>
                <a:srgbClr val="000000"/>
              </a:solidFill>
              <a:highlight>
                <a:srgbClr val="FFFFFF"/>
              </a:highlight>
            </a:endParaRPr>
          </a:p>
          <a:p>
            <a:pPr marL="914400" lvl="1" indent="-317500" algn="just" rtl="0">
              <a:lnSpc>
                <a:spcPct val="150000"/>
              </a:lnSpc>
              <a:spcBef>
                <a:spcPts val="0"/>
              </a:spcBef>
              <a:spcAft>
                <a:spcPts val="0"/>
              </a:spcAft>
              <a:buSzPts val="1400"/>
              <a:buFont typeface="Arial"/>
              <a:buChar char="◆"/>
            </a:pPr>
            <a:r>
              <a:rPr lang="fr-CH" sz="1400">
                <a:solidFill>
                  <a:srgbClr val="000000"/>
                </a:solidFill>
                <a:highlight>
                  <a:srgbClr val="FFFFFF"/>
                </a:highlight>
              </a:rPr>
              <a:t>It is important to recover baseline optics in these region to maintain the initial parameters.</a:t>
            </a:r>
            <a:endParaRPr sz="1400">
              <a:solidFill>
                <a:srgbClr val="000000"/>
              </a:solidFill>
              <a:highlight>
                <a:srgbClr val="FFFFFF"/>
              </a:highlight>
            </a:endParaRPr>
          </a:p>
          <a:p>
            <a:pPr marL="457200" lvl="0" indent="-317500" algn="just" rtl="0">
              <a:lnSpc>
                <a:spcPct val="150000"/>
              </a:lnSpc>
              <a:spcBef>
                <a:spcPts val="0"/>
              </a:spcBef>
              <a:spcAft>
                <a:spcPts val="0"/>
              </a:spcAft>
              <a:buSzPts val="1400"/>
              <a:buFont typeface="Arial"/>
              <a:buChar char="➔"/>
            </a:pPr>
            <a:r>
              <a:rPr lang="fr-CH" sz="1400">
                <a:solidFill>
                  <a:srgbClr val="000000"/>
                </a:solidFill>
                <a:highlight>
                  <a:srgbClr val="FFFFFF"/>
                </a:highlight>
              </a:rPr>
              <a:t>This can be done using matching in MAD-X[1], using quadrupoles close to the Arc-IR interface</a:t>
            </a:r>
            <a:endParaRPr sz="1400"/>
          </a:p>
          <a:p>
            <a:pPr marL="914400" lvl="1" indent="-317500" algn="just" rtl="0">
              <a:lnSpc>
                <a:spcPct val="150000"/>
              </a:lnSpc>
              <a:spcBef>
                <a:spcPts val="0"/>
              </a:spcBef>
              <a:spcAft>
                <a:spcPts val="0"/>
              </a:spcAft>
              <a:buSzPts val="1400"/>
              <a:buFont typeface="Arial"/>
              <a:buChar char="◆"/>
            </a:pPr>
            <a:r>
              <a:rPr lang="fr-CH" sz="1400">
                <a:solidFill>
                  <a:srgbClr val="000000"/>
                </a:solidFill>
                <a:highlight>
                  <a:schemeClr val="lt1"/>
                </a:highlight>
              </a:rPr>
              <a:t>The </a:t>
            </a:r>
            <a:r>
              <a:rPr lang="fr-CH" sz="1400">
                <a:solidFill>
                  <a:srgbClr val="000000"/>
                </a:solidFill>
                <a:highlight>
                  <a:srgbClr val="FFFFFF"/>
                </a:highlight>
              </a:rPr>
              <a:t>matching with errors and the design for a new lattice are based to minimizing the differences of optical function with respect to the baseline design by Oide-san (the ideal lattice for this study).</a:t>
            </a:r>
            <a:endParaRPr sz="1400"/>
          </a:p>
        </p:txBody>
      </p:sp>
      <p:sp>
        <p:nvSpPr>
          <p:cNvPr id="191" name="Google Shape;191;p23"/>
          <p:cNvSpPr txBox="1"/>
          <p:nvPr/>
        </p:nvSpPr>
        <p:spPr>
          <a:xfrm>
            <a:off x="6255700" y="481155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a:t>[1] https://madx.web.cern.ch/madx/</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pic>
        <p:nvPicPr>
          <p:cNvPr id="197" name="Google Shape;197;p24"/>
          <p:cNvPicPr preferRelativeResize="0"/>
          <p:nvPr/>
        </p:nvPicPr>
        <p:blipFill>
          <a:blip r:embed="rId3">
            <a:alphaModFix/>
          </a:blip>
          <a:stretch>
            <a:fillRect/>
          </a:stretch>
        </p:blipFill>
        <p:spPr>
          <a:xfrm>
            <a:off x="4494050" y="358776"/>
            <a:ext cx="4539476" cy="4699999"/>
          </a:xfrm>
          <a:prstGeom prst="rect">
            <a:avLst/>
          </a:prstGeom>
          <a:noFill/>
          <a:ln>
            <a:noFill/>
          </a:ln>
        </p:spPr>
      </p:pic>
      <p:sp>
        <p:nvSpPr>
          <p:cNvPr id="198" name="Google Shape;198;p24"/>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fr-CH"/>
              <a:t>7</a:t>
            </a:fld>
            <a:endParaRPr/>
          </a:p>
        </p:txBody>
      </p:sp>
      <p:sp>
        <p:nvSpPr>
          <p:cNvPr id="199" name="Google Shape;199;p24"/>
          <p:cNvSpPr txBox="1">
            <a:spLocks noGrp="1"/>
          </p:cNvSpPr>
          <p:nvPr>
            <p:ph type="title" idx="4294967295"/>
          </p:nvPr>
        </p:nvSpPr>
        <p:spPr>
          <a:xfrm>
            <a:off x="909600" y="241475"/>
            <a:ext cx="4461000" cy="1072800"/>
          </a:xfrm>
          <a:prstGeom prst="rect">
            <a:avLst/>
          </a:prstGeom>
        </p:spPr>
        <p:txBody>
          <a:bodyPr spcFirstLastPara="1" wrap="square" lIns="180000" tIns="0" rIns="72000" bIns="46800" anchor="t" anchorCtr="0">
            <a:normAutofit/>
          </a:bodyPr>
          <a:lstStyle/>
          <a:p>
            <a:pPr marL="0" lvl="0" indent="0" algn="l" rtl="0">
              <a:spcBef>
                <a:spcPts val="0"/>
              </a:spcBef>
              <a:spcAft>
                <a:spcPts val="0"/>
              </a:spcAft>
              <a:buNone/>
            </a:pPr>
            <a:r>
              <a:rPr lang="fr-CH"/>
              <a:t>Symmetry in FCC-ee to do matching</a:t>
            </a:r>
            <a:endParaRPr/>
          </a:p>
        </p:txBody>
      </p:sp>
      <p:sp>
        <p:nvSpPr>
          <p:cNvPr id="200" name="Google Shape;200;p24"/>
          <p:cNvSpPr txBox="1"/>
          <p:nvPr/>
        </p:nvSpPr>
        <p:spPr>
          <a:xfrm rot="-5400000">
            <a:off x="-162000" y="4149350"/>
            <a:ext cx="12591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000">
                <a:solidFill>
                  <a:srgbClr val="EA1E3D"/>
                </a:solidFill>
              </a:rPr>
              <a:t>Candidacy Exam</a:t>
            </a:r>
            <a:endParaRPr sz="1000">
              <a:solidFill>
                <a:srgbClr val="EA1E3D"/>
              </a:solidFill>
            </a:endParaRPr>
          </a:p>
        </p:txBody>
      </p:sp>
      <p:pic>
        <p:nvPicPr>
          <p:cNvPr id="201" name="Google Shape;201;p24"/>
          <p:cNvPicPr preferRelativeResize="0"/>
          <p:nvPr/>
        </p:nvPicPr>
        <p:blipFill rotWithShape="1">
          <a:blip r:embed="rId3">
            <a:alphaModFix/>
          </a:blip>
          <a:srcRect l="48715" t="11298" b="43234"/>
          <a:stretch/>
        </p:blipFill>
        <p:spPr>
          <a:xfrm>
            <a:off x="0" y="3136900"/>
            <a:ext cx="2185974" cy="2006600"/>
          </a:xfrm>
          <a:prstGeom prst="rect">
            <a:avLst/>
          </a:prstGeom>
          <a:noFill/>
          <a:ln>
            <a:noFill/>
          </a:ln>
        </p:spPr>
      </p:pic>
      <p:sp>
        <p:nvSpPr>
          <p:cNvPr id="202" name="Google Shape;202;p24"/>
          <p:cNvSpPr txBox="1"/>
          <p:nvPr/>
        </p:nvSpPr>
        <p:spPr>
          <a:xfrm>
            <a:off x="628650" y="1359375"/>
            <a:ext cx="4105200" cy="19086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SzPts val="1400"/>
              <a:buChar char="❏"/>
            </a:pPr>
            <a:r>
              <a:rPr lang="fr-CH"/>
              <a:t>8 Interest Region (IR) </a:t>
            </a:r>
            <a:endParaRPr/>
          </a:p>
          <a:p>
            <a:pPr marL="0" lvl="0" indent="0" algn="l" rtl="0">
              <a:spcBef>
                <a:spcPts val="0"/>
              </a:spcBef>
              <a:spcAft>
                <a:spcPts val="0"/>
              </a:spcAft>
              <a:buNone/>
            </a:pPr>
            <a:r>
              <a:rPr lang="fr-CH"/>
              <a:t>               </a:t>
            </a:r>
            <a:r>
              <a:rPr lang="fr-CH">
                <a:solidFill>
                  <a:srgbClr val="274E13"/>
                </a:solidFill>
              </a:rPr>
              <a:t>  4 Interaction Point (IP)</a:t>
            </a:r>
            <a:endParaRPr>
              <a:solidFill>
                <a:srgbClr val="274E13"/>
              </a:solidFill>
            </a:endParaRPr>
          </a:p>
          <a:p>
            <a:pPr marL="0" lvl="0" indent="0" algn="l" rtl="0">
              <a:spcBef>
                <a:spcPts val="0"/>
              </a:spcBef>
              <a:spcAft>
                <a:spcPts val="0"/>
              </a:spcAft>
              <a:buNone/>
            </a:pPr>
            <a:r>
              <a:rPr lang="fr-CH">
                <a:solidFill>
                  <a:srgbClr val="274E13"/>
                </a:solidFill>
              </a:rPr>
              <a:t>                 4 Intermediate Straight Section (ISS)</a:t>
            </a:r>
            <a:endParaRPr>
              <a:solidFill>
                <a:srgbClr val="274E13"/>
              </a:solidFill>
            </a:endParaRPr>
          </a:p>
          <a:p>
            <a:pPr marL="457200" lvl="0" indent="-317500" algn="l" rtl="0">
              <a:spcBef>
                <a:spcPts val="0"/>
              </a:spcBef>
              <a:spcAft>
                <a:spcPts val="0"/>
              </a:spcAft>
              <a:buSzPts val="1400"/>
              <a:buChar char="❏"/>
            </a:pPr>
            <a:r>
              <a:rPr lang="fr-CH"/>
              <a:t>8 ARC</a:t>
            </a:r>
            <a:endParaRPr/>
          </a:p>
          <a:p>
            <a:pPr marL="457200" lvl="0" indent="0" algn="l" rtl="0">
              <a:spcBef>
                <a:spcPts val="0"/>
              </a:spcBef>
              <a:spcAft>
                <a:spcPts val="0"/>
              </a:spcAft>
              <a:buNone/>
            </a:pPr>
            <a:r>
              <a:rPr lang="fr-CH"/>
              <a:t>        </a:t>
            </a:r>
            <a:r>
              <a:rPr lang="fr-CH">
                <a:solidFill>
                  <a:srgbClr val="1C4587"/>
                </a:solidFill>
              </a:rPr>
              <a:t>17 super-FODO cells/ARC</a:t>
            </a:r>
            <a:endParaRPr>
              <a:solidFill>
                <a:srgbClr val="1C4587"/>
              </a:solidFill>
            </a:endParaRPr>
          </a:p>
          <a:p>
            <a:pPr marL="0" lvl="0" indent="0" algn="l" rtl="0">
              <a:spcBef>
                <a:spcPts val="0"/>
              </a:spcBef>
              <a:spcAft>
                <a:spcPts val="0"/>
              </a:spcAft>
              <a:buNone/>
            </a:pPr>
            <a:r>
              <a:rPr lang="fr-CH"/>
              <a:t>                </a:t>
            </a:r>
            <a:r>
              <a:rPr lang="fr-CH">
                <a:solidFill>
                  <a:srgbClr val="FF0000"/>
                </a:solidFill>
              </a:rPr>
              <a:t> 24 FODO </a:t>
            </a:r>
            <a:r>
              <a:rPr lang="fr-CH">
                <a:solidFill>
                  <a:srgbClr val="FF9900"/>
                </a:solidFill>
              </a:rPr>
              <a:t>cells remaining</a:t>
            </a:r>
            <a:endParaRPr>
              <a:solidFill>
                <a:srgbClr val="FF9900"/>
              </a:solidFill>
            </a:endParaRPr>
          </a:p>
          <a:p>
            <a:pPr marL="0" lvl="0" indent="0" algn="l" rtl="0">
              <a:spcBef>
                <a:spcPts val="0"/>
              </a:spcBef>
              <a:spcAft>
                <a:spcPts val="0"/>
              </a:spcAft>
              <a:buNone/>
            </a:pPr>
            <a:r>
              <a:rPr lang="fr-CH"/>
              <a:t>          —----------------------------------------</a:t>
            </a:r>
            <a:endParaRPr/>
          </a:p>
          <a:p>
            <a:pPr marL="0" lvl="0" indent="0" algn="l" rtl="0">
              <a:spcBef>
                <a:spcPts val="0"/>
              </a:spcBef>
              <a:spcAft>
                <a:spcPts val="0"/>
              </a:spcAft>
              <a:buNone/>
            </a:pPr>
            <a:r>
              <a:rPr lang="fr-CH"/>
              <a:t>            704 FODO cells in total</a:t>
            </a:r>
            <a:endParaRPr/>
          </a:p>
        </p:txBody>
      </p:sp>
      <p:sp>
        <p:nvSpPr>
          <p:cNvPr id="203" name="Google Shape;203;p24"/>
          <p:cNvSpPr txBox="1"/>
          <p:nvPr/>
        </p:nvSpPr>
        <p:spPr>
          <a:xfrm>
            <a:off x="2115050" y="3421875"/>
            <a:ext cx="2379000" cy="110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500" b="1"/>
              <a:t>Speed  up calculations using ¼ of ring due to the symmetry to do Matching</a:t>
            </a:r>
            <a:endParaRPr sz="1500" b="1"/>
          </a:p>
        </p:txBody>
      </p:sp>
      <p:sp>
        <p:nvSpPr>
          <p:cNvPr id="204" name="Google Shape;204;p24"/>
          <p:cNvSpPr txBox="1"/>
          <p:nvPr/>
        </p:nvSpPr>
        <p:spPr>
          <a:xfrm>
            <a:off x="3633525" y="4355925"/>
            <a:ext cx="14985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a:t>We are using six matching points</a:t>
            </a:r>
            <a:endParaRPr/>
          </a:p>
        </p:txBody>
      </p:sp>
      <p:sp>
        <p:nvSpPr>
          <p:cNvPr id="205" name="Google Shape;205;p24"/>
          <p:cNvSpPr/>
          <p:nvPr/>
        </p:nvSpPr>
        <p:spPr>
          <a:xfrm>
            <a:off x="2307950" y="4683975"/>
            <a:ext cx="1203600" cy="264300"/>
          </a:xfrm>
          <a:prstGeom prst="leftArrow">
            <a:avLst>
              <a:gd name="adj1" fmla="val 50000"/>
              <a:gd name="adj2" fmla="val 50000"/>
            </a:avLst>
          </a:prstGeom>
          <a:solidFill>
            <a:srgbClr val="CC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25"/>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fr-CH"/>
              <a:t>8</a:t>
            </a:fld>
            <a:endParaRPr/>
          </a:p>
        </p:txBody>
      </p:sp>
      <p:pic>
        <p:nvPicPr>
          <p:cNvPr id="212" name="Google Shape;212;p25"/>
          <p:cNvPicPr preferRelativeResize="0"/>
          <p:nvPr/>
        </p:nvPicPr>
        <p:blipFill rotWithShape="1">
          <a:blip r:embed="rId3">
            <a:alphaModFix/>
          </a:blip>
          <a:srcRect t="9690"/>
          <a:stretch/>
        </p:blipFill>
        <p:spPr>
          <a:xfrm>
            <a:off x="4459525" y="660400"/>
            <a:ext cx="4226400" cy="2130426"/>
          </a:xfrm>
          <a:prstGeom prst="rect">
            <a:avLst/>
          </a:prstGeom>
          <a:noFill/>
          <a:ln>
            <a:noFill/>
          </a:ln>
        </p:spPr>
      </p:pic>
      <p:pic>
        <p:nvPicPr>
          <p:cNvPr id="213" name="Google Shape;213;p25"/>
          <p:cNvPicPr preferRelativeResize="0"/>
          <p:nvPr/>
        </p:nvPicPr>
        <p:blipFill rotWithShape="1">
          <a:blip r:embed="rId4">
            <a:alphaModFix/>
          </a:blip>
          <a:srcRect l="-1174" t="9551" r="-1865"/>
          <a:stretch/>
        </p:blipFill>
        <p:spPr>
          <a:xfrm>
            <a:off x="4419600" y="2914650"/>
            <a:ext cx="4314825" cy="2033525"/>
          </a:xfrm>
          <a:prstGeom prst="rect">
            <a:avLst/>
          </a:prstGeom>
          <a:noFill/>
          <a:ln>
            <a:noFill/>
          </a:ln>
        </p:spPr>
      </p:pic>
      <p:sp>
        <p:nvSpPr>
          <p:cNvPr id="214" name="Google Shape;214;p25"/>
          <p:cNvSpPr txBox="1"/>
          <p:nvPr/>
        </p:nvSpPr>
        <p:spPr>
          <a:xfrm>
            <a:off x="963475" y="187650"/>
            <a:ext cx="6113100" cy="652500"/>
          </a:xfrm>
          <a:prstGeom prst="rect">
            <a:avLst/>
          </a:prstGeom>
          <a:noFill/>
          <a:ln>
            <a:noFill/>
          </a:ln>
        </p:spPr>
        <p:txBody>
          <a:bodyPr spcFirstLastPara="1" wrap="square" lIns="135000" tIns="0" rIns="54000" bIns="35100" anchor="t" anchorCtr="0">
            <a:normAutofit/>
          </a:bodyPr>
          <a:lstStyle/>
          <a:p>
            <a:pPr marL="0" marR="0" lvl="0" indent="0" algn="l" rtl="0">
              <a:lnSpc>
                <a:spcPct val="80000"/>
              </a:lnSpc>
              <a:spcBef>
                <a:spcPts val="0"/>
              </a:spcBef>
              <a:spcAft>
                <a:spcPts val="0"/>
              </a:spcAft>
              <a:buClr>
                <a:schemeClr val="dk1"/>
              </a:buClr>
              <a:buSzPts val="3200"/>
              <a:buFont typeface="Libre Franklin"/>
              <a:buNone/>
            </a:pPr>
            <a:r>
              <a:rPr lang="fr-CH" sz="3200" b="1">
                <a:solidFill>
                  <a:schemeClr val="dk1"/>
                </a:solidFill>
                <a:latin typeface="Libre Franklin"/>
                <a:ea typeface="Libre Franklin"/>
                <a:cs typeface="Libre Franklin"/>
                <a:sym typeface="Libre Franklin"/>
              </a:rPr>
              <a:t>Results of Matching</a:t>
            </a:r>
            <a:endParaRPr sz="3200" b="1" i="0" u="none">
              <a:solidFill>
                <a:schemeClr val="dk1"/>
              </a:solidFill>
              <a:latin typeface="Libre Franklin"/>
              <a:ea typeface="Libre Franklin"/>
              <a:cs typeface="Libre Franklin"/>
              <a:sym typeface="Libre Franklin"/>
            </a:endParaRPr>
          </a:p>
        </p:txBody>
      </p:sp>
      <p:sp>
        <p:nvSpPr>
          <p:cNvPr id="215" name="Google Shape;215;p25"/>
          <p:cNvSpPr txBox="1">
            <a:spLocks noGrp="1"/>
          </p:cNvSpPr>
          <p:nvPr>
            <p:ph type="body" idx="4294967295"/>
          </p:nvPr>
        </p:nvSpPr>
        <p:spPr>
          <a:xfrm>
            <a:off x="374400" y="777875"/>
            <a:ext cx="4042500" cy="4171800"/>
          </a:xfrm>
          <a:prstGeom prst="rect">
            <a:avLst/>
          </a:prstGeom>
        </p:spPr>
        <p:txBody>
          <a:bodyPr spcFirstLastPara="1" wrap="square" lIns="180000" tIns="45700" rIns="91425" bIns="45700" anchor="t" anchorCtr="0">
            <a:normAutofit/>
          </a:bodyPr>
          <a:lstStyle/>
          <a:p>
            <a:pPr marL="457200" lvl="0" indent="-317500" algn="just" rtl="0">
              <a:spcBef>
                <a:spcPts val="750"/>
              </a:spcBef>
              <a:spcAft>
                <a:spcPts val="0"/>
              </a:spcAft>
              <a:buSzPts val="1400"/>
              <a:buChar char="➔"/>
            </a:pPr>
            <a:r>
              <a:rPr lang="fr-CH" sz="1400"/>
              <a:t>After the matching, the original tunes are recovered.</a:t>
            </a:r>
            <a:endParaRPr sz="1400"/>
          </a:p>
          <a:p>
            <a:pPr marL="457200" lvl="0" indent="-317500" algn="just" rtl="0">
              <a:spcBef>
                <a:spcPts val="0"/>
              </a:spcBef>
              <a:spcAft>
                <a:spcPts val="0"/>
              </a:spcAft>
              <a:buSzPts val="1400"/>
              <a:buChar char="➔"/>
            </a:pPr>
            <a:r>
              <a:rPr lang="fr-CH" sz="1400"/>
              <a:t>The </a:t>
            </a:r>
            <a:r>
              <a:rPr lang="fr-CH" sz="1400">
                <a:solidFill>
                  <a:srgbClr val="000000"/>
                </a:solidFill>
                <a:highlight>
                  <a:schemeClr val="lt1"/>
                </a:highlight>
              </a:rPr>
              <a:t>β</a:t>
            </a:r>
            <a:r>
              <a:rPr lang="fr-CH" sz="1400"/>
              <a:t>* in the horizontal and vertical planes are also the same as before.</a:t>
            </a:r>
            <a:endParaRPr sz="1400"/>
          </a:p>
          <a:p>
            <a:pPr marL="457200" lvl="0" indent="0" algn="just" rtl="0">
              <a:spcBef>
                <a:spcPts val="750"/>
              </a:spcBef>
              <a:spcAft>
                <a:spcPts val="0"/>
              </a:spcAft>
              <a:buNone/>
            </a:pPr>
            <a:endParaRPr sz="1400"/>
          </a:p>
          <a:p>
            <a:pPr marL="457200" lvl="0" indent="-317500" algn="just" rtl="0">
              <a:spcBef>
                <a:spcPts val="750"/>
              </a:spcBef>
              <a:spcAft>
                <a:spcPts val="0"/>
              </a:spcAft>
              <a:buSzPts val="1400"/>
              <a:buChar char="➔"/>
            </a:pPr>
            <a:r>
              <a:rPr lang="fr-CH" sz="1400"/>
              <a:t>Further analysis showed that  </a:t>
            </a:r>
            <a:r>
              <a:rPr lang="fr-CH" sz="1400">
                <a:highlight>
                  <a:schemeClr val="lt1"/>
                </a:highlight>
              </a:rPr>
              <a:t>β</a:t>
            </a:r>
            <a:r>
              <a:rPr lang="fr-CH" sz="1400"/>
              <a:t>-beating is below 0.75% in the arcs but peaks in the ISSs. There is not a problem as there are no IPs in these regions.</a:t>
            </a:r>
            <a:endParaRPr sz="1400"/>
          </a:p>
          <a:p>
            <a:pPr marL="457200" lvl="0" indent="0" algn="just" rtl="0">
              <a:spcBef>
                <a:spcPts val="750"/>
              </a:spcBef>
              <a:spcAft>
                <a:spcPts val="0"/>
              </a:spcAft>
              <a:buNone/>
            </a:pPr>
            <a:endParaRPr sz="1400"/>
          </a:p>
          <a:p>
            <a:pPr marL="457200" lvl="0" indent="0" algn="just" rtl="0">
              <a:spcBef>
                <a:spcPts val="750"/>
              </a:spcBef>
              <a:spcAft>
                <a:spcPts val="0"/>
              </a:spcAft>
              <a:buNone/>
            </a:pPr>
            <a:endParaRPr sz="1400"/>
          </a:p>
          <a:p>
            <a:pPr marL="457200" lvl="0" indent="-317500" algn="just" rtl="0">
              <a:spcBef>
                <a:spcPts val="750"/>
              </a:spcBef>
              <a:spcAft>
                <a:spcPts val="0"/>
              </a:spcAft>
              <a:buSzPts val="1400"/>
              <a:buChar char="➔"/>
            </a:pPr>
            <a:r>
              <a:rPr lang="fr-CH" sz="1400"/>
              <a:t>There is a change in the maximum dispersion in the intermediate straight sections. So it does not compromise the initial parameters for the IPs.</a:t>
            </a:r>
            <a:endParaRPr sz="1400"/>
          </a:p>
        </p:txBody>
      </p:sp>
      <p:pic>
        <p:nvPicPr>
          <p:cNvPr id="216" name="Google Shape;216;p25"/>
          <p:cNvPicPr preferRelativeResize="0"/>
          <p:nvPr/>
        </p:nvPicPr>
        <p:blipFill>
          <a:blip r:embed="rId5">
            <a:alphaModFix/>
          </a:blip>
          <a:stretch>
            <a:fillRect/>
          </a:stretch>
        </p:blipFill>
        <p:spPr>
          <a:xfrm>
            <a:off x="1327538" y="2864925"/>
            <a:ext cx="2428875" cy="499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26"/>
          <p:cNvSpPr txBox="1">
            <a:spLocks noGrp="1"/>
          </p:cNvSpPr>
          <p:nvPr>
            <p:ph type="sldNum" idx="12"/>
          </p:nvPr>
        </p:nvSpPr>
        <p:spPr>
          <a:xfrm>
            <a:off x="8631238" y="195263"/>
            <a:ext cx="512700" cy="163500"/>
          </a:xfrm>
          <a:prstGeom prst="rect">
            <a:avLst/>
          </a:prstGeom>
        </p:spPr>
        <p:txBody>
          <a:bodyPr spcFirstLastPara="1" wrap="square" lIns="90000" tIns="0" rIns="9000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fr-CH"/>
              <a:t>9</a:t>
            </a:fld>
            <a:endParaRPr/>
          </a:p>
        </p:txBody>
      </p:sp>
      <p:sp>
        <p:nvSpPr>
          <p:cNvPr id="223" name="Google Shape;223;p26"/>
          <p:cNvSpPr txBox="1"/>
          <p:nvPr/>
        </p:nvSpPr>
        <p:spPr>
          <a:xfrm>
            <a:off x="963475" y="187650"/>
            <a:ext cx="6113100" cy="652500"/>
          </a:xfrm>
          <a:prstGeom prst="rect">
            <a:avLst/>
          </a:prstGeom>
          <a:noFill/>
          <a:ln>
            <a:noFill/>
          </a:ln>
        </p:spPr>
        <p:txBody>
          <a:bodyPr spcFirstLastPara="1" wrap="square" lIns="135000" tIns="0" rIns="54000" bIns="35100" anchor="t" anchorCtr="0">
            <a:normAutofit/>
          </a:bodyPr>
          <a:lstStyle/>
          <a:p>
            <a:pPr marL="0" marR="0" lvl="0" indent="0" algn="l" rtl="0">
              <a:lnSpc>
                <a:spcPct val="80000"/>
              </a:lnSpc>
              <a:spcBef>
                <a:spcPts val="0"/>
              </a:spcBef>
              <a:spcAft>
                <a:spcPts val="0"/>
              </a:spcAft>
              <a:buClr>
                <a:schemeClr val="dk1"/>
              </a:buClr>
              <a:buSzPts val="3200"/>
              <a:buFont typeface="Libre Franklin"/>
              <a:buNone/>
            </a:pPr>
            <a:r>
              <a:rPr lang="fr-CH" sz="3200" b="1">
                <a:solidFill>
                  <a:schemeClr val="dk1"/>
                </a:solidFill>
                <a:latin typeface="Libre Franklin"/>
                <a:ea typeface="Libre Franklin"/>
                <a:cs typeface="Libre Franklin"/>
                <a:sym typeface="Libre Franklin"/>
              </a:rPr>
              <a:t>Results of Matching</a:t>
            </a:r>
            <a:endParaRPr sz="3200" b="1" i="0" u="none">
              <a:solidFill>
                <a:schemeClr val="dk1"/>
              </a:solidFill>
              <a:latin typeface="Libre Franklin"/>
              <a:ea typeface="Libre Franklin"/>
              <a:cs typeface="Libre Franklin"/>
              <a:sym typeface="Libre Franklin"/>
            </a:endParaRPr>
          </a:p>
        </p:txBody>
      </p:sp>
      <p:sp>
        <p:nvSpPr>
          <p:cNvPr id="224" name="Google Shape;224;p26"/>
          <p:cNvSpPr txBox="1">
            <a:spLocks noGrp="1"/>
          </p:cNvSpPr>
          <p:nvPr>
            <p:ph type="body" idx="4294967295"/>
          </p:nvPr>
        </p:nvSpPr>
        <p:spPr>
          <a:xfrm>
            <a:off x="703350" y="673450"/>
            <a:ext cx="7737300" cy="2330400"/>
          </a:xfrm>
          <a:prstGeom prst="rect">
            <a:avLst/>
          </a:prstGeom>
        </p:spPr>
        <p:txBody>
          <a:bodyPr spcFirstLastPara="1" wrap="square" lIns="180000" tIns="45700" rIns="91425" bIns="45700" anchor="t" anchorCtr="0">
            <a:normAutofit/>
          </a:bodyPr>
          <a:lstStyle/>
          <a:p>
            <a:pPr marL="457200" lvl="0" indent="-317500" algn="just" rtl="0">
              <a:lnSpc>
                <a:spcPct val="150000"/>
              </a:lnSpc>
              <a:spcBef>
                <a:spcPts val="750"/>
              </a:spcBef>
              <a:spcAft>
                <a:spcPts val="0"/>
              </a:spcAft>
              <a:buSzPts val="1400"/>
              <a:buChar char="➔"/>
            </a:pPr>
            <a:r>
              <a:rPr lang="fr-CH" sz="1400"/>
              <a:t>Matching was used to recover the: </a:t>
            </a:r>
            <a:endParaRPr sz="1400"/>
          </a:p>
          <a:p>
            <a:pPr marL="914400" lvl="1" indent="-317500" algn="just" rtl="0">
              <a:lnSpc>
                <a:spcPct val="150000"/>
              </a:lnSpc>
              <a:spcBef>
                <a:spcPts val="0"/>
              </a:spcBef>
              <a:spcAft>
                <a:spcPts val="0"/>
              </a:spcAft>
              <a:buSzPts val="1400"/>
              <a:buChar char="◆"/>
            </a:pPr>
            <a:r>
              <a:rPr lang="fr-CH" sz="1400"/>
              <a:t>The correct phase advance in the arcs (and the horizontal and vertical betatron tunes). </a:t>
            </a:r>
            <a:endParaRPr sz="1400"/>
          </a:p>
          <a:p>
            <a:pPr marL="914400" lvl="1" indent="-317500" algn="just" rtl="0">
              <a:lnSpc>
                <a:spcPct val="150000"/>
              </a:lnSpc>
              <a:spcBef>
                <a:spcPts val="0"/>
              </a:spcBef>
              <a:spcAft>
                <a:spcPts val="0"/>
              </a:spcAft>
              <a:buSzPts val="1400"/>
              <a:buChar char="◆"/>
            </a:pPr>
            <a:r>
              <a:rPr lang="fr-CH" sz="1400"/>
              <a:t>The periodic behaviour in the IPs.</a:t>
            </a:r>
            <a:endParaRPr sz="1400"/>
          </a:p>
          <a:p>
            <a:pPr marL="457200" lvl="0" indent="-317500" algn="just" rtl="0">
              <a:lnSpc>
                <a:spcPct val="150000"/>
              </a:lnSpc>
              <a:spcBef>
                <a:spcPts val="0"/>
              </a:spcBef>
              <a:spcAft>
                <a:spcPts val="0"/>
              </a:spcAft>
              <a:buSzPts val="1400"/>
              <a:buChar char="➔"/>
            </a:pPr>
            <a:r>
              <a:rPr lang="fr-CH" sz="1400"/>
              <a:t>b2 errors in the lattices can be absorbed</a:t>
            </a:r>
            <a:endParaRPr sz="1400"/>
          </a:p>
        </p:txBody>
      </p:sp>
      <p:graphicFrame>
        <p:nvGraphicFramePr>
          <p:cNvPr id="225" name="Google Shape;225;p26"/>
          <p:cNvGraphicFramePr/>
          <p:nvPr/>
        </p:nvGraphicFramePr>
        <p:xfrm>
          <a:off x="641250" y="2341586"/>
          <a:ext cx="7861500" cy="2535150"/>
        </p:xfrm>
        <a:graphic>
          <a:graphicData uri="http://schemas.openxmlformats.org/drawingml/2006/table">
            <a:tbl>
              <a:tblPr firstRow="1" bandRow="1">
                <a:noFill/>
                <a:tableStyleId>{EFBBDF78-0F41-40BD-8412-3004CDB6FB6D}</a:tableStyleId>
              </a:tblPr>
              <a:tblGrid>
                <a:gridCol w="1965375">
                  <a:extLst>
                    <a:ext uri="{9D8B030D-6E8A-4147-A177-3AD203B41FA5}">
                      <a16:colId xmlns:a16="http://schemas.microsoft.com/office/drawing/2014/main" val="20000"/>
                    </a:ext>
                  </a:extLst>
                </a:gridCol>
                <a:gridCol w="1965375">
                  <a:extLst>
                    <a:ext uri="{9D8B030D-6E8A-4147-A177-3AD203B41FA5}">
                      <a16:colId xmlns:a16="http://schemas.microsoft.com/office/drawing/2014/main" val="20001"/>
                    </a:ext>
                  </a:extLst>
                </a:gridCol>
                <a:gridCol w="1965375">
                  <a:extLst>
                    <a:ext uri="{9D8B030D-6E8A-4147-A177-3AD203B41FA5}">
                      <a16:colId xmlns:a16="http://schemas.microsoft.com/office/drawing/2014/main" val="20002"/>
                    </a:ext>
                  </a:extLst>
                </a:gridCol>
                <a:gridCol w="1965375">
                  <a:extLst>
                    <a:ext uri="{9D8B030D-6E8A-4147-A177-3AD203B41FA5}">
                      <a16:colId xmlns:a16="http://schemas.microsoft.com/office/drawing/2014/main" val="20003"/>
                    </a:ext>
                  </a:extLst>
                </a:gridCol>
              </a:tblGrid>
              <a:tr h="436075">
                <a:tc>
                  <a:txBody>
                    <a:bodyPr/>
                    <a:lstStyle/>
                    <a:p>
                      <a:pPr marL="0" marR="0" lvl="0" indent="0" algn="ctr" rtl="0">
                        <a:spcBef>
                          <a:spcPts val="0"/>
                        </a:spcBef>
                        <a:spcAft>
                          <a:spcPts val="0"/>
                        </a:spcAft>
                        <a:buNone/>
                      </a:pPr>
                      <a:r>
                        <a:rPr lang="fr-CH" sz="1200"/>
                        <a:t>Parameters</a:t>
                      </a:r>
                      <a:endParaRPr sz="1200"/>
                    </a:p>
                  </a:txBody>
                  <a:tcPr marL="68600" marR="68600" marT="34300" marB="34300"/>
                </a:tc>
                <a:tc>
                  <a:txBody>
                    <a:bodyPr/>
                    <a:lstStyle/>
                    <a:p>
                      <a:pPr marL="0" marR="0" lvl="0" indent="0" algn="ctr" rtl="0">
                        <a:spcBef>
                          <a:spcPts val="0"/>
                        </a:spcBef>
                        <a:spcAft>
                          <a:spcPts val="0"/>
                        </a:spcAft>
                        <a:buNone/>
                      </a:pPr>
                      <a:r>
                        <a:rPr lang="fr-CH" sz="1200"/>
                        <a:t>Ideal Lattice</a:t>
                      </a:r>
                      <a:endParaRPr sz="1200"/>
                    </a:p>
                  </a:txBody>
                  <a:tcPr marL="68600" marR="68600" marT="34300" marB="34300"/>
                </a:tc>
                <a:tc>
                  <a:txBody>
                    <a:bodyPr/>
                    <a:lstStyle/>
                    <a:p>
                      <a:pPr marL="0" marR="0" lvl="0" indent="0" algn="ctr" rtl="0">
                        <a:spcBef>
                          <a:spcPts val="0"/>
                        </a:spcBef>
                        <a:spcAft>
                          <a:spcPts val="0"/>
                        </a:spcAft>
                        <a:buNone/>
                      </a:pPr>
                      <a:r>
                        <a:rPr lang="fr-CH" sz="1200"/>
                        <a:t>Lattice with b2 errors</a:t>
                      </a:r>
                      <a:endParaRPr sz="1200"/>
                    </a:p>
                  </a:txBody>
                  <a:tcPr marL="68600" marR="68600" marT="34300" marB="34300"/>
                </a:tc>
                <a:tc>
                  <a:txBody>
                    <a:bodyPr/>
                    <a:lstStyle/>
                    <a:p>
                      <a:pPr marL="0" marR="0" lvl="0" indent="0" algn="ctr" rtl="0">
                        <a:spcBef>
                          <a:spcPts val="0"/>
                        </a:spcBef>
                        <a:spcAft>
                          <a:spcPts val="0"/>
                        </a:spcAft>
                        <a:buNone/>
                      </a:pPr>
                      <a:r>
                        <a:rPr lang="fr-CH" sz="1200"/>
                        <a:t>Lattice after the Matching</a:t>
                      </a:r>
                      <a:endParaRPr sz="1200"/>
                    </a:p>
                  </a:txBody>
                  <a:tcPr marL="68600" marR="68600" marT="34300" marB="34300">
                    <a:lnB w="127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281950">
                <a:tc>
                  <a:txBody>
                    <a:bodyPr/>
                    <a:lstStyle/>
                    <a:p>
                      <a:pPr marL="0" marR="0" lvl="0" indent="0" algn="l" rtl="0">
                        <a:lnSpc>
                          <a:spcPct val="100000"/>
                        </a:lnSpc>
                        <a:spcBef>
                          <a:spcPts val="0"/>
                        </a:spcBef>
                        <a:spcAft>
                          <a:spcPts val="0"/>
                        </a:spcAft>
                        <a:buClr>
                          <a:schemeClr val="dk1"/>
                        </a:buClr>
                        <a:buSzPts val="1400"/>
                        <a:buFont typeface="Arial"/>
                        <a:buNone/>
                      </a:pPr>
                      <a:r>
                        <a:rPr lang="fr-CH"/>
                        <a:t>Horizontal tune</a:t>
                      </a:r>
                      <a:endParaRPr sz="1100"/>
                    </a:p>
                  </a:txBody>
                  <a:tcPr marL="36000" marR="36000" marT="34300" marB="34300"/>
                </a:tc>
                <a:tc>
                  <a:txBody>
                    <a:bodyPr/>
                    <a:lstStyle/>
                    <a:p>
                      <a:pPr marL="0" marR="0" lvl="0" indent="0" algn="ctr" rtl="0">
                        <a:spcBef>
                          <a:spcPts val="0"/>
                        </a:spcBef>
                        <a:spcAft>
                          <a:spcPts val="0"/>
                        </a:spcAft>
                        <a:buNone/>
                      </a:pPr>
                      <a:r>
                        <a:rPr lang="fr-CH" sz="1400"/>
                        <a:t>214.260</a:t>
                      </a:r>
                      <a:endParaRPr sz="1100"/>
                    </a:p>
                  </a:txBody>
                  <a:tcPr marL="36000" marR="36000" marT="34300" marB="34300"/>
                </a:tc>
                <a:tc>
                  <a:txBody>
                    <a:bodyPr/>
                    <a:lstStyle/>
                    <a:p>
                      <a:pPr marL="0" marR="0" lvl="0" indent="0" algn="ctr" rtl="0">
                        <a:spcBef>
                          <a:spcPts val="0"/>
                        </a:spcBef>
                        <a:spcAft>
                          <a:spcPts val="0"/>
                        </a:spcAft>
                        <a:buNone/>
                      </a:pPr>
                      <a:r>
                        <a:rPr lang="fr-CH"/>
                        <a:t>214.259</a:t>
                      </a:r>
                      <a:endParaRPr sz="1400"/>
                    </a:p>
                  </a:txBody>
                  <a:tcPr marL="36000" marR="36000" marT="34300" marB="34300">
                    <a:lnR w="12700" cap="flat" cmpd="sng">
                      <a:solidFill>
                        <a:schemeClr val="lt1"/>
                      </a:solidFill>
                      <a:prstDash val="solid"/>
                      <a:round/>
                      <a:headEnd type="none" w="sm" len="sm"/>
                      <a:tailEnd type="none" w="sm" len="sm"/>
                    </a:lnR>
                  </a:tcPr>
                </a:tc>
                <a:tc>
                  <a:txBody>
                    <a:bodyPr/>
                    <a:lstStyle/>
                    <a:p>
                      <a:pPr marL="0" marR="0" lvl="0" indent="0" algn="ctr" rtl="0">
                        <a:spcBef>
                          <a:spcPts val="0"/>
                        </a:spcBef>
                        <a:spcAft>
                          <a:spcPts val="0"/>
                        </a:spcAft>
                        <a:buNone/>
                      </a:pPr>
                      <a:r>
                        <a:rPr lang="fr-CH" sz="1400"/>
                        <a:t>214.260</a:t>
                      </a:r>
                      <a:endParaRPr sz="1100"/>
                    </a:p>
                  </a:txBody>
                  <a:tcPr marL="36000" marR="36000" marT="34300" marB="3430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281950">
                <a:tc>
                  <a:txBody>
                    <a:bodyPr/>
                    <a:lstStyle/>
                    <a:p>
                      <a:pPr marL="0" marR="0" lvl="0" indent="0" algn="l" rtl="0">
                        <a:lnSpc>
                          <a:spcPct val="100000"/>
                        </a:lnSpc>
                        <a:spcBef>
                          <a:spcPts val="0"/>
                        </a:spcBef>
                        <a:spcAft>
                          <a:spcPts val="0"/>
                        </a:spcAft>
                        <a:buClr>
                          <a:schemeClr val="dk1"/>
                        </a:buClr>
                        <a:buSzPts val="1400"/>
                        <a:buFont typeface="Arial"/>
                        <a:buNone/>
                      </a:pPr>
                      <a:r>
                        <a:rPr lang="fr-CH"/>
                        <a:t>Vertical tune</a:t>
                      </a:r>
                      <a:endParaRPr sz="1100"/>
                    </a:p>
                  </a:txBody>
                  <a:tcPr marL="36000" marR="36000" marT="34300" marB="34300"/>
                </a:tc>
                <a:tc>
                  <a:txBody>
                    <a:bodyPr/>
                    <a:lstStyle/>
                    <a:p>
                      <a:pPr marL="0" marR="0" lvl="0" indent="0" algn="ctr" rtl="0">
                        <a:lnSpc>
                          <a:spcPct val="100000"/>
                        </a:lnSpc>
                        <a:spcBef>
                          <a:spcPts val="0"/>
                        </a:spcBef>
                        <a:spcAft>
                          <a:spcPts val="0"/>
                        </a:spcAft>
                        <a:buClr>
                          <a:schemeClr val="dk1"/>
                        </a:buClr>
                        <a:buSzPts val="1400"/>
                        <a:buFont typeface="Arial"/>
                        <a:buNone/>
                      </a:pPr>
                      <a:r>
                        <a:rPr lang="fr-CH" sz="1400"/>
                        <a:t>214.380</a:t>
                      </a:r>
                      <a:endParaRPr sz="1100"/>
                    </a:p>
                  </a:txBody>
                  <a:tcPr marL="36000" marR="36000" marT="34300" marB="34300"/>
                </a:tc>
                <a:tc>
                  <a:txBody>
                    <a:bodyPr/>
                    <a:lstStyle/>
                    <a:p>
                      <a:pPr marL="0" marR="0" lvl="0" indent="0" algn="ctr" rtl="0">
                        <a:lnSpc>
                          <a:spcPct val="100000"/>
                        </a:lnSpc>
                        <a:spcBef>
                          <a:spcPts val="0"/>
                        </a:spcBef>
                        <a:spcAft>
                          <a:spcPts val="0"/>
                        </a:spcAft>
                        <a:buNone/>
                      </a:pPr>
                      <a:r>
                        <a:rPr lang="fr-CH"/>
                        <a:t>214.379</a:t>
                      </a:r>
                      <a:endParaRPr sz="1400"/>
                    </a:p>
                  </a:txBody>
                  <a:tcPr marL="36000" marR="36000" marT="34300" marB="34300">
                    <a:lnR w="12700" cap="flat" cmpd="sng">
                      <a:solidFill>
                        <a:schemeClr val="lt1"/>
                      </a:solidFill>
                      <a:prstDash val="solid"/>
                      <a:round/>
                      <a:headEnd type="none" w="sm" len="sm"/>
                      <a:tailEnd type="none" w="sm" len="sm"/>
                    </a:lnR>
                  </a:tcPr>
                </a:tc>
                <a:tc>
                  <a:txBody>
                    <a:bodyPr/>
                    <a:lstStyle/>
                    <a:p>
                      <a:pPr marL="0" marR="0" lvl="0" indent="0" algn="ctr" rtl="0">
                        <a:lnSpc>
                          <a:spcPct val="100000"/>
                        </a:lnSpc>
                        <a:spcBef>
                          <a:spcPts val="0"/>
                        </a:spcBef>
                        <a:spcAft>
                          <a:spcPts val="0"/>
                        </a:spcAft>
                        <a:buClr>
                          <a:schemeClr val="dk1"/>
                        </a:buClr>
                        <a:buSzPts val="1400"/>
                        <a:buFont typeface="Arial"/>
                        <a:buNone/>
                      </a:pPr>
                      <a:r>
                        <a:rPr lang="fr-CH" sz="1400"/>
                        <a:t>214.380</a:t>
                      </a:r>
                      <a:endParaRPr sz="1100"/>
                    </a:p>
                  </a:txBody>
                  <a:tcPr marL="36000" marR="36000" marT="34300" marB="3430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r h="281950">
                <a:tc>
                  <a:txBody>
                    <a:bodyPr/>
                    <a:lstStyle/>
                    <a:p>
                      <a:pPr marL="0" marR="0" lvl="0" indent="0" algn="l" rtl="0">
                        <a:spcBef>
                          <a:spcPts val="0"/>
                        </a:spcBef>
                        <a:spcAft>
                          <a:spcPts val="0"/>
                        </a:spcAft>
                        <a:buNone/>
                      </a:pPr>
                      <a:r>
                        <a:rPr lang="fr-CH" sz="1400"/>
                        <a:t>Beta</a:t>
                      </a:r>
                      <a:r>
                        <a:rPr lang="fr-CH"/>
                        <a:t>*x</a:t>
                      </a:r>
                      <a:r>
                        <a:rPr lang="fr-CH" sz="1400"/>
                        <a:t> </a:t>
                      </a:r>
                      <a:r>
                        <a:rPr lang="fr-CH"/>
                        <a:t> [mm]</a:t>
                      </a:r>
                      <a:endParaRPr/>
                    </a:p>
                  </a:txBody>
                  <a:tcPr marL="36000" marR="36000" marT="34300" marB="34300"/>
                </a:tc>
                <a:tc>
                  <a:txBody>
                    <a:bodyPr/>
                    <a:lstStyle/>
                    <a:p>
                      <a:pPr marL="0" marR="0" lvl="0" indent="0" algn="ctr" rtl="0">
                        <a:spcBef>
                          <a:spcPts val="0"/>
                        </a:spcBef>
                        <a:spcAft>
                          <a:spcPts val="0"/>
                        </a:spcAft>
                        <a:buNone/>
                      </a:pPr>
                      <a:r>
                        <a:rPr lang="fr-CH"/>
                        <a:t>99</a:t>
                      </a:r>
                      <a:endParaRPr sz="1100"/>
                    </a:p>
                  </a:txBody>
                  <a:tcPr marL="36000" marR="36000" marT="34300" marB="34300"/>
                </a:tc>
                <a:tc>
                  <a:txBody>
                    <a:bodyPr/>
                    <a:lstStyle/>
                    <a:p>
                      <a:pPr marL="0" marR="0" lvl="0" indent="0" algn="ctr" rtl="0">
                        <a:spcBef>
                          <a:spcPts val="0"/>
                        </a:spcBef>
                        <a:spcAft>
                          <a:spcPts val="0"/>
                        </a:spcAft>
                        <a:buNone/>
                      </a:pPr>
                      <a:r>
                        <a:rPr lang="fr-CH"/>
                        <a:t>99</a:t>
                      </a:r>
                      <a:endParaRPr/>
                    </a:p>
                  </a:txBody>
                  <a:tcPr marL="36000" marR="36000" marT="34300" marB="34300"/>
                </a:tc>
                <a:tc>
                  <a:txBody>
                    <a:bodyPr/>
                    <a:lstStyle/>
                    <a:p>
                      <a:pPr marL="0" marR="0" lvl="0" indent="0" algn="ctr" rtl="0">
                        <a:spcBef>
                          <a:spcPts val="0"/>
                        </a:spcBef>
                        <a:spcAft>
                          <a:spcPts val="0"/>
                        </a:spcAft>
                        <a:buNone/>
                      </a:pPr>
                      <a:r>
                        <a:rPr lang="fr-CH"/>
                        <a:t>99</a:t>
                      </a:r>
                      <a:endParaRPr/>
                    </a:p>
                  </a:txBody>
                  <a:tcPr marL="36000" marR="36000" marT="34300" marB="34300">
                    <a:lnT w="12700" cap="flat" cmpd="sng">
                      <a:solidFill>
                        <a:schemeClr val="lt1"/>
                      </a:solidFill>
                      <a:prstDash val="solid"/>
                      <a:round/>
                      <a:headEnd type="none" w="sm" len="sm"/>
                      <a:tailEnd type="none" w="sm" len="sm"/>
                    </a:lnT>
                  </a:tcPr>
                </a:tc>
                <a:extLst>
                  <a:ext uri="{0D108BD9-81ED-4DB2-BD59-A6C34878D82A}">
                    <a16:rowId xmlns:a16="http://schemas.microsoft.com/office/drawing/2014/main" val="10003"/>
                  </a:ext>
                </a:extLst>
              </a:tr>
              <a:tr h="281950">
                <a:tc>
                  <a:txBody>
                    <a:bodyPr/>
                    <a:lstStyle/>
                    <a:p>
                      <a:pPr marL="0" marR="0" lvl="0" indent="0" algn="l" rtl="0">
                        <a:spcBef>
                          <a:spcPts val="0"/>
                        </a:spcBef>
                        <a:spcAft>
                          <a:spcPts val="0"/>
                        </a:spcAft>
                        <a:buNone/>
                      </a:pPr>
                      <a:r>
                        <a:rPr lang="fr-CH" sz="1400"/>
                        <a:t>Beta</a:t>
                      </a:r>
                      <a:r>
                        <a:rPr lang="fr-CH"/>
                        <a:t>*</a:t>
                      </a:r>
                      <a:r>
                        <a:rPr lang="fr-CH" sz="1400"/>
                        <a:t>y </a:t>
                      </a:r>
                      <a:r>
                        <a:rPr lang="fr-CH"/>
                        <a:t> [mm]</a:t>
                      </a:r>
                      <a:endParaRPr/>
                    </a:p>
                  </a:txBody>
                  <a:tcPr marL="36000" marR="36000" marT="34300" marB="34300"/>
                </a:tc>
                <a:tc>
                  <a:txBody>
                    <a:bodyPr/>
                    <a:lstStyle/>
                    <a:p>
                      <a:pPr marL="0" marR="0" lvl="0" indent="0" algn="ctr" rtl="0">
                        <a:spcBef>
                          <a:spcPts val="0"/>
                        </a:spcBef>
                        <a:spcAft>
                          <a:spcPts val="0"/>
                        </a:spcAft>
                        <a:buNone/>
                      </a:pPr>
                      <a:r>
                        <a:rPr lang="fr-CH"/>
                        <a:t>0.8</a:t>
                      </a:r>
                      <a:endParaRPr sz="1100"/>
                    </a:p>
                  </a:txBody>
                  <a:tcPr marL="36000" marR="36000" marT="34300" marB="34300"/>
                </a:tc>
                <a:tc>
                  <a:txBody>
                    <a:bodyPr/>
                    <a:lstStyle/>
                    <a:p>
                      <a:pPr marL="0" marR="0" lvl="0" indent="0" algn="ctr" rtl="0">
                        <a:spcBef>
                          <a:spcPts val="0"/>
                        </a:spcBef>
                        <a:spcAft>
                          <a:spcPts val="0"/>
                        </a:spcAft>
                        <a:buNone/>
                      </a:pPr>
                      <a:r>
                        <a:rPr lang="fr-CH"/>
                        <a:t>0.79</a:t>
                      </a:r>
                      <a:endParaRPr/>
                    </a:p>
                  </a:txBody>
                  <a:tcPr marL="36000" marR="36000" marT="34300" marB="34300"/>
                </a:tc>
                <a:tc>
                  <a:txBody>
                    <a:bodyPr/>
                    <a:lstStyle/>
                    <a:p>
                      <a:pPr marL="0" marR="0" lvl="0" indent="0" algn="ctr" rtl="0">
                        <a:spcBef>
                          <a:spcPts val="0"/>
                        </a:spcBef>
                        <a:spcAft>
                          <a:spcPts val="0"/>
                        </a:spcAft>
                        <a:buNone/>
                      </a:pPr>
                      <a:r>
                        <a:rPr lang="fr-CH"/>
                        <a:t>0.8</a:t>
                      </a:r>
                      <a:endParaRPr/>
                    </a:p>
                  </a:txBody>
                  <a:tcPr marL="36000" marR="36000" marT="34300" marB="34300"/>
                </a:tc>
                <a:extLst>
                  <a:ext uri="{0D108BD9-81ED-4DB2-BD59-A6C34878D82A}">
                    <a16:rowId xmlns:a16="http://schemas.microsoft.com/office/drawing/2014/main" val="10004"/>
                  </a:ext>
                </a:extLst>
              </a:tr>
              <a:tr h="317550">
                <a:tc>
                  <a:txBody>
                    <a:bodyPr/>
                    <a:lstStyle/>
                    <a:p>
                      <a:pPr marL="0" marR="0" lvl="0" indent="0" algn="l" rtl="0">
                        <a:spcBef>
                          <a:spcPts val="0"/>
                        </a:spcBef>
                        <a:spcAft>
                          <a:spcPts val="0"/>
                        </a:spcAft>
                        <a:buNone/>
                      </a:pPr>
                      <a:r>
                        <a:rPr lang="fr-CH"/>
                        <a:t>Horizontal Chromaticity</a:t>
                      </a:r>
                      <a:endParaRPr sz="1100"/>
                    </a:p>
                  </a:txBody>
                  <a:tcPr marL="36000" marR="36000" marT="34300" marB="3430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B w="3810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sz="1400"/>
                        <a:t>-1.165</a:t>
                      </a:r>
                      <a:endParaRPr/>
                    </a:p>
                  </a:txBody>
                  <a:tcPr marL="36000" marR="36000" marT="34300" marB="3430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B w="3810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a:t>-0.986</a:t>
                      </a:r>
                      <a:endParaRPr sz="1400"/>
                    </a:p>
                  </a:txBody>
                  <a:tcPr marL="36000" marR="36000" marT="34300" marB="3430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B w="38100" cap="flat" cmpd="sng">
                      <a:solidFill>
                        <a:schemeClr val="lt1"/>
                      </a:solidFill>
                      <a:prstDash val="solid"/>
                      <a:round/>
                      <a:headEnd type="none" w="sm" len="sm"/>
                      <a:tailEnd type="none" w="sm" len="sm"/>
                    </a:lnB>
                  </a:tcPr>
                </a:tc>
                <a:tc>
                  <a:txBody>
                    <a:bodyPr/>
                    <a:lstStyle/>
                    <a:p>
                      <a:pPr marL="0" marR="0" lvl="0" indent="0" algn="ctr" rtl="0">
                        <a:spcBef>
                          <a:spcPts val="0"/>
                        </a:spcBef>
                        <a:spcAft>
                          <a:spcPts val="0"/>
                        </a:spcAft>
                        <a:buNone/>
                      </a:pPr>
                      <a:r>
                        <a:rPr lang="fr-CH"/>
                        <a:t>-0.945</a:t>
                      </a:r>
                      <a:endParaRPr sz="1400"/>
                    </a:p>
                  </a:txBody>
                  <a:tcPr marL="36000" marR="36000" marT="34300" marB="34300">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5"/>
                  </a:ext>
                </a:extLst>
              </a:tr>
              <a:tr h="246450">
                <a:tc>
                  <a:txBody>
                    <a:bodyPr/>
                    <a:lstStyle/>
                    <a:p>
                      <a:pPr marL="0" marR="0" lvl="0" indent="0" algn="l" rtl="0">
                        <a:spcBef>
                          <a:spcPts val="0"/>
                        </a:spcBef>
                        <a:spcAft>
                          <a:spcPts val="0"/>
                        </a:spcAft>
                        <a:buNone/>
                      </a:pPr>
                      <a:r>
                        <a:rPr lang="fr-CH"/>
                        <a:t>Vertical Chromaticity</a:t>
                      </a:r>
                      <a:endParaRPr sz="1100"/>
                    </a:p>
                  </a:txBody>
                  <a:tcPr marL="36000" marR="36000" marT="34300" marB="34300">
                    <a:lnT w="38100" cap="flat" cmpd="sng">
                      <a:solidFill>
                        <a:schemeClr val="lt1"/>
                      </a:solidFill>
                      <a:prstDash val="solid"/>
                      <a:round/>
                      <a:headEnd type="none" w="sm" len="sm"/>
                      <a:tailEnd type="none" w="sm" len="sm"/>
                    </a:lnT>
                  </a:tcPr>
                </a:tc>
                <a:tc>
                  <a:txBody>
                    <a:bodyPr/>
                    <a:lstStyle/>
                    <a:p>
                      <a:pPr marL="0" marR="0" lvl="0" indent="0" algn="ctr" rtl="0">
                        <a:spcBef>
                          <a:spcPts val="0"/>
                        </a:spcBef>
                        <a:spcAft>
                          <a:spcPts val="0"/>
                        </a:spcAft>
                        <a:buNone/>
                      </a:pPr>
                      <a:r>
                        <a:rPr lang="fr-CH" sz="1400"/>
                        <a:t>-1.911</a:t>
                      </a:r>
                      <a:endParaRPr/>
                    </a:p>
                  </a:txBody>
                  <a:tcPr marL="36000" marR="36000" marT="34300" marB="34300">
                    <a:lnT w="38100" cap="flat" cmpd="sng">
                      <a:solidFill>
                        <a:schemeClr val="lt1"/>
                      </a:solidFill>
                      <a:prstDash val="solid"/>
                      <a:round/>
                      <a:headEnd type="none" w="sm" len="sm"/>
                      <a:tailEnd type="none" w="sm" len="sm"/>
                    </a:lnT>
                  </a:tcPr>
                </a:tc>
                <a:tc>
                  <a:txBody>
                    <a:bodyPr/>
                    <a:lstStyle/>
                    <a:p>
                      <a:pPr marL="0" marR="0" lvl="0" indent="0" algn="ctr" rtl="0">
                        <a:spcBef>
                          <a:spcPts val="0"/>
                        </a:spcBef>
                        <a:spcAft>
                          <a:spcPts val="0"/>
                        </a:spcAft>
                        <a:buNone/>
                      </a:pPr>
                      <a:r>
                        <a:rPr lang="fr-CH"/>
                        <a:t>-3.461</a:t>
                      </a:r>
                      <a:endParaRPr sz="1400"/>
                    </a:p>
                  </a:txBody>
                  <a:tcPr marL="36000" marR="36000" marT="34300" marB="34300">
                    <a:lnT w="38100" cap="flat" cmpd="sng">
                      <a:solidFill>
                        <a:schemeClr val="lt1"/>
                      </a:solidFill>
                      <a:prstDash val="solid"/>
                      <a:round/>
                      <a:headEnd type="none" w="sm" len="sm"/>
                      <a:tailEnd type="none" w="sm" len="sm"/>
                    </a:lnT>
                  </a:tcPr>
                </a:tc>
                <a:tc>
                  <a:txBody>
                    <a:bodyPr/>
                    <a:lstStyle/>
                    <a:p>
                      <a:pPr marL="0" marR="0" lvl="0" indent="0" algn="ctr" rtl="0">
                        <a:spcBef>
                          <a:spcPts val="0"/>
                        </a:spcBef>
                        <a:spcAft>
                          <a:spcPts val="0"/>
                        </a:spcAft>
                        <a:buNone/>
                      </a:pPr>
                      <a:r>
                        <a:rPr lang="fr-CH"/>
                        <a:t>-2.796</a:t>
                      </a:r>
                      <a:endParaRPr sz="1400"/>
                    </a:p>
                  </a:txBody>
                  <a:tcPr marL="36000" marR="36000" marT="34300" marB="34300">
                    <a:lnT w="38100" cap="flat" cmpd="sng">
                      <a:solidFill>
                        <a:schemeClr val="lt1"/>
                      </a:solidFill>
                      <a:prstDash val="solid"/>
                      <a:round/>
                      <a:headEnd type="none" w="sm" len="sm"/>
                      <a:tailEnd type="none" w="sm" len="sm"/>
                    </a:lnT>
                  </a:tcPr>
                </a:tc>
                <a:extLst>
                  <a:ext uri="{0D108BD9-81ED-4DB2-BD59-A6C34878D82A}">
                    <a16:rowId xmlns:a16="http://schemas.microsoft.com/office/drawing/2014/main" val="10006"/>
                  </a:ext>
                </a:extLst>
              </a:tr>
              <a:tr h="371725">
                <a:tc>
                  <a:txBody>
                    <a:bodyPr/>
                    <a:lstStyle/>
                    <a:p>
                      <a:pPr marL="0" marR="0" lvl="0" indent="0" algn="l" rtl="0">
                        <a:spcBef>
                          <a:spcPts val="0"/>
                        </a:spcBef>
                        <a:spcAft>
                          <a:spcPts val="0"/>
                        </a:spcAft>
                        <a:buNone/>
                      </a:pPr>
                      <a:r>
                        <a:rPr lang="fr-CH"/>
                        <a:t>Dispersion</a:t>
                      </a:r>
                      <a:r>
                        <a:rPr lang="fr-CH" sz="1600" b="1" baseline="-25000"/>
                        <a:t>max </a:t>
                      </a:r>
                      <a:r>
                        <a:rPr lang="fr-CH"/>
                        <a:t> [m]</a:t>
                      </a:r>
                      <a:endParaRPr sz="1600" b="1" baseline="-25000"/>
                    </a:p>
                  </a:txBody>
                  <a:tcPr marL="36000" marR="36000" marT="34300" marB="34300"/>
                </a:tc>
                <a:tc>
                  <a:txBody>
                    <a:bodyPr/>
                    <a:lstStyle/>
                    <a:p>
                      <a:pPr marL="0" marR="0" lvl="0" indent="0" algn="ctr" rtl="0">
                        <a:spcBef>
                          <a:spcPts val="0"/>
                        </a:spcBef>
                        <a:spcAft>
                          <a:spcPts val="0"/>
                        </a:spcAft>
                        <a:buNone/>
                      </a:pPr>
                      <a:r>
                        <a:rPr lang="fr-CH" sz="1400"/>
                        <a:t>0.624</a:t>
                      </a:r>
                      <a:endParaRPr sz="1100"/>
                    </a:p>
                  </a:txBody>
                  <a:tcPr marL="36000" marR="36000" marT="34300" marB="34300"/>
                </a:tc>
                <a:tc>
                  <a:txBody>
                    <a:bodyPr/>
                    <a:lstStyle/>
                    <a:p>
                      <a:pPr marL="0" marR="0" lvl="0" indent="0" algn="ctr" rtl="0">
                        <a:spcBef>
                          <a:spcPts val="0"/>
                        </a:spcBef>
                        <a:spcAft>
                          <a:spcPts val="0"/>
                        </a:spcAft>
                        <a:buNone/>
                      </a:pPr>
                      <a:r>
                        <a:rPr lang="fr-CH"/>
                        <a:t>0.632</a:t>
                      </a:r>
                      <a:endParaRPr sz="1400"/>
                    </a:p>
                  </a:txBody>
                  <a:tcPr marL="36000" marR="36000" marT="34300" marB="34300"/>
                </a:tc>
                <a:tc>
                  <a:txBody>
                    <a:bodyPr/>
                    <a:lstStyle/>
                    <a:p>
                      <a:pPr marL="0" marR="0" lvl="0" indent="0" algn="ctr" rtl="0">
                        <a:spcBef>
                          <a:spcPts val="0"/>
                        </a:spcBef>
                        <a:spcAft>
                          <a:spcPts val="0"/>
                        </a:spcAft>
                        <a:buNone/>
                      </a:pPr>
                      <a:r>
                        <a:rPr lang="fr-CH"/>
                        <a:t>0.787</a:t>
                      </a:r>
                      <a:endParaRPr sz="1400"/>
                    </a:p>
                  </a:txBody>
                  <a:tcPr marL="36000" marR="36000" marT="34300" marB="34300"/>
                </a:tc>
                <a:extLst>
                  <a:ext uri="{0D108BD9-81ED-4DB2-BD59-A6C34878D82A}">
                    <a16:rowId xmlns:a16="http://schemas.microsoft.com/office/drawing/2014/main" val="10007"/>
                  </a:ext>
                </a:extLst>
              </a:tr>
            </a:tbl>
          </a:graphicData>
        </a:graphic>
      </p:graphicFrame>
    </p:spTree>
  </p:cSld>
  <p:clrMapOvr>
    <a:masterClrMapping/>
  </p:clrMapOvr>
</p:sld>
</file>

<file path=ppt/theme/theme1.xml><?xml version="1.0" encoding="utf-8"?>
<a:theme xmlns:a="http://schemas.openxmlformats.org/drawingml/2006/main" name="Thème Office">
  <a:themeElements>
    <a:clrScheme name="EPFL - New Colors 2019">
      <a:dk1>
        <a:srgbClr val="413C3A"/>
      </a:dk1>
      <a:lt1>
        <a:srgbClr val="FFFFFF"/>
      </a:lt1>
      <a:dk2>
        <a:srgbClr val="413C3A"/>
      </a:dk2>
      <a:lt2>
        <a:srgbClr val="CAC7C7"/>
      </a:lt2>
      <a:accent1>
        <a:srgbClr val="E30613"/>
      </a:accent1>
      <a:accent2>
        <a:srgbClr val="00A79F"/>
      </a:accent2>
      <a:accent3>
        <a:srgbClr val="413C3A"/>
      </a:accent3>
      <a:accent4>
        <a:srgbClr val="007480"/>
      </a:accent4>
      <a:accent5>
        <a:srgbClr val="F39869"/>
      </a:accent5>
      <a:accent6>
        <a:srgbClr val="B51F1F"/>
      </a:accent6>
      <a:hlink>
        <a:srgbClr val="ED6E9C"/>
      </a:hlink>
      <a:folHlink>
        <a:srgbClr val="4F8F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2037</Words>
  <Application>Microsoft Macintosh PowerPoint</Application>
  <PresentationFormat>Presentación en pantalla (16:9)</PresentationFormat>
  <Paragraphs>411</Paragraphs>
  <Slides>21</Slides>
  <Notes>21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21</vt:i4>
      </vt:variant>
    </vt:vector>
  </HeadingPairs>
  <TitlesOfParts>
    <vt:vector size="26" baseType="lpstr">
      <vt:lpstr>Libre Franklin</vt:lpstr>
      <vt:lpstr>Noto Sans Symbols</vt:lpstr>
      <vt:lpstr>Calibri</vt:lpstr>
      <vt:lpstr>Arial</vt:lpstr>
      <vt:lpstr>Thème Office</vt:lpstr>
      <vt:lpstr>Optics Matching Studies</vt:lpstr>
      <vt:lpstr>Presentación de PowerPoint</vt:lpstr>
      <vt:lpstr>Baseline lattice with b2 errors in dipoles  HTS combined function magnets lattice</vt:lpstr>
      <vt:lpstr>Systematic b2 error in Dipoles</vt:lpstr>
      <vt:lpstr>Presentación de PowerPoint</vt:lpstr>
      <vt:lpstr>Presentación de PowerPoint</vt:lpstr>
      <vt:lpstr>Symmetry in FCC-ee to do matching</vt:lpstr>
      <vt:lpstr>Presentación de PowerPoint</vt:lpstr>
      <vt:lpstr>Presentación de PowerPoint</vt:lpstr>
      <vt:lpstr>Baseline lattice with b2 errors in dipoles  HTS combined function magnets lattice</vt:lpstr>
      <vt:lpstr>Presentación de PowerPoint</vt:lpstr>
      <vt:lpstr>Presentación de PowerPoint</vt:lpstr>
      <vt:lpstr>FODO Cells with Combined Function Magnets</vt:lpstr>
      <vt:lpstr>Lattice with Combined Functions Magnets</vt:lpstr>
      <vt:lpstr>Synchrotron Radiation for Z-mode</vt:lpstr>
      <vt:lpstr>Lattice with Combined Functions Magnets</vt:lpstr>
      <vt:lpstr>New Lattice with Combined Functions Magnets</vt:lpstr>
      <vt:lpstr>Optical Functions in HTS CF Lattice</vt:lpstr>
      <vt:lpstr>Emittance with  Combined Function Magnets</vt:lpstr>
      <vt:lpstr>Conclusions and Outlook</vt:lpstr>
      <vt:lpstr>Many 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Optics Matching Studies</dc:title>
  <cp:lastModifiedBy>Salcedo Carmona, Melissa</cp:lastModifiedBy>
  <cp:revision>1</cp:revision>
  <dcterms:modified xsi:type="dcterms:W3CDTF">2022-12-08T12:32:07Z</dcterms:modified>
</cp:coreProperties>
</file>