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9" r:id="rId4"/>
    <p:sldId id="260" r:id="rId5"/>
    <p:sldId id="281" r:id="rId6"/>
    <p:sldId id="268" r:id="rId7"/>
    <p:sldId id="279" r:id="rId8"/>
    <p:sldId id="282" r:id="rId9"/>
    <p:sldId id="276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51" d="100"/>
          <a:sy n="151" d="100"/>
        </p:scale>
        <p:origin x="1458" y="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1BF-9DD9-D040-A1B5-29AC63C01863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2440-3C34-E342-80AB-98C76761F2A5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72BA-1818-3342-A2C0-9BDF28EF2A41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1397-C81E-594A-BE9B-47381D9EFC51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03AB-CADD-F246-B045-A40E0DFCA4FE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D604-EEDC-874D-B9A9-453BFB0F55EE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9689-143F-AE43-939F-91B2877BAFFA}" type="datetime1">
              <a:rPr lang="en-US" smtClean="0"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3465-DCA1-6741-9FD2-3B966CE42107}" type="datetime1">
              <a:rPr lang="en-US" smtClean="0"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C793-73C5-F64A-8479-3DADE971D952}" type="datetime1">
              <a:rPr lang="en-US" smtClean="0"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328C-6E25-6A41-AF8A-B298963B642B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D92F-A8DF-924D-85A4-F8EA98CBF17C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49B1-44B5-D84E-B892-3A146FE8F080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palmares-du-gab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palmares-du-gab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September 2022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Thanks</a:t>
            </a:r>
            <a:r>
              <a:rPr lang="en-US" dirty="0" smtClean="0"/>
              <a:t> </a:t>
            </a:r>
            <a:r>
              <a:rPr lang="en-US" dirty="0"/>
              <a:t>to all the people in the committee </a:t>
            </a:r>
            <a:r>
              <a:rPr lang="en-US" dirty="0" smtClean="0"/>
              <a:t>and everyone </a:t>
            </a:r>
            <a:r>
              <a:rPr lang="en-US" dirty="0"/>
              <a:t>in the club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B7E2E0-2491-6248-93C7-4A1EE78E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3840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Last season report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Financial </a:t>
            </a:r>
            <a:r>
              <a:rPr lang="en-US" sz="2800" dirty="0"/>
              <a:t>state of the club (Treasurer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Planning for next season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Discussion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6BA39-6F7B-FD4B-9E6F-EC53EC8B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2021-2022 </a:t>
            </a:r>
            <a:r>
              <a:rPr lang="en-US" b="1" dirty="0"/>
              <a:t>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3916363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Borja Fernandez Adiego – President/CERN1R</a:t>
            </a:r>
          </a:p>
          <a:p>
            <a:r>
              <a:rPr lang="en-US" sz="2800" dirty="0"/>
              <a:t>George Iakovidis – Vice </a:t>
            </a:r>
            <a:r>
              <a:rPr lang="en-US" sz="2800" dirty="0" smtClean="0"/>
              <a:t>President</a:t>
            </a:r>
          </a:p>
          <a:p>
            <a:r>
              <a:rPr lang="en-US" sz="2800" dirty="0" smtClean="0"/>
              <a:t>Pedro Felix Lopez Macia – CERN1R</a:t>
            </a:r>
            <a:endParaRPr lang="en-US" sz="2800" dirty="0"/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</a:t>
            </a:r>
            <a:r>
              <a:rPr lang="en-US" sz="2800" dirty="0" smtClean="0"/>
              <a:t>Secretary/CERN2R</a:t>
            </a:r>
          </a:p>
          <a:p>
            <a:r>
              <a:rPr lang="en-US" sz="2800" dirty="0" smtClean="0"/>
              <a:t>Nikolaos Kasioumis – CERN2R</a:t>
            </a:r>
          </a:p>
          <a:p>
            <a:r>
              <a:rPr lang="en-US" sz="2800" dirty="0" smtClean="0"/>
              <a:t>Francois </a:t>
            </a:r>
            <a:r>
              <a:rPr lang="en-US" sz="2800" dirty="0"/>
              <a:t>Boyer – </a:t>
            </a:r>
            <a:r>
              <a:rPr lang="en-US" sz="2800" dirty="0" smtClean="0"/>
              <a:t>Member</a:t>
            </a:r>
          </a:p>
          <a:p>
            <a:r>
              <a:rPr lang="en-US" sz="2800" dirty="0"/>
              <a:t>Franck Perret – Coach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C212-0EA5-6F44-9993-AC95FC68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2020-2021 </a:t>
            </a:r>
            <a:r>
              <a:rPr lang="en-US" dirty="0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Members</a:t>
            </a:r>
          </a:p>
          <a:p>
            <a:pPr lvl="1"/>
            <a:r>
              <a:rPr lang="en-US" dirty="0"/>
              <a:t>CERN 1: </a:t>
            </a:r>
            <a:r>
              <a:rPr lang="en-US" dirty="0" smtClean="0"/>
              <a:t>12 </a:t>
            </a:r>
            <a:r>
              <a:rPr lang="en-US" dirty="0"/>
              <a:t>players</a:t>
            </a:r>
          </a:p>
          <a:p>
            <a:pPr lvl="1"/>
            <a:r>
              <a:rPr lang="en-US" dirty="0"/>
              <a:t>CERN 2: </a:t>
            </a:r>
            <a:r>
              <a:rPr lang="en-US" dirty="0" smtClean="0"/>
              <a:t>14 </a:t>
            </a:r>
            <a:r>
              <a:rPr lang="en-US" dirty="0"/>
              <a:t>players</a:t>
            </a:r>
          </a:p>
          <a:p>
            <a:pPr lvl="1"/>
            <a:r>
              <a:rPr lang="en-US" dirty="0"/>
              <a:t>Only trainings: </a:t>
            </a:r>
            <a:r>
              <a:rPr lang="en-US" dirty="0" smtClean="0"/>
              <a:t>~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person </a:t>
            </a:r>
            <a:r>
              <a:rPr lang="en-US" dirty="0" smtClean="0"/>
              <a:t>paid</a:t>
            </a:r>
            <a:endParaRPr lang="en-US" dirty="0"/>
          </a:p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 smtClean="0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2"/>
            <a:r>
              <a:rPr lang="en-US" dirty="0"/>
              <a:t>CERN 1  - League </a:t>
            </a:r>
            <a:r>
              <a:rPr lang="en-US" dirty="0" smtClean="0"/>
              <a:t>Cobalt / League A / Cup</a:t>
            </a:r>
            <a:endParaRPr lang="en-US" dirty="0"/>
          </a:p>
          <a:p>
            <a:pPr lvl="2"/>
            <a:r>
              <a:rPr lang="en-US" dirty="0"/>
              <a:t>CERN 2  - League </a:t>
            </a:r>
            <a:r>
              <a:rPr lang="en-US" dirty="0" err="1" smtClean="0"/>
              <a:t>Titane</a:t>
            </a:r>
            <a:r>
              <a:rPr lang="en-US" dirty="0" smtClean="0"/>
              <a:t> / League C / Cup</a:t>
            </a:r>
          </a:p>
          <a:p>
            <a:r>
              <a:rPr lang="en-US" b="1" dirty="0" smtClean="0"/>
              <a:t>COVID’19</a:t>
            </a:r>
          </a:p>
          <a:p>
            <a:pPr lvl="2"/>
            <a:r>
              <a:rPr lang="en-US" dirty="0" smtClean="0"/>
              <a:t>GAB stopped all competitions at end of 2021 and restarted on the 21/02/2022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07757-421C-2B4D-ADF9-F6372BF7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CERN1 </a:t>
            </a:r>
            <a:r>
              <a:rPr lang="en-US" dirty="0" smtClean="0"/>
              <a:t>2021/22 </a:t>
            </a:r>
            <a:r>
              <a:rPr lang="en-US" dirty="0"/>
              <a:t>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1F329-9F9E-AD48-BA98-9AA6DB0F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362200"/>
            <a:ext cx="8839643" cy="35671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46947" y="3352800"/>
            <a:ext cx="107245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823147" y="5410200"/>
            <a:ext cx="107245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419574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https://gabasket.ch/palmares-du-gab</a:t>
            </a:r>
            <a:r>
              <a:rPr lang="en-US" dirty="0" smtClean="0">
                <a:sym typeface="Wingdings" panose="05000000000000000000" pitchFamily="2" charset="2"/>
                <a:hlinkClick r:id="rId3"/>
              </a:rPr>
              <a:t>/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104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CERN2 </a:t>
            </a:r>
            <a:r>
              <a:rPr lang="en-US" dirty="0" smtClean="0"/>
              <a:t>2021/22 </a:t>
            </a:r>
            <a:r>
              <a:rPr lang="en-US" dirty="0"/>
              <a:t>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362200"/>
            <a:ext cx="8839643" cy="35671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34000" y="4572000"/>
            <a:ext cx="107245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419574"/>
            <a:ext cx="7788349" cy="914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ym typeface="Wingdings" panose="05000000000000000000" pitchFamily="2" charset="2"/>
                <a:hlinkClick r:id="rId3"/>
              </a:rPr>
              <a:t>https://gabasket.ch/palmares-du-gab</a:t>
            </a:r>
            <a:r>
              <a:rPr lang="en-US" dirty="0" smtClean="0">
                <a:sym typeface="Wingdings" panose="05000000000000000000" pitchFamily="2" charset="2"/>
                <a:hlinkClick r:id="rId3"/>
              </a:rPr>
              <a:t>/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2529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52"/>
          <a:stretch/>
        </p:blipFill>
        <p:spPr>
          <a:xfrm>
            <a:off x="3780971" y="3733800"/>
            <a:ext cx="4550229" cy="289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13" y="1981200"/>
            <a:ext cx="2844800" cy="2133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4" y="1219200"/>
            <a:ext cx="3349311" cy="2514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187450"/>
            <a:ext cx="3048000" cy="22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1" y="4114800"/>
            <a:ext cx="3200400" cy="24003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CERN1 </a:t>
            </a:r>
            <a:r>
              <a:rPr lang="en-US" dirty="0" smtClean="0"/>
              <a:t>2021/22 </a:t>
            </a:r>
            <a:r>
              <a:rPr lang="en-US" dirty="0"/>
              <a:t>Championship</a:t>
            </a:r>
          </a:p>
        </p:txBody>
      </p:sp>
    </p:spTree>
    <p:extLst>
      <p:ext uri="{BB962C8B-B14F-4D97-AF65-F5344CB8AC3E}">
        <p14:creationId xmlns:p14="http://schemas.microsoft.com/office/powerpoint/2010/main" val="28174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Social events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25" y="1676400"/>
            <a:ext cx="7788349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Xmas dinner to be organized at the end of November / beginning of December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8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Thanks</a:t>
            </a:r>
            <a:r>
              <a:rPr lang="en-US" dirty="0" smtClean="0"/>
              <a:t> coach!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598FD-08C9-D749-9187-669C5BFE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VID-20220517-WA001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38800" y="1006475"/>
            <a:ext cx="3234531" cy="57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2622550" cy="3496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362200"/>
            <a:ext cx="3251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44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</TotalTime>
  <Words>200</Words>
  <Application>Microsoft Office PowerPoint</Application>
  <PresentationFormat>On-screen Show (4:3)</PresentationFormat>
  <Paragraphs>49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Mangal</vt:lpstr>
      <vt:lpstr>Wingdings</vt:lpstr>
      <vt:lpstr>Office Theme</vt:lpstr>
      <vt:lpstr>CERN Basketball Club General Assembly</vt:lpstr>
      <vt:lpstr>Agenda</vt:lpstr>
      <vt:lpstr>2021-2022 Committee</vt:lpstr>
      <vt:lpstr>2020-2021 Status</vt:lpstr>
      <vt:lpstr>CERN1 2021/22 Championship</vt:lpstr>
      <vt:lpstr>CERN2 2021/22 Championship</vt:lpstr>
      <vt:lpstr>CERN1 2021/22 Championship</vt:lpstr>
      <vt:lpstr>Social events </vt:lpstr>
      <vt:lpstr>Thanks coach!</vt:lpstr>
      <vt:lpstr>Thanks to all the people in the committee and everyone in the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184</cp:revision>
  <cp:lastPrinted>2019-07-10T13:44:46Z</cp:lastPrinted>
  <dcterms:created xsi:type="dcterms:W3CDTF">2006-08-16T00:00:00Z</dcterms:created>
  <dcterms:modified xsi:type="dcterms:W3CDTF">2022-09-23T17:13:05Z</dcterms:modified>
</cp:coreProperties>
</file>