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75" r:id="rId2"/>
    <p:sldId id="257" r:id="rId3"/>
    <p:sldId id="277" r:id="rId4"/>
    <p:sldId id="278" r:id="rId5"/>
    <p:sldId id="272" r:id="rId6"/>
    <p:sldId id="27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51" d="100"/>
          <a:sy n="151" d="100"/>
        </p:scale>
        <p:origin x="201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0F4F9-537C-8E46-9FB7-126820107E7F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68AD9-B8AF-224A-A4B6-B25AFC54D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71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CE8C-15D9-2C4F-8717-A7F0FF4C9788}" type="datetime1">
              <a:rPr lang="en-US" smtClean="0"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3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860B4-E719-9445-BCCA-7CA749F71CAE}" type="datetime1">
              <a:rPr lang="en-US" smtClean="0"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829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4D711-5E54-7C4C-92C6-C1B4DF066DCE}" type="datetime1">
              <a:rPr lang="en-US" smtClean="0"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36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49555-89B9-1B48-9064-8F4F9FDBA24B}" type="datetime1">
              <a:rPr lang="en-US" smtClean="0"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850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598F5-9229-CE40-91C7-72E808CEC65D}" type="datetime1">
              <a:rPr lang="en-US" smtClean="0"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22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D1D4D-0205-1248-AE06-BF4F24C9D0E1}" type="datetime1">
              <a:rPr lang="en-US" smtClean="0"/>
              <a:t>9/23/2022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66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F4FA4-28F3-274A-B2DC-DEF6098B3FA2}" type="datetime1">
              <a:rPr lang="en-US" smtClean="0"/>
              <a:t>9/23/2022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262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71C15-21FF-4B42-B96A-4A4B54BC1078}" type="datetime1">
              <a:rPr lang="en-US" smtClean="0"/>
              <a:t>9/23/2022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352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34A8C-0970-964F-B62E-5F606E0C9E05}" type="datetime1">
              <a:rPr lang="en-US" smtClean="0"/>
              <a:t>9/23/2022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9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7CD1C-9FD3-C643-A3D4-74D29328DE87}" type="datetime1">
              <a:rPr lang="en-US" smtClean="0"/>
              <a:t>9/23/2022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53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35A8D-7B82-3244-9125-A6A5E29468DC}" type="datetime1">
              <a:rPr lang="en-US" smtClean="0"/>
              <a:t>9/23/2022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312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54C13-55BB-C84A-8593-7838930A5128}" type="datetime1">
              <a:rPr lang="en-US" smtClean="0"/>
              <a:t>9/23/2022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91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SocialActivities/BasketballClub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abasket.ch/team/cern_2" TargetMode="External"/><Relationship Id="rId2" Type="http://schemas.openxmlformats.org/officeDocument/2006/relationships/hyperlink" Target="https://gabasket.ch/team/cern_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b="1" dirty="0"/>
              <a:t>CERN Basketball Club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General Assembly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914400"/>
          </a:xfrm>
        </p:spPr>
        <p:txBody>
          <a:bodyPr>
            <a:normAutofit/>
          </a:bodyPr>
          <a:lstStyle/>
          <a:p>
            <a:pPr algn="r"/>
            <a:r>
              <a:rPr lang="en-US" sz="2400" dirty="0" smtClean="0"/>
              <a:t>26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September 2021</a:t>
            </a: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FAC977-EF07-CF4C-86DA-46AE2FF29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66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FB27747-324A-854A-87CE-8CF5FB919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sz="2400" b="1" dirty="0" smtClean="0"/>
              <a:t>The committee </a:t>
            </a:r>
            <a:r>
              <a:rPr lang="en-US" sz="2400" dirty="0" smtClean="0"/>
              <a:t>announced the CERN1 and CERN2 players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r>
              <a:rPr lang="en-GB" sz="2400" dirty="0"/>
              <a:t>T</a:t>
            </a:r>
            <a:r>
              <a:rPr lang="en-GB" sz="2400" dirty="0" smtClean="0"/>
              <a:t>his </a:t>
            </a:r>
            <a:r>
              <a:rPr lang="en-GB" sz="2400" dirty="0"/>
              <a:t>is the </a:t>
            </a:r>
            <a:r>
              <a:rPr lang="en-GB" sz="2400" b="1" dirty="0"/>
              <a:t>criteria</a:t>
            </a:r>
            <a:r>
              <a:rPr lang="en-GB" sz="2400" dirty="0"/>
              <a:t> that we have followed for the selection:</a:t>
            </a:r>
          </a:p>
          <a:p>
            <a:pPr lvl="1"/>
            <a:r>
              <a:rPr lang="en-GB" sz="2000" dirty="0" smtClean="0"/>
              <a:t>Members </a:t>
            </a:r>
            <a:r>
              <a:rPr lang="en-GB" sz="2000" dirty="0"/>
              <a:t>of the teams from last year have been given preference </a:t>
            </a:r>
          </a:p>
          <a:p>
            <a:pPr lvl="1"/>
            <a:r>
              <a:rPr lang="en-GB" sz="2000" dirty="0" smtClean="0"/>
              <a:t>Attendance </a:t>
            </a:r>
            <a:r>
              <a:rPr lang="en-GB" sz="2000" dirty="0"/>
              <a:t>to the trainings and/or pickup games</a:t>
            </a:r>
          </a:p>
          <a:p>
            <a:pPr lvl="1"/>
            <a:r>
              <a:rPr lang="en-GB" sz="2000" dirty="0" smtClean="0"/>
              <a:t>Basketball </a:t>
            </a:r>
            <a:r>
              <a:rPr lang="en-GB" sz="2000" dirty="0"/>
              <a:t>level / Team needs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5ED504D-BE56-0943-BD3F-6C679925C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Season 2022-2023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7D3328D-5E1B-4A42-ABC5-5068CF85E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622657"/>
              </p:ext>
            </p:extLst>
          </p:nvPr>
        </p:nvGraphicFramePr>
        <p:xfrm>
          <a:off x="685800" y="2133600"/>
          <a:ext cx="5730875" cy="294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Document" r:id="rId3" imgW="5730132" imgH="2949857" progId="Word.Document.12">
                  <p:embed/>
                </p:oleObj>
              </mc:Choice>
              <mc:Fallback>
                <p:oleObj name="Document" r:id="rId3" imgW="5730132" imgH="294985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5800" y="2133600"/>
                        <a:ext cx="5730875" cy="2949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1498766"/>
              </p:ext>
            </p:extLst>
          </p:nvPr>
        </p:nvGraphicFramePr>
        <p:xfrm>
          <a:off x="5029200" y="2133600"/>
          <a:ext cx="5730875" cy="294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Document" r:id="rId5" imgW="5730132" imgH="2949857" progId="Word.Document.12">
                  <p:embed/>
                </p:oleObj>
              </mc:Choice>
              <mc:Fallback>
                <p:oleObj name="Document" r:id="rId5" imgW="5730132" imgH="294985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29200" y="2133600"/>
                        <a:ext cx="5730875" cy="2949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73048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FB27747-324A-854A-87CE-8CF5FB919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 smtClean="0"/>
              <a:t>Gyms</a:t>
            </a:r>
          </a:p>
          <a:p>
            <a:pPr lvl="1"/>
            <a:r>
              <a:rPr lang="en-US" dirty="0" smtClean="0"/>
              <a:t>Tuesdays: </a:t>
            </a:r>
            <a:r>
              <a:rPr lang="en-US" dirty="0" err="1" smtClean="0"/>
              <a:t>Chavanne</a:t>
            </a:r>
            <a:endParaRPr lang="en-US" dirty="0" smtClean="0"/>
          </a:p>
          <a:p>
            <a:pPr lvl="1"/>
            <a:r>
              <a:rPr lang="en-US" dirty="0" smtClean="0"/>
              <a:t>Wednesdays</a:t>
            </a:r>
            <a:r>
              <a:rPr lang="en-US" dirty="0"/>
              <a:t>: </a:t>
            </a:r>
            <a:r>
              <a:rPr lang="en-US" dirty="0" err="1" smtClean="0"/>
              <a:t>Bude</a:t>
            </a:r>
            <a:endParaRPr lang="en-US" dirty="0"/>
          </a:p>
          <a:p>
            <a:pPr lvl="1"/>
            <a:r>
              <a:rPr lang="en-US" dirty="0"/>
              <a:t>Thursdays: </a:t>
            </a:r>
            <a:r>
              <a:rPr lang="en-US" dirty="0" smtClean="0"/>
              <a:t>Saint </a:t>
            </a:r>
            <a:r>
              <a:rPr lang="en-US" dirty="0" err="1" smtClean="0"/>
              <a:t>Genis</a:t>
            </a:r>
            <a:r>
              <a:rPr lang="en-US" dirty="0"/>
              <a:t> - </a:t>
            </a:r>
            <a:r>
              <a:rPr lang="en-US" dirty="0" err="1" smtClean="0"/>
              <a:t>Diamanterie</a:t>
            </a:r>
            <a:endParaRPr lang="en-US" dirty="0" smtClean="0"/>
          </a:p>
          <a:p>
            <a:r>
              <a:rPr lang="en-US" b="1" dirty="0" smtClean="0"/>
              <a:t>All info can be found here: </a:t>
            </a:r>
            <a:r>
              <a:rPr lang="en-US" dirty="0">
                <a:hlinkClick r:id="rId2"/>
              </a:rPr>
              <a:t>https://twiki.cern.ch/twiki/bin/view/SocialActivities/BasketballClub</a:t>
            </a:r>
            <a:endParaRPr lang="en-US" dirty="0"/>
          </a:p>
          <a:p>
            <a:endParaRPr lang="en-US" b="1" dirty="0" smtClean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5ED504D-BE56-0943-BD3F-6C679925C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Season 2022-2023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7D3328D-5E1B-4A42-ABC5-5068CF85E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9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FB27747-324A-854A-87CE-8CF5FB919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/>
              <a:t>Competitions </a:t>
            </a:r>
            <a:r>
              <a:rPr lang="mr-IN" b="1" dirty="0"/>
              <a:t>–</a:t>
            </a:r>
            <a:r>
              <a:rPr lang="en-US" b="1" dirty="0"/>
              <a:t> GAB</a:t>
            </a:r>
          </a:p>
          <a:p>
            <a:pPr lvl="2"/>
            <a:r>
              <a:rPr lang="en-US" dirty="0"/>
              <a:t>CERN 1  - old (traditional) format of championship </a:t>
            </a:r>
            <a:endParaRPr lang="en-US" dirty="0" smtClean="0"/>
          </a:p>
          <a:p>
            <a:pPr lvl="3"/>
            <a:r>
              <a:rPr lang="en-US" dirty="0">
                <a:hlinkClick r:id="rId2"/>
              </a:rPr>
              <a:t>https://gabasket.ch/team/cern_1</a:t>
            </a:r>
            <a:r>
              <a:rPr lang="en-US" dirty="0"/>
              <a:t> </a:t>
            </a:r>
          </a:p>
          <a:p>
            <a:pPr lvl="3"/>
            <a:r>
              <a:rPr lang="en-US" dirty="0"/>
              <a:t>League A</a:t>
            </a:r>
          </a:p>
          <a:p>
            <a:pPr lvl="3"/>
            <a:r>
              <a:rPr lang="en-US" dirty="0"/>
              <a:t>Cup</a:t>
            </a:r>
          </a:p>
          <a:p>
            <a:pPr lvl="3"/>
            <a:endParaRPr lang="en-US" dirty="0"/>
          </a:p>
          <a:p>
            <a:pPr lvl="2"/>
            <a:r>
              <a:rPr lang="en-US" dirty="0"/>
              <a:t>CERN 2  - old (traditional) format of </a:t>
            </a:r>
            <a:r>
              <a:rPr lang="en-US" dirty="0" smtClean="0"/>
              <a:t>championship</a:t>
            </a:r>
          </a:p>
          <a:p>
            <a:pPr lvl="3"/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gabasket.ch/team/cern_2</a:t>
            </a:r>
            <a:endParaRPr lang="en-US" dirty="0" smtClean="0"/>
          </a:p>
          <a:p>
            <a:pPr lvl="3"/>
            <a:r>
              <a:rPr lang="en-US" dirty="0"/>
              <a:t>League </a:t>
            </a:r>
            <a:r>
              <a:rPr lang="en-US" dirty="0" smtClean="0"/>
              <a:t>C</a:t>
            </a:r>
            <a:endParaRPr lang="en-US" dirty="0"/>
          </a:p>
          <a:p>
            <a:pPr lvl="3"/>
            <a:r>
              <a:rPr lang="en-US" dirty="0"/>
              <a:t>Cup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5ED504D-BE56-0943-BD3F-6C679925C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Season 2021-2022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7D3328D-5E1B-4A42-ABC5-5068CF85E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61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2022-2023 Committee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548DC1E-289B-0C49-AD31-549FE8C9CAF4}"/>
              </a:ext>
            </a:extLst>
          </p:cNvPr>
          <p:cNvSpPr txBox="1">
            <a:spLocks/>
          </p:cNvSpPr>
          <p:nvPr/>
        </p:nvSpPr>
        <p:spPr>
          <a:xfrm>
            <a:off x="609600" y="15240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Borja Fernandez Adiego – President/CERN1R</a:t>
            </a:r>
          </a:p>
          <a:p>
            <a:r>
              <a:rPr lang="en-US" sz="2800" dirty="0"/>
              <a:t>George Iakovidis – Vice President</a:t>
            </a:r>
          </a:p>
          <a:p>
            <a:r>
              <a:rPr lang="en-US" sz="2800" dirty="0"/>
              <a:t>Pedro Felix Lopez Macia – CERN1R</a:t>
            </a:r>
          </a:p>
          <a:p>
            <a:r>
              <a:rPr lang="en-US" sz="2800" dirty="0"/>
              <a:t>Jeronimo Ortola Vidal – Treasurer/CERN2R</a:t>
            </a:r>
          </a:p>
          <a:p>
            <a:r>
              <a:rPr lang="en-US" sz="2800" dirty="0"/>
              <a:t>Manuel Gonzalez Berges – Secretary/CERN2R</a:t>
            </a:r>
          </a:p>
          <a:p>
            <a:r>
              <a:rPr lang="en-US" sz="2800" dirty="0"/>
              <a:t>Nikolaos Kasioumis – CERN2R</a:t>
            </a:r>
          </a:p>
          <a:p>
            <a:r>
              <a:rPr lang="en-US" sz="2800" dirty="0"/>
              <a:t>Francois Boyer – Member</a:t>
            </a:r>
          </a:p>
          <a:p>
            <a:r>
              <a:rPr lang="en-US" sz="2800" dirty="0"/>
              <a:t>Franck Perret – Coach </a:t>
            </a:r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r>
              <a:rPr lang="en-US" sz="2800" b="1" dirty="0" smtClean="0"/>
              <a:t>Anyone else interested?</a:t>
            </a:r>
            <a:endParaRPr lang="en-US" sz="2800" b="1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28EF3-BC13-804F-814A-AB4AA28CA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36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28EF3-BC13-804F-814A-AB4AA28CA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219200" y="2971800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 smtClean="0"/>
              <a:t>Any suggestion, complain?</a:t>
            </a:r>
            <a:endParaRPr lang="en-GB" sz="3600" i="1" dirty="0"/>
          </a:p>
        </p:txBody>
      </p:sp>
    </p:spTree>
    <p:extLst>
      <p:ext uri="{BB962C8B-B14F-4D97-AF65-F5344CB8AC3E}">
        <p14:creationId xmlns:p14="http://schemas.microsoft.com/office/powerpoint/2010/main" val="269089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626</TotalTime>
  <Words>171</Words>
  <Application>Microsoft Office PowerPoint</Application>
  <PresentationFormat>On-screen Show (4:3)</PresentationFormat>
  <Paragraphs>54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Mangal</vt:lpstr>
      <vt:lpstr>Office Theme</vt:lpstr>
      <vt:lpstr>Document</vt:lpstr>
      <vt:lpstr>CERN Basketball Club General Assembly</vt:lpstr>
      <vt:lpstr>Season 2022-2023</vt:lpstr>
      <vt:lpstr>Season 2022-2023</vt:lpstr>
      <vt:lpstr>Season 2021-2022</vt:lpstr>
      <vt:lpstr>2022-2023 Committee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Basketball Club General Assembly</dc:title>
  <dc:creator>Manolo</dc:creator>
  <cp:lastModifiedBy>Borja Fernandez Adiego</cp:lastModifiedBy>
  <cp:revision>152</cp:revision>
  <cp:lastPrinted>2019-07-10T13:44:05Z</cp:lastPrinted>
  <dcterms:created xsi:type="dcterms:W3CDTF">2006-08-16T00:00:00Z</dcterms:created>
  <dcterms:modified xsi:type="dcterms:W3CDTF">2022-09-23T17:13:51Z</dcterms:modified>
</cp:coreProperties>
</file>