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71" r:id="rId3"/>
    <p:sldId id="285" r:id="rId4"/>
    <p:sldId id="289" r:id="rId5"/>
    <p:sldId id="286" r:id="rId6"/>
    <p:sldId id="287" r:id="rId7"/>
    <p:sldId id="290" r:id="rId8"/>
    <p:sldId id="292" r:id="rId9"/>
    <p:sldId id="291" r:id="rId10"/>
    <p:sldId id="288" r:id="rId11"/>
    <p:sldId id="293" r:id="rId12"/>
    <p:sldId id="283" r:id="rId1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688" userDrawn="1">
          <p15:clr>
            <a:srgbClr val="A4A3A4"/>
          </p15:clr>
        </p15:guide>
        <p15:guide id="2" orient="horz" pos="7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16"/>
    <p:restoredTop sz="85918"/>
  </p:normalViewPr>
  <p:slideViewPr>
    <p:cSldViewPr snapToGrid="0" snapToObjects="1">
      <p:cViewPr varScale="1">
        <p:scale>
          <a:sx n="93" d="100"/>
          <a:sy n="93" d="100"/>
        </p:scale>
        <p:origin x="1128" y="192"/>
      </p:cViewPr>
      <p:guideLst>
        <p:guide pos="688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4D0C4-9BD5-614E-86DB-708B7A6934B8}" type="datetimeFigureOut">
              <a:rPr lang="en-CH" smtClean="0"/>
              <a:t>21.11.22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65688-30BD-CA4B-A608-7B37060325E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60686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865688-30BD-CA4B-A608-7B37060325EB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772153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865688-30BD-CA4B-A608-7B37060325EB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107948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865688-30BD-CA4B-A608-7B37060325EB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60565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865688-30BD-CA4B-A608-7B37060325EB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52527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865688-30BD-CA4B-A608-7B37060325EB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13353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865688-30BD-CA4B-A608-7B37060325EB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55284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865688-30BD-CA4B-A608-7B37060325EB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57869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865688-30BD-CA4B-A608-7B37060325EB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371261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865688-30BD-CA4B-A608-7B37060325EB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37481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865688-30BD-CA4B-A608-7B37060325EB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55675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865688-30BD-CA4B-A608-7B37060325EB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77291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8BF91-385D-AD40-9D13-91213B235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A9FC37-48A9-5B46-A6FA-9F4C779EFA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E19AC0-F730-FF4E-B786-4B8345BAB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28358-890E-2B4D-B25E-E8A289335EE5}" type="datetimeFigureOut">
              <a:rPr lang="en-CH" smtClean="0"/>
              <a:t>21.11.22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35F5D-5BEF-F740-A27B-3BF52D100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85A30-C88E-DA40-9F9C-DE77532E9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4FD27-7CF3-7744-90D7-B9101BDB91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20682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695BE-733D-BD4C-A7EB-9A52EFD91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F287AF-FBB8-C145-9F26-A3823DC627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AC3F9-1746-B542-8DFB-4213426DF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28358-890E-2B4D-B25E-E8A289335EE5}" type="datetimeFigureOut">
              <a:rPr lang="en-CH" smtClean="0"/>
              <a:t>21.11.22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36CD6-A67F-FC4C-A36E-500003F1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55EDC-D595-6248-82EB-6B8ABFAFB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4FD27-7CF3-7744-90D7-B9101BDB91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27827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BA3619-984C-524C-BBE7-89952706B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D0474F-3794-2746-BEA9-8B21ADD62B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11F7F-8FFB-5146-ACDC-488231411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28358-890E-2B4D-B25E-E8A289335EE5}" type="datetimeFigureOut">
              <a:rPr lang="en-CH" smtClean="0"/>
              <a:t>21.11.22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3F4F1A-D836-9D4A-8B04-83318291E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F6035-1DCF-7740-958F-7D27774E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4FD27-7CF3-7744-90D7-B9101BDB91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23506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E7DA1-26B9-0A44-AF4F-583A0C52C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F07A5C-3053-6C4A-A27B-E4FAE508A3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EFF7C-6B1B-DD4C-A611-40F0FA564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28358-890E-2B4D-B25E-E8A289335EE5}" type="datetimeFigureOut">
              <a:rPr lang="en-CH" smtClean="0"/>
              <a:t>21.11.22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E525F0-2E45-AF40-911A-09EEBF395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AFA69-1A35-B24E-A579-33BD847BE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4FD27-7CF3-7744-90D7-B9101BDB91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37160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4AD3D-6001-9D47-BD21-6CF6EC697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05AE3E-C9B2-CA4B-889A-14170E5D6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B2D58-3226-FA44-9DE0-7F46A7388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28358-890E-2B4D-B25E-E8A289335EE5}" type="datetimeFigureOut">
              <a:rPr lang="en-CH" smtClean="0"/>
              <a:t>21.11.22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E3E68-A2F8-934C-AF30-2FF0610AC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481D3-F572-A244-A17F-C101B0952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4FD27-7CF3-7744-90D7-B9101BDB91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28402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A49F6-93FE-1046-9738-598FA3443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848DC-DEF7-7845-892A-587D993035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88EC8C-AA00-8E40-9BAF-F0B64DC8B0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AE02D-0484-EE4B-B62F-F5F030BD9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28358-890E-2B4D-B25E-E8A289335EE5}" type="datetimeFigureOut">
              <a:rPr lang="en-CH" smtClean="0"/>
              <a:t>21.11.22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EFAD38-EA45-7943-988B-B5B57F653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9E1B19-2160-B24D-B6E8-050516C32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4FD27-7CF3-7744-90D7-B9101BDB91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0139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88476-AAB2-C74A-A6DF-44F20FD6A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45D352-8C73-854D-8D53-BCE73EF9CA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0F4D9F-EB23-DE41-BB6D-42F2138AD8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6C1A01-96A4-9B47-BA36-2393A6EFE6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B8D14B-5240-D74A-9CA7-39DB28EA5C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BCD7E4-84F4-314F-BF7F-FA6863BF9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28358-890E-2B4D-B25E-E8A289335EE5}" type="datetimeFigureOut">
              <a:rPr lang="en-CH" smtClean="0"/>
              <a:t>21.11.22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9C7B81-E82F-2E4A-8ACE-E57492767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565B04-EE3B-6848-A667-9605168DB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4FD27-7CF3-7744-90D7-B9101BDB91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35309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84858-7CDF-A246-9A13-70D763384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182A5-27AB-4F46-A8EF-119ECF0C3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28358-890E-2B4D-B25E-E8A289335EE5}" type="datetimeFigureOut">
              <a:rPr lang="en-CH" smtClean="0"/>
              <a:t>21.11.22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6865E7-9DCE-E746-BDD5-89204C8C6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888EC5-955F-8D43-B5FD-A113B595C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4FD27-7CF3-7744-90D7-B9101BDB91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11606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FC3CBD-12E8-7A4E-996D-2CD55D847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28358-890E-2B4D-B25E-E8A289335EE5}" type="datetimeFigureOut">
              <a:rPr lang="en-CH" smtClean="0"/>
              <a:t>21.11.22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54B1DD-65C9-A54F-8E33-94B32581C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46F155-24BE-BC4C-B1BC-559FABA1C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4FD27-7CF3-7744-90D7-B9101BDB91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25655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2A33C-1FB1-C64D-BB15-E0365C432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165EA-5D61-AA45-B1BC-66EF311C1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2E1E38-843E-2849-B139-4B6964B354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BAE62C-95D6-F84B-8355-C430E20FA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28358-890E-2B4D-B25E-E8A289335EE5}" type="datetimeFigureOut">
              <a:rPr lang="en-CH" smtClean="0"/>
              <a:t>21.11.22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E1DE63-1601-B144-8251-754953810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24C76F-310F-D74A-9D77-96B3D3A4C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4FD27-7CF3-7744-90D7-B9101BDB91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69734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729A1-30D9-5948-92CD-80D9BCAD8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70CB0D-1316-894D-8730-CCA021F453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9442C6-813C-5446-9093-CF0D4666A3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EC077D-B45B-3041-BF6C-A10E74F25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28358-890E-2B4D-B25E-E8A289335EE5}" type="datetimeFigureOut">
              <a:rPr lang="en-CH" smtClean="0"/>
              <a:t>21.11.22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73916A-C520-DC4B-82BC-7F38143BC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DADC0-8853-5848-B1C4-0C5322B50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4FD27-7CF3-7744-90D7-B9101BDB91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49203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478FF2-EEE3-3249-AF1D-2DCAF8A60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EC7468-7FED-2248-9DF9-D6E14674C5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1FB8-B834-1547-99A8-8F39E0CDB2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28358-890E-2B4D-B25E-E8A289335EE5}" type="datetimeFigureOut">
              <a:rPr lang="en-CH" smtClean="0"/>
              <a:t>21.11.22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9C4E0-AB82-0543-9C7F-C42C4E16E0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CB1C9A-85F9-6A43-89A0-D1A9F2B69C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4FD27-7CF3-7744-90D7-B9101BDB91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8569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s://www.indexventures.com/startup-job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lowercarboncapital.com/get-off-the-couch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shwin.Ravikumar@cern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s://claymcleod.dev/blog/2022-11-19-consider-working-on-genomics.ht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s://boards.greenhouse.io/isomorphiclab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hyperlink" Target="https://www.deepmind.com/blog/accelerating-fusion-science-through-learned-plasma-contro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s://angel.co/job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4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BBC3D95-CBFC-554D-9804-7C47E509A507}"/>
              </a:ext>
            </a:extLst>
          </p:cNvPr>
          <p:cNvSpPr txBox="1"/>
          <p:nvPr/>
        </p:nvSpPr>
        <p:spPr>
          <a:xfrm>
            <a:off x="3094599" y="2359520"/>
            <a:ext cx="600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7200" dirty="0">
                <a:solidFill>
                  <a:schemeClr val="bg1"/>
                </a:solidFill>
                <a:latin typeface="Lato" panose="020F0502020204030203" pitchFamily="34" charset="77"/>
              </a:rPr>
              <a:t>Startup jobs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456B6F-1BC7-9D44-BCB4-748C9341131D}"/>
              </a:ext>
            </a:extLst>
          </p:cNvPr>
          <p:cNvSpPr txBox="1"/>
          <p:nvPr/>
        </p:nvSpPr>
        <p:spPr>
          <a:xfrm>
            <a:off x="5243042" y="5555121"/>
            <a:ext cx="1705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  <a:latin typeface="Lato" panose="020F0502020204030203" pitchFamily="34" charset="77"/>
              </a:rPr>
              <a:t>Ash Ravikumar</a:t>
            </a:r>
          </a:p>
        </p:txBody>
      </p:sp>
    </p:spTree>
    <p:extLst>
      <p:ext uri="{BB962C8B-B14F-4D97-AF65-F5344CB8AC3E}">
        <p14:creationId xmlns:p14="http://schemas.microsoft.com/office/powerpoint/2010/main" val="2534068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63A12E04-3D5D-E944-83F3-523FCD2C6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246" y="5887695"/>
            <a:ext cx="750482" cy="7504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E707042-F72D-6AEF-4546-78F8DE5D0C30}"/>
              </a:ext>
            </a:extLst>
          </p:cNvPr>
          <p:cNvSpPr txBox="1"/>
          <p:nvPr/>
        </p:nvSpPr>
        <p:spPr>
          <a:xfrm>
            <a:off x="4242804" y="727741"/>
            <a:ext cx="45191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600" dirty="0">
                <a:latin typeface="Lato" panose="020F0502020204030203" pitchFamily="34" charset="77"/>
              </a:rPr>
              <a:t>Venture Capital firms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795F82-F354-7375-9614-5C9A5BB2F1D9}"/>
              </a:ext>
            </a:extLst>
          </p:cNvPr>
          <p:cNvSpPr/>
          <p:nvPr/>
        </p:nvSpPr>
        <p:spPr>
          <a:xfrm>
            <a:off x="4093314" y="5811845"/>
            <a:ext cx="44487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dirty="0">
                <a:hlinkClick r:id="rId4"/>
              </a:rPr>
              <a:t>https://www.indexventures.com/startup-jobs</a:t>
            </a:r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338F9A-64BE-6FEB-ACC9-53793CCA52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5790" y="1762043"/>
            <a:ext cx="6113217" cy="387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078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63A12E04-3D5D-E944-83F3-523FCD2C6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246" y="5887695"/>
            <a:ext cx="750482" cy="75048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E795F82-F354-7375-9614-5C9A5BB2F1D9}"/>
              </a:ext>
            </a:extLst>
          </p:cNvPr>
          <p:cNvSpPr/>
          <p:nvPr/>
        </p:nvSpPr>
        <p:spPr>
          <a:xfrm>
            <a:off x="4012042" y="6028348"/>
            <a:ext cx="4973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4"/>
              </a:rPr>
              <a:t>https://lowercarboncapital.com/get-off-the-couch/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2A9C2C-8BAA-C186-2F64-B930E1C04E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1060" y="508674"/>
            <a:ext cx="9055186" cy="5303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314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63A12E04-3D5D-E944-83F3-523FCD2C6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246" y="5887695"/>
            <a:ext cx="750482" cy="7504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E707042-F72D-6AEF-4546-78F8DE5D0C30}"/>
              </a:ext>
            </a:extLst>
          </p:cNvPr>
          <p:cNvSpPr txBox="1"/>
          <p:nvPr/>
        </p:nvSpPr>
        <p:spPr>
          <a:xfrm>
            <a:off x="3189645" y="2828835"/>
            <a:ext cx="58128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latin typeface="Lato" panose="020F0502020204030203" pitchFamily="34" charset="77"/>
              </a:rPr>
              <a:t>Thanks!</a:t>
            </a:r>
          </a:p>
          <a:p>
            <a:pPr algn="ctr"/>
            <a:r>
              <a:rPr lang="en-US" sz="3600" dirty="0">
                <a:latin typeface="Lato" panose="020F0502020204030203" pitchFamily="34" charset="77"/>
                <a:hlinkClick r:id="rId4"/>
              </a:rPr>
              <a:t>Ashwin.Ravikumar@cern.ch</a:t>
            </a:r>
            <a:endParaRPr lang="en-US" sz="3600" dirty="0">
              <a:latin typeface="Lato" panose="020F05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48050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E707042-F72D-6AEF-4546-78F8DE5D0C30}"/>
              </a:ext>
            </a:extLst>
          </p:cNvPr>
          <p:cNvSpPr txBox="1"/>
          <p:nvPr/>
        </p:nvSpPr>
        <p:spPr>
          <a:xfrm>
            <a:off x="2899370" y="4590687"/>
            <a:ext cx="182133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H" sz="3600" dirty="0">
                <a:latin typeface="Lato" panose="020F0502020204030203" pitchFamily="34" charset="77"/>
              </a:rPr>
              <a:t>Starters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0F71FC-29DE-D6CB-3E5A-4FD176EEE4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246" y="5887695"/>
            <a:ext cx="750482" cy="75048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D126C20-1CAD-4291-FD9A-EB1511FDAEBB}"/>
              </a:ext>
            </a:extLst>
          </p:cNvPr>
          <p:cNvSpPr txBox="1"/>
          <p:nvPr/>
        </p:nvSpPr>
        <p:spPr>
          <a:xfrm>
            <a:off x="7471300" y="4590686"/>
            <a:ext cx="1649811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H" sz="3600" dirty="0">
                <a:latin typeface="Lato" panose="020F0502020204030203" pitchFamily="34" charset="77"/>
              </a:rPr>
              <a:t>Joiners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8DB7B1-5597-8312-85F0-7A90728C8091}"/>
              </a:ext>
            </a:extLst>
          </p:cNvPr>
          <p:cNvSpPr txBox="1"/>
          <p:nvPr/>
        </p:nvSpPr>
        <p:spPr>
          <a:xfrm>
            <a:off x="1537751" y="1620982"/>
            <a:ext cx="948849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600" dirty="0">
                <a:latin typeface="Lato" panose="020F0502020204030203" pitchFamily="34" charset="77"/>
              </a:rPr>
              <a:t>“People crazy enough to think they can change</a:t>
            </a:r>
          </a:p>
          <a:p>
            <a:pPr algn="ctr"/>
            <a:r>
              <a:rPr lang="en-GB" sz="3600" dirty="0">
                <a:latin typeface="Lato" panose="020F0502020204030203" pitchFamily="34" charset="77"/>
              </a:rPr>
              <a:t>the world, end up changing the world”</a:t>
            </a:r>
          </a:p>
          <a:p>
            <a:pPr algn="ctr"/>
            <a:endParaRPr lang="en-GB" sz="2800" dirty="0">
              <a:latin typeface="Lato" panose="020F0502020204030203" pitchFamily="34" charset="77"/>
            </a:endParaRPr>
          </a:p>
          <a:p>
            <a:pPr algn="ctr"/>
            <a:r>
              <a:rPr lang="en-GB" sz="2800" dirty="0">
                <a:latin typeface="Lato" panose="020F0502020204030203" pitchFamily="34" charset="77"/>
              </a:rPr>
              <a:t>- Apple commercial “think different” </a:t>
            </a:r>
            <a:endParaRPr lang="en-CH" sz="2800" dirty="0">
              <a:latin typeface="Lato" panose="020F05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84102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63A12E04-3D5D-E944-83F3-523FCD2C6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246" y="5887695"/>
            <a:ext cx="750482" cy="7504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E707042-F72D-6AEF-4546-78F8DE5D0C30}"/>
              </a:ext>
            </a:extLst>
          </p:cNvPr>
          <p:cNvSpPr txBox="1"/>
          <p:nvPr/>
        </p:nvSpPr>
        <p:spPr>
          <a:xfrm>
            <a:off x="2275603" y="2149962"/>
            <a:ext cx="789030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600" dirty="0">
                <a:latin typeface="Lato" panose="020F0502020204030203" pitchFamily="34" charset="77"/>
              </a:rPr>
              <a:t>All startups need talent.</a:t>
            </a:r>
          </a:p>
          <a:p>
            <a:pPr algn="ctr"/>
            <a:endParaRPr lang="en-CH" sz="3600" dirty="0">
              <a:latin typeface="Lato" panose="020F0502020204030203" pitchFamily="34" charset="77"/>
            </a:endParaRPr>
          </a:p>
          <a:p>
            <a:pPr algn="ctr"/>
            <a:r>
              <a:rPr lang="en-CH" sz="3600" dirty="0">
                <a:latin typeface="Lato" panose="020F0502020204030203" pitchFamily="34" charset="77"/>
              </a:rPr>
              <a:t>Single biggest challenge : </a:t>
            </a:r>
          </a:p>
          <a:p>
            <a:pPr algn="ctr"/>
            <a:r>
              <a:rPr lang="en-CH" sz="3600" dirty="0">
                <a:latin typeface="Lato" panose="020F0502020204030203" pitchFamily="34" charset="77"/>
              </a:rPr>
              <a:t>Attract the best talent</a:t>
            </a:r>
          </a:p>
          <a:p>
            <a:pPr algn="ctr"/>
            <a:r>
              <a:rPr lang="en-CH" sz="3600" dirty="0">
                <a:latin typeface="Lato" panose="020F0502020204030203" pitchFamily="34" charset="77"/>
              </a:rPr>
              <a:t>(competing with established company)</a:t>
            </a:r>
          </a:p>
        </p:txBody>
      </p:sp>
    </p:spTree>
    <p:extLst>
      <p:ext uri="{BB962C8B-B14F-4D97-AF65-F5344CB8AC3E}">
        <p14:creationId xmlns:p14="http://schemas.microsoft.com/office/powerpoint/2010/main" val="2483627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63A12E04-3D5D-E944-83F3-523FCD2C6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246" y="5887695"/>
            <a:ext cx="750482" cy="7504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E707042-F72D-6AEF-4546-78F8DE5D0C30}"/>
              </a:ext>
            </a:extLst>
          </p:cNvPr>
          <p:cNvSpPr txBox="1"/>
          <p:nvPr/>
        </p:nvSpPr>
        <p:spPr>
          <a:xfrm>
            <a:off x="5019014" y="1817453"/>
            <a:ext cx="1904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600" dirty="0">
                <a:latin typeface="Lato" panose="020F0502020204030203" pitchFamily="34" charset="77"/>
              </a:rPr>
              <a:t>Startups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D99C76-0D6A-8D7E-9070-407FFAA52CF1}"/>
              </a:ext>
            </a:extLst>
          </p:cNvPr>
          <p:cNvSpPr txBox="1"/>
          <p:nvPr/>
        </p:nvSpPr>
        <p:spPr>
          <a:xfrm>
            <a:off x="1815576" y="2799031"/>
            <a:ext cx="83115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3600" dirty="0">
                <a:latin typeface="Lato" panose="020F0502020204030203" pitchFamily="34" charset="77"/>
              </a:rPr>
              <a:t>Many will not have an exact match to your profile/expertise/…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4B2867-419B-8DF3-3609-E22264FE3EDE}"/>
              </a:ext>
            </a:extLst>
          </p:cNvPr>
          <p:cNvSpPr txBox="1"/>
          <p:nvPr/>
        </p:nvSpPr>
        <p:spPr>
          <a:xfrm>
            <a:off x="1704740" y="4334607"/>
            <a:ext cx="83115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3600" dirty="0">
                <a:latin typeface="Lato" panose="020F0502020204030203" pitchFamily="34" charset="77"/>
              </a:rPr>
              <a:t>But, reach out to the founders to tell them why you want to work with them</a:t>
            </a:r>
          </a:p>
        </p:txBody>
      </p:sp>
    </p:spTree>
    <p:extLst>
      <p:ext uri="{BB962C8B-B14F-4D97-AF65-F5344CB8AC3E}">
        <p14:creationId xmlns:p14="http://schemas.microsoft.com/office/powerpoint/2010/main" val="3230615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63A12E04-3D5D-E944-83F3-523FCD2C6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246" y="5887695"/>
            <a:ext cx="750482" cy="7504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E707042-F72D-6AEF-4546-78F8DE5D0C30}"/>
              </a:ext>
            </a:extLst>
          </p:cNvPr>
          <p:cNvSpPr txBox="1"/>
          <p:nvPr/>
        </p:nvSpPr>
        <p:spPr>
          <a:xfrm>
            <a:off x="3364367" y="2828835"/>
            <a:ext cx="5463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600" dirty="0">
                <a:latin typeface="Lato" panose="020F0502020204030203" pitchFamily="34" charset="77"/>
              </a:rPr>
              <a:t>Where to find startup jobs</a:t>
            </a:r>
          </a:p>
        </p:txBody>
      </p:sp>
    </p:spTree>
    <p:extLst>
      <p:ext uri="{BB962C8B-B14F-4D97-AF65-F5344CB8AC3E}">
        <p14:creationId xmlns:p14="http://schemas.microsoft.com/office/powerpoint/2010/main" val="3249113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63A12E04-3D5D-E944-83F3-523FCD2C6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246" y="5887695"/>
            <a:ext cx="750482" cy="7504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E707042-F72D-6AEF-4546-78F8DE5D0C30}"/>
              </a:ext>
            </a:extLst>
          </p:cNvPr>
          <p:cNvSpPr txBox="1"/>
          <p:nvPr/>
        </p:nvSpPr>
        <p:spPr>
          <a:xfrm>
            <a:off x="3588330" y="1041598"/>
            <a:ext cx="4766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600" dirty="0">
                <a:latin typeface="Lato" panose="020F0502020204030203" pitchFamily="34" charset="77"/>
              </a:rPr>
              <a:t>Science based startups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64B0A55-3E71-3694-540F-C8463117DEE9}"/>
              </a:ext>
            </a:extLst>
          </p:cNvPr>
          <p:cNvSpPr/>
          <p:nvPr/>
        </p:nvSpPr>
        <p:spPr>
          <a:xfrm>
            <a:off x="2555270" y="5802061"/>
            <a:ext cx="748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4"/>
              </a:rPr>
              <a:t>https://claymcleod.dev/blog/2022-11-19-consider-working-on-genomics.htm</a:t>
            </a:r>
            <a:r>
              <a:rPr lang="en-GB" dirty="0"/>
              <a:t>l</a:t>
            </a:r>
            <a:endParaRPr lang="en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A64E0F-1E5D-09AC-87B0-695D4829D5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324" y="2216863"/>
            <a:ext cx="6144492" cy="22793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61A927A-187A-7D79-0619-6EA6C3B858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4560" y="2063838"/>
            <a:ext cx="4641397" cy="2937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845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63A12E04-3D5D-E944-83F3-523FCD2C6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246" y="5887695"/>
            <a:ext cx="750482" cy="75048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64B0A55-3E71-3694-540F-C8463117DEE9}"/>
              </a:ext>
            </a:extLst>
          </p:cNvPr>
          <p:cNvSpPr/>
          <p:nvPr/>
        </p:nvSpPr>
        <p:spPr>
          <a:xfrm>
            <a:off x="3656708" y="5893604"/>
            <a:ext cx="4461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4"/>
              </a:rPr>
              <a:t>https://boards.greenhouse.io/isomorphiclabs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DCC4FC-5354-B438-F6DC-2B250740D2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6891" y="720436"/>
            <a:ext cx="7772400" cy="38607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B2C4CCB-C3E9-FCA4-0FBD-37DD55B840CC}"/>
              </a:ext>
            </a:extLst>
          </p:cNvPr>
          <p:cNvSpPr txBox="1"/>
          <p:nvPr/>
        </p:nvSpPr>
        <p:spPr>
          <a:xfrm>
            <a:off x="3729006" y="5108194"/>
            <a:ext cx="4733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800" dirty="0">
                <a:latin typeface="Lato" panose="020F0502020204030203" pitchFamily="34" charset="77"/>
              </a:rPr>
              <a:t>Hiring in London &amp; Lausanne </a:t>
            </a:r>
          </a:p>
        </p:txBody>
      </p:sp>
    </p:spTree>
    <p:extLst>
      <p:ext uri="{BB962C8B-B14F-4D97-AF65-F5344CB8AC3E}">
        <p14:creationId xmlns:p14="http://schemas.microsoft.com/office/powerpoint/2010/main" val="1762809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63A12E04-3D5D-E944-83F3-523FCD2C6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246" y="5887695"/>
            <a:ext cx="750482" cy="7504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E707042-F72D-6AEF-4546-78F8DE5D0C30}"/>
              </a:ext>
            </a:extLst>
          </p:cNvPr>
          <p:cNvSpPr txBox="1"/>
          <p:nvPr/>
        </p:nvSpPr>
        <p:spPr>
          <a:xfrm>
            <a:off x="3801993" y="1174955"/>
            <a:ext cx="3906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600" dirty="0">
                <a:latin typeface="Lato" panose="020F0502020204030203" pitchFamily="34" charset="77"/>
              </a:rPr>
              <a:t>Deepmind Science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64B0A55-3E71-3694-540F-C8463117DEE9}"/>
              </a:ext>
            </a:extLst>
          </p:cNvPr>
          <p:cNvSpPr/>
          <p:nvPr/>
        </p:nvSpPr>
        <p:spPr>
          <a:xfrm>
            <a:off x="1555782" y="5703615"/>
            <a:ext cx="9080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4"/>
              </a:rPr>
              <a:t>https://www.deepmind.com/blog/accelerating-fusion-science-through-learned-plasma-control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CF76498-B65F-0D42-AE44-A79B949174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730" y="2070654"/>
            <a:ext cx="5807364" cy="320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727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63A12E04-3D5D-E944-83F3-523FCD2C6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246" y="5887695"/>
            <a:ext cx="750482" cy="7504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E707042-F72D-6AEF-4546-78F8DE5D0C30}"/>
              </a:ext>
            </a:extLst>
          </p:cNvPr>
          <p:cNvSpPr txBox="1"/>
          <p:nvPr/>
        </p:nvSpPr>
        <p:spPr>
          <a:xfrm>
            <a:off x="4946075" y="1817453"/>
            <a:ext cx="2050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600" dirty="0">
                <a:latin typeface="Lato" panose="020F0502020204030203" pitchFamily="34" charset="77"/>
              </a:rPr>
              <a:t>Angel list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64B0A55-3E71-3694-540F-C8463117DEE9}"/>
              </a:ext>
            </a:extLst>
          </p:cNvPr>
          <p:cNvSpPr/>
          <p:nvPr/>
        </p:nvSpPr>
        <p:spPr>
          <a:xfrm>
            <a:off x="4963385" y="4006426"/>
            <a:ext cx="2163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dirty="0">
                <a:hlinkClick r:id="rId4"/>
              </a:rPr>
              <a:t>https://angel.co/jobs</a:t>
            </a:r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56374B-0C5D-A53B-5899-B6D2E40C0D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3105" y="2854105"/>
            <a:ext cx="24765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278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9612</TotalTime>
  <Words>176</Words>
  <Application>Microsoft Macintosh PowerPoint</Application>
  <PresentationFormat>Widescreen</PresentationFormat>
  <Paragraphs>41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Ravikumar</dc:creator>
  <cp:lastModifiedBy>Ash Ravikumar</cp:lastModifiedBy>
  <cp:revision>24</cp:revision>
  <dcterms:created xsi:type="dcterms:W3CDTF">2022-01-13T15:24:35Z</dcterms:created>
  <dcterms:modified xsi:type="dcterms:W3CDTF">2022-11-21T11:08:31Z</dcterms:modified>
</cp:coreProperties>
</file>