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4"/>
  </p:sldMasterIdLst>
  <p:notesMasterIdLst>
    <p:notesMasterId r:id="rId29"/>
  </p:notesMasterIdLst>
  <p:handoutMasterIdLst>
    <p:handoutMasterId r:id="rId30"/>
  </p:handoutMasterIdLst>
  <p:sldIdLst>
    <p:sldId id="393" r:id="rId5"/>
    <p:sldId id="394" r:id="rId6"/>
    <p:sldId id="396" r:id="rId7"/>
    <p:sldId id="395" r:id="rId8"/>
    <p:sldId id="397" r:id="rId9"/>
    <p:sldId id="398" r:id="rId10"/>
    <p:sldId id="399" r:id="rId11"/>
    <p:sldId id="400" r:id="rId12"/>
    <p:sldId id="401" r:id="rId13"/>
    <p:sldId id="402" r:id="rId14"/>
    <p:sldId id="403" r:id="rId15"/>
    <p:sldId id="404" r:id="rId16"/>
    <p:sldId id="407" r:id="rId17"/>
    <p:sldId id="406" r:id="rId18"/>
    <p:sldId id="410" r:id="rId19"/>
    <p:sldId id="408" r:id="rId20"/>
    <p:sldId id="409" r:id="rId21"/>
    <p:sldId id="411" r:id="rId22"/>
    <p:sldId id="413" r:id="rId23"/>
    <p:sldId id="414" r:id="rId24"/>
    <p:sldId id="417" r:id="rId25"/>
    <p:sldId id="412" r:id="rId26"/>
    <p:sldId id="415" r:id="rId27"/>
    <p:sldId id="416" r:id="rId28"/>
  </p:sldIdLst>
  <p:sldSz cx="12192000" cy="6858000"/>
  <p:notesSz cx="9144000" cy="685800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frameSlides="1"/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B300"/>
    <a:srgbClr val="005900"/>
    <a:srgbClr val="800080"/>
    <a:srgbClr val="582900"/>
    <a:srgbClr val="00E600"/>
    <a:srgbClr val="6E00FF"/>
    <a:srgbClr val="00FFFF"/>
    <a:srgbClr val="550E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7907938-BEDA-A14E-AC02-3E03EB06A190}" v="208" dt="2023-06-16T13:08:44.52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28"/>
    <p:restoredTop sz="90820"/>
  </p:normalViewPr>
  <p:slideViewPr>
    <p:cSldViewPr showGuides="1">
      <p:cViewPr>
        <p:scale>
          <a:sx n="73" d="100"/>
          <a:sy n="73" d="100"/>
        </p:scale>
        <p:origin x="536" y="5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handoutMaster" Target="handoutMasters/handoutMaster1.xml"/><Relationship Id="rId35" Type="http://schemas.microsoft.com/office/2016/11/relationships/changesInfo" Target="changesInfos/changesInfo1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IN TADAHIRO" userId="4bb28a92-a11f-4126-994d-0aee097b50c0" providerId="ADAL" clId="{57907938-BEDA-A14E-AC02-3E03EB06A190}"/>
    <pc:docChg chg="undo custSel addSld delSld modSld">
      <pc:chgData name="KIN TADAHIRO" userId="4bb28a92-a11f-4126-994d-0aee097b50c0" providerId="ADAL" clId="{57907938-BEDA-A14E-AC02-3E03EB06A190}" dt="2023-06-16T13:08:48.818" v="8765" actId="1076"/>
      <pc:docMkLst>
        <pc:docMk/>
      </pc:docMkLst>
      <pc:sldChg chg="del">
        <pc:chgData name="KIN TADAHIRO" userId="4bb28a92-a11f-4126-994d-0aee097b50c0" providerId="ADAL" clId="{57907938-BEDA-A14E-AC02-3E03EB06A190}" dt="2023-06-13T14:44:31.331" v="0" actId="2696"/>
        <pc:sldMkLst>
          <pc:docMk/>
          <pc:sldMk cId="3097827911" sldId="391"/>
        </pc:sldMkLst>
      </pc:sldChg>
      <pc:sldChg chg="addSp modSp mod">
        <pc:chgData name="KIN TADAHIRO" userId="4bb28a92-a11f-4126-994d-0aee097b50c0" providerId="ADAL" clId="{57907938-BEDA-A14E-AC02-3E03EB06A190}" dt="2023-06-14T02:08:12.239" v="195" actId="20577"/>
        <pc:sldMkLst>
          <pc:docMk/>
          <pc:sldMk cId="0" sldId="393"/>
        </pc:sldMkLst>
        <pc:spChg chg="mod">
          <ac:chgData name="KIN TADAHIRO" userId="4bb28a92-a11f-4126-994d-0aee097b50c0" providerId="ADAL" clId="{57907938-BEDA-A14E-AC02-3E03EB06A190}" dt="2023-06-13T14:52:05.063" v="50" actId="313"/>
          <ac:spMkLst>
            <pc:docMk/>
            <pc:sldMk cId="0" sldId="393"/>
            <ac:spMk id="2" creationId="{27A59A63-0FC8-B94F-97AF-BA4734CC5B20}"/>
          </ac:spMkLst>
        </pc:spChg>
        <pc:spChg chg="mod">
          <ac:chgData name="KIN TADAHIRO" userId="4bb28a92-a11f-4126-994d-0aee097b50c0" providerId="ADAL" clId="{57907938-BEDA-A14E-AC02-3E03EB06A190}" dt="2023-06-14T02:08:12.239" v="195" actId="20577"/>
          <ac:spMkLst>
            <pc:docMk/>
            <pc:sldMk cId="0" sldId="393"/>
            <ac:spMk id="3" creationId="{26F19B04-D1EF-6849-A102-5E295D32CE26}"/>
          </ac:spMkLst>
        </pc:spChg>
        <pc:spChg chg="mod">
          <ac:chgData name="KIN TADAHIRO" userId="4bb28a92-a11f-4126-994d-0aee097b50c0" providerId="ADAL" clId="{57907938-BEDA-A14E-AC02-3E03EB06A190}" dt="2023-06-13T14:54:36.374" v="141" actId="20577"/>
          <ac:spMkLst>
            <pc:docMk/>
            <pc:sldMk cId="0" sldId="393"/>
            <ac:spMk id="4" creationId="{4AF415B4-B5C9-12C9-95BD-435A40A6B02D}"/>
          </ac:spMkLst>
        </pc:spChg>
        <pc:spChg chg="add mod">
          <ac:chgData name="KIN TADAHIRO" userId="4bb28a92-a11f-4126-994d-0aee097b50c0" providerId="ADAL" clId="{57907938-BEDA-A14E-AC02-3E03EB06A190}" dt="2023-06-13T14:55:32.672" v="173" actId="571"/>
          <ac:spMkLst>
            <pc:docMk/>
            <pc:sldMk cId="0" sldId="393"/>
            <ac:spMk id="5" creationId="{EB4624D7-9592-757E-79B3-B15809F5685B}"/>
          </ac:spMkLst>
        </pc:spChg>
        <pc:spChg chg="add mod">
          <ac:chgData name="KIN TADAHIRO" userId="4bb28a92-a11f-4126-994d-0aee097b50c0" providerId="ADAL" clId="{57907938-BEDA-A14E-AC02-3E03EB06A190}" dt="2023-06-13T14:56:04.633" v="178" actId="571"/>
          <ac:spMkLst>
            <pc:docMk/>
            <pc:sldMk cId="0" sldId="393"/>
            <ac:spMk id="6" creationId="{0F8148CA-6EBC-B1AE-DF0B-45EEAD188FF3}"/>
          </ac:spMkLst>
        </pc:spChg>
        <pc:spChg chg="add mod">
          <ac:chgData name="KIN TADAHIRO" userId="4bb28a92-a11f-4126-994d-0aee097b50c0" providerId="ADAL" clId="{57907938-BEDA-A14E-AC02-3E03EB06A190}" dt="2023-06-13T14:56:16.398" v="182" actId="571"/>
          <ac:spMkLst>
            <pc:docMk/>
            <pc:sldMk cId="0" sldId="393"/>
            <ac:spMk id="7" creationId="{C72F4D8E-8BBE-943D-4AFC-276A9350B1A7}"/>
          </ac:spMkLst>
        </pc:spChg>
        <pc:spChg chg="mod">
          <ac:chgData name="KIN TADAHIRO" userId="4bb28a92-a11f-4126-994d-0aee097b50c0" providerId="ADAL" clId="{57907938-BEDA-A14E-AC02-3E03EB06A190}" dt="2023-06-13T14:52:32.454" v="76" actId="14100"/>
          <ac:spMkLst>
            <pc:docMk/>
            <pc:sldMk cId="0" sldId="393"/>
            <ac:spMk id="8" creationId="{3B41B450-00F0-9E45-9D6A-A285F2B86F96}"/>
          </ac:spMkLst>
        </pc:spChg>
        <pc:spChg chg="mod">
          <ac:chgData name="KIN TADAHIRO" userId="4bb28a92-a11f-4126-994d-0aee097b50c0" providerId="ADAL" clId="{57907938-BEDA-A14E-AC02-3E03EB06A190}" dt="2023-06-13T14:53:47.270" v="83" actId="121"/>
          <ac:spMkLst>
            <pc:docMk/>
            <pc:sldMk cId="0" sldId="393"/>
            <ac:spMk id="5122" creationId="{00000000-0000-0000-0000-000000000000}"/>
          </ac:spMkLst>
        </pc:spChg>
        <pc:spChg chg="mod">
          <ac:chgData name="KIN TADAHIRO" userId="4bb28a92-a11f-4126-994d-0aee097b50c0" providerId="ADAL" clId="{57907938-BEDA-A14E-AC02-3E03EB06A190}" dt="2023-06-14T02:08:01.762" v="187" actId="20577"/>
          <ac:spMkLst>
            <pc:docMk/>
            <pc:sldMk cId="0" sldId="393"/>
            <ac:spMk id="5124" creationId="{00000000-0000-0000-0000-000000000000}"/>
          </ac:spMkLst>
        </pc:spChg>
      </pc:sldChg>
      <pc:sldChg chg="addSp modSp mod">
        <pc:chgData name="KIN TADAHIRO" userId="4bb28a92-a11f-4126-994d-0aee097b50c0" providerId="ADAL" clId="{57907938-BEDA-A14E-AC02-3E03EB06A190}" dt="2023-06-14T02:11:38.759" v="461" actId="465"/>
        <pc:sldMkLst>
          <pc:docMk/>
          <pc:sldMk cId="3365374355" sldId="394"/>
        </pc:sldMkLst>
        <pc:spChg chg="add mod">
          <ac:chgData name="KIN TADAHIRO" userId="4bb28a92-a11f-4126-994d-0aee097b50c0" providerId="ADAL" clId="{57907938-BEDA-A14E-AC02-3E03EB06A190}" dt="2023-06-14T02:11:38.759" v="461" actId="465"/>
          <ac:spMkLst>
            <pc:docMk/>
            <pc:sldMk cId="3365374355" sldId="394"/>
            <ac:spMk id="4" creationId="{1253A236-2C14-0EE8-7F4D-DE8666585F6E}"/>
          </ac:spMkLst>
        </pc:spChg>
        <pc:spChg chg="mod">
          <ac:chgData name="KIN TADAHIRO" userId="4bb28a92-a11f-4126-994d-0aee097b50c0" providerId="ADAL" clId="{57907938-BEDA-A14E-AC02-3E03EB06A190}" dt="2023-06-14T02:11:38.759" v="461" actId="465"/>
          <ac:spMkLst>
            <pc:docMk/>
            <pc:sldMk cId="3365374355" sldId="394"/>
            <ac:spMk id="5" creationId="{21F95C71-BD61-D244-8EF1-AFB7D12E155E}"/>
          </ac:spMkLst>
        </pc:spChg>
        <pc:spChg chg="add mod">
          <ac:chgData name="KIN TADAHIRO" userId="4bb28a92-a11f-4126-994d-0aee097b50c0" providerId="ADAL" clId="{57907938-BEDA-A14E-AC02-3E03EB06A190}" dt="2023-06-14T02:11:18.578" v="459" actId="571"/>
          <ac:spMkLst>
            <pc:docMk/>
            <pc:sldMk cId="3365374355" sldId="394"/>
            <ac:spMk id="6" creationId="{A78438CD-0C99-E504-D633-B1B85571A484}"/>
          </ac:spMkLst>
        </pc:spChg>
        <pc:spChg chg="add mod">
          <ac:chgData name="KIN TADAHIRO" userId="4bb28a92-a11f-4126-994d-0aee097b50c0" providerId="ADAL" clId="{57907938-BEDA-A14E-AC02-3E03EB06A190}" dt="2023-06-14T02:11:18.578" v="459" actId="571"/>
          <ac:spMkLst>
            <pc:docMk/>
            <pc:sldMk cId="3365374355" sldId="394"/>
            <ac:spMk id="7" creationId="{34535771-8F9A-2B71-8364-D9C0C7CE8B45}"/>
          </ac:spMkLst>
        </pc:spChg>
        <pc:spChg chg="add mod">
          <ac:chgData name="KIN TADAHIRO" userId="4bb28a92-a11f-4126-994d-0aee097b50c0" providerId="ADAL" clId="{57907938-BEDA-A14E-AC02-3E03EB06A190}" dt="2023-06-14T02:11:18.578" v="459" actId="571"/>
          <ac:spMkLst>
            <pc:docMk/>
            <pc:sldMk cId="3365374355" sldId="394"/>
            <ac:spMk id="8" creationId="{440050A3-A6D9-C00B-3462-E29610C9268C}"/>
          </ac:spMkLst>
        </pc:spChg>
        <pc:spChg chg="mod">
          <ac:chgData name="KIN TADAHIRO" userId="4bb28a92-a11f-4126-994d-0aee097b50c0" providerId="ADAL" clId="{57907938-BEDA-A14E-AC02-3E03EB06A190}" dt="2023-06-14T02:11:38.759" v="461" actId="465"/>
          <ac:spMkLst>
            <pc:docMk/>
            <pc:sldMk cId="3365374355" sldId="394"/>
            <ac:spMk id="35" creationId="{BEE3E85E-DF8D-DB49-8215-D2B2AA3ED4E4}"/>
          </ac:spMkLst>
        </pc:spChg>
        <pc:spChg chg="mod">
          <ac:chgData name="KIN TADAHIRO" userId="4bb28a92-a11f-4126-994d-0aee097b50c0" providerId="ADAL" clId="{57907938-BEDA-A14E-AC02-3E03EB06A190}" dt="2023-06-14T02:11:38.759" v="461" actId="465"/>
          <ac:spMkLst>
            <pc:docMk/>
            <pc:sldMk cId="3365374355" sldId="394"/>
            <ac:spMk id="37" creationId="{7648E48C-A66C-3E4C-9F3D-1B3FDEBA69E4}"/>
          </ac:spMkLst>
        </pc:spChg>
        <pc:spChg chg="mod">
          <ac:chgData name="KIN TADAHIRO" userId="4bb28a92-a11f-4126-994d-0aee097b50c0" providerId="ADAL" clId="{57907938-BEDA-A14E-AC02-3E03EB06A190}" dt="2023-06-14T02:11:38.759" v="461" actId="465"/>
          <ac:spMkLst>
            <pc:docMk/>
            <pc:sldMk cId="3365374355" sldId="394"/>
            <ac:spMk id="42" creationId="{900F8E8F-8076-1847-A055-E218513723B7}"/>
          </ac:spMkLst>
        </pc:spChg>
      </pc:sldChg>
      <pc:sldChg chg="addSp delSp modSp new mod">
        <pc:chgData name="KIN TADAHIRO" userId="4bb28a92-a11f-4126-994d-0aee097b50c0" providerId="ADAL" clId="{57907938-BEDA-A14E-AC02-3E03EB06A190}" dt="2023-06-15T03:00:13.215" v="1859" actId="1076"/>
        <pc:sldMkLst>
          <pc:docMk/>
          <pc:sldMk cId="3289206154" sldId="395"/>
        </pc:sldMkLst>
        <pc:spChg chg="mod">
          <ac:chgData name="KIN TADAHIRO" userId="4bb28a92-a11f-4126-994d-0aee097b50c0" providerId="ADAL" clId="{57907938-BEDA-A14E-AC02-3E03EB06A190}" dt="2023-06-14T02:13:18.509" v="495" actId="14100"/>
          <ac:spMkLst>
            <pc:docMk/>
            <pc:sldMk cId="3289206154" sldId="395"/>
            <ac:spMk id="2" creationId="{20F56EEC-9574-091A-C88A-D70A5649CCB6}"/>
          </ac:spMkLst>
        </pc:spChg>
        <pc:spChg chg="del mod">
          <ac:chgData name="KIN TADAHIRO" userId="4bb28a92-a11f-4126-994d-0aee097b50c0" providerId="ADAL" clId="{57907938-BEDA-A14E-AC02-3E03EB06A190}" dt="2023-06-14T02:12:03.266" v="479" actId="478"/>
          <ac:spMkLst>
            <pc:docMk/>
            <pc:sldMk cId="3289206154" sldId="395"/>
            <ac:spMk id="4" creationId="{0EE24A56-EA32-5E52-1A6F-70210D7F4D4C}"/>
          </ac:spMkLst>
        </pc:spChg>
        <pc:spChg chg="add del mod">
          <ac:chgData name="KIN TADAHIRO" userId="4bb28a92-a11f-4126-994d-0aee097b50c0" providerId="ADAL" clId="{57907938-BEDA-A14E-AC02-3E03EB06A190}" dt="2023-06-15T02:59:57.507" v="1852" actId="478"/>
          <ac:spMkLst>
            <pc:docMk/>
            <pc:sldMk cId="3289206154" sldId="395"/>
            <ac:spMk id="4" creationId="{D4E58A21-24CF-B49A-21CC-81D4006EFF85}"/>
          </ac:spMkLst>
        </pc:spChg>
        <pc:spChg chg="add mod">
          <ac:chgData name="KIN TADAHIRO" userId="4bb28a92-a11f-4126-994d-0aee097b50c0" providerId="ADAL" clId="{57907938-BEDA-A14E-AC02-3E03EB06A190}" dt="2023-06-14T02:22:32.636" v="597" actId="1076"/>
          <ac:spMkLst>
            <pc:docMk/>
            <pc:sldMk cId="3289206154" sldId="395"/>
            <ac:spMk id="5" creationId="{329CEF16-DCC8-CBA5-BFAA-63800E9C93A3}"/>
          </ac:spMkLst>
        </pc:spChg>
        <pc:spChg chg="add del mod">
          <ac:chgData name="KIN TADAHIRO" userId="4bb28a92-a11f-4126-994d-0aee097b50c0" providerId="ADAL" clId="{57907938-BEDA-A14E-AC02-3E03EB06A190}" dt="2023-06-14T02:22:27.327" v="596" actId="478"/>
          <ac:spMkLst>
            <pc:docMk/>
            <pc:sldMk cId="3289206154" sldId="395"/>
            <ac:spMk id="6" creationId="{54BF380A-5B82-7DD0-FBE5-F324EC504C3E}"/>
          </ac:spMkLst>
        </pc:spChg>
        <pc:spChg chg="add mod">
          <ac:chgData name="KIN TADAHIRO" userId="4bb28a92-a11f-4126-994d-0aee097b50c0" providerId="ADAL" clId="{57907938-BEDA-A14E-AC02-3E03EB06A190}" dt="2023-06-15T03:00:05.135" v="1856" actId="571"/>
          <ac:spMkLst>
            <pc:docMk/>
            <pc:sldMk cId="3289206154" sldId="395"/>
            <ac:spMk id="6" creationId="{DFFDA755-2B39-E068-E9FF-83AA62A2342B}"/>
          </ac:spMkLst>
        </pc:spChg>
        <pc:spChg chg="add mod">
          <ac:chgData name="KIN TADAHIRO" userId="4bb28a92-a11f-4126-994d-0aee097b50c0" providerId="ADAL" clId="{57907938-BEDA-A14E-AC02-3E03EB06A190}" dt="2023-06-14T04:18:23.448" v="598"/>
          <ac:spMkLst>
            <pc:docMk/>
            <pc:sldMk cId="3289206154" sldId="395"/>
            <ac:spMk id="7" creationId="{390AAE11-7FBC-AA4A-05A3-A1DCF9476663}"/>
          </ac:spMkLst>
        </pc:spChg>
        <pc:spChg chg="add mod">
          <ac:chgData name="KIN TADAHIRO" userId="4bb28a92-a11f-4126-994d-0aee097b50c0" providerId="ADAL" clId="{57907938-BEDA-A14E-AC02-3E03EB06A190}" dt="2023-06-14T04:18:23.448" v="598"/>
          <ac:spMkLst>
            <pc:docMk/>
            <pc:sldMk cId="3289206154" sldId="395"/>
            <ac:spMk id="8" creationId="{6962208C-AC96-797F-9F9A-20143459ECC5}"/>
          </ac:spMkLst>
        </pc:spChg>
        <pc:spChg chg="mod">
          <ac:chgData name="KIN TADAHIRO" userId="4bb28a92-a11f-4126-994d-0aee097b50c0" providerId="ADAL" clId="{57907938-BEDA-A14E-AC02-3E03EB06A190}" dt="2023-06-14T08:12:08.310" v="752" actId="20577"/>
          <ac:spMkLst>
            <pc:docMk/>
            <pc:sldMk cId="3289206154" sldId="395"/>
            <ac:spMk id="11" creationId="{8024412F-F401-9CB9-13B5-C5501BBE7416}"/>
          </ac:spMkLst>
        </pc:spChg>
        <pc:spChg chg="mod">
          <ac:chgData name="KIN TADAHIRO" userId="4bb28a92-a11f-4126-994d-0aee097b50c0" providerId="ADAL" clId="{57907938-BEDA-A14E-AC02-3E03EB06A190}" dt="2023-06-14T04:18:23.448" v="598"/>
          <ac:spMkLst>
            <pc:docMk/>
            <pc:sldMk cId="3289206154" sldId="395"/>
            <ac:spMk id="12" creationId="{370B6C95-7504-6A7E-23ED-505974871309}"/>
          </ac:spMkLst>
        </pc:spChg>
        <pc:spChg chg="mod">
          <ac:chgData name="KIN TADAHIRO" userId="4bb28a92-a11f-4126-994d-0aee097b50c0" providerId="ADAL" clId="{57907938-BEDA-A14E-AC02-3E03EB06A190}" dt="2023-06-14T04:18:23.448" v="598"/>
          <ac:spMkLst>
            <pc:docMk/>
            <pc:sldMk cId="3289206154" sldId="395"/>
            <ac:spMk id="13" creationId="{53C5B8F4-C0BC-A732-C3B5-417B5CC1FB7A}"/>
          </ac:spMkLst>
        </pc:spChg>
        <pc:spChg chg="add mod">
          <ac:chgData name="KIN TADAHIRO" userId="4bb28a92-a11f-4126-994d-0aee097b50c0" providerId="ADAL" clId="{57907938-BEDA-A14E-AC02-3E03EB06A190}" dt="2023-06-14T04:18:23.448" v="598"/>
          <ac:spMkLst>
            <pc:docMk/>
            <pc:sldMk cId="3289206154" sldId="395"/>
            <ac:spMk id="14" creationId="{FDE29B92-0F83-DF47-CAA4-94B66FA9818A}"/>
          </ac:spMkLst>
        </pc:spChg>
        <pc:spChg chg="mod">
          <ac:chgData name="KIN TADAHIRO" userId="4bb28a92-a11f-4126-994d-0aee097b50c0" providerId="ADAL" clId="{57907938-BEDA-A14E-AC02-3E03EB06A190}" dt="2023-06-14T04:20:16.050" v="608" actId="1076"/>
          <ac:spMkLst>
            <pc:docMk/>
            <pc:sldMk cId="3289206154" sldId="395"/>
            <ac:spMk id="17" creationId="{129D6472-F4BB-C1EE-7DB4-108A648DB336}"/>
          </ac:spMkLst>
        </pc:spChg>
        <pc:spChg chg="del mod">
          <ac:chgData name="KIN TADAHIRO" userId="4bb28a92-a11f-4126-994d-0aee097b50c0" providerId="ADAL" clId="{57907938-BEDA-A14E-AC02-3E03EB06A190}" dt="2023-06-14T04:20:05.572" v="607" actId="478"/>
          <ac:spMkLst>
            <pc:docMk/>
            <pc:sldMk cId="3289206154" sldId="395"/>
            <ac:spMk id="18" creationId="{8195F3A3-09FF-5035-689C-5841F5FC7BFB}"/>
          </ac:spMkLst>
        </pc:spChg>
        <pc:spChg chg="add mod">
          <ac:chgData name="KIN TADAHIRO" userId="4bb28a92-a11f-4126-994d-0aee097b50c0" providerId="ADAL" clId="{57907938-BEDA-A14E-AC02-3E03EB06A190}" dt="2023-06-15T03:00:09.519" v="1858" actId="571"/>
          <ac:spMkLst>
            <pc:docMk/>
            <pc:sldMk cId="3289206154" sldId="395"/>
            <ac:spMk id="18" creationId="{F6857F07-5B74-8AEB-AC5C-70857A19D257}"/>
          </ac:spMkLst>
        </pc:spChg>
        <pc:spChg chg="mod">
          <ac:chgData name="KIN TADAHIRO" userId="4bb28a92-a11f-4126-994d-0aee097b50c0" providerId="ADAL" clId="{57907938-BEDA-A14E-AC02-3E03EB06A190}" dt="2023-06-14T08:12:19.471" v="755" actId="20577"/>
          <ac:spMkLst>
            <pc:docMk/>
            <pc:sldMk cId="3289206154" sldId="395"/>
            <ac:spMk id="19" creationId="{A1BBE814-D03E-1CD1-CC2F-FE39C3795742}"/>
          </ac:spMkLst>
        </pc:spChg>
        <pc:spChg chg="add mod">
          <ac:chgData name="KIN TADAHIRO" userId="4bb28a92-a11f-4126-994d-0aee097b50c0" providerId="ADAL" clId="{57907938-BEDA-A14E-AC02-3E03EB06A190}" dt="2023-06-14T04:18:23.448" v="598"/>
          <ac:spMkLst>
            <pc:docMk/>
            <pc:sldMk cId="3289206154" sldId="395"/>
            <ac:spMk id="20" creationId="{CE5DCDFF-84EB-6F8F-4B5A-2D7D2FED5372}"/>
          </ac:spMkLst>
        </pc:spChg>
        <pc:spChg chg="mod">
          <ac:chgData name="KIN TADAHIRO" userId="4bb28a92-a11f-4126-994d-0aee097b50c0" providerId="ADAL" clId="{57907938-BEDA-A14E-AC02-3E03EB06A190}" dt="2023-06-14T04:18:23.448" v="598"/>
          <ac:spMkLst>
            <pc:docMk/>
            <pc:sldMk cId="3289206154" sldId="395"/>
            <ac:spMk id="23" creationId="{A8FAB2DC-B9A8-6E56-9222-5E5B1D336ED5}"/>
          </ac:spMkLst>
        </pc:spChg>
        <pc:spChg chg="mod">
          <ac:chgData name="KIN TADAHIRO" userId="4bb28a92-a11f-4126-994d-0aee097b50c0" providerId="ADAL" clId="{57907938-BEDA-A14E-AC02-3E03EB06A190}" dt="2023-06-14T08:11:59.960" v="748" actId="20577"/>
          <ac:spMkLst>
            <pc:docMk/>
            <pc:sldMk cId="3289206154" sldId="395"/>
            <ac:spMk id="24" creationId="{04BA814A-24E9-1DAD-1348-07D9B034F80D}"/>
          </ac:spMkLst>
        </pc:spChg>
        <pc:spChg chg="add mod">
          <ac:chgData name="KIN TADAHIRO" userId="4bb28a92-a11f-4126-994d-0aee097b50c0" providerId="ADAL" clId="{57907938-BEDA-A14E-AC02-3E03EB06A190}" dt="2023-06-14T04:18:23.448" v="598"/>
          <ac:spMkLst>
            <pc:docMk/>
            <pc:sldMk cId="3289206154" sldId="395"/>
            <ac:spMk id="25" creationId="{E5507FE9-B451-4288-672D-DC0C4596B695}"/>
          </ac:spMkLst>
        </pc:spChg>
        <pc:spChg chg="mod">
          <ac:chgData name="KIN TADAHIRO" userId="4bb28a92-a11f-4126-994d-0aee097b50c0" providerId="ADAL" clId="{57907938-BEDA-A14E-AC02-3E03EB06A190}" dt="2023-06-14T08:12:43.500" v="765" actId="20577"/>
          <ac:spMkLst>
            <pc:docMk/>
            <pc:sldMk cId="3289206154" sldId="395"/>
            <ac:spMk id="27" creationId="{F308B233-49F7-6745-BBAE-30BBB05E1423}"/>
          </ac:spMkLst>
        </pc:spChg>
        <pc:spChg chg="mod">
          <ac:chgData name="KIN TADAHIRO" userId="4bb28a92-a11f-4126-994d-0aee097b50c0" providerId="ADAL" clId="{57907938-BEDA-A14E-AC02-3E03EB06A190}" dt="2023-06-14T04:18:23.448" v="598"/>
          <ac:spMkLst>
            <pc:docMk/>
            <pc:sldMk cId="3289206154" sldId="395"/>
            <ac:spMk id="28" creationId="{210667C9-531D-D3F6-A023-5E8AFED24EC4}"/>
          </ac:spMkLst>
        </pc:spChg>
        <pc:spChg chg="mod">
          <ac:chgData name="KIN TADAHIRO" userId="4bb28a92-a11f-4126-994d-0aee097b50c0" providerId="ADAL" clId="{57907938-BEDA-A14E-AC02-3E03EB06A190}" dt="2023-06-14T04:18:23.448" v="598"/>
          <ac:spMkLst>
            <pc:docMk/>
            <pc:sldMk cId="3289206154" sldId="395"/>
            <ac:spMk id="29" creationId="{DD3BD864-40BC-0B25-FC0A-5B619AC906AD}"/>
          </ac:spMkLst>
        </pc:spChg>
        <pc:spChg chg="mod">
          <ac:chgData name="KIN TADAHIRO" userId="4bb28a92-a11f-4126-994d-0aee097b50c0" providerId="ADAL" clId="{57907938-BEDA-A14E-AC02-3E03EB06A190}" dt="2023-06-14T04:18:23.448" v="598"/>
          <ac:spMkLst>
            <pc:docMk/>
            <pc:sldMk cId="3289206154" sldId="395"/>
            <ac:spMk id="30" creationId="{4AF115C7-04D0-2821-6B51-9FBA507E0DC4}"/>
          </ac:spMkLst>
        </pc:spChg>
        <pc:spChg chg="mod">
          <ac:chgData name="KIN TADAHIRO" userId="4bb28a92-a11f-4126-994d-0aee097b50c0" providerId="ADAL" clId="{57907938-BEDA-A14E-AC02-3E03EB06A190}" dt="2023-06-14T04:18:23.448" v="598"/>
          <ac:spMkLst>
            <pc:docMk/>
            <pc:sldMk cId="3289206154" sldId="395"/>
            <ac:spMk id="31" creationId="{BA903861-CC9D-9983-F353-561C273E459B}"/>
          </ac:spMkLst>
        </pc:spChg>
        <pc:spChg chg="mod">
          <ac:chgData name="KIN TADAHIRO" userId="4bb28a92-a11f-4126-994d-0aee097b50c0" providerId="ADAL" clId="{57907938-BEDA-A14E-AC02-3E03EB06A190}" dt="2023-06-14T04:18:23.448" v="598"/>
          <ac:spMkLst>
            <pc:docMk/>
            <pc:sldMk cId="3289206154" sldId="395"/>
            <ac:spMk id="32" creationId="{FE09D9DE-0821-97C5-ADAA-B436984FC1BA}"/>
          </ac:spMkLst>
        </pc:spChg>
        <pc:spChg chg="mod">
          <ac:chgData name="KIN TADAHIRO" userId="4bb28a92-a11f-4126-994d-0aee097b50c0" providerId="ADAL" clId="{57907938-BEDA-A14E-AC02-3E03EB06A190}" dt="2023-06-14T04:18:23.448" v="598"/>
          <ac:spMkLst>
            <pc:docMk/>
            <pc:sldMk cId="3289206154" sldId="395"/>
            <ac:spMk id="33" creationId="{FE586259-A708-7075-6239-6C66C13A7AAB}"/>
          </ac:spMkLst>
        </pc:spChg>
        <pc:spChg chg="mod">
          <ac:chgData name="KIN TADAHIRO" userId="4bb28a92-a11f-4126-994d-0aee097b50c0" providerId="ADAL" clId="{57907938-BEDA-A14E-AC02-3E03EB06A190}" dt="2023-06-14T04:18:23.448" v="598"/>
          <ac:spMkLst>
            <pc:docMk/>
            <pc:sldMk cId="3289206154" sldId="395"/>
            <ac:spMk id="34" creationId="{9E380F0E-3B3D-0C1A-6EBF-A216C4A8436D}"/>
          </ac:spMkLst>
        </pc:spChg>
        <pc:spChg chg="mod">
          <ac:chgData name="KIN TADAHIRO" userId="4bb28a92-a11f-4126-994d-0aee097b50c0" providerId="ADAL" clId="{57907938-BEDA-A14E-AC02-3E03EB06A190}" dt="2023-06-14T04:18:23.448" v="598"/>
          <ac:spMkLst>
            <pc:docMk/>
            <pc:sldMk cId="3289206154" sldId="395"/>
            <ac:spMk id="35" creationId="{301D9900-047B-7211-6FAF-F308E8D505EF}"/>
          </ac:spMkLst>
        </pc:spChg>
        <pc:spChg chg="mod">
          <ac:chgData name="KIN TADAHIRO" userId="4bb28a92-a11f-4126-994d-0aee097b50c0" providerId="ADAL" clId="{57907938-BEDA-A14E-AC02-3E03EB06A190}" dt="2023-06-14T04:18:23.448" v="598"/>
          <ac:spMkLst>
            <pc:docMk/>
            <pc:sldMk cId="3289206154" sldId="395"/>
            <ac:spMk id="36" creationId="{DF145C3A-9622-E043-97D6-A97A4CED3F96}"/>
          </ac:spMkLst>
        </pc:spChg>
        <pc:spChg chg="mod">
          <ac:chgData name="KIN TADAHIRO" userId="4bb28a92-a11f-4126-994d-0aee097b50c0" providerId="ADAL" clId="{57907938-BEDA-A14E-AC02-3E03EB06A190}" dt="2023-06-14T04:18:23.448" v="598"/>
          <ac:spMkLst>
            <pc:docMk/>
            <pc:sldMk cId="3289206154" sldId="395"/>
            <ac:spMk id="37" creationId="{75916B92-F120-29C2-A8BA-A16DCB060203}"/>
          </ac:spMkLst>
        </pc:spChg>
        <pc:spChg chg="mod">
          <ac:chgData name="KIN TADAHIRO" userId="4bb28a92-a11f-4126-994d-0aee097b50c0" providerId="ADAL" clId="{57907938-BEDA-A14E-AC02-3E03EB06A190}" dt="2023-06-14T04:18:23.448" v="598"/>
          <ac:spMkLst>
            <pc:docMk/>
            <pc:sldMk cId="3289206154" sldId="395"/>
            <ac:spMk id="38" creationId="{3751CCB0-F3E2-DFED-4DA9-BF02DD9EF5D6}"/>
          </ac:spMkLst>
        </pc:spChg>
        <pc:spChg chg="mod">
          <ac:chgData name="KIN TADAHIRO" userId="4bb28a92-a11f-4126-994d-0aee097b50c0" providerId="ADAL" clId="{57907938-BEDA-A14E-AC02-3E03EB06A190}" dt="2023-06-14T04:19:47.221" v="603" actId="20577"/>
          <ac:spMkLst>
            <pc:docMk/>
            <pc:sldMk cId="3289206154" sldId="395"/>
            <ac:spMk id="39" creationId="{A1036CBF-8DBE-FD9F-F949-C6518AC2D337}"/>
          </ac:spMkLst>
        </pc:spChg>
        <pc:spChg chg="add mod">
          <ac:chgData name="KIN TADAHIRO" userId="4bb28a92-a11f-4126-994d-0aee097b50c0" providerId="ADAL" clId="{57907938-BEDA-A14E-AC02-3E03EB06A190}" dt="2023-06-14T04:35:07.978" v="746" actId="1036"/>
          <ac:spMkLst>
            <pc:docMk/>
            <pc:sldMk cId="3289206154" sldId="395"/>
            <ac:spMk id="41" creationId="{66F4703A-BC39-5EBD-340F-EFB878390B03}"/>
          </ac:spMkLst>
        </pc:spChg>
        <pc:spChg chg="add del mod">
          <ac:chgData name="KIN TADAHIRO" userId="4bb28a92-a11f-4126-994d-0aee097b50c0" providerId="ADAL" clId="{57907938-BEDA-A14E-AC02-3E03EB06A190}" dt="2023-06-14T08:12:50.834" v="768"/>
          <ac:spMkLst>
            <pc:docMk/>
            <pc:sldMk cId="3289206154" sldId="395"/>
            <ac:spMk id="42" creationId="{63731F83-D69D-AFC1-CAF1-9564BC82D681}"/>
          </ac:spMkLst>
        </pc:spChg>
        <pc:spChg chg="add del mod">
          <ac:chgData name="KIN TADAHIRO" userId="4bb28a92-a11f-4126-994d-0aee097b50c0" providerId="ADAL" clId="{57907938-BEDA-A14E-AC02-3E03EB06A190}" dt="2023-06-14T08:27:38.964" v="938" actId="478"/>
          <ac:spMkLst>
            <pc:docMk/>
            <pc:sldMk cId="3289206154" sldId="395"/>
            <ac:spMk id="43" creationId="{C3D201FB-E200-D1A4-FD79-EB6C002696EA}"/>
          </ac:spMkLst>
        </pc:spChg>
        <pc:spChg chg="add del mod">
          <ac:chgData name="KIN TADAHIRO" userId="4bb28a92-a11f-4126-994d-0aee097b50c0" providerId="ADAL" clId="{57907938-BEDA-A14E-AC02-3E03EB06A190}" dt="2023-06-14T08:15:31.068" v="834" actId="478"/>
          <ac:spMkLst>
            <pc:docMk/>
            <pc:sldMk cId="3289206154" sldId="395"/>
            <ac:spMk id="44" creationId="{0A6207BF-8300-6686-EDC9-5C71953FD4B2}"/>
          </ac:spMkLst>
        </pc:spChg>
        <pc:spChg chg="add del mod">
          <ac:chgData name="KIN TADAHIRO" userId="4bb28a92-a11f-4126-994d-0aee097b50c0" providerId="ADAL" clId="{57907938-BEDA-A14E-AC02-3E03EB06A190}" dt="2023-06-14T08:23:02.458" v="931" actId="478"/>
          <ac:spMkLst>
            <pc:docMk/>
            <pc:sldMk cId="3289206154" sldId="395"/>
            <ac:spMk id="45" creationId="{D0817E5B-49FF-98AF-8F60-5E22042EB58E}"/>
          </ac:spMkLst>
        </pc:spChg>
        <pc:spChg chg="add del mod">
          <ac:chgData name="KIN TADAHIRO" userId="4bb28a92-a11f-4126-994d-0aee097b50c0" providerId="ADAL" clId="{57907938-BEDA-A14E-AC02-3E03EB06A190}" dt="2023-06-14T08:23:02.458" v="931" actId="478"/>
          <ac:spMkLst>
            <pc:docMk/>
            <pc:sldMk cId="3289206154" sldId="395"/>
            <ac:spMk id="46" creationId="{805EA633-D1C9-5BC6-C92C-36056D0ACCC6}"/>
          </ac:spMkLst>
        </pc:spChg>
        <pc:spChg chg="add del mod">
          <ac:chgData name="KIN TADAHIRO" userId="4bb28a92-a11f-4126-994d-0aee097b50c0" providerId="ADAL" clId="{57907938-BEDA-A14E-AC02-3E03EB06A190}" dt="2023-06-14T08:23:02.458" v="931" actId="478"/>
          <ac:spMkLst>
            <pc:docMk/>
            <pc:sldMk cId="3289206154" sldId="395"/>
            <ac:spMk id="47" creationId="{BD794B63-3374-B62E-6319-06564553D757}"/>
          </ac:spMkLst>
        </pc:spChg>
        <pc:spChg chg="add mod">
          <ac:chgData name="KIN TADAHIRO" userId="4bb28a92-a11f-4126-994d-0aee097b50c0" providerId="ADAL" clId="{57907938-BEDA-A14E-AC02-3E03EB06A190}" dt="2023-06-14T08:33:09.193" v="953" actId="1076"/>
          <ac:spMkLst>
            <pc:docMk/>
            <pc:sldMk cId="3289206154" sldId="395"/>
            <ac:spMk id="48" creationId="{615C1E07-AE26-6305-CF47-626296464811}"/>
          </ac:spMkLst>
        </pc:spChg>
        <pc:spChg chg="add mod">
          <ac:chgData name="KIN TADAHIRO" userId="4bb28a92-a11f-4126-994d-0aee097b50c0" providerId="ADAL" clId="{57907938-BEDA-A14E-AC02-3E03EB06A190}" dt="2023-06-14T08:32:24.097" v="947" actId="14100"/>
          <ac:spMkLst>
            <pc:docMk/>
            <pc:sldMk cId="3289206154" sldId="395"/>
            <ac:spMk id="49" creationId="{4E65F237-7DAB-9104-AC88-26A93A7C1A58}"/>
          </ac:spMkLst>
        </pc:spChg>
        <pc:spChg chg="add mod">
          <ac:chgData name="KIN TADAHIRO" userId="4bb28a92-a11f-4126-994d-0aee097b50c0" providerId="ADAL" clId="{57907938-BEDA-A14E-AC02-3E03EB06A190}" dt="2023-06-14T08:32:49.047" v="949" actId="14100"/>
          <ac:spMkLst>
            <pc:docMk/>
            <pc:sldMk cId="3289206154" sldId="395"/>
            <ac:spMk id="50" creationId="{48735734-25A2-ECD4-6A1B-F90A96AC1A3F}"/>
          </ac:spMkLst>
        </pc:spChg>
        <pc:spChg chg="add mod">
          <ac:chgData name="KIN TADAHIRO" userId="4bb28a92-a11f-4126-994d-0aee097b50c0" providerId="ADAL" clId="{57907938-BEDA-A14E-AC02-3E03EB06A190}" dt="2023-06-15T03:00:13.215" v="1859" actId="1076"/>
          <ac:spMkLst>
            <pc:docMk/>
            <pc:sldMk cId="3289206154" sldId="395"/>
            <ac:spMk id="51" creationId="{E1AF82B9-EE3A-5B31-60BA-676FE7E77CAA}"/>
          </ac:spMkLst>
        </pc:spChg>
        <pc:spChg chg="add del mod">
          <ac:chgData name="KIN TADAHIRO" userId="4bb28a92-a11f-4126-994d-0aee097b50c0" providerId="ADAL" clId="{57907938-BEDA-A14E-AC02-3E03EB06A190}" dt="2023-06-14T08:43:00.807" v="967"/>
          <ac:spMkLst>
            <pc:docMk/>
            <pc:sldMk cId="3289206154" sldId="395"/>
            <ac:spMk id="52" creationId="{D82085A5-78B6-F94A-7ABE-6FE3442EAE6B}"/>
          </ac:spMkLst>
        </pc:spChg>
        <pc:spChg chg="add mod">
          <ac:chgData name="KIN TADAHIRO" userId="4bb28a92-a11f-4126-994d-0aee097b50c0" providerId="ADAL" clId="{57907938-BEDA-A14E-AC02-3E03EB06A190}" dt="2023-06-15T02:59:50.717" v="1850" actId="20577"/>
          <ac:spMkLst>
            <pc:docMk/>
            <pc:sldMk cId="3289206154" sldId="395"/>
            <ac:spMk id="53" creationId="{B216F303-6CC6-D46F-0283-059FE14AB617}"/>
          </ac:spMkLst>
        </pc:spChg>
        <pc:grpChg chg="add mod">
          <ac:chgData name="KIN TADAHIRO" userId="4bb28a92-a11f-4126-994d-0aee097b50c0" providerId="ADAL" clId="{57907938-BEDA-A14E-AC02-3E03EB06A190}" dt="2023-06-14T04:18:23.448" v="598"/>
          <ac:grpSpMkLst>
            <pc:docMk/>
            <pc:sldMk cId="3289206154" sldId="395"/>
            <ac:grpSpMk id="9" creationId="{0B2DE2D7-F912-7E42-C1F2-3F3636887489}"/>
          </ac:grpSpMkLst>
        </pc:grpChg>
        <pc:grpChg chg="add mod">
          <ac:chgData name="KIN TADAHIRO" userId="4bb28a92-a11f-4126-994d-0aee097b50c0" providerId="ADAL" clId="{57907938-BEDA-A14E-AC02-3E03EB06A190}" dt="2023-06-14T04:18:23.448" v="598"/>
          <ac:grpSpMkLst>
            <pc:docMk/>
            <pc:sldMk cId="3289206154" sldId="395"/>
            <ac:grpSpMk id="15" creationId="{B0CDCD1A-CA5B-DC21-71EF-40B53021B9F3}"/>
          </ac:grpSpMkLst>
        </pc:grpChg>
        <pc:grpChg chg="add mod">
          <ac:chgData name="KIN TADAHIRO" userId="4bb28a92-a11f-4126-994d-0aee097b50c0" providerId="ADAL" clId="{57907938-BEDA-A14E-AC02-3E03EB06A190}" dt="2023-06-14T04:18:23.448" v="598"/>
          <ac:grpSpMkLst>
            <pc:docMk/>
            <pc:sldMk cId="3289206154" sldId="395"/>
            <ac:grpSpMk id="21" creationId="{6F294022-74CA-E7A1-2541-E2F615FD3BF5}"/>
          </ac:grpSpMkLst>
        </pc:grpChg>
        <pc:grpChg chg="add mod">
          <ac:chgData name="KIN TADAHIRO" userId="4bb28a92-a11f-4126-994d-0aee097b50c0" providerId="ADAL" clId="{57907938-BEDA-A14E-AC02-3E03EB06A190}" dt="2023-06-14T04:18:23.448" v="598"/>
          <ac:grpSpMkLst>
            <pc:docMk/>
            <pc:sldMk cId="3289206154" sldId="395"/>
            <ac:grpSpMk id="26" creationId="{865DD06E-594C-C068-7BC7-8EF3C6DA8C1D}"/>
          </ac:grpSpMkLst>
        </pc:grpChg>
        <pc:grpChg chg="add mod">
          <ac:chgData name="KIN TADAHIRO" userId="4bb28a92-a11f-4126-994d-0aee097b50c0" providerId="ADAL" clId="{57907938-BEDA-A14E-AC02-3E03EB06A190}" dt="2023-06-14T08:31:38.444" v="941" actId="1076"/>
          <ac:grpSpMkLst>
            <pc:docMk/>
            <pc:sldMk cId="3289206154" sldId="395"/>
            <ac:grpSpMk id="40" creationId="{BBFAA9F8-E1EA-FDF0-9694-6DF18F426661}"/>
          </ac:grpSpMkLst>
        </pc:grpChg>
        <pc:picChg chg="mod">
          <ac:chgData name="KIN TADAHIRO" userId="4bb28a92-a11f-4126-994d-0aee097b50c0" providerId="ADAL" clId="{57907938-BEDA-A14E-AC02-3E03EB06A190}" dt="2023-06-14T04:18:23.448" v="598"/>
          <ac:picMkLst>
            <pc:docMk/>
            <pc:sldMk cId="3289206154" sldId="395"/>
            <ac:picMk id="10" creationId="{CBDE7270-CCAD-D8F4-A85B-558371A2DEB9}"/>
          </ac:picMkLst>
        </pc:picChg>
        <pc:picChg chg="mod">
          <ac:chgData name="KIN TADAHIRO" userId="4bb28a92-a11f-4126-994d-0aee097b50c0" providerId="ADAL" clId="{57907938-BEDA-A14E-AC02-3E03EB06A190}" dt="2023-06-14T04:18:23.448" v="598"/>
          <ac:picMkLst>
            <pc:docMk/>
            <pc:sldMk cId="3289206154" sldId="395"/>
            <ac:picMk id="16" creationId="{B990CBB0-C994-2EA4-5754-CF28B5F3ADAD}"/>
          </ac:picMkLst>
        </pc:picChg>
        <pc:picChg chg="mod">
          <ac:chgData name="KIN TADAHIRO" userId="4bb28a92-a11f-4126-994d-0aee097b50c0" providerId="ADAL" clId="{57907938-BEDA-A14E-AC02-3E03EB06A190}" dt="2023-06-14T04:18:23.448" v="598"/>
          <ac:picMkLst>
            <pc:docMk/>
            <pc:sldMk cId="3289206154" sldId="395"/>
            <ac:picMk id="22" creationId="{7B7EC29F-F298-058F-ADAF-F20F72821686}"/>
          </ac:picMkLst>
        </pc:picChg>
        <pc:picChg chg="add mod">
          <ac:chgData name="KIN TADAHIRO" userId="4bb28a92-a11f-4126-994d-0aee097b50c0" providerId="ADAL" clId="{57907938-BEDA-A14E-AC02-3E03EB06A190}" dt="2023-06-14T08:42:43.015" v="963" actId="1076"/>
          <ac:picMkLst>
            <pc:docMk/>
            <pc:sldMk cId="3289206154" sldId="395"/>
            <ac:picMk id="1026" creationId="{DA7072C6-9C96-8715-AD75-73AAF0907AB4}"/>
          </ac:picMkLst>
        </pc:picChg>
        <pc:picChg chg="add mod">
          <ac:chgData name="KIN TADAHIRO" userId="4bb28a92-a11f-4126-994d-0aee097b50c0" providerId="ADAL" clId="{57907938-BEDA-A14E-AC02-3E03EB06A190}" dt="2023-06-14T08:42:40.947" v="962" actId="14100"/>
          <ac:picMkLst>
            <pc:docMk/>
            <pc:sldMk cId="3289206154" sldId="395"/>
            <ac:picMk id="1028" creationId="{1BB6F62B-3D4E-B019-D271-56130BF5A23A}"/>
          </ac:picMkLst>
        </pc:picChg>
      </pc:sldChg>
      <pc:sldChg chg="del">
        <pc:chgData name="KIN TADAHIRO" userId="4bb28a92-a11f-4126-994d-0aee097b50c0" providerId="ADAL" clId="{57907938-BEDA-A14E-AC02-3E03EB06A190}" dt="2023-06-14T02:11:45.945" v="462" actId="2696"/>
        <pc:sldMkLst>
          <pc:docMk/>
          <pc:sldMk cId="3618390867" sldId="395"/>
        </pc:sldMkLst>
      </pc:sldChg>
      <pc:sldChg chg="addSp delSp modSp add mod">
        <pc:chgData name="KIN TADAHIRO" userId="4bb28a92-a11f-4126-994d-0aee097b50c0" providerId="ADAL" clId="{57907938-BEDA-A14E-AC02-3E03EB06A190}" dt="2023-06-16T08:00:59.684" v="7547" actId="2085"/>
        <pc:sldMkLst>
          <pc:docMk/>
          <pc:sldMk cId="1391467202" sldId="396"/>
        </pc:sldMkLst>
        <pc:spChg chg="del mod">
          <ac:chgData name="KIN TADAHIRO" userId="4bb28a92-a11f-4126-994d-0aee097b50c0" providerId="ADAL" clId="{57907938-BEDA-A14E-AC02-3E03EB06A190}" dt="2023-06-14T02:19:04.092" v="575" actId="478"/>
          <ac:spMkLst>
            <pc:docMk/>
            <pc:sldMk cId="1391467202" sldId="396"/>
            <ac:spMk id="5" creationId="{21F95C71-BD61-D244-8EF1-AFB7D12E155E}"/>
          </ac:spMkLst>
        </pc:spChg>
        <pc:spChg chg="add mod">
          <ac:chgData name="KIN TADAHIRO" userId="4bb28a92-a11f-4126-994d-0aee097b50c0" providerId="ADAL" clId="{57907938-BEDA-A14E-AC02-3E03EB06A190}" dt="2023-06-16T08:00:59.684" v="7547" actId="2085"/>
          <ac:spMkLst>
            <pc:docMk/>
            <pc:sldMk cId="1391467202" sldId="396"/>
            <ac:spMk id="6" creationId="{EC5C356B-B81E-579D-8052-81BC07471322}"/>
          </ac:spMkLst>
        </pc:spChg>
        <pc:spChg chg="add mod">
          <ac:chgData name="KIN TADAHIRO" userId="4bb28a92-a11f-4126-994d-0aee097b50c0" providerId="ADAL" clId="{57907938-BEDA-A14E-AC02-3E03EB06A190}" dt="2023-06-14T02:19:14.110" v="576"/>
          <ac:spMkLst>
            <pc:docMk/>
            <pc:sldMk cId="1391467202" sldId="396"/>
            <ac:spMk id="7" creationId="{C50DC05A-AA3C-B4E8-5A83-46B86FB42B34}"/>
          </ac:spMkLst>
        </pc:spChg>
      </pc:sldChg>
      <pc:sldChg chg="del">
        <pc:chgData name="KIN TADAHIRO" userId="4bb28a92-a11f-4126-994d-0aee097b50c0" providerId="ADAL" clId="{57907938-BEDA-A14E-AC02-3E03EB06A190}" dt="2023-06-14T02:11:53.480" v="463" actId="2696"/>
        <pc:sldMkLst>
          <pc:docMk/>
          <pc:sldMk cId="3864370517" sldId="396"/>
        </pc:sldMkLst>
      </pc:sldChg>
      <pc:sldChg chg="addSp delSp modSp add mod">
        <pc:chgData name="KIN TADAHIRO" userId="4bb28a92-a11f-4126-994d-0aee097b50c0" providerId="ADAL" clId="{57907938-BEDA-A14E-AC02-3E03EB06A190}" dt="2023-06-15T02:30:27.113" v="1595" actId="1076"/>
        <pc:sldMkLst>
          <pc:docMk/>
          <pc:sldMk cId="482417047" sldId="397"/>
        </pc:sldMkLst>
        <pc:spChg chg="mod">
          <ac:chgData name="KIN TADAHIRO" userId="4bb28a92-a11f-4126-994d-0aee097b50c0" providerId="ADAL" clId="{57907938-BEDA-A14E-AC02-3E03EB06A190}" dt="2023-06-15T02:11:27.402" v="1341" actId="1076"/>
          <ac:spMkLst>
            <pc:docMk/>
            <pc:sldMk cId="482417047" sldId="397"/>
            <ac:spMk id="5" creationId="{329CEF16-DCC8-CBA5-BFAA-63800E9C93A3}"/>
          </ac:spMkLst>
        </pc:spChg>
        <pc:spChg chg="add mod">
          <ac:chgData name="KIN TADAHIRO" userId="4bb28a92-a11f-4126-994d-0aee097b50c0" providerId="ADAL" clId="{57907938-BEDA-A14E-AC02-3E03EB06A190}" dt="2023-06-15T02:14:35.713" v="1355" actId="1076"/>
          <ac:spMkLst>
            <pc:docMk/>
            <pc:sldMk cId="482417047" sldId="397"/>
            <ac:spMk id="6" creationId="{34D42846-CFAA-D49E-9507-138139BD7AA7}"/>
          </ac:spMkLst>
        </pc:spChg>
        <pc:spChg chg="mod">
          <ac:chgData name="KIN TADAHIRO" userId="4bb28a92-a11f-4126-994d-0aee097b50c0" providerId="ADAL" clId="{57907938-BEDA-A14E-AC02-3E03EB06A190}" dt="2023-06-15T02:16:53.406" v="1365" actId="1076"/>
          <ac:spMkLst>
            <pc:docMk/>
            <pc:sldMk cId="482417047" sldId="397"/>
            <ac:spMk id="41" creationId="{66F4703A-BC39-5EBD-340F-EFB878390B03}"/>
          </ac:spMkLst>
        </pc:spChg>
        <pc:spChg chg="mod">
          <ac:chgData name="KIN TADAHIRO" userId="4bb28a92-a11f-4126-994d-0aee097b50c0" providerId="ADAL" clId="{57907938-BEDA-A14E-AC02-3E03EB06A190}" dt="2023-06-15T02:04:07.073" v="1206" actId="1076"/>
          <ac:spMkLst>
            <pc:docMk/>
            <pc:sldMk cId="482417047" sldId="397"/>
            <ac:spMk id="43" creationId="{4584F612-950D-666C-FD1B-E1BBEB8BA0D9}"/>
          </ac:spMkLst>
        </pc:spChg>
        <pc:spChg chg="mod">
          <ac:chgData name="KIN TADAHIRO" userId="4bb28a92-a11f-4126-994d-0aee097b50c0" providerId="ADAL" clId="{57907938-BEDA-A14E-AC02-3E03EB06A190}" dt="2023-06-15T02:04:07.073" v="1206" actId="1076"/>
          <ac:spMkLst>
            <pc:docMk/>
            <pc:sldMk cId="482417047" sldId="397"/>
            <ac:spMk id="46" creationId="{ED6D84CE-7699-B39E-08C8-A640F630AA25}"/>
          </ac:spMkLst>
        </pc:spChg>
        <pc:spChg chg="del">
          <ac:chgData name="KIN TADAHIRO" userId="4bb28a92-a11f-4126-994d-0aee097b50c0" providerId="ADAL" clId="{57907938-BEDA-A14E-AC02-3E03EB06A190}" dt="2023-06-15T01:47:47.606" v="1153" actId="478"/>
          <ac:spMkLst>
            <pc:docMk/>
            <pc:sldMk cId="482417047" sldId="397"/>
            <ac:spMk id="48" creationId="{615C1E07-AE26-6305-CF47-626296464811}"/>
          </ac:spMkLst>
        </pc:spChg>
        <pc:spChg chg="del">
          <ac:chgData name="KIN TADAHIRO" userId="4bb28a92-a11f-4126-994d-0aee097b50c0" providerId="ADAL" clId="{57907938-BEDA-A14E-AC02-3E03EB06A190}" dt="2023-06-15T01:47:47.606" v="1153" actId="478"/>
          <ac:spMkLst>
            <pc:docMk/>
            <pc:sldMk cId="482417047" sldId="397"/>
            <ac:spMk id="49" creationId="{4E65F237-7DAB-9104-AC88-26A93A7C1A58}"/>
          </ac:spMkLst>
        </pc:spChg>
        <pc:spChg chg="del">
          <ac:chgData name="KIN TADAHIRO" userId="4bb28a92-a11f-4126-994d-0aee097b50c0" providerId="ADAL" clId="{57907938-BEDA-A14E-AC02-3E03EB06A190}" dt="2023-06-15T01:47:47.606" v="1153" actId="478"/>
          <ac:spMkLst>
            <pc:docMk/>
            <pc:sldMk cId="482417047" sldId="397"/>
            <ac:spMk id="50" creationId="{48735734-25A2-ECD4-6A1B-F90A96AC1A3F}"/>
          </ac:spMkLst>
        </pc:spChg>
        <pc:spChg chg="del">
          <ac:chgData name="KIN TADAHIRO" userId="4bb28a92-a11f-4126-994d-0aee097b50c0" providerId="ADAL" clId="{57907938-BEDA-A14E-AC02-3E03EB06A190}" dt="2023-06-15T01:47:47.606" v="1153" actId="478"/>
          <ac:spMkLst>
            <pc:docMk/>
            <pc:sldMk cId="482417047" sldId="397"/>
            <ac:spMk id="51" creationId="{E1AF82B9-EE3A-5B31-60BA-676FE7E77CAA}"/>
          </ac:spMkLst>
        </pc:spChg>
        <pc:spChg chg="del">
          <ac:chgData name="KIN TADAHIRO" userId="4bb28a92-a11f-4126-994d-0aee097b50c0" providerId="ADAL" clId="{57907938-BEDA-A14E-AC02-3E03EB06A190}" dt="2023-06-15T01:47:47.606" v="1153" actId="478"/>
          <ac:spMkLst>
            <pc:docMk/>
            <pc:sldMk cId="482417047" sldId="397"/>
            <ac:spMk id="53" creationId="{B216F303-6CC6-D46F-0283-059FE14AB617}"/>
          </ac:spMkLst>
        </pc:spChg>
        <pc:spChg chg="mod">
          <ac:chgData name="KIN TADAHIRO" userId="4bb28a92-a11f-4126-994d-0aee097b50c0" providerId="ADAL" clId="{57907938-BEDA-A14E-AC02-3E03EB06A190}" dt="2023-06-15T02:04:07.073" v="1206" actId="1076"/>
          <ac:spMkLst>
            <pc:docMk/>
            <pc:sldMk cId="482417047" sldId="397"/>
            <ac:spMk id="56" creationId="{434905CA-3D21-D9E2-B08A-4A3EA2B71FCE}"/>
          </ac:spMkLst>
        </pc:spChg>
        <pc:spChg chg="mod">
          <ac:chgData name="KIN TADAHIRO" userId="4bb28a92-a11f-4126-994d-0aee097b50c0" providerId="ADAL" clId="{57907938-BEDA-A14E-AC02-3E03EB06A190}" dt="2023-06-15T02:06:12.610" v="1277" actId="404"/>
          <ac:spMkLst>
            <pc:docMk/>
            <pc:sldMk cId="482417047" sldId="397"/>
            <ac:spMk id="57" creationId="{F485F6F3-DF13-1CBF-D83A-655EF223EF46}"/>
          </ac:spMkLst>
        </pc:spChg>
        <pc:spChg chg="mod">
          <ac:chgData name="KIN TADAHIRO" userId="4bb28a92-a11f-4126-994d-0aee097b50c0" providerId="ADAL" clId="{57907938-BEDA-A14E-AC02-3E03EB06A190}" dt="2023-06-15T02:04:07.073" v="1206" actId="1076"/>
          <ac:spMkLst>
            <pc:docMk/>
            <pc:sldMk cId="482417047" sldId="397"/>
            <ac:spMk id="58" creationId="{CE6555E5-D990-9426-B4CF-FF6B4E2F8BFA}"/>
          </ac:spMkLst>
        </pc:spChg>
        <pc:spChg chg="mod">
          <ac:chgData name="KIN TADAHIRO" userId="4bb28a92-a11f-4126-994d-0aee097b50c0" providerId="ADAL" clId="{57907938-BEDA-A14E-AC02-3E03EB06A190}" dt="2023-06-15T02:04:07.073" v="1206" actId="1076"/>
          <ac:spMkLst>
            <pc:docMk/>
            <pc:sldMk cId="482417047" sldId="397"/>
            <ac:spMk id="59" creationId="{4BCD5B84-FF74-F91F-F355-FAEFC1523D47}"/>
          </ac:spMkLst>
        </pc:spChg>
        <pc:spChg chg="mod">
          <ac:chgData name="KIN TADAHIRO" userId="4bb28a92-a11f-4126-994d-0aee097b50c0" providerId="ADAL" clId="{57907938-BEDA-A14E-AC02-3E03EB06A190}" dt="2023-06-15T02:06:12.610" v="1277" actId="404"/>
          <ac:spMkLst>
            <pc:docMk/>
            <pc:sldMk cId="482417047" sldId="397"/>
            <ac:spMk id="60" creationId="{6F69B5F4-620E-F1A8-4D56-C7E08781D7DA}"/>
          </ac:spMkLst>
        </pc:spChg>
        <pc:spChg chg="add mod">
          <ac:chgData name="KIN TADAHIRO" userId="4bb28a92-a11f-4126-994d-0aee097b50c0" providerId="ADAL" clId="{57907938-BEDA-A14E-AC02-3E03EB06A190}" dt="2023-06-15T02:04:07.073" v="1206" actId="1076"/>
          <ac:spMkLst>
            <pc:docMk/>
            <pc:sldMk cId="482417047" sldId="397"/>
            <ac:spMk id="61" creationId="{91698964-6C14-87D5-1746-540A23D1D618}"/>
          </ac:spMkLst>
        </pc:spChg>
        <pc:spChg chg="mod">
          <ac:chgData name="KIN TADAHIRO" userId="4bb28a92-a11f-4126-994d-0aee097b50c0" providerId="ADAL" clId="{57907938-BEDA-A14E-AC02-3E03EB06A190}" dt="2023-06-15T02:04:07.073" v="1206" actId="1076"/>
          <ac:spMkLst>
            <pc:docMk/>
            <pc:sldMk cId="482417047" sldId="397"/>
            <ac:spMk id="1025" creationId="{9B981A5E-F55A-1D57-46BB-680250273CA8}"/>
          </ac:spMkLst>
        </pc:spChg>
        <pc:spChg chg="mod">
          <ac:chgData name="KIN TADAHIRO" userId="4bb28a92-a11f-4126-994d-0aee097b50c0" providerId="ADAL" clId="{57907938-BEDA-A14E-AC02-3E03EB06A190}" dt="2023-06-15T02:04:07.073" v="1206" actId="1076"/>
          <ac:spMkLst>
            <pc:docMk/>
            <pc:sldMk cId="482417047" sldId="397"/>
            <ac:spMk id="1029" creationId="{E210158F-26A0-AFA4-A4E2-D9885F1C7137}"/>
          </ac:spMkLst>
        </pc:spChg>
        <pc:spChg chg="mod">
          <ac:chgData name="KIN TADAHIRO" userId="4bb28a92-a11f-4126-994d-0aee097b50c0" providerId="ADAL" clId="{57907938-BEDA-A14E-AC02-3E03EB06A190}" dt="2023-06-15T02:04:07.073" v="1206" actId="1076"/>
          <ac:spMkLst>
            <pc:docMk/>
            <pc:sldMk cId="482417047" sldId="397"/>
            <ac:spMk id="1035" creationId="{303CE168-B531-8567-133A-E9E9D8F0A341}"/>
          </ac:spMkLst>
        </pc:spChg>
        <pc:spChg chg="mod">
          <ac:chgData name="KIN TADAHIRO" userId="4bb28a92-a11f-4126-994d-0aee097b50c0" providerId="ADAL" clId="{57907938-BEDA-A14E-AC02-3E03EB06A190}" dt="2023-06-15T02:04:07.073" v="1206" actId="1076"/>
          <ac:spMkLst>
            <pc:docMk/>
            <pc:sldMk cId="482417047" sldId="397"/>
            <ac:spMk id="1038" creationId="{CA19D6F3-FE56-3BA4-235B-F12D28A2DE95}"/>
          </ac:spMkLst>
        </pc:spChg>
        <pc:spChg chg="mod">
          <ac:chgData name="KIN TADAHIRO" userId="4bb28a92-a11f-4126-994d-0aee097b50c0" providerId="ADAL" clId="{57907938-BEDA-A14E-AC02-3E03EB06A190}" dt="2023-06-15T02:04:07.073" v="1206" actId="1076"/>
          <ac:spMkLst>
            <pc:docMk/>
            <pc:sldMk cId="482417047" sldId="397"/>
            <ac:spMk id="1040" creationId="{3B60F236-1615-5CCC-BE47-CEE7E1C3A5A5}"/>
          </ac:spMkLst>
        </pc:spChg>
        <pc:spChg chg="mod">
          <ac:chgData name="KIN TADAHIRO" userId="4bb28a92-a11f-4126-994d-0aee097b50c0" providerId="ADAL" clId="{57907938-BEDA-A14E-AC02-3E03EB06A190}" dt="2023-06-15T02:04:07.073" v="1206" actId="1076"/>
          <ac:spMkLst>
            <pc:docMk/>
            <pc:sldMk cId="482417047" sldId="397"/>
            <ac:spMk id="1041" creationId="{A4BF13E4-6A1C-740F-2809-1BC8F2FA35BC}"/>
          </ac:spMkLst>
        </pc:spChg>
        <pc:spChg chg="mod">
          <ac:chgData name="KIN TADAHIRO" userId="4bb28a92-a11f-4126-994d-0aee097b50c0" providerId="ADAL" clId="{57907938-BEDA-A14E-AC02-3E03EB06A190}" dt="2023-06-15T02:04:07.073" v="1206" actId="1076"/>
          <ac:spMkLst>
            <pc:docMk/>
            <pc:sldMk cId="482417047" sldId="397"/>
            <ac:spMk id="1042" creationId="{D6E60C1A-7F03-8757-6A8D-55B7EAC766DF}"/>
          </ac:spMkLst>
        </pc:spChg>
        <pc:spChg chg="mod">
          <ac:chgData name="KIN TADAHIRO" userId="4bb28a92-a11f-4126-994d-0aee097b50c0" providerId="ADAL" clId="{57907938-BEDA-A14E-AC02-3E03EB06A190}" dt="2023-06-15T02:04:07.073" v="1206" actId="1076"/>
          <ac:spMkLst>
            <pc:docMk/>
            <pc:sldMk cId="482417047" sldId="397"/>
            <ac:spMk id="1046" creationId="{0EAC1E30-0FDA-7415-B74D-C8BF73DBA412}"/>
          </ac:spMkLst>
        </pc:spChg>
        <pc:spChg chg="mod">
          <ac:chgData name="KIN TADAHIRO" userId="4bb28a92-a11f-4126-994d-0aee097b50c0" providerId="ADAL" clId="{57907938-BEDA-A14E-AC02-3E03EB06A190}" dt="2023-06-15T02:04:07.073" v="1206" actId="1076"/>
          <ac:spMkLst>
            <pc:docMk/>
            <pc:sldMk cId="482417047" sldId="397"/>
            <ac:spMk id="1048" creationId="{4F8C654A-649D-7E4F-7AC3-8CE3FAD1AE33}"/>
          </ac:spMkLst>
        </pc:spChg>
        <pc:spChg chg="mod">
          <ac:chgData name="KIN TADAHIRO" userId="4bb28a92-a11f-4126-994d-0aee097b50c0" providerId="ADAL" clId="{57907938-BEDA-A14E-AC02-3E03EB06A190}" dt="2023-06-15T02:04:07.073" v="1206" actId="1076"/>
          <ac:spMkLst>
            <pc:docMk/>
            <pc:sldMk cId="482417047" sldId="397"/>
            <ac:spMk id="1049" creationId="{53013953-7701-E81D-0DDD-652B0DA1C49D}"/>
          </ac:spMkLst>
        </pc:spChg>
        <pc:spChg chg="mod">
          <ac:chgData name="KIN TADAHIRO" userId="4bb28a92-a11f-4126-994d-0aee097b50c0" providerId="ADAL" clId="{57907938-BEDA-A14E-AC02-3E03EB06A190}" dt="2023-06-15T02:04:07.073" v="1206" actId="1076"/>
          <ac:spMkLst>
            <pc:docMk/>
            <pc:sldMk cId="482417047" sldId="397"/>
            <ac:spMk id="1050" creationId="{8C7381F1-CB75-381D-B3D8-1A48E878E818}"/>
          </ac:spMkLst>
        </pc:spChg>
        <pc:spChg chg="add mod">
          <ac:chgData name="KIN TADAHIRO" userId="4bb28a92-a11f-4126-994d-0aee097b50c0" providerId="ADAL" clId="{57907938-BEDA-A14E-AC02-3E03EB06A190}" dt="2023-06-15T02:22:37.269" v="1410" actId="20577"/>
          <ac:spMkLst>
            <pc:docMk/>
            <pc:sldMk cId="482417047" sldId="397"/>
            <ac:spMk id="1051" creationId="{243EA5D6-42EB-A471-C9A6-DE709A9E5F37}"/>
          </ac:spMkLst>
        </pc:spChg>
        <pc:spChg chg="add del mod">
          <ac:chgData name="KIN TADAHIRO" userId="4bb28a92-a11f-4126-994d-0aee097b50c0" providerId="ADAL" clId="{57907938-BEDA-A14E-AC02-3E03EB06A190}" dt="2023-06-15T02:21:43.811" v="1388" actId="478"/>
          <ac:spMkLst>
            <pc:docMk/>
            <pc:sldMk cId="482417047" sldId="397"/>
            <ac:spMk id="1052" creationId="{216BDF35-9C38-F4B5-5339-67499B3EFD1B}"/>
          </ac:spMkLst>
        </pc:spChg>
        <pc:spChg chg="add del mod">
          <ac:chgData name="KIN TADAHIRO" userId="4bb28a92-a11f-4126-994d-0aee097b50c0" providerId="ADAL" clId="{57907938-BEDA-A14E-AC02-3E03EB06A190}" dt="2023-06-15T02:08:10.908" v="1286" actId="478"/>
          <ac:spMkLst>
            <pc:docMk/>
            <pc:sldMk cId="482417047" sldId="397"/>
            <ac:spMk id="1053" creationId="{77513C75-1165-B4BB-6FEE-34BAEA72DD85}"/>
          </ac:spMkLst>
        </pc:spChg>
        <pc:spChg chg="add del mod">
          <ac:chgData name="KIN TADAHIRO" userId="4bb28a92-a11f-4126-994d-0aee097b50c0" providerId="ADAL" clId="{57907938-BEDA-A14E-AC02-3E03EB06A190}" dt="2023-06-15T02:10:25.524" v="1338" actId="478"/>
          <ac:spMkLst>
            <pc:docMk/>
            <pc:sldMk cId="482417047" sldId="397"/>
            <ac:spMk id="1054" creationId="{18551954-C603-A82E-5520-587015EBE613}"/>
          </ac:spMkLst>
        </pc:spChg>
        <pc:spChg chg="add del mod">
          <ac:chgData name="KIN TADAHIRO" userId="4bb28a92-a11f-4126-994d-0aee097b50c0" providerId="ADAL" clId="{57907938-BEDA-A14E-AC02-3E03EB06A190}" dt="2023-06-15T02:07:11.789" v="1285" actId="571"/>
          <ac:spMkLst>
            <pc:docMk/>
            <pc:sldMk cId="482417047" sldId="397"/>
            <ac:spMk id="1061" creationId="{F26F1DC9-3621-1281-87EF-D414A41712CB}"/>
          </ac:spMkLst>
        </pc:spChg>
        <pc:spChg chg="mod">
          <ac:chgData name="KIN TADAHIRO" userId="4bb28a92-a11f-4126-994d-0aee097b50c0" providerId="ADAL" clId="{57907938-BEDA-A14E-AC02-3E03EB06A190}" dt="2023-06-15T02:07:11.789" v="1285" actId="571"/>
          <ac:spMkLst>
            <pc:docMk/>
            <pc:sldMk cId="482417047" sldId="397"/>
            <ac:spMk id="1064" creationId="{E4D634F9-758C-B463-5B4A-6848A611512C}"/>
          </ac:spMkLst>
        </pc:spChg>
        <pc:spChg chg="mod">
          <ac:chgData name="KIN TADAHIRO" userId="4bb28a92-a11f-4126-994d-0aee097b50c0" providerId="ADAL" clId="{57907938-BEDA-A14E-AC02-3E03EB06A190}" dt="2023-06-15T02:07:11.789" v="1285" actId="571"/>
          <ac:spMkLst>
            <pc:docMk/>
            <pc:sldMk cId="482417047" sldId="397"/>
            <ac:spMk id="1067" creationId="{74D10BDA-3A84-C2FF-5417-B98566552057}"/>
          </ac:spMkLst>
        </pc:spChg>
        <pc:spChg chg="mod">
          <ac:chgData name="KIN TADAHIRO" userId="4bb28a92-a11f-4126-994d-0aee097b50c0" providerId="ADAL" clId="{57907938-BEDA-A14E-AC02-3E03EB06A190}" dt="2023-06-15T02:07:11.789" v="1285" actId="571"/>
          <ac:spMkLst>
            <pc:docMk/>
            <pc:sldMk cId="482417047" sldId="397"/>
            <ac:spMk id="1072" creationId="{A6F4AD3D-2A89-1ADF-CBD1-2DA20540832B}"/>
          </ac:spMkLst>
        </pc:spChg>
        <pc:spChg chg="mod">
          <ac:chgData name="KIN TADAHIRO" userId="4bb28a92-a11f-4126-994d-0aee097b50c0" providerId="ADAL" clId="{57907938-BEDA-A14E-AC02-3E03EB06A190}" dt="2023-06-15T02:07:11.789" v="1285" actId="571"/>
          <ac:spMkLst>
            <pc:docMk/>
            <pc:sldMk cId="482417047" sldId="397"/>
            <ac:spMk id="1073" creationId="{7E5546E1-4C7D-3346-D2FB-F18D38A714E6}"/>
          </ac:spMkLst>
        </pc:spChg>
        <pc:spChg chg="mod">
          <ac:chgData name="KIN TADAHIRO" userId="4bb28a92-a11f-4126-994d-0aee097b50c0" providerId="ADAL" clId="{57907938-BEDA-A14E-AC02-3E03EB06A190}" dt="2023-06-15T02:07:11.789" v="1285" actId="571"/>
          <ac:spMkLst>
            <pc:docMk/>
            <pc:sldMk cId="482417047" sldId="397"/>
            <ac:spMk id="1074" creationId="{77E9FDB2-A204-772C-AFC0-9AEB1F2C2861}"/>
          </ac:spMkLst>
        </pc:spChg>
        <pc:spChg chg="mod">
          <ac:chgData name="KIN TADAHIRO" userId="4bb28a92-a11f-4126-994d-0aee097b50c0" providerId="ADAL" clId="{57907938-BEDA-A14E-AC02-3E03EB06A190}" dt="2023-06-15T02:07:11.789" v="1285" actId="571"/>
          <ac:spMkLst>
            <pc:docMk/>
            <pc:sldMk cId="482417047" sldId="397"/>
            <ac:spMk id="1075" creationId="{DDE8F186-739B-BD82-D904-022F59617DF3}"/>
          </ac:spMkLst>
        </pc:spChg>
        <pc:spChg chg="mod">
          <ac:chgData name="KIN TADAHIRO" userId="4bb28a92-a11f-4126-994d-0aee097b50c0" providerId="ADAL" clId="{57907938-BEDA-A14E-AC02-3E03EB06A190}" dt="2023-06-15T02:07:11.789" v="1285" actId="571"/>
          <ac:spMkLst>
            <pc:docMk/>
            <pc:sldMk cId="482417047" sldId="397"/>
            <ac:spMk id="1076" creationId="{7BE66DDB-D080-6CEB-B92A-247ADF60CD15}"/>
          </ac:spMkLst>
        </pc:spChg>
        <pc:spChg chg="add del mod">
          <ac:chgData name="KIN TADAHIRO" userId="4bb28a92-a11f-4126-994d-0aee097b50c0" providerId="ADAL" clId="{57907938-BEDA-A14E-AC02-3E03EB06A190}" dt="2023-06-15T02:07:11.789" v="1285" actId="571"/>
          <ac:spMkLst>
            <pc:docMk/>
            <pc:sldMk cId="482417047" sldId="397"/>
            <ac:spMk id="1077" creationId="{6B74E900-CAE9-C7C7-7D54-59AB404DE7E4}"/>
          </ac:spMkLst>
        </pc:spChg>
        <pc:spChg chg="mod">
          <ac:chgData name="KIN TADAHIRO" userId="4bb28a92-a11f-4126-994d-0aee097b50c0" providerId="ADAL" clId="{57907938-BEDA-A14E-AC02-3E03EB06A190}" dt="2023-06-15T02:07:11.789" v="1285" actId="571"/>
          <ac:spMkLst>
            <pc:docMk/>
            <pc:sldMk cId="482417047" sldId="397"/>
            <ac:spMk id="1081" creationId="{13576883-6B47-E720-04D3-B77BD32D187E}"/>
          </ac:spMkLst>
        </pc:spChg>
        <pc:spChg chg="mod">
          <ac:chgData name="KIN TADAHIRO" userId="4bb28a92-a11f-4126-994d-0aee097b50c0" providerId="ADAL" clId="{57907938-BEDA-A14E-AC02-3E03EB06A190}" dt="2023-06-15T02:07:11.789" v="1285" actId="571"/>
          <ac:spMkLst>
            <pc:docMk/>
            <pc:sldMk cId="482417047" sldId="397"/>
            <ac:spMk id="1083" creationId="{8116FD20-7868-FD91-D2B2-8A7DF883DB11}"/>
          </ac:spMkLst>
        </pc:spChg>
        <pc:spChg chg="mod">
          <ac:chgData name="KIN TADAHIRO" userId="4bb28a92-a11f-4126-994d-0aee097b50c0" providerId="ADAL" clId="{57907938-BEDA-A14E-AC02-3E03EB06A190}" dt="2023-06-15T02:07:11.789" v="1285" actId="571"/>
          <ac:spMkLst>
            <pc:docMk/>
            <pc:sldMk cId="482417047" sldId="397"/>
            <ac:spMk id="1089" creationId="{9FFCC5E5-E7E5-EC12-B2B8-BE413611074D}"/>
          </ac:spMkLst>
        </pc:spChg>
        <pc:spChg chg="mod">
          <ac:chgData name="KIN TADAHIRO" userId="4bb28a92-a11f-4126-994d-0aee097b50c0" providerId="ADAL" clId="{57907938-BEDA-A14E-AC02-3E03EB06A190}" dt="2023-06-15T02:07:11.789" v="1285" actId="571"/>
          <ac:spMkLst>
            <pc:docMk/>
            <pc:sldMk cId="482417047" sldId="397"/>
            <ac:spMk id="1092" creationId="{C1AA3390-90B4-21FF-24D1-CE6525E19B06}"/>
          </ac:spMkLst>
        </pc:spChg>
        <pc:spChg chg="mod">
          <ac:chgData name="KIN TADAHIRO" userId="4bb28a92-a11f-4126-994d-0aee097b50c0" providerId="ADAL" clId="{57907938-BEDA-A14E-AC02-3E03EB06A190}" dt="2023-06-15T02:07:11.789" v="1285" actId="571"/>
          <ac:spMkLst>
            <pc:docMk/>
            <pc:sldMk cId="482417047" sldId="397"/>
            <ac:spMk id="1094" creationId="{DD53EF20-A2FA-BE6B-39E3-80A9AD659F6C}"/>
          </ac:spMkLst>
        </pc:spChg>
        <pc:spChg chg="mod">
          <ac:chgData name="KIN TADAHIRO" userId="4bb28a92-a11f-4126-994d-0aee097b50c0" providerId="ADAL" clId="{57907938-BEDA-A14E-AC02-3E03EB06A190}" dt="2023-06-15T02:07:11.789" v="1285" actId="571"/>
          <ac:spMkLst>
            <pc:docMk/>
            <pc:sldMk cId="482417047" sldId="397"/>
            <ac:spMk id="1095" creationId="{EE28C839-FD0D-0785-8C18-408AF33FD846}"/>
          </ac:spMkLst>
        </pc:spChg>
        <pc:spChg chg="mod">
          <ac:chgData name="KIN TADAHIRO" userId="4bb28a92-a11f-4126-994d-0aee097b50c0" providerId="ADAL" clId="{57907938-BEDA-A14E-AC02-3E03EB06A190}" dt="2023-06-15T02:07:11.789" v="1285" actId="571"/>
          <ac:spMkLst>
            <pc:docMk/>
            <pc:sldMk cId="482417047" sldId="397"/>
            <ac:spMk id="1096" creationId="{BFB0052D-4D1A-2484-9434-4C06CC43231B}"/>
          </ac:spMkLst>
        </pc:spChg>
        <pc:spChg chg="mod">
          <ac:chgData name="KIN TADAHIRO" userId="4bb28a92-a11f-4126-994d-0aee097b50c0" providerId="ADAL" clId="{57907938-BEDA-A14E-AC02-3E03EB06A190}" dt="2023-06-15T02:07:11.789" v="1285" actId="571"/>
          <ac:spMkLst>
            <pc:docMk/>
            <pc:sldMk cId="482417047" sldId="397"/>
            <ac:spMk id="1100" creationId="{5DD5287D-2D65-B66C-8F37-891B7861D15D}"/>
          </ac:spMkLst>
        </pc:spChg>
        <pc:spChg chg="mod">
          <ac:chgData name="KIN TADAHIRO" userId="4bb28a92-a11f-4126-994d-0aee097b50c0" providerId="ADAL" clId="{57907938-BEDA-A14E-AC02-3E03EB06A190}" dt="2023-06-15T02:07:11.789" v="1285" actId="571"/>
          <ac:spMkLst>
            <pc:docMk/>
            <pc:sldMk cId="482417047" sldId="397"/>
            <ac:spMk id="1102" creationId="{C705019F-D3E4-C515-CB33-7769501702F9}"/>
          </ac:spMkLst>
        </pc:spChg>
        <pc:spChg chg="mod">
          <ac:chgData name="KIN TADAHIRO" userId="4bb28a92-a11f-4126-994d-0aee097b50c0" providerId="ADAL" clId="{57907938-BEDA-A14E-AC02-3E03EB06A190}" dt="2023-06-15T02:07:11.789" v="1285" actId="571"/>
          <ac:spMkLst>
            <pc:docMk/>
            <pc:sldMk cId="482417047" sldId="397"/>
            <ac:spMk id="1103" creationId="{25821778-FF9B-7DC8-E38D-D30D34299749}"/>
          </ac:spMkLst>
        </pc:spChg>
        <pc:spChg chg="mod">
          <ac:chgData name="KIN TADAHIRO" userId="4bb28a92-a11f-4126-994d-0aee097b50c0" providerId="ADAL" clId="{57907938-BEDA-A14E-AC02-3E03EB06A190}" dt="2023-06-15T02:07:11.789" v="1285" actId="571"/>
          <ac:spMkLst>
            <pc:docMk/>
            <pc:sldMk cId="482417047" sldId="397"/>
            <ac:spMk id="1104" creationId="{888DAE4E-60C9-2043-A91D-17CA3B38B4F7}"/>
          </ac:spMkLst>
        </pc:spChg>
        <pc:spChg chg="add del mod">
          <ac:chgData name="KIN TADAHIRO" userId="4bb28a92-a11f-4126-994d-0aee097b50c0" providerId="ADAL" clId="{57907938-BEDA-A14E-AC02-3E03EB06A190}" dt="2023-06-15T02:07:11.789" v="1285" actId="571"/>
          <ac:spMkLst>
            <pc:docMk/>
            <pc:sldMk cId="482417047" sldId="397"/>
            <ac:spMk id="1105" creationId="{477ADC30-368E-643F-313A-9A3E5449ED92}"/>
          </ac:spMkLst>
        </pc:spChg>
        <pc:spChg chg="add del mod">
          <ac:chgData name="KIN TADAHIRO" userId="4bb28a92-a11f-4126-994d-0aee097b50c0" providerId="ADAL" clId="{57907938-BEDA-A14E-AC02-3E03EB06A190}" dt="2023-06-15T02:07:11.789" v="1285" actId="571"/>
          <ac:spMkLst>
            <pc:docMk/>
            <pc:sldMk cId="482417047" sldId="397"/>
            <ac:spMk id="1106" creationId="{518B12A4-0F88-AA68-73C8-B7E4D3C0D404}"/>
          </ac:spMkLst>
        </pc:spChg>
        <pc:spChg chg="add del mod">
          <ac:chgData name="KIN TADAHIRO" userId="4bb28a92-a11f-4126-994d-0aee097b50c0" providerId="ADAL" clId="{57907938-BEDA-A14E-AC02-3E03EB06A190}" dt="2023-06-15T02:07:11.789" v="1285" actId="571"/>
          <ac:spMkLst>
            <pc:docMk/>
            <pc:sldMk cId="482417047" sldId="397"/>
            <ac:spMk id="1107" creationId="{5146514A-5245-77B0-34F1-3A725476B5A1}"/>
          </ac:spMkLst>
        </pc:spChg>
        <pc:spChg chg="add del mod">
          <ac:chgData name="KIN TADAHIRO" userId="4bb28a92-a11f-4126-994d-0aee097b50c0" providerId="ADAL" clId="{57907938-BEDA-A14E-AC02-3E03EB06A190}" dt="2023-06-15T02:07:11.789" v="1285" actId="571"/>
          <ac:spMkLst>
            <pc:docMk/>
            <pc:sldMk cId="482417047" sldId="397"/>
            <ac:spMk id="1108" creationId="{6B168BCD-CD29-EF99-D383-C52F9FEBF911}"/>
          </ac:spMkLst>
        </pc:spChg>
        <pc:spChg chg="add mod">
          <ac:chgData name="KIN TADAHIRO" userId="4bb28a92-a11f-4126-994d-0aee097b50c0" providerId="ADAL" clId="{57907938-BEDA-A14E-AC02-3E03EB06A190}" dt="2023-06-15T02:11:22.654" v="1340" actId="113"/>
          <ac:spMkLst>
            <pc:docMk/>
            <pc:sldMk cId="482417047" sldId="397"/>
            <ac:spMk id="1112" creationId="{6E7AD1B7-91D7-061E-8EBD-2A144A09EC72}"/>
          </ac:spMkLst>
        </pc:spChg>
        <pc:spChg chg="mod">
          <ac:chgData name="KIN TADAHIRO" userId="4bb28a92-a11f-4126-994d-0aee097b50c0" providerId="ADAL" clId="{57907938-BEDA-A14E-AC02-3E03EB06A190}" dt="2023-06-15T02:12:57.902" v="1345" actId="1076"/>
          <ac:spMkLst>
            <pc:docMk/>
            <pc:sldMk cId="482417047" sldId="397"/>
            <ac:spMk id="1115" creationId="{9E2F1552-DF3F-CEE8-3B15-EB6386B1C7F5}"/>
          </ac:spMkLst>
        </pc:spChg>
        <pc:spChg chg="mod">
          <ac:chgData name="KIN TADAHIRO" userId="4bb28a92-a11f-4126-994d-0aee097b50c0" providerId="ADAL" clId="{57907938-BEDA-A14E-AC02-3E03EB06A190}" dt="2023-06-15T02:12:57.902" v="1345" actId="1076"/>
          <ac:spMkLst>
            <pc:docMk/>
            <pc:sldMk cId="482417047" sldId="397"/>
            <ac:spMk id="1118" creationId="{CCDCF1A0-FDDF-24E6-8D56-A3FE07F7A831}"/>
          </ac:spMkLst>
        </pc:spChg>
        <pc:spChg chg="mod">
          <ac:chgData name="KIN TADAHIRO" userId="4bb28a92-a11f-4126-994d-0aee097b50c0" providerId="ADAL" clId="{57907938-BEDA-A14E-AC02-3E03EB06A190}" dt="2023-06-15T02:12:57.902" v="1345" actId="1076"/>
          <ac:spMkLst>
            <pc:docMk/>
            <pc:sldMk cId="482417047" sldId="397"/>
            <ac:spMk id="1123" creationId="{C2452710-7945-1C00-B768-B580A6E2E952}"/>
          </ac:spMkLst>
        </pc:spChg>
        <pc:spChg chg="mod">
          <ac:chgData name="KIN TADAHIRO" userId="4bb28a92-a11f-4126-994d-0aee097b50c0" providerId="ADAL" clId="{57907938-BEDA-A14E-AC02-3E03EB06A190}" dt="2023-06-15T02:12:57.902" v="1345" actId="1076"/>
          <ac:spMkLst>
            <pc:docMk/>
            <pc:sldMk cId="482417047" sldId="397"/>
            <ac:spMk id="1124" creationId="{C3804AA5-03F4-C25E-5BEE-5BBFFE59FEBC}"/>
          </ac:spMkLst>
        </pc:spChg>
        <pc:spChg chg="mod">
          <ac:chgData name="KIN TADAHIRO" userId="4bb28a92-a11f-4126-994d-0aee097b50c0" providerId="ADAL" clId="{57907938-BEDA-A14E-AC02-3E03EB06A190}" dt="2023-06-15T02:12:57.902" v="1345" actId="1076"/>
          <ac:spMkLst>
            <pc:docMk/>
            <pc:sldMk cId="482417047" sldId="397"/>
            <ac:spMk id="1125" creationId="{F5174FC2-6B5F-AF0B-052A-89CE8F16E441}"/>
          </ac:spMkLst>
        </pc:spChg>
        <pc:spChg chg="mod">
          <ac:chgData name="KIN TADAHIRO" userId="4bb28a92-a11f-4126-994d-0aee097b50c0" providerId="ADAL" clId="{57907938-BEDA-A14E-AC02-3E03EB06A190}" dt="2023-06-15T02:12:57.902" v="1345" actId="1076"/>
          <ac:spMkLst>
            <pc:docMk/>
            <pc:sldMk cId="482417047" sldId="397"/>
            <ac:spMk id="1126" creationId="{CA4499F3-1099-E5E5-7201-B435857AEBCD}"/>
          </ac:spMkLst>
        </pc:spChg>
        <pc:spChg chg="mod">
          <ac:chgData name="KIN TADAHIRO" userId="4bb28a92-a11f-4126-994d-0aee097b50c0" providerId="ADAL" clId="{57907938-BEDA-A14E-AC02-3E03EB06A190}" dt="2023-06-15T02:12:57.902" v="1345" actId="1076"/>
          <ac:spMkLst>
            <pc:docMk/>
            <pc:sldMk cId="482417047" sldId="397"/>
            <ac:spMk id="1127" creationId="{0ACCBB47-8773-5C4B-D5FE-A7F7289F8161}"/>
          </ac:spMkLst>
        </pc:spChg>
        <pc:spChg chg="mod">
          <ac:chgData name="KIN TADAHIRO" userId="4bb28a92-a11f-4126-994d-0aee097b50c0" providerId="ADAL" clId="{57907938-BEDA-A14E-AC02-3E03EB06A190}" dt="2023-06-15T02:13:10.433" v="1348" actId="1076"/>
          <ac:spMkLst>
            <pc:docMk/>
            <pc:sldMk cId="482417047" sldId="397"/>
            <ac:spMk id="1130" creationId="{7961699E-B675-435F-511F-AD3FF392ADE8}"/>
          </ac:spMkLst>
        </pc:spChg>
        <pc:spChg chg="mod">
          <ac:chgData name="KIN TADAHIRO" userId="4bb28a92-a11f-4126-994d-0aee097b50c0" providerId="ADAL" clId="{57907938-BEDA-A14E-AC02-3E03EB06A190}" dt="2023-06-15T02:13:10.433" v="1348" actId="1076"/>
          <ac:spMkLst>
            <pc:docMk/>
            <pc:sldMk cId="482417047" sldId="397"/>
            <ac:spMk id="1133" creationId="{D7355657-83C2-4469-58BF-8A5BD4AEBBE1}"/>
          </ac:spMkLst>
        </pc:spChg>
        <pc:spChg chg="mod">
          <ac:chgData name="KIN TADAHIRO" userId="4bb28a92-a11f-4126-994d-0aee097b50c0" providerId="ADAL" clId="{57907938-BEDA-A14E-AC02-3E03EB06A190}" dt="2023-06-15T02:13:10.433" v="1348" actId="1076"/>
          <ac:spMkLst>
            <pc:docMk/>
            <pc:sldMk cId="482417047" sldId="397"/>
            <ac:spMk id="1138" creationId="{36F56F13-56FD-DA8F-6054-9C0E3F86BEEB}"/>
          </ac:spMkLst>
        </pc:spChg>
        <pc:spChg chg="mod">
          <ac:chgData name="KIN TADAHIRO" userId="4bb28a92-a11f-4126-994d-0aee097b50c0" providerId="ADAL" clId="{57907938-BEDA-A14E-AC02-3E03EB06A190}" dt="2023-06-15T02:13:10.433" v="1348" actId="1076"/>
          <ac:spMkLst>
            <pc:docMk/>
            <pc:sldMk cId="482417047" sldId="397"/>
            <ac:spMk id="1139" creationId="{96DE80E3-025F-6D4B-EF09-CFB1885CC78F}"/>
          </ac:spMkLst>
        </pc:spChg>
        <pc:spChg chg="mod">
          <ac:chgData name="KIN TADAHIRO" userId="4bb28a92-a11f-4126-994d-0aee097b50c0" providerId="ADAL" clId="{57907938-BEDA-A14E-AC02-3E03EB06A190}" dt="2023-06-15T02:13:10.433" v="1348" actId="1076"/>
          <ac:spMkLst>
            <pc:docMk/>
            <pc:sldMk cId="482417047" sldId="397"/>
            <ac:spMk id="1140" creationId="{9AF5AF5D-4E29-B987-A178-68E9BC8F04EA}"/>
          </ac:spMkLst>
        </pc:spChg>
        <pc:spChg chg="mod">
          <ac:chgData name="KIN TADAHIRO" userId="4bb28a92-a11f-4126-994d-0aee097b50c0" providerId="ADAL" clId="{57907938-BEDA-A14E-AC02-3E03EB06A190}" dt="2023-06-15T02:13:10.433" v="1348" actId="1076"/>
          <ac:spMkLst>
            <pc:docMk/>
            <pc:sldMk cId="482417047" sldId="397"/>
            <ac:spMk id="1141" creationId="{90F03059-EA90-6D8C-CE42-64984A531EF2}"/>
          </ac:spMkLst>
        </pc:spChg>
        <pc:spChg chg="mod">
          <ac:chgData name="KIN TADAHIRO" userId="4bb28a92-a11f-4126-994d-0aee097b50c0" providerId="ADAL" clId="{57907938-BEDA-A14E-AC02-3E03EB06A190}" dt="2023-06-15T02:13:10.433" v="1348" actId="1076"/>
          <ac:spMkLst>
            <pc:docMk/>
            <pc:sldMk cId="482417047" sldId="397"/>
            <ac:spMk id="1142" creationId="{1668F340-CD34-A0A8-B3F5-9676364345C5}"/>
          </ac:spMkLst>
        </pc:spChg>
        <pc:spChg chg="mod">
          <ac:chgData name="KIN TADAHIRO" userId="4bb28a92-a11f-4126-994d-0aee097b50c0" providerId="ADAL" clId="{57907938-BEDA-A14E-AC02-3E03EB06A190}" dt="2023-06-15T02:15:27.299" v="1356" actId="1076"/>
          <ac:spMkLst>
            <pc:docMk/>
            <pc:sldMk cId="482417047" sldId="397"/>
            <ac:spMk id="1145" creationId="{0816F103-6D56-BF3C-3CA1-AA8406B7A6FF}"/>
          </ac:spMkLst>
        </pc:spChg>
        <pc:spChg chg="mod">
          <ac:chgData name="KIN TADAHIRO" userId="4bb28a92-a11f-4126-994d-0aee097b50c0" providerId="ADAL" clId="{57907938-BEDA-A14E-AC02-3E03EB06A190}" dt="2023-06-15T02:15:27.299" v="1356" actId="1076"/>
          <ac:spMkLst>
            <pc:docMk/>
            <pc:sldMk cId="482417047" sldId="397"/>
            <ac:spMk id="1148" creationId="{3C7FB220-6908-235F-78A1-5968730B08BC}"/>
          </ac:spMkLst>
        </pc:spChg>
        <pc:spChg chg="mod">
          <ac:chgData name="KIN TADAHIRO" userId="4bb28a92-a11f-4126-994d-0aee097b50c0" providerId="ADAL" clId="{57907938-BEDA-A14E-AC02-3E03EB06A190}" dt="2023-06-15T02:15:27.299" v="1356" actId="1076"/>
          <ac:spMkLst>
            <pc:docMk/>
            <pc:sldMk cId="482417047" sldId="397"/>
            <ac:spMk id="1153" creationId="{5641BFD9-76CB-06D8-B606-F44028B00826}"/>
          </ac:spMkLst>
        </pc:spChg>
        <pc:spChg chg="mod">
          <ac:chgData name="KIN TADAHIRO" userId="4bb28a92-a11f-4126-994d-0aee097b50c0" providerId="ADAL" clId="{57907938-BEDA-A14E-AC02-3E03EB06A190}" dt="2023-06-15T02:15:27.299" v="1356" actId="1076"/>
          <ac:spMkLst>
            <pc:docMk/>
            <pc:sldMk cId="482417047" sldId="397"/>
            <ac:spMk id="1154" creationId="{7692EB9C-1FD7-3F37-D6A2-085FF0D0F59F}"/>
          </ac:spMkLst>
        </pc:spChg>
        <pc:spChg chg="mod">
          <ac:chgData name="KIN TADAHIRO" userId="4bb28a92-a11f-4126-994d-0aee097b50c0" providerId="ADAL" clId="{57907938-BEDA-A14E-AC02-3E03EB06A190}" dt="2023-06-15T02:15:27.299" v="1356" actId="1076"/>
          <ac:spMkLst>
            <pc:docMk/>
            <pc:sldMk cId="482417047" sldId="397"/>
            <ac:spMk id="1155" creationId="{C9264765-6C45-C4BF-7A88-D639DF8287CB}"/>
          </ac:spMkLst>
        </pc:spChg>
        <pc:spChg chg="mod">
          <ac:chgData name="KIN TADAHIRO" userId="4bb28a92-a11f-4126-994d-0aee097b50c0" providerId="ADAL" clId="{57907938-BEDA-A14E-AC02-3E03EB06A190}" dt="2023-06-15T02:15:27.299" v="1356" actId="1076"/>
          <ac:spMkLst>
            <pc:docMk/>
            <pc:sldMk cId="482417047" sldId="397"/>
            <ac:spMk id="1156" creationId="{505648B6-E615-EAEA-53F8-C1EF262691A9}"/>
          </ac:spMkLst>
        </pc:spChg>
        <pc:spChg chg="mod">
          <ac:chgData name="KIN TADAHIRO" userId="4bb28a92-a11f-4126-994d-0aee097b50c0" providerId="ADAL" clId="{57907938-BEDA-A14E-AC02-3E03EB06A190}" dt="2023-06-15T02:15:27.299" v="1356" actId="1076"/>
          <ac:spMkLst>
            <pc:docMk/>
            <pc:sldMk cId="482417047" sldId="397"/>
            <ac:spMk id="1157" creationId="{697EF17C-928E-ABC8-B41D-812AA8A32138}"/>
          </ac:spMkLst>
        </pc:spChg>
        <pc:spChg chg="add del mod">
          <ac:chgData name="KIN TADAHIRO" userId="4bb28a92-a11f-4126-994d-0aee097b50c0" providerId="ADAL" clId="{57907938-BEDA-A14E-AC02-3E03EB06A190}" dt="2023-06-15T02:25:39.378" v="1497" actId="478"/>
          <ac:spMkLst>
            <pc:docMk/>
            <pc:sldMk cId="482417047" sldId="397"/>
            <ac:spMk id="1168" creationId="{49A64180-E5D2-D06A-9721-145F56001E97}"/>
          </ac:spMkLst>
        </pc:spChg>
        <pc:spChg chg="add del mod">
          <ac:chgData name="KIN TADAHIRO" userId="4bb28a92-a11f-4126-994d-0aee097b50c0" providerId="ADAL" clId="{57907938-BEDA-A14E-AC02-3E03EB06A190}" dt="2023-06-15T02:24:17.598" v="1451" actId="478"/>
          <ac:spMkLst>
            <pc:docMk/>
            <pc:sldMk cId="482417047" sldId="397"/>
            <ac:spMk id="1171" creationId="{77E961EE-9D65-ADD9-3CC2-043F80D37A67}"/>
          </ac:spMkLst>
        </pc:spChg>
        <pc:spChg chg="add mod">
          <ac:chgData name="KIN TADAHIRO" userId="4bb28a92-a11f-4126-994d-0aee097b50c0" providerId="ADAL" clId="{57907938-BEDA-A14E-AC02-3E03EB06A190}" dt="2023-06-15T02:24:40.007" v="1457" actId="1076"/>
          <ac:spMkLst>
            <pc:docMk/>
            <pc:sldMk cId="482417047" sldId="397"/>
            <ac:spMk id="1172" creationId="{AF7C1AD5-65F6-FC45-F2A2-2F66DED4978A}"/>
          </ac:spMkLst>
        </pc:spChg>
        <pc:spChg chg="add mod">
          <ac:chgData name="KIN TADAHIRO" userId="4bb28a92-a11f-4126-994d-0aee097b50c0" providerId="ADAL" clId="{57907938-BEDA-A14E-AC02-3E03EB06A190}" dt="2023-06-15T02:30:01.598" v="1594" actId="1076"/>
          <ac:spMkLst>
            <pc:docMk/>
            <pc:sldMk cId="482417047" sldId="397"/>
            <ac:spMk id="1173" creationId="{2CEAB6FB-EA38-BEAF-1DE6-B878D8E5481E}"/>
          </ac:spMkLst>
        </pc:spChg>
        <pc:spChg chg="add mod">
          <ac:chgData name="KIN TADAHIRO" userId="4bb28a92-a11f-4126-994d-0aee097b50c0" providerId="ADAL" clId="{57907938-BEDA-A14E-AC02-3E03EB06A190}" dt="2023-06-15T02:25:46.844" v="1501" actId="571"/>
          <ac:spMkLst>
            <pc:docMk/>
            <pc:sldMk cId="482417047" sldId="397"/>
            <ac:spMk id="1174" creationId="{3467A890-372E-5BBB-3E25-E7FB94EFDD91}"/>
          </ac:spMkLst>
        </pc:spChg>
        <pc:spChg chg="add mod">
          <ac:chgData name="KIN TADAHIRO" userId="4bb28a92-a11f-4126-994d-0aee097b50c0" providerId="ADAL" clId="{57907938-BEDA-A14E-AC02-3E03EB06A190}" dt="2023-06-15T02:25:46.336" v="1500" actId="571"/>
          <ac:spMkLst>
            <pc:docMk/>
            <pc:sldMk cId="482417047" sldId="397"/>
            <ac:spMk id="1175" creationId="{CF64B4CC-AFC7-53FB-D6B3-D6F46A7DEF3D}"/>
          </ac:spMkLst>
        </pc:spChg>
        <pc:grpChg chg="add del mod">
          <ac:chgData name="KIN TADAHIRO" userId="4bb28a92-a11f-4126-994d-0aee097b50c0" providerId="ADAL" clId="{57907938-BEDA-A14E-AC02-3E03EB06A190}" dt="2023-06-15T02:12:45.633" v="1342" actId="21"/>
          <ac:grpSpMkLst>
            <pc:docMk/>
            <pc:sldMk cId="482417047" sldId="397"/>
            <ac:grpSpMk id="18" creationId="{C549C92B-C6C8-2C18-5A3E-B4FAC1298633}"/>
          </ac:grpSpMkLst>
        </pc:grpChg>
        <pc:grpChg chg="del">
          <ac:chgData name="KIN TADAHIRO" userId="4bb28a92-a11f-4126-994d-0aee097b50c0" providerId="ADAL" clId="{57907938-BEDA-A14E-AC02-3E03EB06A190}" dt="2023-06-15T01:47:47.606" v="1153" actId="478"/>
          <ac:grpSpMkLst>
            <pc:docMk/>
            <pc:sldMk cId="482417047" sldId="397"/>
            <ac:grpSpMk id="40" creationId="{BBFAA9F8-E1EA-FDF0-9694-6DF18F426661}"/>
          </ac:grpSpMkLst>
        </pc:grpChg>
        <pc:grpChg chg="mod">
          <ac:chgData name="KIN TADAHIRO" userId="4bb28a92-a11f-4126-994d-0aee097b50c0" providerId="ADAL" clId="{57907938-BEDA-A14E-AC02-3E03EB06A190}" dt="2023-06-15T02:04:07.073" v="1206" actId="1076"/>
          <ac:grpSpMkLst>
            <pc:docMk/>
            <pc:sldMk cId="482417047" sldId="397"/>
            <ac:grpSpMk id="54" creationId="{024F9263-D221-5011-3B98-305D793038C8}"/>
          </ac:grpSpMkLst>
        </pc:grpChg>
        <pc:grpChg chg="mod">
          <ac:chgData name="KIN TADAHIRO" userId="4bb28a92-a11f-4126-994d-0aee097b50c0" providerId="ADAL" clId="{57907938-BEDA-A14E-AC02-3E03EB06A190}" dt="2023-06-15T02:04:07.073" v="1206" actId="1076"/>
          <ac:grpSpMkLst>
            <pc:docMk/>
            <pc:sldMk cId="482417047" sldId="397"/>
            <ac:grpSpMk id="55" creationId="{AF1F9170-615D-42C4-C3C3-782148635261}"/>
          </ac:grpSpMkLst>
        </pc:grpChg>
        <pc:grpChg chg="add mod">
          <ac:chgData name="KIN TADAHIRO" userId="4bb28a92-a11f-4126-994d-0aee097b50c0" providerId="ADAL" clId="{57907938-BEDA-A14E-AC02-3E03EB06A190}" dt="2023-06-15T02:04:07.073" v="1206" actId="1076"/>
          <ac:grpSpMkLst>
            <pc:docMk/>
            <pc:sldMk cId="482417047" sldId="397"/>
            <ac:grpSpMk id="62" creationId="{64A9B0AA-BE14-11D1-9298-E759F2F4DCC1}"/>
          </ac:grpSpMkLst>
        </pc:grpChg>
        <pc:grpChg chg="mod">
          <ac:chgData name="KIN TADAHIRO" userId="4bb28a92-a11f-4126-994d-0aee097b50c0" providerId="ADAL" clId="{57907938-BEDA-A14E-AC02-3E03EB06A190}" dt="2023-06-15T02:04:07.073" v="1206" actId="1076"/>
          <ac:grpSpMkLst>
            <pc:docMk/>
            <pc:sldMk cId="482417047" sldId="397"/>
            <ac:grpSpMk id="63" creationId="{9485F2C1-628F-86BC-5413-F0C71059B0FD}"/>
          </ac:grpSpMkLst>
        </pc:grpChg>
        <pc:grpChg chg="mod">
          <ac:chgData name="KIN TADAHIRO" userId="4bb28a92-a11f-4126-994d-0aee097b50c0" providerId="ADAL" clId="{57907938-BEDA-A14E-AC02-3E03EB06A190}" dt="2023-06-15T02:04:07.073" v="1206" actId="1076"/>
          <ac:grpSpMkLst>
            <pc:docMk/>
            <pc:sldMk cId="482417047" sldId="397"/>
            <ac:grpSpMk id="1039" creationId="{A2D547BF-D8F2-1C37-BF58-254385804F77}"/>
          </ac:grpSpMkLst>
        </pc:grpChg>
        <pc:grpChg chg="mod">
          <ac:chgData name="KIN TADAHIRO" userId="4bb28a92-a11f-4126-994d-0aee097b50c0" providerId="ADAL" clId="{57907938-BEDA-A14E-AC02-3E03EB06A190}" dt="2023-06-15T02:04:07.073" v="1206" actId="1076"/>
          <ac:grpSpMkLst>
            <pc:docMk/>
            <pc:sldMk cId="482417047" sldId="397"/>
            <ac:grpSpMk id="1045" creationId="{B142F2B1-B1D2-875D-EDEF-F67C5E585E52}"/>
          </ac:grpSpMkLst>
        </pc:grpChg>
        <pc:grpChg chg="add del mod">
          <ac:chgData name="KIN TADAHIRO" userId="4bb28a92-a11f-4126-994d-0aee097b50c0" providerId="ADAL" clId="{57907938-BEDA-A14E-AC02-3E03EB06A190}" dt="2023-06-15T02:21:43.811" v="1388" actId="478"/>
          <ac:grpSpMkLst>
            <pc:docMk/>
            <pc:sldMk cId="482417047" sldId="397"/>
            <ac:grpSpMk id="1055" creationId="{804D5674-D5DF-7EB0-553E-8C9F76870B1B}"/>
          </ac:grpSpMkLst>
        </pc:grpChg>
        <pc:grpChg chg="add del mod">
          <ac:chgData name="KIN TADAHIRO" userId="4bb28a92-a11f-4126-994d-0aee097b50c0" providerId="ADAL" clId="{57907938-BEDA-A14E-AC02-3E03EB06A190}" dt="2023-06-15T02:07:11.789" v="1285" actId="571"/>
          <ac:grpSpMkLst>
            <pc:docMk/>
            <pc:sldMk cId="482417047" sldId="397"/>
            <ac:grpSpMk id="1062" creationId="{A6EF332F-5C8B-3656-B249-FFA84B02CA62}"/>
          </ac:grpSpMkLst>
        </pc:grpChg>
        <pc:grpChg chg="mod">
          <ac:chgData name="KIN TADAHIRO" userId="4bb28a92-a11f-4126-994d-0aee097b50c0" providerId="ADAL" clId="{57907938-BEDA-A14E-AC02-3E03EB06A190}" dt="2023-06-15T02:07:11.789" v="1285" actId="571"/>
          <ac:grpSpMkLst>
            <pc:docMk/>
            <pc:sldMk cId="482417047" sldId="397"/>
            <ac:grpSpMk id="1070" creationId="{ADACEC0E-FCD3-1042-AA01-911C75415A5C}"/>
          </ac:grpSpMkLst>
        </pc:grpChg>
        <pc:grpChg chg="mod">
          <ac:chgData name="KIN TADAHIRO" userId="4bb28a92-a11f-4126-994d-0aee097b50c0" providerId="ADAL" clId="{57907938-BEDA-A14E-AC02-3E03EB06A190}" dt="2023-06-15T02:07:11.789" v="1285" actId="571"/>
          <ac:grpSpMkLst>
            <pc:docMk/>
            <pc:sldMk cId="482417047" sldId="397"/>
            <ac:grpSpMk id="1071" creationId="{17C01BD6-21AB-1AC7-F84F-DE1CE6E22FA2}"/>
          </ac:grpSpMkLst>
        </pc:grpChg>
        <pc:grpChg chg="add del mod">
          <ac:chgData name="KIN TADAHIRO" userId="4bb28a92-a11f-4126-994d-0aee097b50c0" providerId="ADAL" clId="{57907938-BEDA-A14E-AC02-3E03EB06A190}" dt="2023-06-15T02:07:11.789" v="1285" actId="571"/>
          <ac:grpSpMkLst>
            <pc:docMk/>
            <pc:sldMk cId="482417047" sldId="397"/>
            <ac:grpSpMk id="1078" creationId="{FEF1E25D-F6B0-99A2-115E-13FDC83672DB}"/>
          </ac:grpSpMkLst>
        </pc:grpChg>
        <pc:grpChg chg="mod">
          <ac:chgData name="KIN TADAHIRO" userId="4bb28a92-a11f-4126-994d-0aee097b50c0" providerId="ADAL" clId="{57907938-BEDA-A14E-AC02-3E03EB06A190}" dt="2023-06-15T02:07:11.789" v="1285" actId="571"/>
          <ac:grpSpMkLst>
            <pc:docMk/>
            <pc:sldMk cId="482417047" sldId="397"/>
            <ac:grpSpMk id="1079" creationId="{0A98E916-F665-3BE2-2691-059069A9AE38}"/>
          </ac:grpSpMkLst>
        </pc:grpChg>
        <pc:grpChg chg="mod">
          <ac:chgData name="KIN TADAHIRO" userId="4bb28a92-a11f-4126-994d-0aee097b50c0" providerId="ADAL" clId="{57907938-BEDA-A14E-AC02-3E03EB06A190}" dt="2023-06-15T02:07:11.789" v="1285" actId="571"/>
          <ac:grpSpMkLst>
            <pc:docMk/>
            <pc:sldMk cId="482417047" sldId="397"/>
            <ac:grpSpMk id="1093" creationId="{245ACC64-4603-44DA-6352-C018046B8B06}"/>
          </ac:grpSpMkLst>
        </pc:grpChg>
        <pc:grpChg chg="mod">
          <ac:chgData name="KIN TADAHIRO" userId="4bb28a92-a11f-4126-994d-0aee097b50c0" providerId="ADAL" clId="{57907938-BEDA-A14E-AC02-3E03EB06A190}" dt="2023-06-15T02:07:11.789" v="1285" actId="571"/>
          <ac:grpSpMkLst>
            <pc:docMk/>
            <pc:sldMk cId="482417047" sldId="397"/>
            <ac:grpSpMk id="1099" creationId="{CF57C84A-852C-10FF-70FA-2F1925A448F5}"/>
          </ac:grpSpMkLst>
        </pc:grpChg>
        <pc:grpChg chg="add del mod">
          <ac:chgData name="KIN TADAHIRO" userId="4bb28a92-a11f-4126-994d-0aee097b50c0" providerId="ADAL" clId="{57907938-BEDA-A14E-AC02-3E03EB06A190}" dt="2023-06-15T02:07:11.789" v="1285" actId="571"/>
          <ac:grpSpMkLst>
            <pc:docMk/>
            <pc:sldMk cId="482417047" sldId="397"/>
            <ac:grpSpMk id="1109" creationId="{2F0356AF-B8C3-E0B5-BF0E-8DF5CA19CFC4}"/>
          </ac:grpSpMkLst>
        </pc:grpChg>
        <pc:grpChg chg="add del mod">
          <ac:chgData name="KIN TADAHIRO" userId="4bb28a92-a11f-4126-994d-0aee097b50c0" providerId="ADAL" clId="{57907938-BEDA-A14E-AC02-3E03EB06A190}" dt="2023-06-15T02:13:02.729" v="1347" actId="478"/>
          <ac:grpSpMkLst>
            <pc:docMk/>
            <pc:sldMk cId="482417047" sldId="397"/>
            <ac:grpSpMk id="1113" creationId="{9EF8BEC1-A1D6-4938-A939-D3670B53182F}"/>
          </ac:grpSpMkLst>
        </pc:grpChg>
        <pc:grpChg chg="mod">
          <ac:chgData name="KIN TADAHIRO" userId="4bb28a92-a11f-4126-994d-0aee097b50c0" providerId="ADAL" clId="{57907938-BEDA-A14E-AC02-3E03EB06A190}" dt="2023-06-15T02:12:57.902" v="1345" actId="1076"/>
          <ac:grpSpMkLst>
            <pc:docMk/>
            <pc:sldMk cId="482417047" sldId="397"/>
            <ac:grpSpMk id="1121" creationId="{CE1B1473-99C6-A80C-8301-02616436F29F}"/>
          </ac:grpSpMkLst>
        </pc:grpChg>
        <pc:grpChg chg="mod">
          <ac:chgData name="KIN TADAHIRO" userId="4bb28a92-a11f-4126-994d-0aee097b50c0" providerId="ADAL" clId="{57907938-BEDA-A14E-AC02-3E03EB06A190}" dt="2023-06-15T02:12:57.902" v="1345" actId="1076"/>
          <ac:grpSpMkLst>
            <pc:docMk/>
            <pc:sldMk cId="482417047" sldId="397"/>
            <ac:grpSpMk id="1122" creationId="{DCDB502D-D0EE-4E56-AAFD-7743A50325BD}"/>
          </ac:grpSpMkLst>
        </pc:grpChg>
        <pc:grpChg chg="add del mod">
          <ac:chgData name="KIN TADAHIRO" userId="4bb28a92-a11f-4126-994d-0aee097b50c0" providerId="ADAL" clId="{57907938-BEDA-A14E-AC02-3E03EB06A190}" dt="2023-06-15T02:13:25.540" v="1350" actId="478"/>
          <ac:grpSpMkLst>
            <pc:docMk/>
            <pc:sldMk cId="482417047" sldId="397"/>
            <ac:grpSpMk id="1128" creationId="{89DD5C8D-CD32-ADB1-51CB-3AE6743DA45A}"/>
          </ac:grpSpMkLst>
        </pc:grpChg>
        <pc:grpChg chg="mod">
          <ac:chgData name="KIN TADAHIRO" userId="4bb28a92-a11f-4126-994d-0aee097b50c0" providerId="ADAL" clId="{57907938-BEDA-A14E-AC02-3E03EB06A190}" dt="2023-06-15T02:13:10.433" v="1348" actId="1076"/>
          <ac:grpSpMkLst>
            <pc:docMk/>
            <pc:sldMk cId="482417047" sldId="397"/>
            <ac:grpSpMk id="1136" creationId="{9C3034C8-4DDB-D6F8-D0D2-246D095D7D02}"/>
          </ac:grpSpMkLst>
        </pc:grpChg>
        <pc:grpChg chg="mod">
          <ac:chgData name="KIN TADAHIRO" userId="4bb28a92-a11f-4126-994d-0aee097b50c0" providerId="ADAL" clId="{57907938-BEDA-A14E-AC02-3E03EB06A190}" dt="2023-06-15T02:13:10.433" v="1348" actId="1076"/>
          <ac:grpSpMkLst>
            <pc:docMk/>
            <pc:sldMk cId="482417047" sldId="397"/>
            <ac:grpSpMk id="1137" creationId="{32D9E4BD-CEA5-CFA1-65AA-30B6C41C8E7B}"/>
          </ac:grpSpMkLst>
        </pc:grpChg>
        <pc:grpChg chg="add del mod">
          <ac:chgData name="KIN TADAHIRO" userId="4bb28a92-a11f-4126-994d-0aee097b50c0" providerId="ADAL" clId="{57907938-BEDA-A14E-AC02-3E03EB06A190}" dt="2023-06-15T02:21:43.811" v="1388" actId="478"/>
          <ac:grpSpMkLst>
            <pc:docMk/>
            <pc:sldMk cId="482417047" sldId="397"/>
            <ac:grpSpMk id="1143" creationId="{03D70478-5507-23E9-7E61-15F347C3B96A}"/>
          </ac:grpSpMkLst>
        </pc:grpChg>
        <pc:grpChg chg="mod">
          <ac:chgData name="KIN TADAHIRO" userId="4bb28a92-a11f-4126-994d-0aee097b50c0" providerId="ADAL" clId="{57907938-BEDA-A14E-AC02-3E03EB06A190}" dt="2023-06-15T02:15:27.299" v="1356" actId="1076"/>
          <ac:grpSpMkLst>
            <pc:docMk/>
            <pc:sldMk cId="482417047" sldId="397"/>
            <ac:grpSpMk id="1151" creationId="{D1E48C9E-9C6E-944A-50A7-DC503A87DA29}"/>
          </ac:grpSpMkLst>
        </pc:grpChg>
        <pc:grpChg chg="mod">
          <ac:chgData name="KIN TADAHIRO" userId="4bb28a92-a11f-4126-994d-0aee097b50c0" providerId="ADAL" clId="{57907938-BEDA-A14E-AC02-3E03EB06A190}" dt="2023-06-15T02:15:27.299" v="1356" actId="1076"/>
          <ac:grpSpMkLst>
            <pc:docMk/>
            <pc:sldMk cId="482417047" sldId="397"/>
            <ac:grpSpMk id="1152" creationId="{ED5F68AE-D4CE-0BC6-4DB6-B3D451C0066A}"/>
          </ac:grpSpMkLst>
        </pc:grpChg>
        <pc:picChg chg="add del mod">
          <ac:chgData name="KIN TADAHIRO" userId="4bb28a92-a11f-4126-994d-0aee097b50c0" providerId="ADAL" clId="{57907938-BEDA-A14E-AC02-3E03EB06A190}" dt="2023-06-15T02:03:56.813" v="1204" actId="478"/>
          <ac:picMkLst>
            <pc:docMk/>
            <pc:sldMk cId="482417047" sldId="397"/>
            <ac:picMk id="4" creationId="{A7CAA48C-AB20-8344-E489-880073C136F3}"/>
          </ac:picMkLst>
        </pc:picChg>
        <pc:picChg chg="mod">
          <ac:chgData name="KIN TADAHIRO" userId="4bb28a92-a11f-4126-994d-0aee097b50c0" providerId="ADAL" clId="{57907938-BEDA-A14E-AC02-3E03EB06A190}" dt="2023-06-15T02:04:07.073" v="1206" actId="1076"/>
          <ac:picMkLst>
            <pc:docMk/>
            <pc:sldMk cId="482417047" sldId="397"/>
            <ac:picMk id="42" creationId="{3FF6D20C-0617-B43D-C177-A433DBE1E00A}"/>
          </ac:picMkLst>
        </pc:picChg>
        <pc:picChg chg="del">
          <ac:chgData name="KIN TADAHIRO" userId="4bb28a92-a11f-4126-994d-0aee097b50c0" providerId="ADAL" clId="{57907938-BEDA-A14E-AC02-3E03EB06A190}" dt="2023-06-15T01:47:47.606" v="1153" actId="478"/>
          <ac:picMkLst>
            <pc:docMk/>
            <pc:sldMk cId="482417047" sldId="397"/>
            <ac:picMk id="1026" creationId="{DA7072C6-9C96-8715-AD75-73AAF0907AB4}"/>
          </ac:picMkLst>
        </pc:picChg>
        <pc:picChg chg="del">
          <ac:chgData name="KIN TADAHIRO" userId="4bb28a92-a11f-4126-994d-0aee097b50c0" providerId="ADAL" clId="{57907938-BEDA-A14E-AC02-3E03EB06A190}" dt="2023-06-15T01:47:47.606" v="1153" actId="478"/>
          <ac:picMkLst>
            <pc:docMk/>
            <pc:sldMk cId="482417047" sldId="397"/>
            <ac:picMk id="1028" creationId="{1BB6F62B-3D4E-B019-D271-56130BF5A23A}"/>
          </ac:picMkLst>
        </pc:picChg>
        <pc:picChg chg="mod">
          <ac:chgData name="KIN TADAHIRO" userId="4bb28a92-a11f-4126-994d-0aee097b50c0" providerId="ADAL" clId="{57907938-BEDA-A14E-AC02-3E03EB06A190}" dt="2023-06-15T02:04:07.073" v="1206" actId="1076"/>
          <ac:picMkLst>
            <pc:docMk/>
            <pc:sldMk cId="482417047" sldId="397"/>
            <ac:picMk id="1030" creationId="{02384741-2DF1-B61B-BDBD-1BE7764C7BB0}"/>
          </ac:picMkLst>
        </pc:picChg>
        <pc:picChg chg="mod">
          <ac:chgData name="KIN TADAHIRO" userId="4bb28a92-a11f-4126-994d-0aee097b50c0" providerId="ADAL" clId="{57907938-BEDA-A14E-AC02-3E03EB06A190}" dt="2023-06-15T02:04:07.073" v="1206" actId="1076"/>
          <ac:picMkLst>
            <pc:docMk/>
            <pc:sldMk cId="482417047" sldId="397"/>
            <ac:picMk id="1031" creationId="{5FBA0B2D-81E4-B7B9-9083-CC7A5B169E8E}"/>
          </ac:picMkLst>
        </pc:picChg>
        <pc:picChg chg="mod">
          <ac:chgData name="KIN TADAHIRO" userId="4bb28a92-a11f-4126-994d-0aee097b50c0" providerId="ADAL" clId="{57907938-BEDA-A14E-AC02-3E03EB06A190}" dt="2023-06-15T02:04:07.073" v="1206" actId="1076"/>
          <ac:picMkLst>
            <pc:docMk/>
            <pc:sldMk cId="482417047" sldId="397"/>
            <ac:picMk id="1047" creationId="{F43F5A5C-FE20-3D49-20C6-038AA3A0AF66}"/>
          </ac:picMkLst>
        </pc:picChg>
        <pc:picChg chg="mod">
          <ac:chgData name="KIN TADAHIRO" userId="4bb28a92-a11f-4126-994d-0aee097b50c0" providerId="ADAL" clId="{57907938-BEDA-A14E-AC02-3E03EB06A190}" dt="2023-06-15T02:07:11.789" v="1285" actId="571"/>
          <ac:picMkLst>
            <pc:docMk/>
            <pc:sldMk cId="482417047" sldId="397"/>
            <ac:picMk id="1063" creationId="{0D7CEA9F-3E0F-2FAB-3904-E2C55D81817B}"/>
          </ac:picMkLst>
        </pc:picChg>
        <pc:picChg chg="mod">
          <ac:chgData name="KIN TADAHIRO" userId="4bb28a92-a11f-4126-994d-0aee097b50c0" providerId="ADAL" clId="{57907938-BEDA-A14E-AC02-3E03EB06A190}" dt="2023-06-15T02:07:11.789" v="1285" actId="571"/>
          <ac:picMkLst>
            <pc:docMk/>
            <pc:sldMk cId="482417047" sldId="397"/>
            <ac:picMk id="1084" creationId="{B469429F-ED9D-B478-0BD1-6DBDEC0FF86B}"/>
          </ac:picMkLst>
        </pc:picChg>
        <pc:picChg chg="mod">
          <ac:chgData name="KIN TADAHIRO" userId="4bb28a92-a11f-4126-994d-0aee097b50c0" providerId="ADAL" clId="{57907938-BEDA-A14E-AC02-3E03EB06A190}" dt="2023-06-15T02:07:11.789" v="1285" actId="571"/>
          <ac:picMkLst>
            <pc:docMk/>
            <pc:sldMk cId="482417047" sldId="397"/>
            <ac:picMk id="1085" creationId="{C10F7B32-7B2E-6AF1-2326-8629A8B0E82D}"/>
          </ac:picMkLst>
        </pc:picChg>
        <pc:picChg chg="mod">
          <ac:chgData name="KIN TADAHIRO" userId="4bb28a92-a11f-4126-994d-0aee097b50c0" providerId="ADAL" clId="{57907938-BEDA-A14E-AC02-3E03EB06A190}" dt="2023-06-15T02:07:11.789" v="1285" actId="571"/>
          <ac:picMkLst>
            <pc:docMk/>
            <pc:sldMk cId="482417047" sldId="397"/>
            <ac:picMk id="1101" creationId="{61718D91-038F-E8A7-D0A3-66569E3C3B36}"/>
          </ac:picMkLst>
        </pc:picChg>
        <pc:picChg chg="mod">
          <ac:chgData name="KIN TADAHIRO" userId="4bb28a92-a11f-4126-994d-0aee097b50c0" providerId="ADAL" clId="{57907938-BEDA-A14E-AC02-3E03EB06A190}" dt="2023-06-15T02:12:57.902" v="1345" actId="1076"/>
          <ac:picMkLst>
            <pc:docMk/>
            <pc:sldMk cId="482417047" sldId="397"/>
            <ac:picMk id="1114" creationId="{398642DF-D1FA-F8AD-0DF0-AD2961428EFE}"/>
          </ac:picMkLst>
        </pc:picChg>
        <pc:picChg chg="mod">
          <ac:chgData name="KIN TADAHIRO" userId="4bb28a92-a11f-4126-994d-0aee097b50c0" providerId="ADAL" clId="{57907938-BEDA-A14E-AC02-3E03EB06A190}" dt="2023-06-15T02:13:10.433" v="1348" actId="1076"/>
          <ac:picMkLst>
            <pc:docMk/>
            <pc:sldMk cId="482417047" sldId="397"/>
            <ac:picMk id="1129" creationId="{E0940CEA-17C7-CBF8-FAEF-35812A7A0C0E}"/>
          </ac:picMkLst>
        </pc:picChg>
        <pc:picChg chg="mod">
          <ac:chgData name="KIN TADAHIRO" userId="4bb28a92-a11f-4126-994d-0aee097b50c0" providerId="ADAL" clId="{57907938-BEDA-A14E-AC02-3E03EB06A190}" dt="2023-06-15T02:15:27.299" v="1356" actId="1076"/>
          <ac:picMkLst>
            <pc:docMk/>
            <pc:sldMk cId="482417047" sldId="397"/>
            <ac:picMk id="1144" creationId="{27C49FC4-FDEC-339C-9EE6-A75B8A5A6523}"/>
          </ac:picMkLst>
        </pc:picChg>
        <pc:picChg chg="add del mod">
          <ac:chgData name="KIN TADAHIRO" userId="4bb28a92-a11f-4126-994d-0aee097b50c0" providerId="ADAL" clId="{57907938-BEDA-A14E-AC02-3E03EB06A190}" dt="2023-06-15T02:20:35.682" v="1382" actId="478"/>
          <ac:picMkLst>
            <pc:docMk/>
            <pc:sldMk cId="482417047" sldId="397"/>
            <ac:picMk id="1167" creationId="{AE87DECD-0DA6-43CC-D92A-F8AEB921C993}"/>
          </ac:picMkLst>
        </pc:picChg>
        <pc:picChg chg="add del">
          <ac:chgData name="KIN TADAHIRO" userId="4bb28a92-a11f-4126-994d-0aee097b50c0" providerId="ADAL" clId="{57907938-BEDA-A14E-AC02-3E03EB06A190}" dt="2023-06-15T02:21:52.608" v="1391" actId="478"/>
          <ac:picMkLst>
            <pc:docMk/>
            <pc:sldMk cId="482417047" sldId="397"/>
            <ac:picMk id="1169" creationId="{6A0FEB9F-36B3-A056-95D8-74302FA7C4DF}"/>
          </ac:picMkLst>
        </pc:picChg>
        <pc:picChg chg="add mod">
          <ac:chgData name="KIN TADAHIRO" userId="4bb28a92-a11f-4126-994d-0aee097b50c0" providerId="ADAL" clId="{57907938-BEDA-A14E-AC02-3E03EB06A190}" dt="2023-06-15T02:26:32.272" v="1510" actId="1037"/>
          <ac:picMkLst>
            <pc:docMk/>
            <pc:sldMk cId="482417047" sldId="397"/>
            <ac:picMk id="1170" creationId="{4A496618-3E86-73FE-0CE7-4D4F711A03B4}"/>
          </ac:picMkLst>
        </pc:picChg>
        <pc:picChg chg="add mod">
          <ac:chgData name="KIN TADAHIRO" userId="4bb28a92-a11f-4126-994d-0aee097b50c0" providerId="ADAL" clId="{57907938-BEDA-A14E-AC02-3E03EB06A190}" dt="2023-06-15T02:30:27.113" v="1595" actId="1076"/>
          <ac:picMkLst>
            <pc:docMk/>
            <pc:sldMk cId="482417047" sldId="397"/>
            <ac:picMk id="1176" creationId="{49AC26AF-2453-BAFF-735A-DEEF15B8ABF2}"/>
          </ac:picMkLst>
        </pc:picChg>
        <pc:cxnChg chg="mod">
          <ac:chgData name="KIN TADAHIRO" userId="4bb28a92-a11f-4126-994d-0aee097b50c0" providerId="ADAL" clId="{57907938-BEDA-A14E-AC02-3E03EB06A190}" dt="2023-06-15T02:04:07.073" v="1206" actId="1076"/>
          <ac:cxnSpMkLst>
            <pc:docMk/>
            <pc:sldMk cId="482417047" sldId="397"/>
            <ac:cxnSpMk id="44" creationId="{B6A10061-6697-D6D1-0C9F-33A0C3265832}"/>
          </ac:cxnSpMkLst>
        </pc:cxnChg>
        <pc:cxnChg chg="mod">
          <ac:chgData name="KIN TADAHIRO" userId="4bb28a92-a11f-4126-994d-0aee097b50c0" providerId="ADAL" clId="{57907938-BEDA-A14E-AC02-3E03EB06A190}" dt="2023-06-15T02:04:07.073" v="1206" actId="1076"/>
          <ac:cxnSpMkLst>
            <pc:docMk/>
            <pc:sldMk cId="482417047" sldId="397"/>
            <ac:cxnSpMk id="45" creationId="{08906316-C2CF-1E43-77B4-8D6B45AA0156}"/>
          </ac:cxnSpMkLst>
        </pc:cxnChg>
        <pc:cxnChg chg="mod">
          <ac:chgData name="KIN TADAHIRO" userId="4bb28a92-a11f-4126-994d-0aee097b50c0" providerId="ADAL" clId="{57907938-BEDA-A14E-AC02-3E03EB06A190}" dt="2023-06-15T02:04:07.073" v="1206" actId="1076"/>
          <ac:cxnSpMkLst>
            <pc:docMk/>
            <pc:sldMk cId="482417047" sldId="397"/>
            <ac:cxnSpMk id="47" creationId="{368E5F5A-6AB9-1FEA-C49F-53DAE8A57E0F}"/>
          </ac:cxnSpMkLst>
        </pc:cxnChg>
        <pc:cxnChg chg="mod">
          <ac:chgData name="KIN TADAHIRO" userId="4bb28a92-a11f-4126-994d-0aee097b50c0" providerId="ADAL" clId="{57907938-BEDA-A14E-AC02-3E03EB06A190}" dt="2023-06-15T02:04:07.073" v="1206" actId="1076"/>
          <ac:cxnSpMkLst>
            <pc:docMk/>
            <pc:sldMk cId="482417047" sldId="397"/>
            <ac:cxnSpMk id="52" creationId="{D67E7A69-EA63-F4CC-AF2E-13BE9EA73DE5}"/>
          </ac:cxnSpMkLst>
        </pc:cxnChg>
        <pc:cxnChg chg="mod">
          <ac:chgData name="KIN TADAHIRO" userId="4bb28a92-a11f-4126-994d-0aee097b50c0" providerId="ADAL" clId="{57907938-BEDA-A14E-AC02-3E03EB06A190}" dt="2023-06-15T02:04:07.073" v="1206" actId="1076"/>
          <ac:cxnSpMkLst>
            <pc:docMk/>
            <pc:sldMk cId="482417047" sldId="397"/>
            <ac:cxnSpMk id="1024" creationId="{FC649E89-7254-DB2F-153E-C7A898E86F5F}"/>
          </ac:cxnSpMkLst>
        </pc:cxnChg>
        <pc:cxnChg chg="mod">
          <ac:chgData name="KIN TADAHIRO" userId="4bb28a92-a11f-4126-994d-0aee097b50c0" providerId="ADAL" clId="{57907938-BEDA-A14E-AC02-3E03EB06A190}" dt="2023-06-15T02:04:07.073" v="1206" actId="1076"/>
          <ac:cxnSpMkLst>
            <pc:docMk/>
            <pc:sldMk cId="482417047" sldId="397"/>
            <ac:cxnSpMk id="1027" creationId="{54021DD0-E3F6-00B1-0FE7-8B7F749E107A}"/>
          </ac:cxnSpMkLst>
        </pc:cxnChg>
        <pc:cxnChg chg="mod">
          <ac:chgData name="KIN TADAHIRO" userId="4bb28a92-a11f-4126-994d-0aee097b50c0" providerId="ADAL" clId="{57907938-BEDA-A14E-AC02-3E03EB06A190}" dt="2023-06-15T02:04:07.073" v="1206" actId="1076"/>
          <ac:cxnSpMkLst>
            <pc:docMk/>
            <pc:sldMk cId="482417047" sldId="397"/>
            <ac:cxnSpMk id="1032" creationId="{1EE024E8-3F1E-F236-2B5B-CDB5DA5891C0}"/>
          </ac:cxnSpMkLst>
        </pc:cxnChg>
        <pc:cxnChg chg="mod">
          <ac:chgData name="KIN TADAHIRO" userId="4bb28a92-a11f-4126-994d-0aee097b50c0" providerId="ADAL" clId="{57907938-BEDA-A14E-AC02-3E03EB06A190}" dt="2023-06-15T02:04:07.073" v="1206" actId="1076"/>
          <ac:cxnSpMkLst>
            <pc:docMk/>
            <pc:sldMk cId="482417047" sldId="397"/>
            <ac:cxnSpMk id="1033" creationId="{F1280E5A-E829-6F6C-CAFA-8E4458D299BC}"/>
          </ac:cxnSpMkLst>
        </pc:cxnChg>
        <pc:cxnChg chg="mod">
          <ac:chgData name="KIN TADAHIRO" userId="4bb28a92-a11f-4126-994d-0aee097b50c0" providerId="ADAL" clId="{57907938-BEDA-A14E-AC02-3E03EB06A190}" dt="2023-06-15T02:04:07.073" v="1206" actId="1076"/>
          <ac:cxnSpMkLst>
            <pc:docMk/>
            <pc:sldMk cId="482417047" sldId="397"/>
            <ac:cxnSpMk id="1034" creationId="{C7F6C06B-B3EA-17EB-8449-98F1A3FAE73D}"/>
          </ac:cxnSpMkLst>
        </pc:cxnChg>
        <pc:cxnChg chg="mod">
          <ac:chgData name="KIN TADAHIRO" userId="4bb28a92-a11f-4126-994d-0aee097b50c0" providerId="ADAL" clId="{57907938-BEDA-A14E-AC02-3E03EB06A190}" dt="2023-06-15T02:04:07.073" v="1206" actId="1076"/>
          <ac:cxnSpMkLst>
            <pc:docMk/>
            <pc:sldMk cId="482417047" sldId="397"/>
            <ac:cxnSpMk id="1036" creationId="{AA01482D-729D-1BE4-5D05-28923715041F}"/>
          </ac:cxnSpMkLst>
        </pc:cxnChg>
        <pc:cxnChg chg="mod">
          <ac:chgData name="KIN TADAHIRO" userId="4bb28a92-a11f-4126-994d-0aee097b50c0" providerId="ADAL" clId="{57907938-BEDA-A14E-AC02-3E03EB06A190}" dt="2023-06-15T02:04:07.073" v="1206" actId="1076"/>
          <ac:cxnSpMkLst>
            <pc:docMk/>
            <pc:sldMk cId="482417047" sldId="397"/>
            <ac:cxnSpMk id="1037" creationId="{2F524FAF-E22A-2E60-216D-F7515D500876}"/>
          </ac:cxnSpMkLst>
        </pc:cxnChg>
        <pc:cxnChg chg="mod">
          <ac:chgData name="KIN TADAHIRO" userId="4bb28a92-a11f-4126-994d-0aee097b50c0" providerId="ADAL" clId="{57907938-BEDA-A14E-AC02-3E03EB06A190}" dt="2023-06-15T02:04:07.073" v="1206" actId="1076"/>
          <ac:cxnSpMkLst>
            <pc:docMk/>
            <pc:sldMk cId="482417047" sldId="397"/>
            <ac:cxnSpMk id="1043" creationId="{77DBFF7D-1F19-82A0-41DD-EB0A399988DD}"/>
          </ac:cxnSpMkLst>
        </pc:cxnChg>
        <pc:cxnChg chg="mod">
          <ac:chgData name="KIN TADAHIRO" userId="4bb28a92-a11f-4126-994d-0aee097b50c0" providerId="ADAL" clId="{57907938-BEDA-A14E-AC02-3E03EB06A190}" dt="2023-06-15T02:04:07.073" v="1206" actId="1076"/>
          <ac:cxnSpMkLst>
            <pc:docMk/>
            <pc:sldMk cId="482417047" sldId="397"/>
            <ac:cxnSpMk id="1044" creationId="{440BBCE2-DA16-E68B-BDF8-8CF162FC56AC}"/>
          </ac:cxnSpMkLst>
        </pc:cxnChg>
        <pc:cxnChg chg="mod">
          <ac:chgData name="KIN TADAHIRO" userId="4bb28a92-a11f-4126-994d-0aee097b50c0" providerId="ADAL" clId="{57907938-BEDA-A14E-AC02-3E03EB06A190}" dt="2023-06-15T02:16:46.172" v="1364" actId="14100"/>
          <ac:cxnSpMkLst>
            <pc:docMk/>
            <pc:sldMk cId="482417047" sldId="397"/>
            <ac:cxnSpMk id="1056" creationId="{9D688617-4CE6-190F-B925-4E3187F36AAB}"/>
          </ac:cxnSpMkLst>
        </pc:cxnChg>
        <pc:cxnChg chg="mod">
          <ac:chgData name="KIN TADAHIRO" userId="4bb28a92-a11f-4126-994d-0aee097b50c0" providerId="ADAL" clId="{57907938-BEDA-A14E-AC02-3E03EB06A190}" dt="2023-06-15T02:16:40.573" v="1362" actId="14100"/>
          <ac:cxnSpMkLst>
            <pc:docMk/>
            <pc:sldMk cId="482417047" sldId="397"/>
            <ac:cxnSpMk id="1057" creationId="{25FF2C60-6B5F-B252-BB1E-52BF2BD86AFE}"/>
          </ac:cxnSpMkLst>
        </pc:cxnChg>
        <pc:cxnChg chg="mod">
          <ac:chgData name="KIN TADAHIRO" userId="4bb28a92-a11f-4126-994d-0aee097b50c0" providerId="ADAL" clId="{57907938-BEDA-A14E-AC02-3E03EB06A190}" dt="2023-06-15T02:07:11.789" v="1285" actId="571"/>
          <ac:cxnSpMkLst>
            <pc:docMk/>
            <pc:sldMk cId="482417047" sldId="397"/>
            <ac:cxnSpMk id="1065" creationId="{C1FAF272-A199-FAF7-4A38-913E44566B0D}"/>
          </ac:cxnSpMkLst>
        </pc:cxnChg>
        <pc:cxnChg chg="mod">
          <ac:chgData name="KIN TADAHIRO" userId="4bb28a92-a11f-4126-994d-0aee097b50c0" providerId="ADAL" clId="{57907938-BEDA-A14E-AC02-3E03EB06A190}" dt="2023-06-15T02:07:11.789" v="1285" actId="571"/>
          <ac:cxnSpMkLst>
            <pc:docMk/>
            <pc:sldMk cId="482417047" sldId="397"/>
            <ac:cxnSpMk id="1066" creationId="{3BA28C6B-7447-97A3-B4A3-9F7FF48CA261}"/>
          </ac:cxnSpMkLst>
        </pc:cxnChg>
        <pc:cxnChg chg="mod">
          <ac:chgData name="KIN TADAHIRO" userId="4bb28a92-a11f-4126-994d-0aee097b50c0" providerId="ADAL" clId="{57907938-BEDA-A14E-AC02-3E03EB06A190}" dt="2023-06-15T02:07:11.789" v="1285" actId="571"/>
          <ac:cxnSpMkLst>
            <pc:docMk/>
            <pc:sldMk cId="482417047" sldId="397"/>
            <ac:cxnSpMk id="1068" creationId="{0760A84C-8C7D-E003-C031-BF1E819399DB}"/>
          </ac:cxnSpMkLst>
        </pc:cxnChg>
        <pc:cxnChg chg="mod">
          <ac:chgData name="KIN TADAHIRO" userId="4bb28a92-a11f-4126-994d-0aee097b50c0" providerId="ADAL" clId="{57907938-BEDA-A14E-AC02-3E03EB06A190}" dt="2023-06-15T02:07:11.789" v="1285" actId="571"/>
          <ac:cxnSpMkLst>
            <pc:docMk/>
            <pc:sldMk cId="482417047" sldId="397"/>
            <ac:cxnSpMk id="1069" creationId="{6B12728D-B68B-D28F-DCCD-4D2532470A60}"/>
          </ac:cxnSpMkLst>
        </pc:cxnChg>
        <pc:cxnChg chg="mod">
          <ac:chgData name="KIN TADAHIRO" userId="4bb28a92-a11f-4126-994d-0aee097b50c0" providerId="ADAL" clId="{57907938-BEDA-A14E-AC02-3E03EB06A190}" dt="2023-06-15T02:07:11.789" v="1285" actId="571"/>
          <ac:cxnSpMkLst>
            <pc:docMk/>
            <pc:sldMk cId="482417047" sldId="397"/>
            <ac:cxnSpMk id="1080" creationId="{C36360D5-522F-CD03-49A8-C8740D557920}"/>
          </ac:cxnSpMkLst>
        </pc:cxnChg>
        <pc:cxnChg chg="mod">
          <ac:chgData name="KIN TADAHIRO" userId="4bb28a92-a11f-4126-994d-0aee097b50c0" providerId="ADAL" clId="{57907938-BEDA-A14E-AC02-3E03EB06A190}" dt="2023-06-15T02:07:11.789" v="1285" actId="571"/>
          <ac:cxnSpMkLst>
            <pc:docMk/>
            <pc:sldMk cId="482417047" sldId="397"/>
            <ac:cxnSpMk id="1082" creationId="{6659AA56-76A0-65F6-324F-68BE92790FE4}"/>
          </ac:cxnSpMkLst>
        </pc:cxnChg>
        <pc:cxnChg chg="mod">
          <ac:chgData name="KIN TADAHIRO" userId="4bb28a92-a11f-4126-994d-0aee097b50c0" providerId="ADAL" clId="{57907938-BEDA-A14E-AC02-3E03EB06A190}" dt="2023-06-15T02:07:11.789" v="1285" actId="571"/>
          <ac:cxnSpMkLst>
            <pc:docMk/>
            <pc:sldMk cId="482417047" sldId="397"/>
            <ac:cxnSpMk id="1086" creationId="{2FBE7551-347C-DB5B-4504-BC96EDE9E9CC}"/>
          </ac:cxnSpMkLst>
        </pc:cxnChg>
        <pc:cxnChg chg="mod">
          <ac:chgData name="KIN TADAHIRO" userId="4bb28a92-a11f-4126-994d-0aee097b50c0" providerId="ADAL" clId="{57907938-BEDA-A14E-AC02-3E03EB06A190}" dt="2023-06-15T02:07:11.789" v="1285" actId="571"/>
          <ac:cxnSpMkLst>
            <pc:docMk/>
            <pc:sldMk cId="482417047" sldId="397"/>
            <ac:cxnSpMk id="1087" creationId="{DB23A82D-9ACE-83C6-ADD7-62B2DDD60C92}"/>
          </ac:cxnSpMkLst>
        </pc:cxnChg>
        <pc:cxnChg chg="mod">
          <ac:chgData name="KIN TADAHIRO" userId="4bb28a92-a11f-4126-994d-0aee097b50c0" providerId="ADAL" clId="{57907938-BEDA-A14E-AC02-3E03EB06A190}" dt="2023-06-15T02:07:11.789" v="1285" actId="571"/>
          <ac:cxnSpMkLst>
            <pc:docMk/>
            <pc:sldMk cId="482417047" sldId="397"/>
            <ac:cxnSpMk id="1088" creationId="{930C930D-DE21-3460-13DB-230B07F16814}"/>
          </ac:cxnSpMkLst>
        </pc:cxnChg>
        <pc:cxnChg chg="mod">
          <ac:chgData name="KIN TADAHIRO" userId="4bb28a92-a11f-4126-994d-0aee097b50c0" providerId="ADAL" clId="{57907938-BEDA-A14E-AC02-3E03EB06A190}" dt="2023-06-15T02:07:11.789" v="1285" actId="571"/>
          <ac:cxnSpMkLst>
            <pc:docMk/>
            <pc:sldMk cId="482417047" sldId="397"/>
            <ac:cxnSpMk id="1090" creationId="{8570B56A-2F7D-043B-2ACB-2ED550781512}"/>
          </ac:cxnSpMkLst>
        </pc:cxnChg>
        <pc:cxnChg chg="mod">
          <ac:chgData name="KIN TADAHIRO" userId="4bb28a92-a11f-4126-994d-0aee097b50c0" providerId="ADAL" clId="{57907938-BEDA-A14E-AC02-3E03EB06A190}" dt="2023-06-15T02:07:11.789" v="1285" actId="571"/>
          <ac:cxnSpMkLst>
            <pc:docMk/>
            <pc:sldMk cId="482417047" sldId="397"/>
            <ac:cxnSpMk id="1091" creationId="{0DBD516E-A2B8-85A6-5865-0BD1E4CE88DE}"/>
          </ac:cxnSpMkLst>
        </pc:cxnChg>
        <pc:cxnChg chg="mod">
          <ac:chgData name="KIN TADAHIRO" userId="4bb28a92-a11f-4126-994d-0aee097b50c0" providerId="ADAL" clId="{57907938-BEDA-A14E-AC02-3E03EB06A190}" dt="2023-06-15T02:07:11.789" v="1285" actId="571"/>
          <ac:cxnSpMkLst>
            <pc:docMk/>
            <pc:sldMk cId="482417047" sldId="397"/>
            <ac:cxnSpMk id="1097" creationId="{D918B34C-58EF-B215-711B-7BE93BF58D33}"/>
          </ac:cxnSpMkLst>
        </pc:cxnChg>
        <pc:cxnChg chg="mod">
          <ac:chgData name="KIN TADAHIRO" userId="4bb28a92-a11f-4126-994d-0aee097b50c0" providerId="ADAL" clId="{57907938-BEDA-A14E-AC02-3E03EB06A190}" dt="2023-06-15T02:07:11.789" v="1285" actId="571"/>
          <ac:cxnSpMkLst>
            <pc:docMk/>
            <pc:sldMk cId="482417047" sldId="397"/>
            <ac:cxnSpMk id="1098" creationId="{C1AE3617-54F4-A908-BD5A-CB937B9A3C9A}"/>
          </ac:cxnSpMkLst>
        </pc:cxnChg>
        <pc:cxnChg chg="mod">
          <ac:chgData name="KIN TADAHIRO" userId="4bb28a92-a11f-4126-994d-0aee097b50c0" providerId="ADAL" clId="{57907938-BEDA-A14E-AC02-3E03EB06A190}" dt="2023-06-15T02:07:11.789" v="1285" actId="571"/>
          <ac:cxnSpMkLst>
            <pc:docMk/>
            <pc:sldMk cId="482417047" sldId="397"/>
            <ac:cxnSpMk id="1110" creationId="{9A045688-091C-572F-7A3B-3B5CA72EEA26}"/>
          </ac:cxnSpMkLst>
        </pc:cxnChg>
        <pc:cxnChg chg="mod">
          <ac:chgData name="KIN TADAHIRO" userId="4bb28a92-a11f-4126-994d-0aee097b50c0" providerId="ADAL" clId="{57907938-BEDA-A14E-AC02-3E03EB06A190}" dt="2023-06-15T02:07:11.789" v="1285" actId="571"/>
          <ac:cxnSpMkLst>
            <pc:docMk/>
            <pc:sldMk cId="482417047" sldId="397"/>
            <ac:cxnSpMk id="1111" creationId="{AAEF73DD-D94A-56D0-49B9-A1A66993C665}"/>
          </ac:cxnSpMkLst>
        </pc:cxnChg>
        <pc:cxnChg chg="mod">
          <ac:chgData name="KIN TADAHIRO" userId="4bb28a92-a11f-4126-994d-0aee097b50c0" providerId="ADAL" clId="{57907938-BEDA-A14E-AC02-3E03EB06A190}" dt="2023-06-15T02:12:57.902" v="1345" actId="1076"/>
          <ac:cxnSpMkLst>
            <pc:docMk/>
            <pc:sldMk cId="482417047" sldId="397"/>
            <ac:cxnSpMk id="1116" creationId="{B7E5F4E0-55F0-C8AD-591E-FE8467F3FB70}"/>
          </ac:cxnSpMkLst>
        </pc:cxnChg>
        <pc:cxnChg chg="mod">
          <ac:chgData name="KIN TADAHIRO" userId="4bb28a92-a11f-4126-994d-0aee097b50c0" providerId="ADAL" clId="{57907938-BEDA-A14E-AC02-3E03EB06A190}" dt="2023-06-15T02:12:57.902" v="1345" actId="1076"/>
          <ac:cxnSpMkLst>
            <pc:docMk/>
            <pc:sldMk cId="482417047" sldId="397"/>
            <ac:cxnSpMk id="1117" creationId="{9FF3C1A0-1852-2F64-B364-7EECF4FD5735}"/>
          </ac:cxnSpMkLst>
        </pc:cxnChg>
        <pc:cxnChg chg="mod">
          <ac:chgData name="KIN TADAHIRO" userId="4bb28a92-a11f-4126-994d-0aee097b50c0" providerId="ADAL" clId="{57907938-BEDA-A14E-AC02-3E03EB06A190}" dt="2023-06-15T02:12:57.902" v="1345" actId="1076"/>
          <ac:cxnSpMkLst>
            <pc:docMk/>
            <pc:sldMk cId="482417047" sldId="397"/>
            <ac:cxnSpMk id="1119" creationId="{6547A4E1-E177-5290-1A0E-47520CE132F2}"/>
          </ac:cxnSpMkLst>
        </pc:cxnChg>
        <pc:cxnChg chg="mod">
          <ac:chgData name="KIN TADAHIRO" userId="4bb28a92-a11f-4126-994d-0aee097b50c0" providerId="ADAL" clId="{57907938-BEDA-A14E-AC02-3E03EB06A190}" dt="2023-06-15T02:12:57.902" v="1345" actId="1076"/>
          <ac:cxnSpMkLst>
            <pc:docMk/>
            <pc:sldMk cId="482417047" sldId="397"/>
            <ac:cxnSpMk id="1120" creationId="{58B8F689-AA84-8339-26AE-7D5B05CE9237}"/>
          </ac:cxnSpMkLst>
        </pc:cxnChg>
        <pc:cxnChg chg="mod">
          <ac:chgData name="KIN TADAHIRO" userId="4bb28a92-a11f-4126-994d-0aee097b50c0" providerId="ADAL" clId="{57907938-BEDA-A14E-AC02-3E03EB06A190}" dt="2023-06-15T02:13:10.433" v="1348" actId="1076"/>
          <ac:cxnSpMkLst>
            <pc:docMk/>
            <pc:sldMk cId="482417047" sldId="397"/>
            <ac:cxnSpMk id="1131" creationId="{34262FF6-0240-A451-278F-F2C45E2DD470}"/>
          </ac:cxnSpMkLst>
        </pc:cxnChg>
        <pc:cxnChg chg="mod">
          <ac:chgData name="KIN TADAHIRO" userId="4bb28a92-a11f-4126-994d-0aee097b50c0" providerId="ADAL" clId="{57907938-BEDA-A14E-AC02-3E03EB06A190}" dt="2023-06-15T02:13:10.433" v="1348" actId="1076"/>
          <ac:cxnSpMkLst>
            <pc:docMk/>
            <pc:sldMk cId="482417047" sldId="397"/>
            <ac:cxnSpMk id="1132" creationId="{C4BE8791-4B7E-CA19-7282-C64739595E96}"/>
          </ac:cxnSpMkLst>
        </pc:cxnChg>
        <pc:cxnChg chg="mod">
          <ac:chgData name="KIN TADAHIRO" userId="4bb28a92-a11f-4126-994d-0aee097b50c0" providerId="ADAL" clId="{57907938-BEDA-A14E-AC02-3E03EB06A190}" dt="2023-06-15T02:13:10.433" v="1348" actId="1076"/>
          <ac:cxnSpMkLst>
            <pc:docMk/>
            <pc:sldMk cId="482417047" sldId="397"/>
            <ac:cxnSpMk id="1134" creationId="{4E52589E-B4CE-5F6E-5B41-A3FCE53C05C3}"/>
          </ac:cxnSpMkLst>
        </pc:cxnChg>
        <pc:cxnChg chg="mod">
          <ac:chgData name="KIN TADAHIRO" userId="4bb28a92-a11f-4126-994d-0aee097b50c0" providerId="ADAL" clId="{57907938-BEDA-A14E-AC02-3E03EB06A190}" dt="2023-06-15T02:13:10.433" v="1348" actId="1076"/>
          <ac:cxnSpMkLst>
            <pc:docMk/>
            <pc:sldMk cId="482417047" sldId="397"/>
            <ac:cxnSpMk id="1135" creationId="{59347F95-BB9A-6E35-14B5-27C26C485727}"/>
          </ac:cxnSpMkLst>
        </pc:cxnChg>
        <pc:cxnChg chg="mod">
          <ac:chgData name="KIN TADAHIRO" userId="4bb28a92-a11f-4126-994d-0aee097b50c0" providerId="ADAL" clId="{57907938-BEDA-A14E-AC02-3E03EB06A190}" dt="2023-06-15T02:15:27.299" v="1356" actId="1076"/>
          <ac:cxnSpMkLst>
            <pc:docMk/>
            <pc:sldMk cId="482417047" sldId="397"/>
            <ac:cxnSpMk id="1146" creationId="{4684FADD-F7C8-D54C-EE32-9DB4B473FBC7}"/>
          </ac:cxnSpMkLst>
        </pc:cxnChg>
        <pc:cxnChg chg="mod">
          <ac:chgData name="KIN TADAHIRO" userId="4bb28a92-a11f-4126-994d-0aee097b50c0" providerId="ADAL" clId="{57907938-BEDA-A14E-AC02-3E03EB06A190}" dt="2023-06-15T02:15:27.299" v="1356" actId="1076"/>
          <ac:cxnSpMkLst>
            <pc:docMk/>
            <pc:sldMk cId="482417047" sldId="397"/>
            <ac:cxnSpMk id="1147" creationId="{AFC8ACC9-D1AB-DD1E-4AE0-5603D5C3BE69}"/>
          </ac:cxnSpMkLst>
        </pc:cxnChg>
        <pc:cxnChg chg="mod">
          <ac:chgData name="KIN TADAHIRO" userId="4bb28a92-a11f-4126-994d-0aee097b50c0" providerId="ADAL" clId="{57907938-BEDA-A14E-AC02-3E03EB06A190}" dt="2023-06-15T02:15:27.299" v="1356" actId="1076"/>
          <ac:cxnSpMkLst>
            <pc:docMk/>
            <pc:sldMk cId="482417047" sldId="397"/>
            <ac:cxnSpMk id="1149" creationId="{C3096D61-C2C4-B923-F087-B99F7F4D2119}"/>
          </ac:cxnSpMkLst>
        </pc:cxnChg>
        <pc:cxnChg chg="mod">
          <ac:chgData name="KIN TADAHIRO" userId="4bb28a92-a11f-4126-994d-0aee097b50c0" providerId="ADAL" clId="{57907938-BEDA-A14E-AC02-3E03EB06A190}" dt="2023-06-15T02:15:27.299" v="1356" actId="1076"/>
          <ac:cxnSpMkLst>
            <pc:docMk/>
            <pc:sldMk cId="482417047" sldId="397"/>
            <ac:cxnSpMk id="1150" creationId="{B92080AD-7303-432B-7951-7EC1D2CACE71}"/>
          </ac:cxnSpMkLst>
        </pc:cxnChg>
      </pc:sldChg>
      <pc:sldChg chg="del">
        <pc:chgData name="KIN TADAHIRO" userId="4bb28a92-a11f-4126-994d-0aee097b50c0" providerId="ADAL" clId="{57907938-BEDA-A14E-AC02-3E03EB06A190}" dt="2023-06-14T02:11:53.518" v="473" actId="2696"/>
        <pc:sldMkLst>
          <pc:docMk/>
          <pc:sldMk cId="1908994708" sldId="397"/>
        </pc:sldMkLst>
      </pc:sldChg>
      <pc:sldChg chg="addSp delSp modSp add mod">
        <pc:chgData name="KIN TADAHIRO" userId="4bb28a92-a11f-4126-994d-0aee097b50c0" providerId="ADAL" clId="{57907938-BEDA-A14E-AC02-3E03EB06A190}" dt="2023-06-15T02:58:57.431" v="1840" actId="207"/>
        <pc:sldMkLst>
          <pc:docMk/>
          <pc:sldMk cId="1823603395" sldId="398"/>
        </pc:sldMkLst>
        <pc:spChg chg="mod">
          <ac:chgData name="KIN TADAHIRO" userId="4bb28a92-a11f-4126-994d-0aee097b50c0" providerId="ADAL" clId="{57907938-BEDA-A14E-AC02-3E03EB06A190}" dt="2023-06-15T02:31:07.511" v="1643" actId="20577"/>
          <ac:spMkLst>
            <pc:docMk/>
            <pc:sldMk cId="1823603395" sldId="398"/>
            <ac:spMk id="5" creationId="{329CEF16-DCC8-CBA5-BFAA-63800E9C93A3}"/>
          </ac:spMkLst>
        </pc:spChg>
        <pc:spChg chg="del">
          <ac:chgData name="KIN TADAHIRO" userId="4bb28a92-a11f-4126-994d-0aee097b50c0" providerId="ADAL" clId="{57907938-BEDA-A14E-AC02-3E03EB06A190}" dt="2023-06-15T02:30:45.773" v="1597" actId="478"/>
          <ac:spMkLst>
            <pc:docMk/>
            <pc:sldMk cId="1823603395" sldId="398"/>
            <ac:spMk id="6" creationId="{34D42846-CFAA-D49E-9507-138139BD7AA7}"/>
          </ac:spMkLst>
        </pc:spChg>
        <pc:spChg chg="mod">
          <ac:chgData name="KIN TADAHIRO" userId="4bb28a92-a11f-4126-994d-0aee097b50c0" providerId="ADAL" clId="{57907938-BEDA-A14E-AC02-3E03EB06A190}" dt="2023-06-15T02:50:54.118" v="1644"/>
          <ac:spMkLst>
            <pc:docMk/>
            <pc:sldMk cId="1823603395" sldId="398"/>
            <ac:spMk id="8" creationId="{B3C14C7B-7179-0903-5F82-4C2649BD5646}"/>
          </ac:spMkLst>
        </pc:spChg>
        <pc:spChg chg="mod">
          <ac:chgData name="KIN TADAHIRO" userId="4bb28a92-a11f-4126-994d-0aee097b50c0" providerId="ADAL" clId="{57907938-BEDA-A14E-AC02-3E03EB06A190}" dt="2023-06-15T02:50:54.118" v="1644"/>
          <ac:spMkLst>
            <pc:docMk/>
            <pc:sldMk cId="1823603395" sldId="398"/>
            <ac:spMk id="11" creationId="{384030DB-FB3A-DD6E-5834-0FE48A7F4F2B}"/>
          </ac:spMkLst>
        </pc:spChg>
        <pc:spChg chg="mod">
          <ac:chgData name="KIN TADAHIRO" userId="4bb28a92-a11f-4126-994d-0aee097b50c0" providerId="ADAL" clId="{57907938-BEDA-A14E-AC02-3E03EB06A190}" dt="2023-06-15T02:50:54.118" v="1644"/>
          <ac:spMkLst>
            <pc:docMk/>
            <pc:sldMk cId="1823603395" sldId="398"/>
            <ac:spMk id="12" creationId="{D6AC74EC-C3F4-D43C-79C4-675B56877700}"/>
          </ac:spMkLst>
        </pc:spChg>
        <pc:spChg chg="mod">
          <ac:chgData name="KIN TADAHIRO" userId="4bb28a92-a11f-4126-994d-0aee097b50c0" providerId="ADAL" clId="{57907938-BEDA-A14E-AC02-3E03EB06A190}" dt="2023-06-15T02:50:54.118" v="1644"/>
          <ac:spMkLst>
            <pc:docMk/>
            <pc:sldMk cId="1823603395" sldId="398"/>
            <ac:spMk id="13" creationId="{6D18371A-8FF4-A8A5-A0E2-D82E21618F32}"/>
          </ac:spMkLst>
        </pc:spChg>
        <pc:spChg chg="mod">
          <ac:chgData name="KIN TADAHIRO" userId="4bb28a92-a11f-4126-994d-0aee097b50c0" providerId="ADAL" clId="{57907938-BEDA-A14E-AC02-3E03EB06A190}" dt="2023-06-15T02:50:54.118" v="1644"/>
          <ac:spMkLst>
            <pc:docMk/>
            <pc:sldMk cId="1823603395" sldId="398"/>
            <ac:spMk id="14" creationId="{A8F3EC06-3E35-6632-68A5-508B36100F5B}"/>
          </ac:spMkLst>
        </pc:spChg>
        <pc:spChg chg="mod">
          <ac:chgData name="KIN TADAHIRO" userId="4bb28a92-a11f-4126-994d-0aee097b50c0" providerId="ADAL" clId="{57907938-BEDA-A14E-AC02-3E03EB06A190}" dt="2023-06-15T02:50:54.118" v="1644"/>
          <ac:spMkLst>
            <pc:docMk/>
            <pc:sldMk cId="1823603395" sldId="398"/>
            <ac:spMk id="15" creationId="{63CF5BF8-15A7-2A86-14CE-8A95D508DDCD}"/>
          </ac:spMkLst>
        </pc:spChg>
        <pc:spChg chg="mod">
          <ac:chgData name="KIN TADAHIRO" userId="4bb28a92-a11f-4126-994d-0aee097b50c0" providerId="ADAL" clId="{57907938-BEDA-A14E-AC02-3E03EB06A190}" dt="2023-06-15T02:50:54.118" v="1644"/>
          <ac:spMkLst>
            <pc:docMk/>
            <pc:sldMk cId="1823603395" sldId="398"/>
            <ac:spMk id="17" creationId="{C2363FDF-B67C-8237-1B9C-936587F50C9D}"/>
          </ac:spMkLst>
        </pc:spChg>
        <pc:spChg chg="mod">
          <ac:chgData name="KIN TADAHIRO" userId="4bb28a92-a11f-4126-994d-0aee097b50c0" providerId="ADAL" clId="{57907938-BEDA-A14E-AC02-3E03EB06A190}" dt="2023-06-15T02:50:54.118" v="1644"/>
          <ac:spMkLst>
            <pc:docMk/>
            <pc:sldMk cId="1823603395" sldId="398"/>
            <ac:spMk id="18" creationId="{5C546634-32BB-B013-EC0B-C19B656279BB}"/>
          </ac:spMkLst>
        </pc:spChg>
        <pc:spChg chg="mod">
          <ac:chgData name="KIN TADAHIRO" userId="4bb28a92-a11f-4126-994d-0aee097b50c0" providerId="ADAL" clId="{57907938-BEDA-A14E-AC02-3E03EB06A190}" dt="2023-06-15T02:50:54.118" v="1644"/>
          <ac:spMkLst>
            <pc:docMk/>
            <pc:sldMk cId="1823603395" sldId="398"/>
            <ac:spMk id="19" creationId="{EA1C7CB3-0CDF-0796-66E1-1153A3AB55F2}"/>
          </ac:spMkLst>
        </pc:spChg>
        <pc:spChg chg="mod">
          <ac:chgData name="KIN TADAHIRO" userId="4bb28a92-a11f-4126-994d-0aee097b50c0" providerId="ADAL" clId="{57907938-BEDA-A14E-AC02-3E03EB06A190}" dt="2023-06-15T02:50:54.118" v="1644"/>
          <ac:spMkLst>
            <pc:docMk/>
            <pc:sldMk cId="1823603395" sldId="398"/>
            <ac:spMk id="20" creationId="{3295E8F4-3237-B4AD-6177-30CC588B3457}"/>
          </ac:spMkLst>
        </pc:spChg>
        <pc:spChg chg="mod">
          <ac:chgData name="KIN TADAHIRO" userId="4bb28a92-a11f-4126-994d-0aee097b50c0" providerId="ADAL" clId="{57907938-BEDA-A14E-AC02-3E03EB06A190}" dt="2023-06-15T02:50:54.118" v="1644"/>
          <ac:spMkLst>
            <pc:docMk/>
            <pc:sldMk cId="1823603395" sldId="398"/>
            <ac:spMk id="22" creationId="{7FC3E665-F853-2FB0-AEEE-F391CC8F3E81}"/>
          </ac:spMkLst>
        </pc:spChg>
        <pc:spChg chg="mod">
          <ac:chgData name="KIN TADAHIRO" userId="4bb28a92-a11f-4126-994d-0aee097b50c0" providerId="ADAL" clId="{57907938-BEDA-A14E-AC02-3E03EB06A190}" dt="2023-06-15T02:50:54.118" v="1644"/>
          <ac:spMkLst>
            <pc:docMk/>
            <pc:sldMk cId="1823603395" sldId="398"/>
            <ac:spMk id="23" creationId="{FF5CFD55-3B08-6D5E-57DE-1CA71666B0BE}"/>
          </ac:spMkLst>
        </pc:spChg>
        <pc:spChg chg="mod">
          <ac:chgData name="KIN TADAHIRO" userId="4bb28a92-a11f-4126-994d-0aee097b50c0" providerId="ADAL" clId="{57907938-BEDA-A14E-AC02-3E03EB06A190}" dt="2023-06-15T02:50:54.118" v="1644"/>
          <ac:spMkLst>
            <pc:docMk/>
            <pc:sldMk cId="1823603395" sldId="398"/>
            <ac:spMk id="24" creationId="{4FB680D4-C821-83C4-1CC1-2A2A34F496BD}"/>
          </ac:spMkLst>
        </pc:spChg>
        <pc:spChg chg="mod">
          <ac:chgData name="KIN TADAHIRO" userId="4bb28a92-a11f-4126-994d-0aee097b50c0" providerId="ADAL" clId="{57907938-BEDA-A14E-AC02-3E03EB06A190}" dt="2023-06-15T02:50:54.118" v="1644"/>
          <ac:spMkLst>
            <pc:docMk/>
            <pc:sldMk cId="1823603395" sldId="398"/>
            <ac:spMk id="25" creationId="{4C17DC14-61BB-1456-EA58-074D24C73A03}"/>
          </ac:spMkLst>
        </pc:spChg>
        <pc:spChg chg="mod">
          <ac:chgData name="KIN TADAHIRO" userId="4bb28a92-a11f-4126-994d-0aee097b50c0" providerId="ADAL" clId="{57907938-BEDA-A14E-AC02-3E03EB06A190}" dt="2023-06-15T02:50:54.118" v="1644"/>
          <ac:spMkLst>
            <pc:docMk/>
            <pc:sldMk cId="1823603395" sldId="398"/>
            <ac:spMk id="26" creationId="{79FAECEE-2FDE-AA68-7081-8104FD4E1BAB}"/>
          </ac:spMkLst>
        </pc:spChg>
        <pc:spChg chg="mod">
          <ac:chgData name="KIN TADAHIRO" userId="4bb28a92-a11f-4126-994d-0aee097b50c0" providerId="ADAL" clId="{57907938-BEDA-A14E-AC02-3E03EB06A190}" dt="2023-06-15T02:50:54.118" v="1644"/>
          <ac:spMkLst>
            <pc:docMk/>
            <pc:sldMk cId="1823603395" sldId="398"/>
            <ac:spMk id="27" creationId="{AE504B96-26B5-D309-2202-14846A92CA4D}"/>
          </ac:spMkLst>
        </pc:spChg>
        <pc:spChg chg="mod">
          <ac:chgData name="KIN TADAHIRO" userId="4bb28a92-a11f-4126-994d-0aee097b50c0" providerId="ADAL" clId="{57907938-BEDA-A14E-AC02-3E03EB06A190}" dt="2023-06-15T02:50:54.118" v="1644"/>
          <ac:spMkLst>
            <pc:docMk/>
            <pc:sldMk cId="1823603395" sldId="398"/>
            <ac:spMk id="28" creationId="{D2444EF9-C4BE-899D-72CF-0453C70CCC56}"/>
          </ac:spMkLst>
        </pc:spChg>
        <pc:spChg chg="mod">
          <ac:chgData name="KIN TADAHIRO" userId="4bb28a92-a11f-4126-994d-0aee097b50c0" providerId="ADAL" clId="{57907938-BEDA-A14E-AC02-3E03EB06A190}" dt="2023-06-15T02:50:54.118" v="1644"/>
          <ac:spMkLst>
            <pc:docMk/>
            <pc:sldMk cId="1823603395" sldId="398"/>
            <ac:spMk id="29" creationId="{7369A91E-D920-3118-7401-46E9673B5D0E}"/>
          </ac:spMkLst>
        </pc:spChg>
        <pc:spChg chg="mod">
          <ac:chgData name="KIN TADAHIRO" userId="4bb28a92-a11f-4126-994d-0aee097b50c0" providerId="ADAL" clId="{57907938-BEDA-A14E-AC02-3E03EB06A190}" dt="2023-06-15T02:50:54.118" v="1644"/>
          <ac:spMkLst>
            <pc:docMk/>
            <pc:sldMk cId="1823603395" sldId="398"/>
            <ac:spMk id="30" creationId="{18600ED6-87F1-9C0F-5516-4681C4721B4C}"/>
          </ac:spMkLst>
        </pc:spChg>
        <pc:spChg chg="mod">
          <ac:chgData name="KIN TADAHIRO" userId="4bb28a92-a11f-4126-994d-0aee097b50c0" providerId="ADAL" clId="{57907938-BEDA-A14E-AC02-3E03EB06A190}" dt="2023-06-15T02:50:54.118" v="1644"/>
          <ac:spMkLst>
            <pc:docMk/>
            <pc:sldMk cId="1823603395" sldId="398"/>
            <ac:spMk id="31" creationId="{C25CCD06-DCCF-C57F-076C-0A3DEF9AE0FB}"/>
          </ac:spMkLst>
        </pc:spChg>
        <pc:spChg chg="mod">
          <ac:chgData name="KIN TADAHIRO" userId="4bb28a92-a11f-4126-994d-0aee097b50c0" providerId="ADAL" clId="{57907938-BEDA-A14E-AC02-3E03EB06A190}" dt="2023-06-15T02:50:54.118" v="1644"/>
          <ac:spMkLst>
            <pc:docMk/>
            <pc:sldMk cId="1823603395" sldId="398"/>
            <ac:spMk id="32" creationId="{2A0A12BD-5ECC-E795-7F50-AFB9ABF87319}"/>
          </ac:spMkLst>
        </pc:spChg>
        <pc:spChg chg="mod">
          <ac:chgData name="KIN TADAHIRO" userId="4bb28a92-a11f-4126-994d-0aee097b50c0" providerId="ADAL" clId="{57907938-BEDA-A14E-AC02-3E03EB06A190}" dt="2023-06-15T02:50:54.118" v="1644"/>
          <ac:spMkLst>
            <pc:docMk/>
            <pc:sldMk cId="1823603395" sldId="398"/>
            <ac:spMk id="33" creationId="{D75D74B3-42C4-BBC3-E8C5-C7AD518CA738}"/>
          </ac:spMkLst>
        </pc:spChg>
        <pc:spChg chg="mod">
          <ac:chgData name="KIN TADAHIRO" userId="4bb28a92-a11f-4126-994d-0aee097b50c0" providerId="ADAL" clId="{57907938-BEDA-A14E-AC02-3E03EB06A190}" dt="2023-06-15T02:50:54.118" v="1644"/>
          <ac:spMkLst>
            <pc:docMk/>
            <pc:sldMk cId="1823603395" sldId="398"/>
            <ac:spMk id="34" creationId="{C658B8CB-8D3D-5500-51FA-A0FAFBF99725}"/>
          </ac:spMkLst>
        </pc:spChg>
        <pc:spChg chg="mod">
          <ac:chgData name="KIN TADAHIRO" userId="4bb28a92-a11f-4126-994d-0aee097b50c0" providerId="ADAL" clId="{57907938-BEDA-A14E-AC02-3E03EB06A190}" dt="2023-06-15T02:50:54.118" v="1644"/>
          <ac:spMkLst>
            <pc:docMk/>
            <pc:sldMk cId="1823603395" sldId="398"/>
            <ac:spMk id="35" creationId="{D9BE32D1-EB39-0356-08D6-6E861D3EDB74}"/>
          </ac:spMkLst>
        </pc:spChg>
        <pc:spChg chg="mod">
          <ac:chgData name="KIN TADAHIRO" userId="4bb28a92-a11f-4126-994d-0aee097b50c0" providerId="ADAL" clId="{57907938-BEDA-A14E-AC02-3E03EB06A190}" dt="2023-06-15T02:50:54.118" v="1644"/>
          <ac:spMkLst>
            <pc:docMk/>
            <pc:sldMk cId="1823603395" sldId="398"/>
            <ac:spMk id="36" creationId="{8F7A43BF-D9CF-FE1D-811C-BB506BA8E1BF}"/>
          </ac:spMkLst>
        </pc:spChg>
        <pc:spChg chg="mod">
          <ac:chgData name="KIN TADAHIRO" userId="4bb28a92-a11f-4126-994d-0aee097b50c0" providerId="ADAL" clId="{57907938-BEDA-A14E-AC02-3E03EB06A190}" dt="2023-06-15T02:50:54.118" v="1644"/>
          <ac:spMkLst>
            <pc:docMk/>
            <pc:sldMk cId="1823603395" sldId="398"/>
            <ac:spMk id="37" creationId="{61754193-5631-5A94-EAF6-B68C33A6C391}"/>
          </ac:spMkLst>
        </pc:spChg>
        <pc:spChg chg="mod">
          <ac:chgData name="KIN TADAHIRO" userId="4bb28a92-a11f-4126-994d-0aee097b50c0" providerId="ADAL" clId="{57907938-BEDA-A14E-AC02-3E03EB06A190}" dt="2023-06-15T02:50:54.118" v="1644"/>
          <ac:spMkLst>
            <pc:docMk/>
            <pc:sldMk cId="1823603395" sldId="398"/>
            <ac:spMk id="38" creationId="{4879D58E-0F75-E5CA-2306-997379FFCA6A}"/>
          </ac:spMkLst>
        </pc:spChg>
        <pc:spChg chg="mod">
          <ac:chgData name="KIN TADAHIRO" userId="4bb28a92-a11f-4126-994d-0aee097b50c0" providerId="ADAL" clId="{57907938-BEDA-A14E-AC02-3E03EB06A190}" dt="2023-06-15T02:50:54.118" v="1644"/>
          <ac:spMkLst>
            <pc:docMk/>
            <pc:sldMk cId="1823603395" sldId="398"/>
            <ac:spMk id="39" creationId="{61EB42EF-216E-8F58-7ED3-59E599B896C4}"/>
          </ac:spMkLst>
        </pc:spChg>
        <pc:spChg chg="mod">
          <ac:chgData name="KIN TADAHIRO" userId="4bb28a92-a11f-4126-994d-0aee097b50c0" providerId="ADAL" clId="{57907938-BEDA-A14E-AC02-3E03EB06A190}" dt="2023-06-15T02:50:54.118" v="1644"/>
          <ac:spMkLst>
            <pc:docMk/>
            <pc:sldMk cId="1823603395" sldId="398"/>
            <ac:spMk id="40" creationId="{2096CA6E-F13B-6639-E1AC-D1F8183F32E6}"/>
          </ac:spMkLst>
        </pc:spChg>
        <pc:spChg chg="mod">
          <ac:chgData name="KIN TADAHIRO" userId="4bb28a92-a11f-4126-994d-0aee097b50c0" providerId="ADAL" clId="{57907938-BEDA-A14E-AC02-3E03EB06A190}" dt="2023-06-15T02:50:54.118" v="1644"/>
          <ac:spMkLst>
            <pc:docMk/>
            <pc:sldMk cId="1823603395" sldId="398"/>
            <ac:spMk id="42" creationId="{0F37035B-FE41-D2EC-7135-F7BF7D00E852}"/>
          </ac:spMkLst>
        </pc:spChg>
        <pc:spChg chg="mod">
          <ac:chgData name="KIN TADAHIRO" userId="4bb28a92-a11f-4126-994d-0aee097b50c0" providerId="ADAL" clId="{57907938-BEDA-A14E-AC02-3E03EB06A190}" dt="2023-06-15T02:50:54.118" v="1644"/>
          <ac:spMkLst>
            <pc:docMk/>
            <pc:sldMk cId="1823603395" sldId="398"/>
            <ac:spMk id="43" creationId="{364B02F2-70E0-A550-1E68-B62CBFAA7D0A}"/>
          </ac:spMkLst>
        </pc:spChg>
        <pc:spChg chg="mod">
          <ac:chgData name="KIN TADAHIRO" userId="4bb28a92-a11f-4126-994d-0aee097b50c0" providerId="ADAL" clId="{57907938-BEDA-A14E-AC02-3E03EB06A190}" dt="2023-06-15T02:50:54.118" v="1644"/>
          <ac:spMkLst>
            <pc:docMk/>
            <pc:sldMk cId="1823603395" sldId="398"/>
            <ac:spMk id="47" creationId="{56219009-BC84-62D1-ADD2-B89A39B60087}"/>
          </ac:spMkLst>
        </pc:spChg>
        <pc:spChg chg="mod">
          <ac:chgData name="KIN TADAHIRO" userId="4bb28a92-a11f-4126-994d-0aee097b50c0" providerId="ADAL" clId="{57907938-BEDA-A14E-AC02-3E03EB06A190}" dt="2023-06-15T02:50:54.118" v="1644"/>
          <ac:spMkLst>
            <pc:docMk/>
            <pc:sldMk cId="1823603395" sldId="398"/>
            <ac:spMk id="48" creationId="{92AFFA44-1433-E5B0-AD86-717506F51C37}"/>
          </ac:spMkLst>
        </pc:spChg>
        <pc:spChg chg="add del mod">
          <ac:chgData name="KIN TADAHIRO" userId="4bb28a92-a11f-4126-994d-0aee097b50c0" providerId="ADAL" clId="{57907938-BEDA-A14E-AC02-3E03EB06A190}" dt="2023-06-15T02:51:07.589" v="1645"/>
          <ac:spMkLst>
            <pc:docMk/>
            <pc:sldMk cId="1823603395" sldId="398"/>
            <ac:spMk id="50" creationId="{44A16D09-4ECC-B3C6-881C-3E0C30CB676D}"/>
          </ac:spMkLst>
        </pc:spChg>
        <pc:spChg chg="mod">
          <ac:chgData name="KIN TADAHIRO" userId="4bb28a92-a11f-4126-994d-0aee097b50c0" providerId="ADAL" clId="{57907938-BEDA-A14E-AC02-3E03EB06A190}" dt="2023-06-15T02:53:54.559" v="1697" actId="14100"/>
          <ac:spMkLst>
            <pc:docMk/>
            <pc:sldMk cId="1823603395" sldId="398"/>
            <ac:spMk id="53" creationId="{DE30E897-25EE-8F2B-3BE2-F5A07EC7D69A}"/>
          </ac:spMkLst>
        </pc:spChg>
        <pc:spChg chg="mod">
          <ac:chgData name="KIN TADAHIRO" userId="4bb28a92-a11f-4126-994d-0aee097b50c0" providerId="ADAL" clId="{57907938-BEDA-A14E-AC02-3E03EB06A190}" dt="2023-06-15T02:51:11.257" v="1647" actId="404"/>
          <ac:spMkLst>
            <pc:docMk/>
            <pc:sldMk cId="1823603395" sldId="398"/>
            <ac:spMk id="56" creationId="{BD849E04-5B6B-A4EE-3F5B-9CB87B44D6FF}"/>
          </ac:spMkLst>
        </pc:spChg>
        <pc:spChg chg="mod">
          <ac:chgData name="KIN TADAHIRO" userId="4bb28a92-a11f-4126-994d-0aee097b50c0" providerId="ADAL" clId="{57907938-BEDA-A14E-AC02-3E03EB06A190}" dt="2023-06-15T02:51:11.257" v="1647" actId="404"/>
          <ac:spMkLst>
            <pc:docMk/>
            <pc:sldMk cId="1823603395" sldId="398"/>
            <ac:spMk id="57" creationId="{1EC91450-8DE3-A2D6-1B9B-F737FE058D96}"/>
          </ac:spMkLst>
        </pc:spChg>
        <pc:spChg chg="mod">
          <ac:chgData name="KIN TADAHIRO" userId="4bb28a92-a11f-4126-994d-0aee097b50c0" providerId="ADAL" clId="{57907938-BEDA-A14E-AC02-3E03EB06A190}" dt="2023-06-15T02:51:11.257" v="1647" actId="404"/>
          <ac:spMkLst>
            <pc:docMk/>
            <pc:sldMk cId="1823603395" sldId="398"/>
            <ac:spMk id="58" creationId="{34A8E946-C4DD-548B-D63C-1ED13349FE13}"/>
          </ac:spMkLst>
        </pc:spChg>
        <pc:spChg chg="mod">
          <ac:chgData name="KIN TADAHIRO" userId="4bb28a92-a11f-4126-994d-0aee097b50c0" providerId="ADAL" clId="{57907938-BEDA-A14E-AC02-3E03EB06A190}" dt="2023-06-15T02:51:11.257" v="1647" actId="404"/>
          <ac:spMkLst>
            <pc:docMk/>
            <pc:sldMk cId="1823603395" sldId="398"/>
            <ac:spMk id="59" creationId="{4984E610-C9B0-9F3A-EEDD-BC64D59F612B}"/>
          </ac:spMkLst>
        </pc:spChg>
        <pc:spChg chg="mod">
          <ac:chgData name="KIN TADAHIRO" userId="4bb28a92-a11f-4126-994d-0aee097b50c0" providerId="ADAL" clId="{57907938-BEDA-A14E-AC02-3E03EB06A190}" dt="2023-06-15T02:51:11.257" v="1647" actId="404"/>
          <ac:spMkLst>
            <pc:docMk/>
            <pc:sldMk cId="1823603395" sldId="398"/>
            <ac:spMk id="60" creationId="{EA03CD87-0341-1BFA-FA82-C3B6FD2F3456}"/>
          </ac:spMkLst>
        </pc:spChg>
        <pc:spChg chg="del">
          <ac:chgData name="KIN TADAHIRO" userId="4bb28a92-a11f-4126-994d-0aee097b50c0" providerId="ADAL" clId="{57907938-BEDA-A14E-AC02-3E03EB06A190}" dt="2023-06-15T02:30:45.773" v="1597" actId="478"/>
          <ac:spMkLst>
            <pc:docMk/>
            <pc:sldMk cId="1823603395" sldId="398"/>
            <ac:spMk id="61" creationId="{91698964-6C14-87D5-1746-540A23D1D618}"/>
          </ac:spMkLst>
        </pc:spChg>
        <pc:spChg chg="mod">
          <ac:chgData name="KIN TADAHIRO" userId="4bb28a92-a11f-4126-994d-0aee097b50c0" providerId="ADAL" clId="{57907938-BEDA-A14E-AC02-3E03EB06A190}" dt="2023-06-15T02:51:11.257" v="1647" actId="404"/>
          <ac:spMkLst>
            <pc:docMk/>
            <pc:sldMk cId="1823603395" sldId="398"/>
            <ac:spMk id="1028" creationId="{30272263-4DCD-0166-B266-0A8E35278616}"/>
          </ac:spMkLst>
        </pc:spChg>
        <pc:spChg chg="del">
          <ac:chgData name="KIN TADAHIRO" userId="4bb28a92-a11f-4126-994d-0aee097b50c0" providerId="ADAL" clId="{57907938-BEDA-A14E-AC02-3E03EB06A190}" dt="2023-06-15T02:30:45.773" v="1597" actId="478"/>
          <ac:spMkLst>
            <pc:docMk/>
            <pc:sldMk cId="1823603395" sldId="398"/>
            <ac:spMk id="1051" creationId="{243EA5D6-42EB-A471-C9A6-DE709A9E5F37}"/>
          </ac:spMkLst>
        </pc:spChg>
        <pc:spChg chg="mod">
          <ac:chgData name="KIN TADAHIRO" userId="4bb28a92-a11f-4126-994d-0aee097b50c0" providerId="ADAL" clId="{57907938-BEDA-A14E-AC02-3E03EB06A190}" dt="2023-06-15T02:51:11.257" v="1647" actId="404"/>
          <ac:spMkLst>
            <pc:docMk/>
            <pc:sldMk cId="1823603395" sldId="398"/>
            <ac:spMk id="1052" creationId="{8F87F290-E0D3-3FFC-9983-5E07E2833516}"/>
          </ac:spMkLst>
        </pc:spChg>
        <pc:spChg chg="mod">
          <ac:chgData name="KIN TADAHIRO" userId="4bb28a92-a11f-4126-994d-0aee097b50c0" providerId="ADAL" clId="{57907938-BEDA-A14E-AC02-3E03EB06A190}" dt="2023-06-15T02:51:11.257" v="1647" actId="404"/>
          <ac:spMkLst>
            <pc:docMk/>
            <pc:sldMk cId="1823603395" sldId="398"/>
            <ac:spMk id="1053" creationId="{8C5DCAAB-8755-E646-3AAB-623B2B216AC1}"/>
          </ac:spMkLst>
        </pc:spChg>
        <pc:spChg chg="mod">
          <ac:chgData name="KIN TADAHIRO" userId="4bb28a92-a11f-4126-994d-0aee097b50c0" providerId="ADAL" clId="{57907938-BEDA-A14E-AC02-3E03EB06A190}" dt="2023-06-15T02:51:11.257" v="1647" actId="404"/>
          <ac:spMkLst>
            <pc:docMk/>
            <pc:sldMk cId="1823603395" sldId="398"/>
            <ac:spMk id="1054" creationId="{506DCF0B-C4A5-E8D4-3A21-DC1C63D130B0}"/>
          </ac:spMkLst>
        </pc:spChg>
        <pc:spChg chg="mod">
          <ac:chgData name="KIN TADAHIRO" userId="4bb28a92-a11f-4126-994d-0aee097b50c0" providerId="ADAL" clId="{57907938-BEDA-A14E-AC02-3E03EB06A190}" dt="2023-06-15T02:51:11.257" v="1647" actId="404"/>
          <ac:spMkLst>
            <pc:docMk/>
            <pc:sldMk cId="1823603395" sldId="398"/>
            <ac:spMk id="1056" creationId="{31FF0D78-8D85-BF92-AD61-74FAF4A37B12}"/>
          </ac:spMkLst>
        </pc:spChg>
        <pc:spChg chg="mod">
          <ac:chgData name="KIN TADAHIRO" userId="4bb28a92-a11f-4126-994d-0aee097b50c0" providerId="ADAL" clId="{57907938-BEDA-A14E-AC02-3E03EB06A190}" dt="2023-06-15T02:51:11.257" v="1647" actId="404"/>
          <ac:spMkLst>
            <pc:docMk/>
            <pc:sldMk cId="1823603395" sldId="398"/>
            <ac:spMk id="1057" creationId="{C51A8D6F-E6FF-6A46-175B-1AC2D126C619}"/>
          </ac:spMkLst>
        </pc:spChg>
        <pc:spChg chg="mod">
          <ac:chgData name="KIN TADAHIRO" userId="4bb28a92-a11f-4126-994d-0aee097b50c0" providerId="ADAL" clId="{57907938-BEDA-A14E-AC02-3E03EB06A190}" dt="2023-06-15T02:51:11.257" v="1647" actId="404"/>
          <ac:spMkLst>
            <pc:docMk/>
            <pc:sldMk cId="1823603395" sldId="398"/>
            <ac:spMk id="1058" creationId="{637FD554-2AC1-6C94-DADB-C887F8B4D7F5}"/>
          </ac:spMkLst>
        </pc:spChg>
        <pc:spChg chg="mod">
          <ac:chgData name="KIN TADAHIRO" userId="4bb28a92-a11f-4126-994d-0aee097b50c0" providerId="ADAL" clId="{57907938-BEDA-A14E-AC02-3E03EB06A190}" dt="2023-06-15T02:51:11.257" v="1647" actId="404"/>
          <ac:spMkLst>
            <pc:docMk/>
            <pc:sldMk cId="1823603395" sldId="398"/>
            <ac:spMk id="1059" creationId="{FB9F3886-5E0B-E522-4146-0293A4CF2B72}"/>
          </ac:spMkLst>
        </pc:spChg>
        <pc:spChg chg="mod">
          <ac:chgData name="KIN TADAHIRO" userId="4bb28a92-a11f-4126-994d-0aee097b50c0" providerId="ADAL" clId="{57907938-BEDA-A14E-AC02-3E03EB06A190}" dt="2023-06-15T02:51:11.257" v="1647" actId="404"/>
          <ac:spMkLst>
            <pc:docMk/>
            <pc:sldMk cId="1823603395" sldId="398"/>
            <ac:spMk id="1060" creationId="{054C3814-4C57-4123-44D3-0A58676F712A}"/>
          </ac:spMkLst>
        </pc:spChg>
        <pc:spChg chg="mod">
          <ac:chgData name="KIN TADAHIRO" userId="4bb28a92-a11f-4126-994d-0aee097b50c0" providerId="ADAL" clId="{57907938-BEDA-A14E-AC02-3E03EB06A190}" dt="2023-06-15T02:51:11.257" v="1647" actId="404"/>
          <ac:spMkLst>
            <pc:docMk/>
            <pc:sldMk cId="1823603395" sldId="398"/>
            <ac:spMk id="1061" creationId="{B031F1EA-9204-0920-F4FC-E7FCEC88099A}"/>
          </ac:spMkLst>
        </pc:spChg>
        <pc:spChg chg="mod">
          <ac:chgData name="KIN TADAHIRO" userId="4bb28a92-a11f-4126-994d-0aee097b50c0" providerId="ADAL" clId="{57907938-BEDA-A14E-AC02-3E03EB06A190}" dt="2023-06-15T02:51:11.257" v="1647" actId="404"/>
          <ac:spMkLst>
            <pc:docMk/>
            <pc:sldMk cId="1823603395" sldId="398"/>
            <ac:spMk id="1062" creationId="{94CC676D-A8A4-600F-07B0-CEAE455C2677}"/>
          </ac:spMkLst>
        </pc:spChg>
        <pc:spChg chg="mod">
          <ac:chgData name="KIN TADAHIRO" userId="4bb28a92-a11f-4126-994d-0aee097b50c0" providerId="ADAL" clId="{57907938-BEDA-A14E-AC02-3E03EB06A190}" dt="2023-06-15T02:51:11.257" v="1647" actId="404"/>
          <ac:spMkLst>
            <pc:docMk/>
            <pc:sldMk cId="1823603395" sldId="398"/>
            <ac:spMk id="1063" creationId="{F07FD92C-CC22-25CC-688D-E0456B673008}"/>
          </ac:spMkLst>
        </pc:spChg>
        <pc:spChg chg="mod">
          <ac:chgData name="KIN TADAHIRO" userId="4bb28a92-a11f-4126-994d-0aee097b50c0" providerId="ADAL" clId="{57907938-BEDA-A14E-AC02-3E03EB06A190}" dt="2023-06-15T02:51:11.257" v="1647" actId="404"/>
          <ac:spMkLst>
            <pc:docMk/>
            <pc:sldMk cId="1823603395" sldId="398"/>
            <ac:spMk id="1064" creationId="{FC15D64A-6A03-6D30-5B09-86B35F164A25}"/>
          </ac:spMkLst>
        </pc:spChg>
        <pc:spChg chg="mod">
          <ac:chgData name="KIN TADAHIRO" userId="4bb28a92-a11f-4126-994d-0aee097b50c0" providerId="ADAL" clId="{57907938-BEDA-A14E-AC02-3E03EB06A190}" dt="2023-06-15T02:51:11.257" v="1647" actId="404"/>
          <ac:spMkLst>
            <pc:docMk/>
            <pc:sldMk cId="1823603395" sldId="398"/>
            <ac:spMk id="1065" creationId="{F48BC095-4B53-93B3-2372-090C43F9A198}"/>
          </ac:spMkLst>
        </pc:spChg>
        <pc:spChg chg="mod">
          <ac:chgData name="KIN TADAHIRO" userId="4bb28a92-a11f-4126-994d-0aee097b50c0" providerId="ADAL" clId="{57907938-BEDA-A14E-AC02-3E03EB06A190}" dt="2023-06-15T02:51:11.257" v="1647" actId="404"/>
          <ac:spMkLst>
            <pc:docMk/>
            <pc:sldMk cId="1823603395" sldId="398"/>
            <ac:spMk id="1066" creationId="{31D8DA7A-3832-900B-442B-F32E4670817A}"/>
          </ac:spMkLst>
        </pc:spChg>
        <pc:spChg chg="mod">
          <ac:chgData name="KIN TADAHIRO" userId="4bb28a92-a11f-4126-994d-0aee097b50c0" providerId="ADAL" clId="{57907938-BEDA-A14E-AC02-3E03EB06A190}" dt="2023-06-15T02:51:11.257" v="1647" actId="404"/>
          <ac:spMkLst>
            <pc:docMk/>
            <pc:sldMk cId="1823603395" sldId="398"/>
            <ac:spMk id="1067" creationId="{93315836-9CEF-9081-547F-35F67E35EA07}"/>
          </ac:spMkLst>
        </pc:spChg>
        <pc:spChg chg="mod">
          <ac:chgData name="KIN TADAHIRO" userId="4bb28a92-a11f-4126-994d-0aee097b50c0" providerId="ADAL" clId="{57907938-BEDA-A14E-AC02-3E03EB06A190}" dt="2023-06-15T02:51:11.257" v="1647" actId="404"/>
          <ac:spMkLst>
            <pc:docMk/>
            <pc:sldMk cId="1823603395" sldId="398"/>
            <ac:spMk id="1068" creationId="{69CB9CC1-A77B-77C4-3916-19E6FC23337A}"/>
          </ac:spMkLst>
        </pc:spChg>
        <pc:spChg chg="mod">
          <ac:chgData name="KIN TADAHIRO" userId="4bb28a92-a11f-4126-994d-0aee097b50c0" providerId="ADAL" clId="{57907938-BEDA-A14E-AC02-3E03EB06A190}" dt="2023-06-15T02:51:11.257" v="1647" actId="404"/>
          <ac:spMkLst>
            <pc:docMk/>
            <pc:sldMk cId="1823603395" sldId="398"/>
            <ac:spMk id="1069" creationId="{0E4BFF51-823A-407F-F1BA-1F7A9D72C91C}"/>
          </ac:spMkLst>
        </pc:spChg>
        <pc:spChg chg="mod">
          <ac:chgData name="KIN TADAHIRO" userId="4bb28a92-a11f-4126-994d-0aee097b50c0" providerId="ADAL" clId="{57907938-BEDA-A14E-AC02-3E03EB06A190}" dt="2023-06-15T02:51:11.257" v="1647" actId="404"/>
          <ac:spMkLst>
            <pc:docMk/>
            <pc:sldMk cId="1823603395" sldId="398"/>
            <ac:spMk id="1070" creationId="{DFA804BA-A95E-21F2-C341-E6A72B765175}"/>
          </ac:spMkLst>
        </pc:spChg>
        <pc:spChg chg="mod">
          <ac:chgData name="KIN TADAHIRO" userId="4bb28a92-a11f-4126-994d-0aee097b50c0" providerId="ADAL" clId="{57907938-BEDA-A14E-AC02-3E03EB06A190}" dt="2023-06-15T02:51:11.257" v="1647" actId="404"/>
          <ac:spMkLst>
            <pc:docMk/>
            <pc:sldMk cId="1823603395" sldId="398"/>
            <ac:spMk id="1071" creationId="{9C38F564-FD32-CB8D-156A-4AA1327D1CBB}"/>
          </ac:spMkLst>
        </pc:spChg>
        <pc:spChg chg="mod">
          <ac:chgData name="KIN TADAHIRO" userId="4bb28a92-a11f-4126-994d-0aee097b50c0" providerId="ADAL" clId="{57907938-BEDA-A14E-AC02-3E03EB06A190}" dt="2023-06-15T02:51:11.257" v="1647" actId="404"/>
          <ac:spMkLst>
            <pc:docMk/>
            <pc:sldMk cId="1823603395" sldId="398"/>
            <ac:spMk id="1072" creationId="{F4ECE652-000E-7099-F128-CC01FECF8B59}"/>
          </ac:spMkLst>
        </pc:spChg>
        <pc:spChg chg="mod">
          <ac:chgData name="KIN TADAHIRO" userId="4bb28a92-a11f-4126-994d-0aee097b50c0" providerId="ADAL" clId="{57907938-BEDA-A14E-AC02-3E03EB06A190}" dt="2023-06-15T02:51:11.257" v="1647" actId="404"/>
          <ac:spMkLst>
            <pc:docMk/>
            <pc:sldMk cId="1823603395" sldId="398"/>
            <ac:spMk id="1073" creationId="{1884DF8B-1AD9-4B6A-5B4A-BAAB1EFD8CCF}"/>
          </ac:spMkLst>
        </pc:spChg>
        <pc:spChg chg="mod">
          <ac:chgData name="KIN TADAHIRO" userId="4bb28a92-a11f-4126-994d-0aee097b50c0" providerId="ADAL" clId="{57907938-BEDA-A14E-AC02-3E03EB06A190}" dt="2023-06-15T02:51:11.257" v="1647" actId="404"/>
          <ac:spMkLst>
            <pc:docMk/>
            <pc:sldMk cId="1823603395" sldId="398"/>
            <ac:spMk id="1074" creationId="{F2479A3D-FD46-03DD-059E-9044CCCB921D}"/>
          </ac:spMkLst>
        </pc:spChg>
        <pc:spChg chg="mod">
          <ac:chgData name="KIN TADAHIRO" userId="4bb28a92-a11f-4126-994d-0aee097b50c0" providerId="ADAL" clId="{57907938-BEDA-A14E-AC02-3E03EB06A190}" dt="2023-06-15T02:51:11.257" v="1647" actId="404"/>
          <ac:spMkLst>
            <pc:docMk/>
            <pc:sldMk cId="1823603395" sldId="398"/>
            <ac:spMk id="1075" creationId="{C4C929EB-BB43-BBDF-696C-9BF38DD4C7E3}"/>
          </ac:spMkLst>
        </pc:spChg>
        <pc:spChg chg="mod">
          <ac:chgData name="KIN TADAHIRO" userId="4bb28a92-a11f-4126-994d-0aee097b50c0" providerId="ADAL" clId="{57907938-BEDA-A14E-AC02-3E03EB06A190}" dt="2023-06-15T02:51:11.257" v="1647" actId="404"/>
          <ac:spMkLst>
            <pc:docMk/>
            <pc:sldMk cId="1823603395" sldId="398"/>
            <ac:spMk id="1076" creationId="{EC4F63BE-83A4-E00E-C14F-BFAB5D098A3F}"/>
          </ac:spMkLst>
        </pc:spChg>
        <pc:spChg chg="mod">
          <ac:chgData name="KIN TADAHIRO" userId="4bb28a92-a11f-4126-994d-0aee097b50c0" providerId="ADAL" clId="{57907938-BEDA-A14E-AC02-3E03EB06A190}" dt="2023-06-15T02:53:57.326" v="1698" actId="14100"/>
          <ac:spMkLst>
            <pc:docMk/>
            <pc:sldMk cId="1823603395" sldId="398"/>
            <ac:spMk id="1080" creationId="{667CF947-05DF-7A8D-FD84-4531175DD409}"/>
          </ac:spMkLst>
        </pc:spChg>
        <pc:spChg chg="mod">
          <ac:chgData name="KIN TADAHIRO" userId="4bb28a92-a11f-4126-994d-0aee097b50c0" providerId="ADAL" clId="{57907938-BEDA-A14E-AC02-3E03EB06A190}" dt="2023-06-15T02:53:54.559" v="1697" actId="14100"/>
          <ac:spMkLst>
            <pc:docMk/>
            <pc:sldMk cId="1823603395" sldId="398"/>
            <ac:spMk id="1081" creationId="{AF75472E-9BBD-3F6B-BCDE-8FC8DE8226A5}"/>
          </ac:spMkLst>
        </pc:spChg>
        <pc:spChg chg="add mod">
          <ac:chgData name="KIN TADAHIRO" userId="4bb28a92-a11f-4126-994d-0aee097b50c0" providerId="ADAL" clId="{57907938-BEDA-A14E-AC02-3E03EB06A190}" dt="2023-06-15T02:58:57.431" v="1840" actId="207"/>
          <ac:spMkLst>
            <pc:docMk/>
            <pc:sldMk cId="1823603395" sldId="398"/>
            <ac:spMk id="1083" creationId="{D83E51AB-6A7A-6D6D-1F7B-799ACE6ECBFC}"/>
          </ac:spMkLst>
        </pc:spChg>
        <pc:spChg chg="add mod">
          <ac:chgData name="KIN TADAHIRO" userId="4bb28a92-a11f-4126-994d-0aee097b50c0" providerId="ADAL" clId="{57907938-BEDA-A14E-AC02-3E03EB06A190}" dt="2023-06-15T02:53:39.028" v="1694" actId="1076"/>
          <ac:spMkLst>
            <pc:docMk/>
            <pc:sldMk cId="1823603395" sldId="398"/>
            <ac:spMk id="1084" creationId="{C43B3803-50DD-77F6-AF24-49BC75B362F9}"/>
          </ac:spMkLst>
        </pc:spChg>
        <pc:spChg chg="add del mod">
          <ac:chgData name="KIN TADAHIRO" userId="4bb28a92-a11f-4126-994d-0aee097b50c0" providerId="ADAL" clId="{57907938-BEDA-A14E-AC02-3E03EB06A190}" dt="2023-06-15T02:57:40.823" v="1828" actId="478"/>
          <ac:spMkLst>
            <pc:docMk/>
            <pc:sldMk cId="1823603395" sldId="398"/>
            <ac:spMk id="1086" creationId="{99305D44-11CB-9093-AD63-D739C7AF4E56}"/>
          </ac:spMkLst>
        </pc:spChg>
        <pc:spChg chg="del">
          <ac:chgData name="KIN TADAHIRO" userId="4bb28a92-a11f-4126-994d-0aee097b50c0" providerId="ADAL" clId="{57907938-BEDA-A14E-AC02-3E03EB06A190}" dt="2023-06-15T02:30:45.773" v="1597" actId="478"/>
          <ac:spMkLst>
            <pc:docMk/>
            <pc:sldMk cId="1823603395" sldId="398"/>
            <ac:spMk id="1112" creationId="{6E7AD1B7-91D7-061E-8EBD-2A144A09EC72}"/>
          </ac:spMkLst>
        </pc:spChg>
        <pc:spChg chg="del">
          <ac:chgData name="KIN TADAHIRO" userId="4bb28a92-a11f-4126-994d-0aee097b50c0" providerId="ADAL" clId="{57907938-BEDA-A14E-AC02-3E03EB06A190}" dt="2023-06-15T02:30:45.773" v="1597" actId="478"/>
          <ac:spMkLst>
            <pc:docMk/>
            <pc:sldMk cId="1823603395" sldId="398"/>
            <ac:spMk id="1172" creationId="{AF7C1AD5-65F6-FC45-F2A2-2F66DED4978A}"/>
          </ac:spMkLst>
        </pc:spChg>
        <pc:spChg chg="del">
          <ac:chgData name="KIN TADAHIRO" userId="4bb28a92-a11f-4126-994d-0aee097b50c0" providerId="ADAL" clId="{57907938-BEDA-A14E-AC02-3E03EB06A190}" dt="2023-06-15T02:30:45.773" v="1597" actId="478"/>
          <ac:spMkLst>
            <pc:docMk/>
            <pc:sldMk cId="1823603395" sldId="398"/>
            <ac:spMk id="1173" creationId="{2CEAB6FB-EA38-BEAF-1DE6-B878D8E5481E}"/>
          </ac:spMkLst>
        </pc:spChg>
        <pc:grpChg chg="add del mod">
          <ac:chgData name="KIN TADAHIRO" userId="4bb28a92-a11f-4126-994d-0aee097b50c0" providerId="ADAL" clId="{57907938-BEDA-A14E-AC02-3E03EB06A190}" dt="2023-06-15T02:51:07.589" v="1645"/>
          <ac:grpSpMkLst>
            <pc:docMk/>
            <pc:sldMk cId="1823603395" sldId="398"/>
            <ac:grpSpMk id="4" creationId="{22D773F9-5034-192A-6E0C-1261CBBDDA19}"/>
          </ac:grpSpMkLst>
        </pc:grpChg>
        <pc:grpChg chg="add del mod">
          <ac:chgData name="KIN TADAHIRO" userId="4bb28a92-a11f-4126-994d-0aee097b50c0" providerId="ADAL" clId="{57907938-BEDA-A14E-AC02-3E03EB06A190}" dt="2023-06-15T02:51:07.589" v="1645"/>
          <ac:grpSpMkLst>
            <pc:docMk/>
            <pc:sldMk cId="1823603395" sldId="398"/>
            <ac:grpSpMk id="9" creationId="{01A7CFA5-C11B-A842-02D4-8B2CD83A41F6}"/>
          </ac:grpSpMkLst>
        </pc:grpChg>
        <pc:grpChg chg="mod">
          <ac:chgData name="KIN TADAHIRO" userId="4bb28a92-a11f-4126-994d-0aee097b50c0" providerId="ADAL" clId="{57907938-BEDA-A14E-AC02-3E03EB06A190}" dt="2023-06-15T02:50:54.118" v="1644"/>
          <ac:grpSpMkLst>
            <pc:docMk/>
            <pc:sldMk cId="1823603395" sldId="398"/>
            <ac:grpSpMk id="10" creationId="{64741EEE-A141-2737-CDED-1F9ECD1B3C47}"/>
          </ac:grpSpMkLst>
        </pc:grpChg>
        <pc:grpChg chg="mod">
          <ac:chgData name="KIN TADAHIRO" userId="4bb28a92-a11f-4126-994d-0aee097b50c0" providerId="ADAL" clId="{57907938-BEDA-A14E-AC02-3E03EB06A190}" dt="2023-06-15T02:50:54.118" v="1644"/>
          <ac:grpSpMkLst>
            <pc:docMk/>
            <pc:sldMk cId="1823603395" sldId="398"/>
            <ac:grpSpMk id="21" creationId="{16D1744D-D25E-CF7E-524A-B5B6B215EA6F}"/>
          </ac:grpSpMkLst>
        </pc:grpChg>
        <pc:grpChg chg="add del mod">
          <ac:chgData name="KIN TADAHIRO" userId="4bb28a92-a11f-4126-994d-0aee097b50c0" providerId="ADAL" clId="{57907938-BEDA-A14E-AC02-3E03EB06A190}" dt="2023-06-15T02:51:07.589" v="1645"/>
          <ac:grpSpMkLst>
            <pc:docMk/>
            <pc:sldMk cId="1823603395" sldId="398"/>
            <ac:grpSpMk id="45" creationId="{C044158D-76CD-180D-3B12-D18749220FF6}"/>
          </ac:grpSpMkLst>
        </pc:grpChg>
        <pc:grpChg chg="add mod">
          <ac:chgData name="KIN TADAHIRO" userId="4bb28a92-a11f-4126-994d-0aee097b50c0" providerId="ADAL" clId="{57907938-BEDA-A14E-AC02-3E03EB06A190}" dt="2023-06-15T02:53:54.559" v="1697" actId="14100"/>
          <ac:grpSpMkLst>
            <pc:docMk/>
            <pc:sldMk cId="1823603395" sldId="398"/>
            <ac:grpSpMk id="51" creationId="{F8CF6E52-7484-E628-784A-D4138731E80E}"/>
          </ac:grpSpMkLst>
        </pc:grpChg>
        <pc:grpChg chg="add mod">
          <ac:chgData name="KIN TADAHIRO" userId="4bb28a92-a11f-4126-994d-0aee097b50c0" providerId="ADAL" clId="{57907938-BEDA-A14E-AC02-3E03EB06A190}" dt="2023-06-15T02:58:18.037" v="1834" actId="1076"/>
          <ac:grpSpMkLst>
            <pc:docMk/>
            <pc:sldMk cId="1823603395" sldId="398"/>
            <ac:grpSpMk id="54" creationId="{4B090B3B-D983-A697-BA0A-1AF8636178E4}"/>
          </ac:grpSpMkLst>
        </pc:grpChg>
        <pc:grpChg chg="mod">
          <ac:chgData name="KIN TADAHIRO" userId="4bb28a92-a11f-4126-994d-0aee097b50c0" providerId="ADAL" clId="{57907938-BEDA-A14E-AC02-3E03EB06A190}" dt="2023-06-15T02:51:11.257" v="1647" actId="404"/>
          <ac:grpSpMkLst>
            <pc:docMk/>
            <pc:sldMk cId="1823603395" sldId="398"/>
            <ac:grpSpMk id="55" creationId="{1D931500-0B87-DA43-B347-A4DD4DD9A28B}"/>
          </ac:grpSpMkLst>
        </pc:grpChg>
        <pc:grpChg chg="del">
          <ac:chgData name="KIN TADAHIRO" userId="4bb28a92-a11f-4126-994d-0aee097b50c0" providerId="ADAL" clId="{57907938-BEDA-A14E-AC02-3E03EB06A190}" dt="2023-06-15T02:30:45.773" v="1597" actId="478"/>
          <ac:grpSpMkLst>
            <pc:docMk/>
            <pc:sldMk cId="1823603395" sldId="398"/>
            <ac:grpSpMk id="62" creationId="{64A9B0AA-BE14-11D1-9298-E759F2F4DCC1}"/>
          </ac:grpSpMkLst>
        </pc:grpChg>
        <pc:grpChg chg="mod">
          <ac:chgData name="KIN TADAHIRO" userId="4bb28a92-a11f-4126-994d-0aee097b50c0" providerId="ADAL" clId="{57907938-BEDA-A14E-AC02-3E03EB06A190}" dt="2023-06-15T02:51:11.257" v="1647" actId="404"/>
          <ac:grpSpMkLst>
            <pc:docMk/>
            <pc:sldMk cId="1823603395" sldId="398"/>
            <ac:grpSpMk id="1055" creationId="{5B28F7EE-EE5F-44E2-6F2E-A54F83E9F6DA}"/>
          </ac:grpSpMkLst>
        </pc:grpChg>
        <pc:grpChg chg="add mod">
          <ac:chgData name="KIN TADAHIRO" userId="4bb28a92-a11f-4126-994d-0aee097b50c0" providerId="ADAL" clId="{57907938-BEDA-A14E-AC02-3E03EB06A190}" dt="2023-06-15T02:53:54.559" v="1697" actId="14100"/>
          <ac:grpSpMkLst>
            <pc:docMk/>
            <pc:sldMk cId="1823603395" sldId="398"/>
            <ac:grpSpMk id="1078" creationId="{5745DE3F-B031-EBD1-28DC-BF7AF2AD1C21}"/>
          </ac:grpSpMkLst>
        </pc:grpChg>
        <pc:grpChg chg="add mod">
          <ac:chgData name="KIN TADAHIRO" userId="4bb28a92-a11f-4126-994d-0aee097b50c0" providerId="ADAL" clId="{57907938-BEDA-A14E-AC02-3E03EB06A190}" dt="2023-06-15T02:53:54.559" v="1697" actId="14100"/>
          <ac:grpSpMkLst>
            <pc:docMk/>
            <pc:sldMk cId="1823603395" sldId="398"/>
            <ac:grpSpMk id="1085" creationId="{F485D226-6CF8-C991-3660-A191A7DF3F8B}"/>
          </ac:grpSpMkLst>
        </pc:grpChg>
        <pc:picChg chg="mod">
          <ac:chgData name="KIN TADAHIRO" userId="4bb28a92-a11f-4126-994d-0aee097b50c0" providerId="ADAL" clId="{57907938-BEDA-A14E-AC02-3E03EB06A190}" dt="2023-06-15T02:50:54.118" v="1644"/>
          <ac:picMkLst>
            <pc:docMk/>
            <pc:sldMk cId="1823603395" sldId="398"/>
            <ac:picMk id="7" creationId="{D1E1E1AB-2236-7E3C-84F3-30226E18A14E}"/>
          </ac:picMkLst>
        </pc:picChg>
        <pc:picChg chg="mod">
          <ac:chgData name="KIN TADAHIRO" userId="4bb28a92-a11f-4126-994d-0aee097b50c0" providerId="ADAL" clId="{57907938-BEDA-A14E-AC02-3E03EB06A190}" dt="2023-06-15T02:50:54.118" v="1644"/>
          <ac:picMkLst>
            <pc:docMk/>
            <pc:sldMk cId="1823603395" sldId="398"/>
            <ac:picMk id="46" creationId="{2DAE9E19-862B-C15E-094B-CAF18721DB27}"/>
          </ac:picMkLst>
        </pc:picChg>
        <pc:picChg chg="mod">
          <ac:chgData name="KIN TADAHIRO" userId="4bb28a92-a11f-4126-994d-0aee097b50c0" providerId="ADAL" clId="{57907938-BEDA-A14E-AC02-3E03EB06A190}" dt="2023-06-15T02:53:54.559" v="1697" actId="14100"/>
          <ac:picMkLst>
            <pc:docMk/>
            <pc:sldMk cId="1823603395" sldId="398"/>
            <ac:picMk id="52" creationId="{EF0824C3-A4B5-E6C0-D5EC-BA636FD2474F}"/>
          </ac:picMkLst>
        </pc:picChg>
        <pc:picChg chg="mod">
          <ac:chgData name="KIN TADAHIRO" userId="4bb28a92-a11f-4126-994d-0aee097b50c0" providerId="ADAL" clId="{57907938-BEDA-A14E-AC02-3E03EB06A190}" dt="2023-06-15T02:53:54.559" v="1697" actId="14100"/>
          <ac:picMkLst>
            <pc:docMk/>
            <pc:sldMk cId="1823603395" sldId="398"/>
            <ac:picMk id="1079" creationId="{05C5CFBD-2DA9-752A-44B9-A9BA11DBB6CC}"/>
          </ac:picMkLst>
        </pc:picChg>
        <pc:picChg chg="del">
          <ac:chgData name="KIN TADAHIRO" userId="4bb28a92-a11f-4126-994d-0aee097b50c0" providerId="ADAL" clId="{57907938-BEDA-A14E-AC02-3E03EB06A190}" dt="2023-06-15T02:30:45.773" v="1597" actId="478"/>
          <ac:picMkLst>
            <pc:docMk/>
            <pc:sldMk cId="1823603395" sldId="398"/>
            <ac:picMk id="1170" creationId="{4A496618-3E86-73FE-0CE7-4D4F711A03B4}"/>
          </ac:picMkLst>
        </pc:picChg>
        <pc:picChg chg="del">
          <ac:chgData name="KIN TADAHIRO" userId="4bb28a92-a11f-4126-994d-0aee097b50c0" providerId="ADAL" clId="{57907938-BEDA-A14E-AC02-3E03EB06A190}" dt="2023-06-15T02:30:45.773" v="1597" actId="478"/>
          <ac:picMkLst>
            <pc:docMk/>
            <pc:sldMk cId="1823603395" sldId="398"/>
            <ac:picMk id="1176" creationId="{49AC26AF-2453-BAFF-735A-DEEF15B8ABF2}"/>
          </ac:picMkLst>
        </pc:picChg>
        <pc:cxnChg chg="mod">
          <ac:chgData name="KIN TADAHIRO" userId="4bb28a92-a11f-4126-994d-0aee097b50c0" providerId="ADAL" clId="{57907938-BEDA-A14E-AC02-3E03EB06A190}" dt="2023-06-15T02:50:54.118" v="1644"/>
          <ac:cxnSpMkLst>
            <pc:docMk/>
            <pc:sldMk cId="1823603395" sldId="398"/>
            <ac:cxnSpMk id="16" creationId="{FDE511A3-542D-E5BD-91B0-671FCD28E14B}"/>
          </ac:cxnSpMkLst>
        </pc:cxnChg>
        <pc:cxnChg chg="mod">
          <ac:chgData name="KIN TADAHIRO" userId="4bb28a92-a11f-4126-994d-0aee097b50c0" providerId="ADAL" clId="{57907938-BEDA-A14E-AC02-3E03EB06A190}" dt="2023-06-15T02:50:54.118" v="1644"/>
          <ac:cxnSpMkLst>
            <pc:docMk/>
            <pc:sldMk cId="1823603395" sldId="398"/>
            <ac:cxnSpMk id="44" creationId="{84BFAE5A-0AD9-88B3-FAEE-D4CE902D0C04}"/>
          </ac:cxnSpMkLst>
        </pc:cxnChg>
        <pc:cxnChg chg="mod">
          <ac:chgData name="KIN TADAHIRO" userId="4bb28a92-a11f-4126-994d-0aee097b50c0" providerId="ADAL" clId="{57907938-BEDA-A14E-AC02-3E03EB06A190}" dt="2023-06-15T02:50:54.118" v="1644"/>
          <ac:cxnSpMkLst>
            <pc:docMk/>
            <pc:sldMk cId="1823603395" sldId="398"/>
            <ac:cxnSpMk id="49" creationId="{765C253A-7B92-D1E9-19B7-C9B082B85C8D}"/>
          </ac:cxnSpMkLst>
        </pc:cxnChg>
        <pc:cxnChg chg="mod">
          <ac:chgData name="KIN TADAHIRO" userId="4bb28a92-a11f-4126-994d-0aee097b50c0" providerId="ADAL" clId="{57907938-BEDA-A14E-AC02-3E03EB06A190}" dt="2023-06-15T02:51:11.257" v="1647" actId="404"/>
          <ac:cxnSpMkLst>
            <pc:docMk/>
            <pc:sldMk cId="1823603395" sldId="398"/>
            <ac:cxnSpMk id="1026" creationId="{BBB1AD9D-A62E-BD4A-D948-E22675C4240D}"/>
          </ac:cxnSpMkLst>
        </pc:cxnChg>
        <pc:cxnChg chg="mod">
          <ac:chgData name="KIN TADAHIRO" userId="4bb28a92-a11f-4126-994d-0aee097b50c0" providerId="ADAL" clId="{57907938-BEDA-A14E-AC02-3E03EB06A190}" dt="2023-06-15T02:51:11.257" v="1647" actId="404"/>
          <ac:cxnSpMkLst>
            <pc:docMk/>
            <pc:sldMk cId="1823603395" sldId="398"/>
            <ac:cxnSpMk id="1077" creationId="{0E4214DE-F83A-A9CC-01E0-670656C91FF2}"/>
          </ac:cxnSpMkLst>
        </pc:cxnChg>
        <pc:cxnChg chg="mod">
          <ac:chgData name="KIN TADAHIRO" userId="4bb28a92-a11f-4126-994d-0aee097b50c0" providerId="ADAL" clId="{57907938-BEDA-A14E-AC02-3E03EB06A190}" dt="2023-06-15T02:53:54.559" v="1697" actId="14100"/>
          <ac:cxnSpMkLst>
            <pc:docMk/>
            <pc:sldMk cId="1823603395" sldId="398"/>
            <ac:cxnSpMk id="1082" creationId="{5DB82500-3C17-722C-4276-7CF87716E34C}"/>
          </ac:cxnSpMkLst>
        </pc:cxnChg>
      </pc:sldChg>
      <pc:sldChg chg="del">
        <pc:chgData name="KIN TADAHIRO" userId="4bb28a92-a11f-4126-994d-0aee097b50c0" providerId="ADAL" clId="{57907938-BEDA-A14E-AC02-3E03EB06A190}" dt="2023-06-14T02:11:53.503" v="472" actId="2696"/>
        <pc:sldMkLst>
          <pc:docMk/>
          <pc:sldMk cId="2111077471" sldId="398"/>
        </pc:sldMkLst>
      </pc:sldChg>
      <pc:sldChg chg="del">
        <pc:chgData name="KIN TADAHIRO" userId="4bb28a92-a11f-4126-994d-0aee097b50c0" providerId="ADAL" clId="{57907938-BEDA-A14E-AC02-3E03EB06A190}" dt="2023-06-14T02:11:53.488" v="465" actId="2696"/>
        <pc:sldMkLst>
          <pc:docMk/>
          <pc:sldMk cId="634864133" sldId="399"/>
        </pc:sldMkLst>
      </pc:sldChg>
      <pc:sldChg chg="addSp delSp modSp add mod modAnim">
        <pc:chgData name="KIN TADAHIRO" userId="4bb28a92-a11f-4126-994d-0aee097b50c0" providerId="ADAL" clId="{57907938-BEDA-A14E-AC02-3E03EB06A190}" dt="2023-06-15T12:00:26.763" v="1975" actId="478"/>
        <pc:sldMkLst>
          <pc:docMk/>
          <pc:sldMk cId="822623581" sldId="399"/>
        </pc:sldMkLst>
        <pc:spChg chg="add del mod">
          <ac:chgData name="KIN TADAHIRO" userId="4bb28a92-a11f-4126-994d-0aee097b50c0" providerId="ADAL" clId="{57907938-BEDA-A14E-AC02-3E03EB06A190}" dt="2023-06-15T12:00:26.763" v="1975" actId="478"/>
          <ac:spMkLst>
            <pc:docMk/>
            <pc:sldMk cId="822623581" sldId="399"/>
            <ac:spMk id="4" creationId="{7B13D35C-A38B-6738-98F0-A85668AF7FF9}"/>
          </ac:spMkLst>
        </pc:spChg>
        <pc:spChg chg="add mod">
          <ac:chgData name="KIN TADAHIRO" userId="4bb28a92-a11f-4126-994d-0aee097b50c0" providerId="ADAL" clId="{57907938-BEDA-A14E-AC02-3E03EB06A190}" dt="2023-06-15T11:58:33.903" v="1953" actId="14100"/>
          <ac:spMkLst>
            <pc:docMk/>
            <pc:sldMk cId="822623581" sldId="399"/>
            <ac:spMk id="6" creationId="{8672F8AB-DE68-422F-30B1-63D8A6A28711}"/>
          </ac:spMkLst>
        </pc:spChg>
        <pc:spChg chg="add mod">
          <ac:chgData name="KIN TADAHIRO" userId="4bb28a92-a11f-4126-994d-0aee097b50c0" providerId="ADAL" clId="{57907938-BEDA-A14E-AC02-3E03EB06A190}" dt="2023-06-15T12:00:20.788" v="1974" actId="14100"/>
          <ac:spMkLst>
            <pc:docMk/>
            <pc:sldMk cId="822623581" sldId="399"/>
            <ac:spMk id="7" creationId="{EFFB0C4E-A003-D783-DCB3-F4577BA31A78}"/>
          </ac:spMkLst>
        </pc:spChg>
        <pc:spChg chg="add mod">
          <ac:chgData name="KIN TADAHIRO" userId="4bb28a92-a11f-4126-994d-0aee097b50c0" providerId="ADAL" clId="{57907938-BEDA-A14E-AC02-3E03EB06A190}" dt="2023-06-15T11:59:49.719" v="1967" actId="1076"/>
          <ac:spMkLst>
            <pc:docMk/>
            <pc:sldMk cId="822623581" sldId="399"/>
            <ac:spMk id="8" creationId="{038B8089-4C5A-9328-C571-5893C3743539}"/>
          </ac:spMkLst>
        </pc:spChg>
        <pc:spChg chg="add mod">
          <ac:chgData name="KIN TADAHIRO" userId="4bb28a92-a11f-4126-994d-0aee097b50c0" providerId="ADAL" clId="{57907938-BEDA-A14E-AC02-3E03EB06A190}" dt="2023-06-15T06:49:52.094" v="1902" actId="14100"/>
          <ac:spMkLst>
            <pc:docMk/>
            <pc:sldMk cId="822623581" sldId="399"/>
            <ac:spMk id="9" creationId="{4178E3FD-DE60-361D-9AA7-50F8946E9970}"/>
          </ac:spMkLst>
        </pc:spChg>
        <pc:spChg chg="add mod">
          <ac:chgData name="KIN TADAHIRO" userId="4bb28a92-a11f-4126-994d-0aee097b50c0" providerId="ADAL" clId="{57907938-BEDA-A14E-AC02-3E03EB06A190}" dt="2023-06-15T06:48:28.714" v="1891" actId="1076"/>
          <ac:spMkLst>
            <pc:docMk/>
            <pc:sldMk cId="822623581" sldId="399"/>
            <ac:spMk id="10" creationId="{68AC8F13-91AD-6C67-ADE2-40E9F1E7FE67}"/>
          </ac:spMkLst>
        </pc:spChg>
        <pc:spChg chg="add mod">
          <ac:chgData name="KIN TADAHIRO" userId="4bb28a92-a11f-4126-994d-0aee097b50c0" providerId="ADAL" clId="{57907938-BEDA-A14E-AC02-3E03EB06A190}" dt="2023-06-15T06:49:18.903" v="1898" actId="20577"/>
          <ac:spMkLst>
            <pc:docMk/>
            <pc:sldMk cId="822623581" sldId="399"/>
            <ac:spMk id="11" creationId="{0B7DE659-B852-4143-BD79-3F1D86D8FEAA}"/>
          </ac:spMkLst>
        </pc:spChg>
        <pc:spChg chg="mod">
          <ac:chgData name="KIN TADAHIRO" userId="4bb28a92-a11f-4126-994d-0aee097b50c0" providerId="ADAL" clId="{57907938-BEDA-A14E-AC02-3E03EB06A190}" dt="2023-06-15T06:48:28.714" v="1891" actId="1076"/>
          <ac:spMkLst>
            <pc:docMk/>
            <pc:sldMk cId="822623581" sldId="399"/>
            <ac:spMk id="15" creationId="{BC096CE2-F5C2-FCC4-E94A-F56363712BC0}"/>
          </ac:spMkLst>
        </pc:spChg>
        <pc:spChg chg="mod">
          <ac:chgData name="KIN TADAHIRO" userId="4bb28a92-a11f-4126-994d-0aee097b50c0" providerId="ADAL" clId="{57907938-BEDA-A14E-AC02-3E03EB06A190}" dt="2023-06-15T06:48:28.714" v="1891" actId="1076"/>
          <ac:spMkLst>
            <pc:docMk/>
            <pc:sldMk cId="822623581" sldId="399"/>
            <ac:spMk id="17" creationId="{B185DE99-3D2F-803D-03CD-8BF0C216D402}"/>
          </ac:spMkLst>
        </pc:spChg>
        <pc:spChg chg="mod">
          <ac:chgData name="KIN TADAHIRO" userId="4bb28a92-a11f-4126-994d-0aee097b50c0" providerId="ADAL" clId="{57907938-BEDA-A14E-AC02-3E03EB06A190}" dt="2023-06-15T06:48:28.714" v="1891" actId="1076"/>
          <ac:spMkLst>
            <pc:docMk/>
            <pc:sldMk cId="822623581" sldId="399"/>
            <ac:spMk id="19" creationId="{07707C6B-C98D-5174-A25A-FCA198EE201B}"/>
          </ac:spMkLst>
        </pc:spChg>
        <pc:spChg chg="mod">
          <ac:chgData name="KIN TADAHIRO" userId="4bb28a92-a11f-4126-994d-0aee097b50c0" providerId="ADAL" clId="{57907938-BEDA-A14E-AC02-3E03EB06A190}" dt="2023-06-15T06:48:28.714" v="1891" actId="1076"/>
          <ac:spMkLst>
            <pc:docMk/>
            <pc:sldMk cId="822623581" sldId="399"/>
            <ac:spMk id="20" creationId="{211CE1CC-1479-5ED3-BFDA-CAFBD5BFD3AD}"/>
          </ac:spMkLst>
        </pc:spChg>
        <pc:spChg chg="mod">
          <ac:chgData name="KIN TADAHIRO" userId="4bb28a92-a11f-4126-994d-0aee097b50c0" providerId="ADAL" clId="{57907938-BEDA-A14E-AC02-3E03EB06A190}" dt="2023-06-15T06:48:28.714" v="1891" actId="1076"/>
          <ac:spMkLst>
            <pc:docMk/>
            <pc:sldMk cId="822623581" sldId="399"/>
            <ac:spMk id="23" creationId="{48162868-1463-C88C-8A52-460CBC77AF5D}"/>
          </ac:spMkLst>
        </pc:spChg>
        <pc:spChg chg="mod">
          <ac:chgData name="KIN TADAHIRO" userId="4bb28a92-a11f-4126-994d-0aee097b50c0" providerId="ADAL" clId="{57907938-BEDA-A14E-AC02-3E03EB06A190}" dt="2023-06-15T06:48:28.714" v="1891" actId="1076"/>
          <ac:spMkLst>
            <pc:docMk/>
            <pc:sldMk cId="822623581" sldId="399"/>
            <ac:spMk id="24" creationId="{929A5D96-C556-49E1-C222-1923DF0F2E60}"/>
          </ac:spMkLst>
        </pc:spChg>
        <pc:spChg chg="mod">
          <ac:chgData name="KIN TADAHIRO" userId="4bb28a92-a11f-4126-994d-0aee097b50c0" providerId="ADAL" clId="{57907938-BEDA-A14E-AC02-3E03EB06A190}" dt="2023-06-15T06:48:28.714" v="1891" actId="1076"/>
          <ac:spMkLst>
            <pc:docMk/>
            <pc:sldMk cId="822623581" sldId="399"/>
            <ac:spMk id="25" creationId="{E3D8672E-67F4-06FE-4FED-50BC13C7F83D}"/>
          </ac:spMkLst>
        </pc:spChg>
        <pc:spChg chg="mod">
          <ac:chgData name="KIN TADAHIRO" userId="4bb28a92-a11f-4126-994d-0aee097b50c0" providerId="ADAL" clId="{57907938-BEDA-A14E-AC02-3E03EB06A190}" dt="2023-06-15T06:48:28.714" v="1891" actId="1076"/>
          <ac:spMkLst>
            <pc:docMk/>
            <pc:sldMk cId="822623581" sldId="399"/>
            <ac:spMk id="26" creationId="{AE51FAFF-38A0-44E2-DFAC-BC0546B66C9D}"/>
          </ac:spMkLst>
        </pc:spChg>
        <pc:spChg chg="mod">
          <ac:chgData name="KIN TADAHIRO" userId="4bb28a92-a11f-4126-994d-0aee097b50c0" providerId="ADAL" clId="{57907938-BEDA-A14E-AC02-3E03EB06A190}" dt="2023-06-15T06:48:28.714" v="1891" actId="1076"/>
          <ac:spMkLst>
            <pc:docMk/>
            <pc:sldMk cId="822623581" sldId="399"/>
            <ac:spMk id="27" creationId="{4FFBAC00-2F88-7CC3-3D6A-BFE664D6A52C}"/>
          </ac:spMkLst>
        </pc:spChg>
        <pc:spChg chg="mod">
          <ac:chgData name="KIN TADAHIRO" userId="4bb28a92-a11f-4126-994d-0aee097b50c0" providerId="ADAL" clId="{57907938-BEDA-A14E-AC02-3E03EB06A190}" dt="2023-06-15T06:47:54.545" v="1890" actId="1038"/>
          <ac:spMkLst>
            <pc:docMk/>
            <pc:sldMk cId="822623581" sldId="399"/>
            <ac:spMk id="30" creationId="{B2B58F74-A5DC-EF35-B882-C7E804C4FDC9}"/>
          </ac:spMkLst>
        </pc:spChg>
        <pc:spChg chg="mod">
          <ac:chgData name="KIN TADAHIRO" userId="4bb28a92-a11f-4126-994d-0aee097b50c0" providerId="ADAL" clId="{57907938-BEDA-A14E-AC02-3E03EB06A190}" dt="2023-06-15T06:47:54.545" v="1890" actId="1038"/>
          <ac:spMkLst>
            <pc:docMk/>
            <pc:sldMk cId="822623581" sldId="399"/>
            <ac:spMk id="31" creationId="{78ECD054-A4D1-B8F0-63ED-0A900F960FED}"/>
          </ac:spMkLst>
        </pc:spChg>
        <pc:spChg chg="mod">
          <ac:chgData name="KIN TADAHIRO" userId="4bb28a92-a11f-4126-994d-0aee097b50c0" providerId="ADAL" clId="{57907938-BEDA-A14E-AC02-3E03EB06A190}" dt="2023-06-15T06:47:54.545" v="1890" actId="1038"/>
          <ac:spMkLst>
            <pc:docMk/>
            <pc:sldMk cId="822623581" sldId="399"/>
            <ac:spMk id="32" creationId="{4E8309B3-2775-A6FC-D8E3-D26D85775DCF}"/>
          </ac:spMkLst>
        </pc:spChg>
        <pc:spChg chg="add mod">
          <ac:chgData name="KIN TADAHIRO" userId="4bb28a92-a11f-4126-994d-0aee097b50c0" providerId="ADAL" clId="{57907938-BEDA-A14E-AC02-3E03EB06A190}" dt="2023-06-15T12:00:17.502" v="1973" actId="1076"/>
          <ac:spMkLst>
            <pc:docMk/>
            <pc:sldMk cId="822623581" sldId="399"/>
            <ac:spMk id="35" creationId="{D56FD216-7D0B-DF7E-0A5F-00858923228F}"/>
          </ac:spMkLst>
        </pc:spChg>
        <pc:spChg chg="add mod">
          <ac:chgData name="KIN TADAHIRO" userId="4bb28a92-a11f-4126-994d-0aee097b50c0" providerId="ADAL" clId="{57907938-BEDA-A14E-AC02-3E03EB06A190}" dt="2023-06-15T06:47:54.545" v="1890" actId="1038"/>
          <ac:spMkLst>
            <pc:docMk/>
            <pc:sldMk cId="822623581" sldId="399"/>
            <ac:spMk id="36" creationId="{5A7BDE79-CD21-7562-653D-5CD749EF5401}"/>
          </ac:spMkLst>
        </pc:spChg>
        <pc:spChg chg="add mod">
          <ac:chgData name="KIN TADAHIRO" userId="4bb28a92-a11f-4126-994d-0aee097b50c0" providerId="ADAL" clId="{57907938-BEDA-A14E-AC02-3E03EB06A190}" dt="2023-06-15T06:47:54.545" v="1890" actId="1038"/>
          <ac:spMkLst>
            <pc:docMk/>
            <pc:sldMk cId="822623581" sldId="399"/>
            <ac:spMk id="38" creationId="{8E68065B-C94B-6488-EB01-426922056CB3}"/>
          </ac:spMkLst>
        </pc:spChg>
        <pc:spChg chg="add mod">
          <ac:chgData name="KIN TADAHIRO" userId="4bb28a92-a11f-4126-994d-0aee097b50c0" providerId="ADAL" clId="{57907938-BEDA-A14E-AC02-3E03EB06A190}" dt="2023-06-15T06:47:54.545" v="1890" actId="1038"/>
          <ac:spMkLst>
            <pc:docMk/>
            <pc:sldMk cId="822623581" sldId="399"/>
            <ac:spMk id="39" creationId="{16EF4A0A-5CC7-5D2F-34AF-B985C27FC974}"/>
          </ac:spMkLst>
        </pc:spChg>
        <pc:spChg chg="add mod">
          <ac:chgData name="KIN TADAHIRO" userId="4bb28a92-a11f-4126-994d-0aee097b50c0" providerId="ADAL" clId="{57907938-BEDA-A14E-AC02-3E03EB06A190}" dt="2023-06-15T06:47:54.545" v="1890" actId="1038"/>
          <ac:spMkLst>
            <pc:docMk/>
            <pc:sldMk cId="822623581" sldId="399"/>
            <ac:spMk id="40" creationId="{08B68F0A-E31E-59B2-29BA-E51D8B383A2C}"/>
          </ac:spMkLst>
        </pc:spChg>
        <pc:spChg chg="del">
          <ac:chgData name="KIN TADAHIRO" userId="4bb28a92-a11f-4126-994d-0aee097b50c0" providerId="ADAL" clId="{57907938-BEDA-A14E-AC02-3E03EB06A190}" dt="2023-06-15T03:44:45.046" v="1861" actId="478"/>
          <ac:spMkLst>
            <pc:docMk/>
            <pc:sldMk cId="822623581" sldId="399"/>
            <ac:spMk id="41" creationId="{66F4703A-BC39-5EBD-340F-EFB878390B03}"/>
          </ac:spMkLst>
        </pc:spChg>
        <pc:spChg chg="mod">
          <ac:chgData name="KIN TADAHIRO" userId="4bb28a92-a11f-4126-994d-0aee097b50c0" providerId="ADAL" clId="{57907938-BEDA-A14E-AC02-3E03EB06A190}" dt="2023-06-15T06:47:54.545" v="1890" actId="1038"/>
          <ac:spMkLst>
            <pc:docMk/>
            <pc:sldMk cId="822623581" sldId="399"/>
            <ac:spMk id="43" creationId="{6380695F-CC66-DD60-F794-13B123510A3D}"/>
          </ac:spMkLst>
        </pc:spChg>
        <pc:spChg chg="mod">
          <ac:chgData name="KIN TADAHIRO" userId="4bb28a92-a11f-4126-994d-0aee097b50c0" providerId="ADAL" clId="{57907938-BEDA-A14E-AC02-3E03EB06A190}" dt="2023-06-15T06:47:54.545" v="1890" actId="1038"/>
          <ac:spMkLst>
            <pc:docMk/>
            <pc:sldMk cId="822623581" sldId="399"/>
            <ac:spMk id="44" creationId="{B5EFE983-1E56-44A7-D44A-0214B0166F65}"/>
          </ac:spMkLst>
        </pc:spChg>
        <pc:spChg chg="mod">
          <ac:chgData name="KIN TADAHIRO" userId="4bb28a92-a11f-4126-994d-0aee097b50c0" providerId="ADAL" clId="{57907938-BEDA-A14E-AC02-3E03EB06A190}" dt="2023-06-15T06:47:54.545" v="1890" actId="1038"/>
          <ac:spMkLst>
            <pc:docMk/>
            <pc:sldMk cId="822623581" sldId="399"/>
            <ac:spMk id="48" creationId="{3130C220-6B7E-1A32-CDEA-B74CCA214EF1}"/>
          </ac:spMkLst>
        </pc:spChg>
        <pc:spChg chg="mod">
          <ac:chgData name="KIN TADAHIRO" userId="4bb28a92-a11f-4126-994d-0aee097b50c0" providerId="ADAL" clId="{57907938-BEDA-A14E-AC02-3E03EB06A190}" dt="2023-06-15T06:47:54.545" v="1890" actId="1038"/>
          <ac:spMkLst>
            <pc:docMk/>
            <pc:sldMk cId="822623581" sldId="399"/>
            <ac:spMk id="49" creationId="{A6063153-76E5-0604-7457-4B8ABC145EB9}"/>
          </ac:spMkLst>
        </pc:spChg>
        <pc:spChg chg="mod">
          <ac:chgData name="KIN TADAHIRO" userId="4bb28a92-a11f-4126-994d-0aee097b50c0" providerId="ADAL" clId="{57907938-BEDA-A14E-AC02-3E03EB06A190}" dt="2023-06-15T06:47:54.545" v="1890" actId="1038"/>
          <ac:spMkLst>
            <pc:docMk/>
            <pc:sldMk cId="822623581" sldId="399"/>
            <ac:spMk id="50" creationId="{216C742B-7464-0DC2-EC29-9AD1FE02EAE4}"/>
          </ac:spMkLst>
        </pc:spChg>
        <pc:spChg chg="mod">
          <ac:chgData name="KIN TADAHIRO" userId="4bb28a92-a11f-4126-994d-0aee097b50c0" providerId="ADAL" clId="{57907938-BEDA-A14E-AC02-3E03EB06A190}" dt="2023-06-15T06:47:54.545" v="1890" actId="1038"/>
          <ac:spMkLst>
            <pc:docMk/>
            <pc:sldMk cId="822623581" sldId="399"/>
            <ac:spMk id="63" creationId="{283F7BB3-B4E1-5062-4B7C-2D75131541FC}"/>
          </ac:spMkLst>
        </pc:spChg>
        <pc:spChg chg="mod">
          <ac:chgData name="KIN TADAHIRO" userId="4bb28a92-a11f-4126-994d-0aee097b50c0" providerId="ADAL" clId="{57907938-BEDA-A14E-AC02-3E03EB06A190}" dt="2023-06-15T06:47:54.545" v="1890" actId="1038"/>
          <ac:spMkLst>
            <pc:docMk/>
            <pc:sldMk cId="822623581" sldId="399"/>
            <ac:spMk id="1024" creationId="{E4371E64-9E9B-1575-1EED-E9FFC3315853}"/>
          </ac:spMkLst>
        </pc:spChg>
        <pc:spChg chg="mod">
          <ac:chgData name="KIN TADAHIRO" userId="4bb28a92-a11f-4126-994d-0aee097b50c0" providerId="ADAL" clId="{57907938-BEDA-A14E-AC02-3E03EB06A190}" dt="2023-06-15T06:47:54.545" v="1890" actId="1038"/>
          <ac:spMkLst>
            <pc:docMk/>
            <pc:sldMk cId="822623581" sldId="399"/>
            <ac:spMk id="1025" creationId="{571866E6-8F90-89A0-7444-57180A853F52}"/>
          </ac:spMkLst>
        </pc:spChg>
        <pc:spChg chg="mod">
          <ac:chgData name="KIN TADAHIRO" userId="4bb28a92-a11f-4126-994d-0aee097b50c0" providerId="ADAL" clId="{57907938-BEDA-A14E-AC02-3E03EB06A190}" dt="2023-06-15T06:47:54.545" v="1890" actId="1038"/>
          <ac:spMkLst>
            <pc:docMk/>
            <pc:sldMk cId="822623581" sldId="399"/>
            <ac:spMk id="1027" creationId="{9BB134A4-EE9A-CBAB-FEE8-7F139C9E9E81}"/>
          </ac:spMkLst>
        </pc:spChg>
        <pc:spChg chg="mod">
          <ac:chgData name="KIN TADAHIRO" userId="4bb28a92-a11f-4126-994d-0aee097b50c0" providerId="ADAL" clId="{57907938-BEDA-A14E-AC02-3E03EB06A190}" dt="2023-06-15T06:47:54.545" v="1890" actId="1038"/>
          <ac:spMkLst>
            <pc:docMk/>
            <pc:sldMk cId="822623581" sldId="399"/>
            <ac:spMk id="1031" creationId="{6CC082BE-88E8-318B-ABC2-E58575C12DDD}"/>
          </ac:spMkLst>
        </pc:spChg>
        <pc:spChg chg="mod">
          <ac:chgData name="KIN TADAHIRO" userId="4bb28a92-a11f-4126-994d-0aee097b50c0" providerId="ADAL" clId="{57907938-BEDA-A14E-AC02-3E03EB06A190}" dt="2023-06-15T06:47:54.545" v="1890" actId="1038"/>
          <ac:spMkLst>
            <pc:docMk/>
            <pc:sldMk cId="822623581" sldId="399"/>
            <ac:spMk id="1032" creationId="{920C43A6-D03B-71FA-035D-FB93E024F9AA}"/>
          </ac:spMkLst>
        </pc:spChg>
        <pc:spChg chg="mod">
          <ac:chgData name="KIN TADAHIRO" userId="4bb28a92-a11f-4126-994d-0aee097b50c0" providerId="ADAL" clId="{57907938-BEDA-A14E-AC02-3E03EB06A190}" dt="2023-06-15T06:47:54.545" v="1890" actId="1038"/>
          <ac:spMkLst>
            <pc:docMk/>
            <pc:sldMk cId="822623581" sldId="399"/>
            <ac:spMk id="1035" creationId="{709D1580-59BF-183B-D502-D6E007994D94}"/>
          </ac:spMkLst>
        </pc:spChg>
        <pc:spChg chg="mod">
          <ac:chgData name="KIN TADAHIRO" userId="4bb28a92-a11f-4126-994d-0aee097b50c0" providerId="ADAL" clId="{57907938-BEDA-A14E-AC02-3E03EB06A190}" dt="2023-06-15T06:47:54.545" v="1890" actId="1038"/>
          <ac:spMkLst>
            <pc:docMk/>
            <pc:sldMk cId="822623581" sldId="399"/>
            <ac:spMk id="1036" creationId="{98B063E1-7119-8F79-B965-F271B9A6D1A8}"/>
          </ac:spMkLst>
        </pc:spChg>
        <pc:spChg chg="mod">
          <ac:chgData name="KIN TADAHIRO" userId="4bb28a92-a11f-4126-994d-0aee097b50c0" providerId="ADAL" clId="{57907938-BEDA-A14E-AC02-3E03EB06A190}" dt="2023-06-15T06:47:54.545" v="1890" actId="1038"/>
          <ac:spMkLst>
            <pc:docMk/>
            <pc:sldMk cId="822623581" sldId="399"/>
            <ac:spMk id="1039" creationId="{5FB187CB-6ACC-C6FC-B637-2754A8D854FD}"/>
          </ac:spMkLst>
        </pc:spChg>
        <pc:spChg chg="mod">
          <ac:chgData name="KIN TADAHIRO" userId="4bb28a92-a11f-4126-994d-0aee097b50c0" providerId="ADAL" clId="{57907938-BEDA-A14E-AC02-3E03EB06A190}" dt="2023-06-15T06:47:54.545" v="1890" actId="1038"/>
          <ac:spMkLst>
            <pc:docMk/>
            <pc:sldMk cId="822623581" sldId="399"/>
            <ac:spMk id="1041" creationId="{059E6A4E-B126-92B0-E5A9-062B63D0720B}"/>
          </ac:spMkLst>
        </pc:spChg>
        <pc:spChg chg="mod">
          <ac:chgData name="KIN TADAHIRO" userId="4bb28a92-a11f-4126-994d-0aee097b50c0" providerId="ADAL" clId="{57907938-BEDA-A14E-AC02-3E03EB06A190}" dt="2023-06-15T06:47:54.545" v="1890" actId="1038"/>
          <ac:spMkLst>
            <pc:docMk/>
            <pc:sldMk cId="822623581" sldId="399"/>
            <ac:spMk id="1043" creationId="{0CDC78F5-549F-A538-D73D-48779F9ECBE9}"/>
          </ac:spMkLst>
        </pc:spChg>
        <pc:spChg chg="mod">
          <ac:chgData name="KIN TADAHIRO" userId="4bb28a92-a11f-4126-994d-0aee097b50c0" providerId="ADAL" clId="{57907938-BEDA-A14E-AC02-3E03EB06A190}" dt="2023-06-15T06:47:54.545" v="1890" actId="1038"/>
          <ac:spMkLst>
            <pc:docMk/>
            <pc:sldMk cId="822623581" sldId="399"/>
            <ac:spMk id="1044" creationId="{0529767E-D0EB-AAC9-AA2E-A5550AC00989}"/>
          </ac:spMkLst>
        </pc:spChg>
        <pc:spChg chg="mod">
          <ac:chgData name="KIN TADAHIRO" userId="4bb28a92-a11f-4126-994d-0aee097b50c0" providerId="ADAL" clId="{57907938-BEDA-A14E-AC02-3E03EB06A190}" dt="2023-06-15T06:47:54.545" v="1890" actId="1038"/>
          <ac:spMkLst>
            <pc:docMk/>
            <pc:sldMk cId="822623581" sldId="399"/>
            <ac:spMk id="1045" creationId="{B6A7E907-6601-EA1B-CD25-6391AEC7CBE8}"/>
          </ac:spMkLst>
        </pc:spChg>
        <pc:spChg chg="mod">
          <ac:chgData name="KIN TADAHIRO" userId="4bb28a92-a11f-4126-994d-0aee097b50c0" providerId="ADAL" clId="{57907938-BEDA-A14E-AC02-3E03EB06A190}" dt="2023-06-15T06:47:54.545" v="1890" actId="1038"/>
          <ac:spMkLst>
            <pc:docMk/>
            <pc:sldMk cId="822623581" sldId="399"/>
            <ac:spMk id="1046" creationId="{8CE93188-FCDC-F6EB-D041-E8B615E4477D}"/>
          </ac:spMkLst>
        </pc:spChg>
        <pc:spChg chg="add mod">
          <ac:chgData name="KIN TADAHIRO" userId="4bb28a92-a11f-4126-994d-0aee097b50c0" providerId="ADAL" clId="{57907938-BEDA-A14E-AC02-3E03EB06A190}" dt="2023-06-15T11:59:10.445" v="1961" actId="1076"/>
          <ac:spMkLst>
            <pc:docMk/>
            <pc:sldMk cId="822623581" sldId="399"/>
            <ac:spMk id="1049" creationId="{6E8C4D53-2DCE-C87E-223F-5B369FC3AD04}"/>
          </ac:spMkLst>
        </pc:spChg>
        <pc:spChg chg="del">
          <ac:chgData name="KIN TADAHIRO" userId="4bb28a92-a11f-4126-994d-0aee097b50c0" providerId="ADAL" clId="{57907938-BEDA-A14E-AC02-3E03EB06A190}" dt="2023-06-15T03:44:45.046" v="1861" actId="478"/>
          <ac:spMkLst>
            <pc:docMk/>
            <pc:sldMk cId="822623581" sldId="399"/>
            <ac:spMk id="1083" creationId="{D83E51AB-6A7A-6D6D-1F7B-799ACE6ECBFC}"/>
          </ac:spMkLst>
        </pc:spChg>
        <pc:spChg chg="del">
          <ac:chgData name="KIN TADAHIRO" userId="4bb28a92-a11f-4126-994d-0aee097b50c0" providerId="ADAL" clId="{57907938-BEDA-A14E-AC02-3E03EB06A190}" dt="2023-06-15T03:44:45.046" v="1861" actId="478"/>
          <ac:spMkLst>
            <pc:docMk/>
            <pc:sldMk cId="822623581" sldId="399"/>
            <ac:spMk id="1084" creationId="{C43B3803-50DD-77F6-AF24-49BC75B362F9}"/>
          </ac:spMkLst>
        </pc:spChg>
        <pc:spChg chg="mod">
          <ac:chgData name="KIN TADAHIRO" userId="4bb28a92-a11f-4126-994d-0aee097b50c0" providerId="ADAL" clId="{57907938-BEDA-A14E-AC02-3E03EB06A190}" dt="2023-06-15T11:59:58.583" v="1969" actId="571"/>
          <ac:spMkLst>
            <pc:docMk/>
            <pc:sldMk cId="822623581" sldId="399"/>
            <ac:spMk id="1086" creationId="{27BA7F9B-CD24-BB95-ADEF-FAE61CD05FA1}"/>
          </ac:spMkLst>
        </pc:spChg>
        <pc:spChg chg="mod">
          <ac:chgData name="KIN TADAHIRO" userId="4bb28a92-a11f-4126-994d-0aee097b50c0" providerId="ADAL" clId="{57907938-BEDA-A14E-AC02-3E03EB06A190}" dt="2023-06-15T11:59:58.583" v="1969" actId="571"/>
          <ac:spMkLst>
            <pc:docMk/>
            <pc:sldMk cId="822623581" sldId="399"/>
            <ac:spMk id="1087" creationId="{7E1CDEFD-2864-AD12-52EB-72601A59F7B6}"/>
          </ac:spMkLst>
        </pc:spChg>
        <pc:spChg chg="mod">
          <ac:chgData name="KIN TADAHIRO" userId="4bb28a92-a11f-4126-994d-0aee097b50c0" providerId="ADAL" clId="{57907938-BEDA-A14E-AC02-3E03EB06A190}" dt="2023-06-15T11:59:58.583" v="1969" actId="571"/>
          <ac:spMkLst>
            <pc:docMk/>
            <pc:sldMk cId="822623581" sldId="399"/>
            <ac:spMk id="1088" creationId="{C4C8A142-F920-9BD5-19C2-8D02E7858AA1}"/>
          </ac:spMkLst>
        </pc:spChg>
        <pc:grpChg chg="add mod">
          <ac:chgData name="KIN TADAHIRO" userId="4bb28a92-a11f-4126-994d-0aee097b50c0" providerId="ADAL" clId="{57907938-BEDA-A14E-AC02-3E03EB06A190}" dt="2023-06-15T06:48:28.714" v="1891" actId="1076"/>
          <ac:grpSpMkLst>
            <pc:docMk/>
            <pc:sldMk cId="822623581" sldId="399"/>
            <ac:grpSpMk id="12" creationId="{94E637D4-9401-FA44-539D-50886D4FE6DD}"/>
          </ac:grpSpMkLst>
        </pc:grpChg>
        <pc:grpChg chg="mod">
          <ac:chgData name="KIN TADAHIRO" userId="4bb28a92-a11f-4126-994d-0aee097b50c0" providerId="ADAL" clId="{57907938-BEDA-A14E-AC02-3E03EB06A190}" dt="2023-06-15T06:48:28.714" v="1891" actId="1076"/>
          <ac:grpSpMkLst>
            <pc:docMk/>
            <pc:sldMk cId="822623581" sldId="399"/>
            <ac:grpSpMk id="13" creationId="{342A6477-017A-15BE-FB3E-DA9FBA09584C}"/>
          </ac:grpSpMkLst>
        </pc:grpChg>
        <pc:grpChg chg="add mod">
          <ac:chgData name="KIN TADAHIRO" userId="4bb28a92-a11f-4126-994d-0aee097b50c0" providerId="ADAL" clId="{57907938-BEDA-A14E-AC02-3E03EB06A190}" dt="2023-06-15T12:00:04.436" v="1970" actId="1076"/>
          <ac:grpSpMkLst>
            <pc:docMk/>
            <pc:sldMk cId="822623581" sldId="399"/>
            <ac:grpSpMk id="28" creationId="{E2EF51A2-BE2D-9578-318B-3EE74B0940C1}"/>
          </ac:grpSpMkLst>
        </pc:grpChg>
        <pc:grpChg chg="add mod">
          <ac:chgData name="KIN TADAHIRO" userId="4bb28a92-a11f-4126-994d-0aee097b50c0" providerId="ADAL" clId="{57907938-BEDA-A14E-AC02-3E03EB06A190}" dt="2023-06-15T11:59:17.842" v="1962" actId="1076"/>
          <ac:grpSpMkLst>
            <pc:docMk/>
            <pc:sldMk cId="822623581" sldId="399"/>
            <ac:grpSpMk id="42" creationId="{AA12E53C-8412-B800-15E7-2B72EB22764F}"/>
          </ac:grpSpMkLst>
        </pc:grpChg>
        <pc:grpChg chg="mod">
          <ac:chgData name="KIN TADAHIRO" userId="4bb28a92-a11f-4126-994d-0aee097b50c0" providerId="ADAL" clId="{57907938-BEDA-A14E-AC02-3E03EB06A190}" dt="2023-06-15T06:47:54.545" v="1890" actId="1038"/>
          <ac:grpSpMkLst>
            <pc:docMk/>
            <pc:sldMk cId="822623581" sldId="399"/>
            <ac:grpSpMk id="45" creationId="{027232C7-4E35-C30D-21E3-8CDFAB9256C1}"/>
          </ac:grpSpMkLst>
        </pc:grpChg>
        <pc:grpChg chg="mod">
          <ac:chgData name="KIN TADAHIRO" userId="4bb28a92-a11f-4126-994d-0aee097b50c0" providerId="ADAL" clId="{57907938-BEDA-A14E-AC02-3E03EB06A190}" dt="2023-06-15T06:47:54.545" v="1890" actId="1038"/>
          <ac:grpSpMkLst>
            <pc:docMk/>
            <pc:sldMk cId="822623581" sldId="399"/>
            <ac:grpSpMk id="46" creationId="{7899B7B7-DE39-62D9-CAC3-1CEB254C7A47}"/>
          </ac:grpSpMkLst>
        </pc:grpChg>
        <pc:grpChg chg="del">
          <ac:chgData name="KIN TADAHIRO" userId="4bb28a92-a11f-4126-994d-0aee097b50c0" providerId="ADAL" clId="{57907938-BEDA-A14E-AC02-3E03EB06A190}" dt="2023-06-15T03:44:45.046" v="1861" actId="478"/>
          <ac:grpSpMkLst>
            <pc:docMk/>
            <pc:sldMk cId="822623581" sldId="399"/>
            <ac:grpSpMk id="54" creationId="{4B090B3B-D983-A697-BA0A-1AF8636178E4}"/>
          </ac:grpSpMkLst>
        </pc:grpChg>
        <pc:grpChg chg="mod">
          <ac:chgData name="KIN TADAHIRO" userId="4bb28a92-a11f-4126-994d-0aee097b50c0" providerId="ADAL" clId="{57907938-BEDA-A14E-AC02-3E03EB06A190}" dt="2023-06-15T06:47:54.545" v="1890" actId="1038"/>
          <ac:grpSpMkLst>
            <pc:docMk/>
            <pc:sldMk cId="822623581" sldId="399"/>
            <ac:grpSpMk id="62" creationId="{448DD154-347E-E2D8-7A76-9306B0DA81B7}"/>
          </ac:grpSpMkLst>
        </pc:grpChg>
        <pc:grpChg chg="add mod">
          <ac:chgData name="KIN TADAHIRO" userId="4bb28a92-a11f-4126-994d-0aee097b50c0" providerId="ADAL" clId="{57907938-BEDA-A14E-AC02-3E03EB06A190}" dt="2023-06-15T11:59:58.583" v="1969" actId="571"/>
          <ac:grpSpMkLst>
            <pc:docMk/>
            <pc:sldMk cId="822623581" sldId="399"/>
            <ac:grpSpMk id="1050" creationId="{51A7728C-8EA3-E0F0-5531-BEE52C18DB0F}"/>
          </ac:grpSpMkLst>
        </pc:grpChg>
        <pc:grpChg chg="del">
          <ac:chgData name="KIN TADAHIRO" userId="4bb28a92-a11f-4126-994d-0aee097b50c0" providerId="ADAL" clId="{57907938-BEDA-A14E-AC02-3E03EB06A190}" dt="2023-06-15T03:44:45.046" v="1861" actId="478"/>
          <ac:grpSpMkLst>
            <pc:docMk/>
            <pc:sldMk cId="822623581" sldId="399"/>
            <ac:grpSpMk id="1085" creationId="{F485D226-6CF8-C991-3660-A191A7DF3F8B}"/>
          </ac:grpSpMkLst>
        </pc:grpChg>
        <pc:picChg chg="mod">
          <ac:chgData name="KIN TADAHIRO" userId="4bb28a92-a11f-4126-994d-0aee097b50c0" providerId="ADAL" clId="{57907938-BEDA-A14E-AC02-3E03EB06A190}" dt="2023-06-15T06:48:28.714" v="1891" actId="1076"/>
          <ac:picMkLst>
            <pc:docMk/>
            <pc:sldMk cId="822623581" sldId="399"/>
            <ac:picMk id="18" creationId="{628457D2-50D4-F78F-23D6-B1F943A09AA9}"/>
          </ac:picMkLst>
        </pc:picChg>
        <pc:picChg chg="mod">
          <ac:chgData name="KIN TADAHIRO" userId="4bb28a92-a11f-4126-994d-0aee097b50c0" providerId="ADAL" clId="{57907938-BEDA-A14E-AC02-3E03EB06A190}" dt="2023-06-15T06:47:54.545" v="1890" actId="1038"/>
          <ac:picMkLst>
            <pc:docMk/>
            <pc:sldMk cId="822623581" sldId="399"/>
            <ac:picMk id="29" creationId="{AF162565-05A6-494D-3714-B19F7DB29B15}"/>
          </ac:picMkLst>
        </pc:picChg>
        <pc:picChg chg="add mod">
          <ac:chgData name="KIN TADAHIRO" userId="4bb28a92-a11f-4126-994d-0aee097b50c0" providerId="ADAL" clId="{57907938-BEDA-A14E-AC02-3E03EB06A190}" dt="2023-06-15T09:43:41.740" v="1907" actId="1076"/>
          <ac:picMkLst>
            <pc:docMk/>
            <pc:sldMk cId="822623581" sldId="399"/>
            <ac:picMk id="33" creationId="{79DD94E0-639E-4C96-836B-52F11BDC3A10}"/>
          </ac:picMkLst>
        </pc:picChg>
        <pc:picChg chg="add mod">
          <ac:chgData name="KIN TADAHIRO" userId="4bb28a92-a11f-4126-994d-0aee097b50c0" providerId="ADAL" clId="{57907938-BEDA-A14E-AC02-3E03EB06A190}" dt="2023-06-15T11:59:49.719" v="1967" actId="1076"/>
          <ac:picMkLst>
            <pc:docMk/>
            <pc:sldMk cId="822623581" sldId="399"/>
            <ac:picMk id="34" creationId="{93823D6B-8555-32D6-A8F4-DFCE0CDE5941}"/>
          </ac:picMkLst>
        </pc:picChg>
        <pc:picChg chg="add mod">
          <ac:chgData name="KIN TADAHIRO" userId="4bb28a92-a11f-4126-994d-0aee097b50c0" providerId="ADAL" clId="{57907938-BEDA-A14E-AC02-3E03EB06A190}" dt="2023-06-15T06:47:54.545" v="1890" actId="1038"/>
          <ac:picMkLst>
            <pc:docMk/>
            <pc:sldMk cId="822623581" sldId="399"/>
            <ac:picMk id="37" creationId="{D7D2D3A0-6634-6853-1275-BFAA2CB3C0A7}"/>
          </ac:picMkLst>
        </pc:picChg>
        <pc:picChg chg="mod">
          <ac:chgData name="KIN TADAHIRO" userId="4bb28a92-a11f-4126-994d-0aee097b50c0" providerId="ADAL" clId="{57907938-BEDA-A14E-AC02-3E03EB06A190}" dt="2023-06-15T06:47:54.545" v="1890" actId="1038"/>
          <ac:picMkLst>
            <pc:docMk/>
            <pc:sldMk cId="822623581" sldId="399"/>
            <ac:picMk id="47" creationId="{AD97F380-68C4-5CFF-928E-47DE14B3E61D}"/>
          </ac:picMkLst>
        </pc:picChg>
        <pc:picChg chg="mod">
          <ac:chgData name="KIN TADAHIRO" userId="4bb28a92-a11f-4126-994d-0aee097b50c0" providerId="ADAL" clId="{57907938-BEDA-A14E-AC02-3E03EB06A190}" dt="2023-06-15T06:47:54.545" v="1890" actId="1038"/>
          <ac:picMkLst>
            <pc:docMk/>
            <pc:sldMk cId="822623581" sldId="399"/>
            <ac:picMk id="61" creationId="{25C167F2-DC87-CDB5-8E5A-EE51D52F7BA1}"/>
          </ac:picMkLst>
        </pc:picChg>
        <pc:picChg chg="add mod">
          <ac:chgData name="KIN TADAHIRO" userId="4bb28a92-a11f-4126-994d-0aee097b50c0" providerId="ADAL" clId="{57907938-BEDA-A14E-AC02-3E03EB06A190}" dt="2023-06-15T06:49:42.983" v="1900" actId="571"/>
          <ac:picMkLst>
            <pc:docMk/>
            <pc:sldMk cId="822623581" sldId="399"/>
            <ac:picMk id="1047" creationId="{A5BF7CA4-9119-5949-63F0-9F8D9B2870F8}"/>
          </ac:picMkLst>
        </pc:picChg>
        <pc:picChg chg="add mod">
          <ac:chgData name="KIN TADAHIRO" userId="4bb28a92-a11f-4126-994d-0aee097b50c0" providerId="ADAL" clId="{57907938-BEDA-A14E-AC02-3E03EB06A190}" dt="2023-06-15T06:49:57.455" v="1904" actId="571"/>
          <ac:picMkLst>
            <pc:docMk/>
            <pc:sldMk cId="822623581" sldId="399"/>
            <ac:picMk id="1048" creationId="{ADAC12BC-4747-162D-4F5F-1B946998C36B}"/>
          </ac:picMkLst>
        </pc:picChg>
        <pc:picChg chg="mod">
          <ac:chgData name="KIN TADAHIRO" userId="4bb28a92-a11f-4126-994d-0aee097b50c0" providerId="ADAL" clId="{57907938-BEDA-A14E-AC02-3E03EB06A190}" dt="2023-06-15T11:59:58.583" v="1969" actId="571"/>
          <ac:picMkLst>
            <pc:docMk/>
            <pc:sldMk cId="822623581" sldId="399"/>
            <ac:picMk id="1051" creationId="{C9B073A2-D8D9-A8E4-3CF0-2FEA2B9C351D}"/>
          </ac:picMkLst>
        </pc:picChg>
        <pc:cxnChg chg="mod">
          <ac:chgData name="KIN TADAHIRO" userId="4bb28a92-a11f-4126-994d-0aee097b50c0" providerId="ADAL" clId="{57907938-BEDA-A14E-AC02-3E03EB06A190}" dt="2023-06-15T06:48:28.714" v="1891" actId="1076"/>
          <ac:cxnSpMkLst>
            <pc:docMk/>
            <pc:sldMk cId="822623581" sldId="399"/>
            <ac:cxnSpMk id="14" creationId="{BE71CE42-49B6-233C-89CC-52FF27C05321}"/>
          </ac:cxnSpMkLst>
        </pc:cxnChg>
        <pc:cxnChg chg="mod">
          <ac:chgData name="KIN TADAHIRO" userId="4bb28a92-a11f-4126-994d-0aee097b50c0" providerId="ADAL" clId="{57907938-BEDA-A14E-AC02-3E03EB06A190}" dt="2023-06-15T06:48:28.714" v="1891" actId="1076"/>
          <ac:cxnSpMkLst>
            <pc:docMk/>
            <pc:sldMk cId="822623581" sldId="399"/>
            <ac:cxnSpMk id="16" creationId="{540832C0-8E61-D546-E78F-71B71B8148DB}"/>
          </ac:cxnSpMkLst>
        </pc:cxnChg>
        <pc:cxnChg chg="mod">
          <ac:chgData name="KIN TADAHIRO" userId="4bb28a92-a11f-4126-994d-0aee097b50c0" providerId="ADAL" clId="{57907938-BEDA-A14E-AC02-3E03EB06A190}" dt="2023-06-15T06:48:28.714" v="1891" actId="1076"/>
          <ac:cxnSpMkLst>
            <pc:docMk/>
            <pc:sldMk cId="822623581" sldId="399"/>
            <ac:cxnSpMk id="21" creationId="{B62ACF8A-3D29-A28A-C6EF-4D8A9EC4B30E}"/>
          </ac:cxnSpMkLst>
        </pc:cxnChg>
        <pc:cxnChg chg="mod">
          <ac:chgData name="KIN TADAHIRO" userId="4bb28a92-a11f-4126-994d-0aee097b50c0" providerId="ADAL" clId="{57907938-BEDA-A14E-AC02-3E03EB06A190}" dt="2023-06-15T06:48:28.714" v="1891" actId="1076"/>
          <ac:cxnSpMkLst>
            <pc:docMk/>
            <pc:sldMk cId="822623581" sldId="399"/>
            <ac:cxnSpMk id="22" creationId="{1C5799A5-1020-198D-9CE2-6469B2B0D1DE}"/>
          </ac:cxnSpMkLst>
        </pc:cxnChg>
        <pc:cxnChg chg="mod">
          <ac:chgData name="KIN TADAHIRO" userId="4bb28a92-a11f-4126-994d-0aee097b50c0" providerId="ADAL" clId="{57907938-BEDA-A14E-AC02-3E03EB06A190}" dt="2023-06-15T06:47:54.545" v="1890" actId="1038"/>
          <ac:cxnSpMkLst>
            <pc:docMk/>
            <pc:sldMk cId="822623581" sldId="399"/>
            <ac:cxnSpMk id="1029" creationId="{5F4695F6-140E-A675-3E5D-3927859D781E}"/>
          </ac:cxnSpMkLst>
        </pc:cxnChg>
        <pc:cxnChg chg="mod">
          <ac:chgData name="KIN TADAHIRO" userId="4bb28a92-a11f-4126-994d-0aee097b50c0" providerId="ADAL" clId="{57907938-BEDA-A14E-AC02-3E03EB06A190}" dt="2023-06-15T06:47:54.545" v="1890" actId="1038"/>
          <ac:cxnSpMkLst>
            <pc:docMk/>
            <pc:sldMk cId="822623581" sldId="399"/>
            <ac:cxnSpMk id="1030" creationId="{DD5E7EB5-A141-4347-EC9C-12C9BBA5777E}"/>
          </ac:cxnSpMkLst>
        </pc:cxnChg>
        <pc:cxnChg chg="mod">
          <ac:chgData name="KIN TADAHIRO" userId="4bb28a92-a11f-4126-994d-0aee097b50c0" providerId="ADAL" clId="{57907938-BEDA-A14E-AC02-3E03EB06A190}" dt="2023-06-15T06:47:54.545" v="1890" actId="1038"/>
          <ac:cxnSpMkLst>
            <pc:docMk/>
            <pc:sldMk cId="822623581" sldId="399"/>
            <ac:cxnSpMk id="1033" creationId="{352C7D8C-1299-CADF-9A2F-6019AA0F4353}"/>
          </ac:cxnSpMkLst>
        </pc:cxnChg>
        <pc:cxnChg chg="mod">
          <ac:chgData name="KIN TADAHIRO" userId="4bb28a92-a11f-4126-994d-0aee097b50c0" providerId="ADAL" clId="{57907938-BEDA-A14E-AC02-3E03EB06A190}" dt="2023-06-15T06:47:54.545" v="1890" actId="1038"/>
          <ac:cxnSpMkLst>
            <pc:docMk/>
            <pc:sldMk cId="822623581" sldId="399"/>
            <ac:cxnSpMk id="1034" creationId="{D9600242-6ED2-B75B-F272-23124C6DF53B}"/>
          </ac:cxnSpMkLst>
        </pc:cxnChg>
        <pc:cxnChg chg="mod">
          <ac:chgData name="KIN TADAHIRO" userId="4bb28a92-a11f-4126-994d-0aee097b50c0" providerId="ADAL" clId="{57907938-BEDA-A14E-AC02-3E03EB06A190}" dt="2023-06-15T06:47:54.545" v="1890" actId="1038"/>
          <ac:cxnSpMkLst>
            <pc:docMk/>
            <pc:sldMk cId="822623581" sldId="399"/>
            <ac:cxnSpMk id="1037" creationId="{997853A1-36E8-FBE6-BDF9-6314786F1828}"/>
          </ac:cxnSpMkLst>
        </pc:cxnChg>
        <pc:cxnChg chg="mod">
          <ac:chgData name="KIN TADAHIRO" userId="4bb28a92-a11f-4126-994d-0aee097b50c0" providerId="ADAL" clId="{57907938-BEDA-A14E-AC02-3E03EB06A190}" dt="2023-06-15T06:47:54.545" v="1890" actId="1038"/>
          <ac:cxnSpMkLst>
            <pc:docMk/>
            <pc:sldMk cId="822623581" sldId="399"/>
            <ac:cxnSpMk id="1038" creationId="{0E318932-47E9-87D1-3A0E-C71234AA8BAA}"/>
          </ac:cxnSpMkLst>
        </pc:cxnChg>
        <pc:cxnChg chg="mod">
          <ac:chgData name="KIN TADAHIRO" userId="4bb28a92-a11f-4126-994d-0aee097b50c0" providerId="ADAL" clId="{57907938-BEDA-A14E-AC02-3E03EB06A190}" dt="2023-06-15T06:47:54.545" v="1890" actId="1038"/>
          <ac:cxnSpMkLst>
            <pc:docMk/>
            <pc:sldMk cId="822623581" sldId="399"/>
            <ac:cxnSpMk id="1040" creationId="{DD139189-A17D-59BE-BDD8-3479E01D92A9}"/>
          </ac:cxnSpMkLst>
        </pc:cxnChg>
        <pc:cxnChg chg="mod">
          <ac:chgData name="KIN TADAHIRO" userId="4bb28a92-a11f-4126-994d-0aee097b50c0" providerId="ADAL" clId="{57907938-BEDA-A14E-AC02-3E03EB06A190}" dt="2023-06-15T06:47:54.545" v="1890" actId="1038"/>
          <ac:cxnSpMkLst>
            <pc:docMk/>
            <pc:sldMk cId="822623581" sldId="399"/>
            <ac:cxnSpMk id="1042" creationId="{3B230CDA-C408-EB55-8C3D-FEA5A6CABD49}"/>
          </ac:cxnSpMkLst>
        </pc:cxnChg>
      </pc:sldChg>
      <pc:sldChg chg="addSp delSp modSp add mod modAnim">
        <pc:chgData name="KIN TADAHIRO" userId="4bb28a92-a11f-4126-994d-0aee097b50c0" providerId="ADAL" clId="{57907938-BEDA-A14E-AC02-3E03EB06A190}" dt="2023-06-15T12:52:49.106" v="2384" actId="2711"/>
        <pc:sldMkLst>
          <pc:docMk/>
          <pc:sldMk cId="3914294792" sldId="400"/>
        </pc:sldMkLst>
        <pc:spChg chg="del">
          <ac:chgData name="KIN TADAHIRO" userId="4bb28a92-a11f-4126-994d-0aee097b50c0" providerId="ADAL" clId="{57907938-BEDA-A14E-AC02-3E03EB06A190}" dt="2023-06-15T12:35:42.959" v="1977" actId="478"/>
          <ac:spMkLst>
            <pc:docMk/>
            <pc:sldMk cId="3914294792" sldId="400"/>
            <ac:spMk id="6" creationId="{8672F8AB-DE68-422F-30B1-63D8A6A28711}"/>
          </ac:spMkLst>
        </pc:spChg>
        <pc:spChg chg="del">
          <ac:chgData name="KIN TADAHIRO" userId="4bb28a92-a11f-4126-994d-0aee097b50c0" providerId="ADAL" clId="{57907938-BEDA-A14E-AC02-3E03EB06A190}" dt="2023-06-15T12:35:42.959" v="1977" actId="478"/>
          <ac:spMkLst>
            <pc:docMk/>
            <pc:sldMk cId="3914294792" sldId="400"/>
            <ac:spMk id="7" creationId="{EFFB0C4E-A003-D783-DCB3-F4577BA31A78}"/>
          </ac:spMkLst>
        </pc:spChg>
        <pc:spChg chg="del">
          <ac:chgData name="KIN TADAHIRO" userId="4bb28a92-a11f-4126-994d-0aee097b50c0" providerId="ADAL" clId="{57907938-BEDA-A14E-AC02-3E03EB06A190}" dt="2023-06-15T12:35:42.959" v="1977" actId="478"/>
          <ac:spMkLst>
            <pc:docMk/>
            <pc:sldMk cId="3914294792" sldId="400"/>
            <ac:spMk id="8" creationId="{038B8089-4C5A-9328-C571-5893C3743539}"/>
          </ac:spMkLst>
        </pc:spChg>
        <pc:spChg chg="del">
          <ac:chgData name="KIN TADAHIRO" userId="4bb28a92-a11f-4126-994d-0aee097b50c0" providerId="ADAL" clId="{57907938-BEDA-A14E-AC02-3E03EB06A190}" dt="2023-06-15T12:35:42.959" v="1977" actId="478"/>
          <ac:spMkLst>
            <pc:docMk/>
            <pc:sldMk cId="3914294792" sldId="400"/>
            <ac:spMk id="9" creationId="{4178E3FD-DE60-361D-9AA7-50F8946E9970}"/>
          </ac:spMkLst>
        </pc:spChg>
        <pc:spChg chg="del">
          <ac:chgData name="KIN TADAHIRO" userId="4bb28a92-a11f-4126-994d-0aee097b50c0" providerId="ADAL" clId="{57907938-BEDA-A14E-AC02-3E03EB06A190}" dt="2023-06-15T12:35:42.959" v="1977" actId="478"/>
          <ac:spMkLst>
            <pc:docMk/>
            <pc:sldMk cId="3914294792" sldId="400"/>
            <ac:spMk id="10" creationId="{68AC8F13-91AD-6C67-ADE2-40E9F1E7FE67}"/>
          </ac:spMkLst>
        </pc:spChg>
        <pc:spChg chg="del">
          <ac:chgData name="KIN TADAHIRO" userId="4bb28a92-a11f-4126-994d-0aee097b50c0" providerId="ADAL" clId="{57907938-BEDA-A14E-AC02-3E03EB06A190}" dt="2023-06-15T12:35:42.959" v="1977" actId="478"/>
          <ac:spMkLst>
            <pc:docMk/>
            <pc:sldMk cId="3914294792" sldId="400"/>
            <ac:spMk id="11" creationId="{0B7DE659-B852-4143-BD79-3F1D86D8FEAA}"/>
          </ac:spMkLst>
        </pc:spChg>
        <pc:spChg chg="del">
          <ac:chgData name="KIN TADAHIRO" userId="4bb28a92-a11f-4126-994d-0aee097b50c0" providerId="ADAL" clId="{57907938-BEDA-A14E-AC02-3E03EB06A190}" dt="2023-06-15T12:35:42.959" v="1977" actId="478"/>
          <ac:spMkLst>
            <pc:docMk/>
            <pc:sldMk cId="3914294792" sldId="400"/>
            <ac:spMk id="35" creationId="{D56FD216-7D0B-DF7E-0A5F-00858923228F}"/>
          </ac:spMkLst>
        </pc:spChg>
        <pc:spChg chg="del">
          <ac:chgData name="KIN TADAHIRO" userId="4bb28a92-a11f-4126-994d-0aee097b50c0" providerId="ADAL" clId="{57907938-BEDA-A14E-AC02-3E03EB06A190}" dt="2023-06-15T12:35:42.959" v="1977" actId="478"/>
          <ac:spMkLst>
            <pc:docMk/>
            <pc:sldMk cId="3914294792" sldId="400"/>
            <ac:spMk id="36" creationId="{5A7BDE79-CD21-7562-653D-5CD749EF5401}"/>
          </ac:spMkLst>
        </pc:spChg>
        <pc:spChg chg="del">
          <ac:chgData name="KIN TADAHIRO" userId="4bb28a92-a11f-4126-994d-0aee097b50c0" providerId="ADAL" clId="{57907938-BEDA-A14E-AC02-3E03EB06A190}" dt="2023-06-15T12:35:42.959" v="1977" actId="478"/>
          <ac:spMkLst>
            <pc:docMk/>
            <pc:sldMk cId="3914294792" sldId="400"/>
            <ac:spMk id="38" creationId="{8E68065B-C94B-6488-EB01-426922056CB3}"/>
          </ac:spMkLst>
        </pc:spChg>
        <pc:spChg chg="del">
          <ac:chgData name="KIN TADAHIRO" userId="4bb28a92-a11f-4126-994d-0aee097b50c0" providerId="ADAL" clId="{57907938-BEDA-A14E-AC02-3E03EB06A190}" dt="2023-06-15T12:35:42.959" v="1977" actId="478"/>
          <ac:spMkLst>
            <pc:docMk/>
            <pc:sldMk cId="3914294792" sldId="400"/>
            <ac:spMk id="39" creationId="{16EF4A0A-5CC7-5D2F-34AF-B985C27FC974}"/>
          </ac:spMkLst>
        </pc:spChg>
        <pc:spChg chg="del">
          <ac:chgData name="KIN TADAHIRO" userId="4bb28a92-a11f-4126-994d-0aee097b50c0" providerId="ADAL" clId="{57907938-BEDA-A14E-AC02-3E03EB06A190}" dt="2023-06-15T12:35:42.959" v="1977" actId="478"/>
          <ac:spMkLst>
            <pc:docMk/>
            <pc:sldMk cId="3914294792" sldId="400"/>
            <ac:spMk id="40" creationId="{08B68F0A-E31E-59B2-29BA-E51D8B383A2C}"/>
          </ac:spMkLst>
        </pc:spChg>
        <pc:spChg chg="mod">
          <ac:chgData name="KIN TADAHIRO" userId="4bb28a92-a11f-4126-994d-0aee097b50c0" providerId="ADAL" clId="{57907938-BEDA-A14E-AC02-3E03EB06A190}" dt="2023-06-15T12:45:00.899" v="1980" actId="2085"/>
          <ac:spMkLst>
            <pc:docMk/>
            <pc:sldMk cId="3914294792" sldId="400"/>
            <ac:spMk id="51" creationId="{BFCF5F0B-A3D2-A420-BA7C-F4C0C3D2E1CB}"/>
          </ac:spMkLst>
        </pc:spChg>
        <pc:spChg chg="mod">
          <ac:chgData name="KIN TADAHIRO" userId="4bb28a92-a11f-4126-994d-0aee097b50c0" providerId="ADAL" clId="{57907938-BEDA-A14E-AC02-3E03EB06A190}" dt="2023-06-15T12:49:32.942" v="2359" actId="1076"/>
          <ac:spMkLst>
            <pc:docMk/>
            <pc:sldMk cId="3914294792" sldId="400"/>
            <ac:spMk id="52" creationId="{664B0393-7FDA-4FF1-0886-81B7E2B5919A}"/>
          </ac:spMkLst>
        </pc:spChg>
        <pc:spChg chg="del mod">
          <ac:chgData name="KIN TADAHIRO" userId="4bb28a92-a11f-4126-994d-0aee097b50c0" providerId="ADAL" clId="{57907938-BEDA-A14E-AC02-3E03EB06A190}" dt="2023-06-15T12:51:20.909" v="2381" actId="478"/>
          <ac:spMkLst>
            <pc:docMk/>
            <pc:sldMk cId="3914294792" sldId="400"/>
            <ac:spMk id="55" creationId="{DDF2410B-48E6-C756-3731-151EB263B095}"/>
          </ac:spMkLst>
        </pc:spChg>
        <pc:spChg chg="del mod">
          <ac:chgData name="KIN TADAHIRO" userId="4bb28a92-a11f-4126-994d-0aee097b50c0" providerId="ADAL" clId="{57907938-BEDA-A14E-AC02-3E03EB06A190}" dt="2023-06-15T12:48:42.523" v="2348" actId="21"/>
          <ac:spMkLst>
            <pc:docMk/>
            <pc:sldMk cId="3914294792" sldId="400"/>
            <ac:spMk id="57" creationId="{AA7B791D-18A6-D373-A3D5-B440D9B3FF52}"/>
          </ac:spMkLst>
        </pc:spChg>
        <pc:spChg chg="del mod">
          <ac:chgData name="KIN TADAHIRO" userId="4bb28a92-a11f-4126-994d-0aee097b50c0" providerId="ADAL" clId="{57907938-BEDA-A14E-AC02-3E03EB06A190}" dt="2023-06-15T12:49:17.777" v="2358" actId="478"/>
          <ac:spMkLst>
            <pc:docMk/>
            <pc:sldMk cId="3914294792" sldId="400"/>
            <ac:spMk id="58" creationId="{8D3191A9-86DD-B03D-5564-039B91CE0A5D}"/>
          </ac:spMkLst>
        </pc:spChg>
        <pc:spChg chg="add del mod">
          <ac:chgData name="KIN TADAHIRO" userId="4bb28a92-a11f-4126-994d-0aee097b50c0" providerId="ADAL" clId="{57907938-BEDA-A14E-AC02-3E03EB06A190}" dt="2023-06-15T12:48:06.479" v="2339" actId="478"/>
          <ac:spMkLst>
            <pc:docMk/>
            <pc:sldMk cId="3914294792" sldId="400"/>
            <ac:spMk id="59" creationId="{CFB66352-6C98-0502-FD81-2ABA038EC200}"/>
          </ac:spMkLst>
        </pc:spChg>
        <pc:spChg chg="add mod">
          <ac:chgData name="KIN TADAHIRO" userId="4bb28a92-a11f-4126-994d-0aee097b50c0" providerId="ADAL" clId="{57907938-BEDA-A14E-AC02-3E03EB06A190}" dt="2023-06-15T12:48:05.068" v="2338" actId="571"/>
          <ac:spMkLst>
            <pc:docMk/>
            <pc:sldMk cId="3914294792" sldId="400"/>
            <ac:spMk id="60" creationId="{89E18053-83AD-C9C6-EF58-650F282D97A1}"/>
          </ac:spMkLst>
        </pc:spChg>
        <pc:spChg chg="mod">
          <ac:chgData name="KIN TADAHIRO" userId="4bb28a92-a11f-4126-994d-0aee097b50c0" providerId="ADAL" clId="{57907938-BEDA-A14E-AC02-3E03EB06A190}" dt="2023-06-15T12:48:12.302" v="2341" actId="571"/>
          <ac:spMkLst>
            <pc:docMk/>
            <pc:sldMk cId="3914294792" sldId="400"/>
            <ac:spMk id="1028" creationId="{7A61BFA7-502D-C499-929F-2588F7BF1162}"/>
          </ac:spMkLst>
        </pc:spChg>
        <pc:spChg chg="mod">
          <ac:chgData name="KIN TADAHIRO" userId="4bb28a92-a11f-4126-994d-0aee097b50c0" providerId="ADAL" clId="{57907938-BEDA-A14E-AC02-3E03EB06A190}" dt="2023-06-15T12:48:12.302" v="2341" actId="571"/>
          <ac:spMkLst>
            <pc:docMk/>
            <pc:sldMk cId="3914294792" sldId="400"/>
            <ac:spMk id="1048" creationId="{CF34D138-F0DE-4963-9D20-E7379DB82651}"/>
          </ac:spMkLst>
        </pc:spChg>
        <pc:spChg chg="del">
          <ac:chgData name="KIN TADAHIRO" userId="4bb28a92-a11f-4126-994d-0aee097b50c0" providerId="ADAL" clId="{57907938-BEDA-A14E-AC02-3E03EB06A190}" dt="2023-06-15T12:35:42.959" v="1977" actId="478"/>
          <ac:spMkLst>
            <pc:docMk/>
            <pc:sldMk cId="3914294792" sldId="400"/>
            <ac:spMk id="1049" creationId="{6E8C4D53-2DCE-C87E-223F-5B369FC3AD04}"/>
          </ac:spMkLst>
        </pc:spChg>
        <pc:spChg chg="mod">
          <ac:chgData name="KIN TADAHIRO" userId="4bb28a92-a11f-4126-994d-0aee097b50c0" providerId="ADAL" clId="{57907938-BEDA-A14E-AC02-3E03EB06A190}" dt="2023-06-15T12:48:12.302" v="2341" actId="571"/>
          <ac:spMkLst>
            <pc:docMk/>
            <pc:sldMk cId="3914294792" sldId="400"/>
            <ac:spMk id="1050" creationId="{B4B1E02F-0AFB-6B40-4D8C-3E3C603E55FD}"/>
          </ac:spMkLst>
        </pc:spChg>
        <pc:spChg chg="add del mod">
          <ac:chgData name="KIN TADAHIRO" userId="4bb28a92-a11f-4126-994d-0aee097b50c0" providerId="ADAL" clId="{57907938-BEDA-A14E-AC02-3E03EB06A190}" dt="2023-06-15T12:48:54.968" v="2353" actId="478"/>
          <ac:spMkLst>
            <pc:docMk/>
            <pc:sldMk cId="3914294792" sldId="400"/>
            <ac:spMk id="1052" creationId="{0E4E9C6C-9146-A043-FCE6-982C0DB1DB6C}"/>
          </ac:spMkLst>
        </pc:spChg>
        <pc:spChg chg="add mod">
          <ac:chgData name="KIN TADAHIRO" userId="4bb28a92-a11f-4126-994d-0aee097b50c0" providerId="ADAL" clId="{57907938-BEDA-A14E-AC02-3E03EB06A190}" dt="2023-06-15T12:50:20.845" v="2371" actId="166"/>
          <ac:spMkLst>
            <pc:docMk/>
            <pc:sldMk cId="3914294792" sldId="400"/>
            <ac:spMk id="1054" creationId="{FD301F97-F0DC-0B11-5DF1-8D0E1D18A32F}"/>
          </ac:spMkLst>
        </pc:spChg>
        <pc:spChg chg="add mod">
          <ac:chgData name="KIN TADAHIRO" userId="4bb28a92-a11f-4126-994d-0aee097b50c0" providerId="ADAL" clId="{57907938-BEDA-A14E-AC02-3E03EB06A190}" dt="2023-06-15T12:52:49.106" v="2384" actId="2711"/>
          <ac:spMkLst>
            <pc:docMk/>
            <pc:sldMk cId="3914294792" sldId="400"/>
            <ac:spMk id="1055" creationId="{76509ADB-FAA8-A2C9-D21E-455E89415CE3}"/>
          </ac:spMkLst>
        </pc:spChg>
        <pc:spChg chg="mod">
          <ac:chgData name="KIN TADAHIRO" userId="4bb28a92-a11f-4126-994d-0aee097b50c0" providerId="ADAL" clId="{57907938-BEDA-A14E-AC02-3E03EB06A190}" dt="2023-06-15T12:50:11.910" v="2368" actId="571"/>
          <ac:spMkLst>
            <pc:docMk/>
            <pc:sldMk cId="3914294792" sldId="400"/>
            <ac:spMk id="1058" creationId="{12D68D26-C1CF-8041-7C84-39202F770D4C}"/>
          </ac:spMkLst>
        </pc:spChg>
        <pc:spChg chg="del mod">
          <ac:chgData name="KIN TADAHIRO" userId="4bb28a92-a11f-4126-994d-0aee097b50c0" providerId="ADAL" clId="{57907938-BEDA-A14E-AC02-3E03EB06A190}" dt="2023-06-15T12:50:25.030" v="2372" actId="478"/>
          <ac:spMkLst>
            <pc:docMk/>
            <pc:sldMk cId="3914294792" sldId="400"/>
            <ac:spMk id="1059" creationId="{2E802FFE-45F2-573B-BEAB-7937EAD61DF6}"/>
          </ac:spMkLst>
        </pc:spChg>
        <pc:spChg chg="add del mod">
          <ac:chgData name="KIN TADAHIRO" userId="4bb28a92-a11f-4126-994d-0aee097b50c0" providerId="ADAL" clId="{57907938-BEDA-A14E-AC02-3E03EB06A190}" dt="2023-06-15T12:51:17.567" v="2380" actId="478"/>
          <ac:spMkLst>
            <pc:docMk/>
            <pc:sldMk cId="3914294792" sldId="400"/>
            <ac:spMk id="1063" creationId="{7817BFA3-B06E-9211-949A-513182F2264B}"/>
          </ac:spMkLst>
        </pc:spChg>
        <pc:grpChg chg="add mod">
          <ac:chgData name="KIN TADAHIRO" userId="4bb28a92-a11f-4126-994d-0aee097b50c0" providerId="ADAL" clId="{57907938-BEDA-A14E-AC02-3E03EB06A190}" dt="2023-06-15T12:42:32.399" v="1978"/>
          <ac:grpSpMkLst>
            <pc:docMk/>
            <pc:sldMk cId="3914294792" sldId="400"/>
            <ac:grpSpMk id="4" creationId="{7E465CEE-F135-B6E9-1399-6E8D71DC5185}"/>
          </ac:grpSpMkLst>
        </pc:grpChg>
        <pc:grpChg chg="del">
          <ac:chgData name="KIN TADAHIRO" userId="4bb28a92-a11f-4126-994d-0aee097b50c0" providerId="ADAL" clId="{57907938-BEDA-A14E-AC02-3E03EB06A190}" dt="2023-06-15T12:35:42.959" v="1977" actId="478"/>
          <ac:grpSpMkLst>
            <pc:docMk/>
            <pc:sldMk cId="3914294792" sldId="400"/>
            <ac:grpSpMk id="12" creationId="{94E637D4-9401-FA44-539D-50886D4FE6DD}"/>
          </ac:grpSpMkLst>
        </pc:grpChg>
        <pc:grpChg chg="del">
          <ac:chgData name="KIN TADAHIRO" userId="4bb28a92-a11f-4126-994d-0aee097b50c0" providerId="ADAL" clId="{57907938-BEDA-A14E-AC02-3E03EB06A190}" dt="2023-06-15T12:35:42.959" v="1977" actId="478"/>
          <ac:grpSpMkLst>
            <pc:docMk/>
            <pc:sldMk cId="3914294792" sldId="400"/>
            <ac:grpSpMk id="28" creationId="{E2EF51A2-BE2D-9578-318B-3EE74B0940C1}"/>
          </ac:grpSpMkLst>
        </pc:grpChg>
        <pc:grpChg chg="del">
          <ac:chgData name="KIN TADAHIRO" userId="4bb28a92-a11f-4126-994d-0aee097b50c0" providerId="ADAL" clId="{57907938-BEDA-A14E-AC02-3E03EB06A190}" dt="2023-06-15T12:35:42.959" v="1977" actId="478"/>
          <ac:grpSpMkLst>
            <pc:docMk/>
            <pc:sldMk cId="3914294792" sldId="400"/>
            <ac:grpSpMk id="42" creationId="{AA12E53C-8412-B800-15E7-2B72EB22764F}"/>
          </ac:grpSpMkLst>
        </pc:grpChg>
        <pc:grpChg chg="add mod">
          <ac:chgData name="KIN TADAHIRO" userId="4bb28a92-a11f-4126-994d-0aee097b50c0" providerId="ADAL" clId="{57907938-BEDA-A14E-AC02-3E03EB06A190}" dt="2023-06-15T12:51:15.435" v="2379" actId="571"/>
          <ac:grpSpMkLst>
            <pc:docMk/>
            <pc:sldMk cId="3914294792" sldId="400"/>
            <ac:grpSpMk id="54" creationId="{F7D9E09D-2771-BB30-1520-D5CAA6A1A7F5}"/>
          </ac:grpSpMkLst>
        </pc:grpChg>
        <pc:grpChg chg="add mod">
          <ac:chgData name="KIN TADAHIRO" userId="4bb28a92-a11f-4126-994d-0aee097b50c0" providerId="ADAL" clId="{57907938-BEDA-A14E-AC02-3E03EB06A190}" dt="2023-06-15T12:48:12.302" v="2341" actId="571"/>
          <ac:grpSpMkLst>
            <pc:docMk/>
            <pc:sldMk cId="3914294792" sldId="400"/>
            <ac:grpSpMk id="1026" creationId="{0F4E9ACC-A145-57F6-C807-F5165F777C60}"/>
          </ac:grpSpMkLst>
        </pc:grpChg>
        <pc:grpChg chg="add mod">
          <ac:chgData name="KIN TADAHIRO" userId="4bb28a92-a11f-4126-994d-0aee097b50c0" providerId="ADAL" clId="{57907938-BEDA-A14E-AC02-3E03EB06A190}" dt="2023-06-15T12:51:29.906" v="2382" actId="1076"/>
          <ac:grpSpMkLst>
            <pc:docMk/>
            <pc:sldMk cId="3914294792" sldId="400"/>
            <ac:grpSpMk id="1056" creationId="{AE684699-1843-E4EE-D8BB-E43D06493A49}"/>
          </ac:grpSpMkLst>
        </pc:grpChg>
        <pc:picChg chg="del">
          <ac:chgData name="KIN TADAHIRO" userId="4bb28a92-a11f-4126-994d-0aee097b50c0" providerId="ADAL" clId="{57907938-BEDA-A14E-AC02-3E03EB06A190}" dt="2023-06-15T12:35:42.959" v="1977" actId="478"/>
          <ac:picMkLst>
            <pc:docMk/>
            <pc:sldMk cId="3914294792" sldId="400"/>
            <ac:picMk id="33" creationId="{79DD94E0-639E-4C96-836B-52F11BDC3A10}"/>
          </ac:picMkLst>
        </pc:picChg>
        <pc:picChg chg="del">
          <ac:chgData name="KIN TADAHIRO" userId="4bb28a92-a11f-4126-994d-0aee097b50c0" providerId="ADAL" clId="{57907938-BEDA-A14E-AC02-3E03EB06A190}" dt="2023-06-15T12:35:42.959" v="1977" actId="478"/>
          <ac:picMkLst>
            <pc:docMk/>
            <pc:sldMk cId="3914294792" sldId="400"/>
            <ac:picMk id="34" creationId="{93823D6B-8555-32D6-A8F4-DFCE0CDE5941}"/>
          </ac:picMkLst>
        </pc:picChg>
        <pc:picChg chg="del">
          <ac:chgData name="KIN TADAHIRO" userId="4bb28a92-a11f-4126-994d-0aee097b50c0" providerId="ADAL" clId="{57907938-BEDA-A14E-AC02-3E03EB06A190}" dt="2023-06-15T12:35:42.959" v="1977" actId="478"/>
          <ac:picMkLst>
            <pc:docMk/>
            <pc:sldMk cId="3914294792" sldId="400"/>
            <ac:picMk id="37" creationId="{D7D2D3A0-6634-6853-1275-BFAA2CB3C0A7}"/>
          </ac:picMkLst>
        </pc:picChg>
        <pc:picChg chg="mod">
          <ac:chgData name="KIN TADAHIRO" userId="4bb28a92-a11f-4126-994d-0aee097b50c0" providerId="ADAL" clId="{57907938-BEDA-A14E-AC02-3E03EB06A190}" dt="2023-06-15T12:42:32.399" v="1978"/>
          <ac:picMkLst>
            <pc:docMk/>
            <pc:sldMk cId="3914294792" sldId="400"/>
            <ac:picMk id="53" creationId="{CD457143-A86C-CF47-3738-DEEA085C7309}"/>
          </ac:picMkLst>
        </pc:picChg>
        <pc:picChg chg="mod modCrop">
          <ac:chgData name="KIN TADAHIRO" userId="4bb28a92-a11f-4126-994d-0aee097b50c0" providerId="ADAL" clId="{57907938-BEDA-A14E-AC02-3E03EB06A190}" dt="2023-06-15T12:51:15.435" v="2379" actId="571"/>
          <ac:picMkLst>
            <pc:docMk/>
            <pc:sldMk cId="3914294792" sldId="400"/>
            <ac:picMk id="56" creationId="{32DC78D2-3D28-5D08-3993-EF02010C17A1}"/>
          </ac:picMkLst>
        </pc:picChg>
        <pc:picChg chg="mod">
          <ac:chgData name="KIN TADAHIRO" userId="4bb28a92-a11f-4126-994d-0aee097b50c0" providerId="ADAL" clId="{57907938-BEDA-A14E-AC02-3E03EB06A190}" dt="2023-06-15T12:48:12.302" v="2341" actId="571"/>
          <ac:picMkLst>
            <pc:docMk/>
            <pc:sldMk cId="3914294792" sldId="400"/>
            <ac:picMk id="1047" creationId="{54BC541B-0585-9C75-ACC2-1CF86B9A0840}"/>
          </ac:picMkLst>
        </pc:picChg>
        <pc:picChg chg="add del mod modCrop">
          <ac:chgData name="KIN TADAHIRO" userId="4bb28a92-a11f-4126-994d-0aee097b50c0" providerId="ADAL" clId="{57907938-BEDA-A14E-AC02-3E03EB06A190}" dt="2023-06-15T12:48:58.251" v="2354" actId="478"/>
          <ac:picMkLst>
            <pc:docMk/>
            <pc:sldMk cId="3914294792" sldId="400"/>
            <ac:picMk id="1051" creationId="{49D2ED68-BC4E-F5E7-8D28-0AD19E57EA24}"/>
          </ac:picMkLst>
        </pc:picChg>
        <pc:picChg chg="add mod">
          <ac:chgData name="KIN TADAHIRO" userId="4bb28a92-a11f-4126-994d-0aee097b50c0" providerId="ADAL" clId="{57907938-BEDA-A14E-AC02-3E03EB06A190}" dt="2023-06-15T12:50:20.845" v="2371" actId="166"/>
          <ac:picMkLst>
            <pc:docMk/>
            <pc:sldMk cId="3914294792" sldId="400"/>
            <ac:picMk id="1053" creationId="{4523C832-B0BC-AA99-7704-25A97DE80D33}"/>
          </ac:picMkLst>
        </pc:picChg>
        <pc:picChg chg="del mod">
          <ac:chgData name="KIN TADAHIRO" userId="4bb28a92-a11f-4126-994d-0aee097b50c0" providerId="ADAL" clId="{57907938-BEDA-A14E-AC02-3E03EB06A190}" dt="2023-06-15T12:50:13.317" v="2369" actId="478"/>
          <ac:picMkLst>
            <pc:docMk/>
            <pc:sldMk cId="3914294792" sldId="400"/>
            <ac:picMk id="1060" creationId="{F27B1EC3-74AE-AB4C-6AEF-9CD5A0906FDE}"/>
          </ac:picMkLst>
        </pc:picChg>
        <pc:picChg chg="add mod">
          <ac:chgData name="KIN TADAHIRO" userId="4bb28a92-a11f-4126-994d-0aee097b50c0" providerId="ADAL" clId="{57907938-BEDA-A14E-AC02-3E03EB06A190}" dt="2023-06-15T12:49:45.578" v="2362" actId="571"/>
          <ac:picMkLst>
            <pc:docMk/>
            <pc:sldMk cId="3914294792" sldId="400"/>
            <ac:picMk id="1061" creationId="{683FF470-DD62-A832-898A-3D2FD73D1931}"/>
          </ac:picMkLst>
        </pc:picChg>
        <pc:picChg chg="add mod">
          <ac:chgData name="KIN TADAHIRO" userId="4bb28a92-a11f-4126-994d-0aee097b50c0" providerId="ADAL" clId="{57907938-BEDA-A14E-AC02-3E03EB06A190}" dt="2023-06-15T12:50:11.910" v="2368" actId="571"/>
          <ac:picMkLst>
            <pc:docMk/>
            <pc:sldMk cId="3914294792" sldId="400"/>
            <ac:picMk id="1062" creationId="{70224A32-CBD7-EE5E-5F7B-D978C513BD98}"/>
          </ac:picMkLst>
        </pc:picChg>
        <pc:cxnChg chg="mod">
          <ac:chgData name="KIN TADAHIRO" userId="4bb28a92-a11f-4126-994d-0aee097b50c0" providerId="ADAL" clId="{57907938-BEDA-A14E-AC02-3E03EB06A190}" dt="2023-06-15T12:42:32.399" v="1978"/>
          <ac:cxnSpMkLst>
            <pc:docMk/>
            <pc:sldMk cId="3914294792" sldId="400"/>
            <ac:cxnSpMk id="41" creationId="{E280ECCD-1839-64C8-8268-EA955C7C5E16}"/>
          </ac:cxnSpMkLst>
        </pc:cxnChg>
        <pc:cxnChg chg="mod">
          <ac:chgData name="KIN TADAHIRO" userId="4bb28a92-a11f-4126-994d-0aee097b50c0" providerId="ADAL" clId="{57907938-BEDA-A14E-AC02-3E03EB06A190}" dt="2023-06-15T12:50:11.910" v="2368" actId="571"/>
          <ac:cxnSpMkLst>
            <pc:docMk/>
            <pc:sldMk cId="3914294792" sldId="400"/>
            <ac:cxnSpMk id="1057" creationId="{A9E6A3DD-F635-C714-1A5E-108967B6C118}"/>
          </ac:cxnSpMkLst>
        </pc:cxnChg>
      </pc:sldChg>
      <pc:sldChg chg="del">
        <pc:chgData name="KIN TADAHIRO" userId="4bb28a92-a11f-4126-994d-0aee097b50c0" providerId="ADAL" clId="{57907938-BEDA-A14E-AC02-3E03EB06A190}" dt="2023-06-14T02:11:53.491" v="468" actId="2696"/>
        <pc:sldMkLst>
          <pc:docMk/>
          <pc:sldMk cId="3963848875" sldId="400"/>
        </pc:sldMkLst>
      </pc:sldChg>
      <pc:sldChg chg="del">
        <pc:chgData name="KIN TADAHIRO" userId="4bb28a92-a11f-4126-994d-0aee097b50c0" providerId="ADAL" clId="{57907938-BEDA-A14E-AC02-3E03EB06A190}" dt="2023-06-14T02:11:53.498" v="471" actId="2696"/>
        <pc:sldMkLst>
          <pc:docMk/>
          <pc:sldMk cId="2535383600" sldId="401"/>
        </pc:sldMkLst>
      </pc:sldChg>
      <pc:sldChg chg="addSp delSp modSp add mod delAnim">
        <pc:chgData name="KIN TADAHIRO" userId="4bb28a92-a11f-4126-994d-0aee097b50c0" providerId="ADAL" clId="{57907938-BEDA-A14E-AC02-3E03EB06A190}" dt="2023-06-16T13:03:31.903" v="8695" actId="1076"/>
        <pc:sldMkLst>
          <pc:docMk/>
          <pc:sldMk cId="2541887594" sldId="401"/>
        </pc:sldMkLst>
        <pc:spChg chg="add mod">
          <ac:chgData name="KIN TADAHIRO" userId="4bb28a92-a11f-4126-994d-0aee097b50c0" providerId="ADAL" clId="{57907938-BEDA-A14E-AC02-3E03EB06A190}" dt="2023-06-16T12:46:15.087" v="7978" actId="1076"/>
          <ac:spMkLst>
            <pc:docMk/>
            <pc:sldMk cId="2541887594" sldId="401"/>
            <ac:spMk id="4" creationId="{F474C32E-7624-496E-71B8-74D39094691E}"/>
          </ac:spMkLst>
        </pc:spChg>
        <pc:spChg chg="del mod">
          <ac:chgData name="KIN TADAHIRO" userId="4bb28a92-a11f-4126-994d-0aee097b50c0" providerId="ADAL" clId="{57907938-BEDA-A14E-AC02-3E03EB06A190}" dt="2023-06-16T07:37:34.101" v="7505" actId="478"/>
          <ac:spMkLst>
            <pc:docMk/>
            <pc:sldMk cId="2541887594" sldId="401"/>
            <ac:spMk id="5" creationId="{329CEF16-DCC8-CBA5-BFAA-63800E9C93A3}"/>
          </ac:spMkLst>
        </pc:spChg>
        <pc:spChg chg="add del mod">
          <ac:chgData name="KIN TADAHIRO" userId="4bb28a92-a11f-4126-994d-0aee097b50c0" providerId="ADAL" clId="{57907938-BEDA-A14E-AC02-3E03EB06A190}" dt="2023-06-16T07:38:19.951" v="7514" actId="478"/>
          <ac:spMkLst>
            <pc:docMk/>
            <pc:sldMk cId="2541887594" sldId="401"/>
            <ac:spMk id="6" creationId="{9E45A542-7A1A-4F3C-7FD8-4069111305B1}"/>
          </ac:spMkLst>
        </pc:spChg>
        <pc:spChg chg="add mod">
          <ac:chgData name="KIN TADAHIRO" userId="4bb28a92-a11f-4126-994d-0aee097b50c0" providerId="ADAL" clId="{57907938-BEDA-A14E-AC02-3E03EB06A190}" dt="2023-06-16T13:03:31.903" v="8695" actId="1076"/>
          <ac:spMkLst>
            <pc:docMk/>
            <pc:sldMk cId="2541887594" sldId="401"/>
            <ac:spMk id="7" creationId="{7F5B5C39-8209-26ED-11AE-9298A387BAA1}"/>
          </ac:spMkLst>
        </pc:spChg>
        <pc:spChg chg="add del mod">
          <ac:chgData name="KIN TADAHIRO" userId="4bb28a92-a11f-4126-994d-0aee097b50c0" providerId="ADAL" clId="{57907938-BEDA-A14E-AC02-3E03EB06A190}" dt="2023-06-16T07:03:59.733" v="7191" actId="478"/>
          <ac:spMkLst>
            <pc:docMk/>
            <pc:sldMk cId="2541887594" sldId="401"/>
            <ac:spMk id="8" creationId="{85468C11-A0A2-CBCA-27CB-CC8181207F13}"/>
          </ac:spMkLst>
        </pc:spChg>
        <pc:spChg chg="add del mod">
          <ac:chgData name="KIN TADAHIRO" userId="4bb28a92-a11f-4126-994d-0aee097b50c0" providerId="ADAL" clId="{57907938-BEDA-A14E-AC02-3E03EB06A190}" dt="2023-06-16T07:04:09.156" v="7194" actId="478"/>
          <ac:spMkLst>
            <pc:docMk/>
            <pc:sldMk cId="2541887594" sldId="401"/>
            <ac:spMk id="9" creationId="{2D60E8F2-20C0-6773-66B9-F3066DBB0B36}"/>
          </ac:spMkLst>
        </pc:spChg>
        <pc:spChg chg="add del mod">
          <ac:chgData name="KIN TADAHIRO" userId="4bb28a92-a11f-4126-994d-0aee097b50c0" providerId="ADAL" clId="{57907938-BEDA-A14E-AC02-3E03EB06A190}" dt="2023-06-16T07:04:09.156" v="7194" actId="478"/>
          <ac:spMkLst>
            <pc:docMk/>
            <pc:sldMk cId="2541887594" sldId="401"/>
            <ac:spMk id="10" creationId="{BE5B0716-ED3E-2EAB-0FAE-619BCCC7FAE1}"/>
          </ac:spMkLst>
        </pc:spChg>
        <pc:spChg chg="add del mod">
          <ac:chgData name="KIN TADAHIRO" userId="4bb28a92-a11f-4126-994d-0aee097b50c0" providerId="ADAL" clId="{57907938-BEDA-A14E-AC02-3E03EB06A190}" dt="2023-06-16T12:46:05.953" v="7977" actId="478"/>
          <ac:spMkLst>
            <pc:docMk/>
            <pc:sldMk cId="2541887594" sldId="401"/>
            <ac:spMk id="11" creationId="{8398CEA6-14BA-ED01-6E1F-2D2422208B04}"/>
          </ac:spMkLst>
        </pc:spChg>
        <pc:spChg chg="add mod">
          <ac:chgData name="KIN TADAHIRO" userId="4bb28a92-a11f-4126-994d-0aee097b50c0" providerId="ADAL" clId="{57907938-BEDA-A14E-AC02-3E03EB06A190}" dt="2023-06-16T07:38:40.372" v="7528" actId="14100"/>
          <ac:spMkLst>
            <pc:docMk/>
            <pc:sldMk cId="2541887594" sldId="401"/>
            <ac:spMk id="12" creationId="{621BB4FD-89BA-5CB3-EB60-B4AE23ACF783}"/>
          </ac:spMkLst>
        </pc:spChg>
        <pc:spChg chg="add mod">
          <ac:chgData name="KIN TADAHIRO" userId="4bb28a92-a11f-4126-994d-0aee097b50c0" providerId="ADAL" clId="{57907938-BEDA-A14E-AC02-3E03EB06A190}" dt="2023-06-16T12:46:20.035" v="7979" actId="1076"/>
          <ac:spMkLst>
            <pc:docMk/>
            <pc:sldMk cId="2541887594" sldId="401"/>
            <ac:spMk id="13" creationId="{5A89F653-02E4-0414-DAA9-6F25CDC7D6CD}"/>
          </ac:spMkLst>
        </pc:spChg>
        <pc:spChg chg="del">
          <ac:chgData name="KIN TADAHIRO" userId="4bb28a92-a11f-4126-994d-0aee097b50c0" providerId="ADAL" clId="{57907938-BEDA-A14E-AC02-3E03EB06A190}" dt="2023-06-15T12:55:00.969" v="2474" actId="478"/>
          <ac:spMkLst>
            <pc:docMk/>
            <pc:sldMk cId="2541887594" sldId="401"/>
            <ac:spMk id="60" creationId="{89E18053-83AD-C9C6-EF58-650F282D97A1}"/>
          </ac:spMkLst>
        </pc:spChg>
        <pc:spChg chg="del">
          <ac:chgData name="KIN TADAHIRO" userId="4bb28a92-a11f-4126-994d-0aee097b50c0" providerId="ADAL" clId="{57907938-BEDA-A14E-AC02-3E03EB06A190}" dt="2023-06-15T12:55:00.969" v="2474" actId="478"/>
          <ac:spMkLst>
            <pc:docMk/>
            <pc:sldMk cId="2541887594" sldId="401"/>
            <ac:spMk id="1054" creationId="{FD301F97-F0DC-0B11-5DF1-8D0E1D18A32F}"/>
          </ac:spMkLst>
        </pc:spChg>
        <pc:grpChg chg="del">
          <ac:chgData name="KIN TADAHIRO" userId="4bb28a92-a11f-4126-994d-0aee097b50c0" providerId="ADAL" clId="{57907938-BEDA-A14E-AC02-3E03EB06A190}" dt="2023-06-15T12:55:00.969" v="2474" actId="478"/>
          <ac:grpSpMkLst>
            <pc:docMk/>
            <pc:sldMk cId="2541887594" sldId="401"/>
            <ac:grpSpMk id="4" creationId="{7E465CEE-F135-B6E9-1399-6E8D71DC5185}"/>
          </ac:grpSpMkLst>
        </pc:grpChg>
        <pc:grpChg chg="del mod">
          <ac:chgData name="KIN TADAHIRO" userId="4bb28a92-a11f-4126-994d-0aee097b50c0" providerId="ADAL" clId="{57907938-BEDA-A14E-AC02-3E03EB06A190}" dt="2023-06-15T12:55:00.969" v="2474" actId="478"/>
          <ac:grpSpMkLst>
            <pc:docMk/>
            <pc:sldMk cId="2541887594" sldId="401"/>
            <ac:grpSpMk id="54" creationId="{F7D9E09D-2771-BB30-1520-D5CAA6A1A7F5}"/>
          </ac:grpSpMkLst>
        </pc:grpChg>
        <pc:grpChg chg="del">
          <ac:chgData name="KIN TADAHIRO" userId="4bb28a92-a11f-4126-994d-0aee097b50c0" providerId="ADAL" clId="{57907938-BEDA-A14E-AC02-3E03EB06A190}" dt="2023-06-15T12:55:00.969" v="2474" actId="478"/>
          <ac:grpSpMkLst>
            <pc:docMk/>
            <pc:sldMk cId="2541887594" sldId="401"/>
            <ac:grpSpMk id="1056" creationId="{AE684699-1843-E4EE-D8BB-E43D06493A49}"/>
          </ac:grpSpMkLst>
        </pc:grpChg>
        <pc:picChg chg="del">
          <ac:chgData name="KIN TADAHIRO" userId="4bb28a92-a11f-4126-994d-0aee097b50c0" providerId="ADAL" clId="{57907938-BEDA-A14E-AC02-3E03EB06A190}" dt="2023-06-15T12:55:00.969" v="2474" actId="478"/>
          <ac:picMkLst>
            <pc:docMk/>
            <pc:sldMk cId="2541887594" sldId="401"/>
            <ac:picMk id="1053" creationId="{4523C832-B0BC-AA99-7704-25A97DE80D33}"/>
          </ac:picMkLst>
        </pc:picChg>
      </pc:sldChg>
      <pc:sldChg chg="del">
        <pc:chgData name="KIN TADAHIRO" userId="4bb28a92-a11f-4126-994d-0aee097b50c0" providerId="ADAL" clId="{57907938-BEDA-A14E-AC02-3E03EB06A190}" dt="2023-06-14T02:11:53.531" v="474" actId="2696"/>
        <pc:sldMkLst>
          <pc:docMk/>
          <pc:sldMk cId="2620121267" sldId="402"/>
        </pc:sldMkLst>
      </pc:sldChg>
      <pc:sldChg chg="addSp delSp modSp add mod">
        <pc:chgData name="KIN TADAHIRO" userId="4bb28a92-a11f-4126-994d-0aee097b50c0" providerId="ADAL" clId="{57907938-BEDA-A14E-AC02-3E03EB06A190}" dt="2023-06-16T08:01:14.284" v="7550" actId="14100"/>
        <pc:sldMkLst>
          <pc:docMk/>
          <pc:sldMk cId="3453558077" sldId="402"/>
        </pc:sldMkLst>
        <pc:spChg chg="add del mod">
          <ac:chgData name="KIN TADAHIRO" userId="4bb28a92-a11f-4126-994d-0aee097b50c0" providerId="ADAL" clId="{57907938-BEDA-A14E-AC02-3E03EB06A190}" dt="2023-06-16T08:00:34.528" v="7540" actId="478"/>
          <ac:spMkLst>
            <pc:docMk/>
            <pc:sldMk cId="3453558077" sldId="402"/>
            <ac:spMk id="5" creationId="{05FEB4B5-8998-2946-D35C-DDAEF3BCD37D}"/>
          </ac:spMkLst>
        </pc:spChg>
        <pc:spChg chg="mod">
          <ac:chgData name="KIN TADAHIRO" userId="4bb28a92-a11f-4126-994d-0aee097b50c0" providerId="ADAL" clId="{57907938-BEDA-A14E-AC02-3E03EB06A190}" dt="2023-06-16T08:00:53.501" v="7546" actId="2085"/>
          <ac:spMkLst>
            <pc:docMk/>
            <pc:sldMk cId="3453558077" sldId="402"/>
            <ac:spMk id="6" creationId="{EC5C356B-B81E-579D-8052-81BC07471322}"/>
          </ac:spMkLst>
        </pc:spChg>
        <pc:spChg chg="mod">
          <ac:chgData name="KIN TADAHIRO" userId="4bb28a92-a11f-4126-994d-0aee097b50c0" providerId="ADAL" clId="{57907938-BEDA-A14E-AC02-3E03EB06A190}" dt="2023-06-16T08:00:44.207" v="7545" actId="167"/>
          <ac:spMkLst>
            <pc:docMk/>
            <pc:sldMk cId="3453558077" sldId="402"/>
            <ac:spMk id="7" creationId="{C50DC05A-AA3C-B4E8-5A83-46B86FB42B34}"/>
          </ac:spMkLst>
        </pc:spChg>
        <pc:spChg chg="add del mod">
          <ac:chgData name="KIN TADAHIRO" userId="4bb28a92-a11f-4126-994d-0aee097b50c0" providerId="ADAL" clId="{57907938-BEDA-A14E-AC02-3E03EB06A190}" dt="2023-06-16T08:00:39.890" v="7542" actId="478"/>
          <ac:spMkLst>
            <pc:docMk/>
            <pc:sldMk cId="3453558077" sldId="402"/>
            <ac:spMk id="8" creationId="{74DA2F40-9953-18F4-15E8-9E3596D6FF3F}"/>
          </ac:spMkLst>
        </pc:spChg>
        <pc:spChg chg="add mod">
          <ac:chgData name="KIN TADAHIRO" userId="4bb28a92-a11f-4126-994d-0aee097b50c0" providerId="ADAL" clId="{57907938-BEDA-A14E-AC02-3E03EB06A190}" dt="2023-06-16T08:01:14.284" v="7550" actId="14100"/>
          <ac:spMkLst>
            <pc:docMk/>
            <pc:sldMk cId="3453558077" sldId="402"/>
            <ac:spMk id="9" creationId="{0DE00FCC-40DD-3F0A-1DB3-CF033552228A}"/>
          </ac:spMkLst>
        </pc:spChg>
      </pc:sldChg>
      <pc:sldChg chg="addSp delSp modSp add mod">
        <pc:chgData name="KIN TADAHIRO" userId="4bb28a92-a11f-4126-994d-0aee097b50c0" providerId="ADAL" clId="{57907938-BEDA-A14E-AC02-3E03EB06A190}" dt="2023-06-16T12:46:45.529" v="7983" actId="165"/>
        <pc:sldMkLst>
          <pc:docMk/>
          <pc:sldMk cId="709429448" sldId="403"/>
        </pc:sldMkLst>
        <pc:spChg chg="mod">
          <ac:chgData name="KIN TADAHIRO" userId="4bb28a92-a11f-4126-994d-0aee097b50c0" providerId="ADAL" clId="{57907938-BEDA-A14E-AC02-3E03EB06A190}" dt="2023-06-16T08:02:14.192" v="7608" actId="14100"/>
          <ac:spMkLst>
            <pc:docMk/>
            <pc:sldMk cId="709429448" sldId="403"/>
            <ac:spMk id="2" creationId="{20F56EEC-9574-091A-C88A-D70A5649CCB6}"/>
          </ac:spMkLst>
        </pc:spChg>
        <pc:spChg chg="del">
          <ac:chgData name="KIN TADAHIRO" userId="4bb28a92-a11f-4126-994d-0aee097b50c0" providerId="ADAL" clId="{57907938-BEDA-A14E-AC02-3E03EB06A190}" dt="2023-06-16T08:02:57.826" v="7674" actId="478"/>
          <ac:spMkLst>
            <pc:docMk/>
            <pc:sldMk cId="709429448" sldId="403"/>
            <ac:spMk id="4" creationId="{F474C32E-7624-496E-71B8-74D39094691E}"/>
          </ac:spMkLst>
        </pc:spChg>
        <pc:spChg chg="del">
          <ac:chgData name="KIN TADAHIRO" userId="4bb28a92-a11f-4126-994d-0aee097b50c0" providerId="ADAL" clId="{57907938-BEDA-A14E-AC02-3E03EB06A190}" dt="2023-06-16T08:02:57.826" v="7674" actId="478"/>
          <ac:spMkLst>
            <pc:docMk/>
            <pc:sldMk cId="709429448" sldId="403"/>
            <ac:spMk id="7" creationId="{7F5B5C39-8209-26ED-11AE-9298A387BAA1}"/>
          </ac:spMkLst>
        </pc:spChg>
        <pc:spChg chg="del">
          <ac:chgData name="KIN TADAHIRO" userId="4bb28a92-a11f-4126-994d-0aee097b50c0" providerId="ADAL" clId="{57907938-BEDA-A14E-AC02-3E03EB06A190}" dt="2023-06-16T08:02:57.826" v="7674" actId="478"/>
          <ac:spMkLst>
            <pc:docMk/>
            <pc:sldMk cId="709429448" sldId="403"/>
            <ac:spMk id="11" creationId="{8398CEA6-14BA-ED01-6E1F-2D2422208B04}"/>
          </ac:spMkLst>
        </pc:spChg>
        <pc:spChg chg="mod">
          <ac:chgData name="KIN TADAHIRO" userId="4bb28a92-a11f-4126-994d-0aee097b50c0" providerId="ADAL" clId="{57907938-BEDA-A14E-AC02-3E03EB06A190}" dt="2023-06-16T11:57:02.525" v="7918" actId="1076"/>
          <ac:spMkLst>
            <pc:docMk/>
            <pc:sldMk cId="709429448" sldId="403"/>
            <ac:spMk id="12" creationId="{621BB4FD-89BA-5CB3-EB60-B4AE23ACF783}"/>
          </ac:spMkLst>
        </pc:spChg>
        <pc:spChg chg="del">
          <ac:chgData name="KIN TADAHIRO" userId="4bb28a92-a11f-4126-994d-0aee097b50c0" providerId="ADAL" clId="{57907938-BEDA-A14E-AC02-3E03EB06A190}" dt="2023-06-16T08:02:57.826" v="7674" actId="478"/>
          <ac:spMkLst>
            <pc:docMk/>
            <pc:sldMk cId="709429448" sldId="403"/>
            <ac:spMk id="13" creationId="{5A89F653-02E4-0414-DAA9-6F25CDC7D6CD}"/>
          </ac:spMkLst>
        </pc:spChg>
        <pc:spChg chg="mod">
          <ac:chgData name="KIN TADAHIRO" userId="4bb28a92-a11f-4126-994d-0aee097b50c0" providerId="ADAL" clId="{57907938-BEDA-A14E-AC02-3E03EB06A190}" dt="2023-06-16T11:50:22.082" v="7675"/>
          <ac:spMkLst>
            <pc:docMk/>
            <pc:sldMk cId="709429448" sldId="403"/>
            <ac:spMk id="14" creationId="{0C7AE5CD-F6D2-909F-49E8-99181749B37E}"/>
          </ac:spMkLst>
        </pc:spChg>
        <pc:spChg chg="mod">
          <ac:chgData name="KIN TADAHIRO" userId="4bb28a92-a11f-4126-994d-0aee097b50c0" providerId="ADAL" clId="{57907938-BEDA-A14E-AC02-3E03EB06A190}" dt="2023-06-16T11:50:22.082" v="7675"/>
          <ac:spMkLst>
            <pc:docMk/>
            <pc:sldMk cId="709429448" sldId="403"/>
            <ac:spMk id="15" creationId="{C555AEE8-1A57-B328-258F-9F595F42E289}"/>
          </ac:spMkLst>
        </pc:spChg>
        <pc:spChg chg="mod">
          <ac:chgData name="KIN TADAHIRO" userId="4bb28a92-a11f-4126-994d-0aee097b50c0" providerId="ADAL" clId="{57907938-BEDA-A14E-AC02-3E03EB06A190}" dt="2023-06-16T11:50:22.082" v="7675"/>
          <ac:spMkLst>
            <pc:docMk/>
            <pc:sldMk cId="709429448" sldId="403"/>
            <ac:spMk id="16" creationId="{15E01C68-DEC2-4F6D-07D4-C3418D6A092A}"/>
          </ac:spMkLst>
        </pc:spChg>
        <pc:spChg chg="mod">
          <ac:chgData name="KIN TADAHIRO" userId="4bb28a92-a11f-4126-994d-0aee097b50c0" providerId="ADAL" clId="{57907938-BEDA-A14E-AC02-3E03EB06A190}" dt="2023-06-16T11:50:22.082" v="7675"/>
          <ac:spMkLst>
            <pc:docMk/>
            <pc:sldMk cId="709429448" sldId="403"/>
            <ac:spMk id="19" creationId="{DE1B21C1-0E8C-FB2D-2010-4B135686A251}"/>
          </ac:spMkLst>
        </pc:spChg>
        <pc:spChg chg="mod">
          <ac:chgData name="KIN TADAHIRO" userId="4bb28a92-a11f-4126-994d-0aee097b50c0" providerId="ADAL" clId="{57907938-BEDA-A14E-AC02-3E03EB06A190}" dt="2023-06-16T11:50:22.082" v="7675"/>
          <ac:spMkLst>
            <pc:docMk/>
            <pc:sldMk cId="709429448" sldId="403"/>
            <ac:spMk id="23" creationId="{39CA6D02-1824-6B0D-368A-B603629509E4}"/>
          </ac:spMkLst>
        </pc:spChg>
        <pc:spChg chg="mod">
          <ac:chgData name="KIN TADAHIRO" userId="4bb28a92-a11f-4126-994d-0aee097b50c0" providerId="ADAL" clId="{57907938-BEDA-A14E-AC02-3E03EB06A190}" dt="2023-06-16T11:50:22.082" v="7675"/>
          <ac:spMkLst>
            <pc:docMk/>
            <pc:sldMk cId="709429448" sldId="403"/>
            <ac:spMk id="24" creationId="{BA2C8C97-E309-8956-8A01-5615791AE4AD}"/>
          </ac:spMkLst>
        </pc:spChg>
        <pc:spChg chg="mod">
          <ac:chgData name="KIN TADAHIRO" userId="4bb28a92-a11f-4126-994d-0aee097b50c0" providerId="ADAL" clId="{57907938-BEDA-A14E-AC02-3E03EB06A190}" dt="2023-06-16T11:50:22.082" v="7675"/>
          <ac:spMkLst>
            <pc:docMk/>
            <pc:sldMk cId="709429448" sldId="403"/>
            <ac:spMk id="25" creationId="{3C4EBBD8-E10A-5758-3656-5CA14DD93912}"/>
          </ac:spMkLst>
        </pc:spChg>
        <pc:spChg chg="mod">
          <ac:chgData name="KIN TADAHIRO" userId="4bb28a92-a11f-4126-994d-0aee097b50c0" providerId="ADAL" clId="{57907938-BEDA-A14E-AC02-3E03EB06A190}" dt="2023-06-16T11:50:22.082" v="7675"/>
          <ac:spMkLst>
            <pc:docMk/>
            <pc:sldMk cId="709429448" sldId="403"/>
            <ac:spMk id="27" creationId="{9F2AE3B7-43B0-8E47-0579-71A007F5AEA1}"/>
          </ac:spMkLst>
        </pc:spChg>
        <pc:spChg chg="mod">
          <ac:chgData name="KIN TADAHIRO" userId="4bb28a92-a11f-4126-994d-0aee097b50c0" providerId="ADAL" clId="{57907938-BEDA-A14E-AC02-3E03EB06A190}" dt="2023-06-16T11:50:22.082" v="7675"/>
          <ac:spMkLst>
            <pc:docMk/>
            <pc:sldMk cId="709429448" sldId="403"/>
            <ac:spMk id="28" creationId="{2B2B95B4-09C6-2B6C-BBA7-B0DEAF3BC2D7}"/>
          </ac:spMkLst>
        </pc:spChg>
        <pc:spChg chg="mod">
          <ac:chgData name="KIN TADAHIRO" userId="4bb28a92-a11f-4126-994d-0aee097b50c0" providerId="ADAL" clId="{57907938-BEDA-A14E-AC02-3E03EB06A190}" dt="2023-06-16T11:50:22.082" v="7675"/>
          <ac:spMkLst>
            <pc:docMk/>
            <pc:sldMk cId="709429448" sldId="403"/>
            <ac:spMk id="29" creationId="{7B9509E2-A7AB-F36B-1592-69BC626FBBD6}"/>
          </ac:spMkLst>
        </pc:spChg>
        <pc:spChg chg="mod">
          <ac:chgData name="KIN TADAHIRO" userId="4bb28a92-a11f-4126-994d-0aee097b50c0" providerId="ADAL" clId="{57907938-BEDA-A14E-AC02-3E03EB06A190}" dt="2023-06-16T11:50:22.082" v="7675"/>
          <ac:spMkLst>
            <pc:docMk/>
            <pc:sldMk cId="709429448" sldId="403"/>
            <ac:spMk id="33" creationId="{6258F057-95C8-BDF3-E666-B5842271F9E2}"/>
          </ac:spMkLst>
        </pc:spChg>
        <pc:spChg chg="mod">
          <ac:chgData name="KIN TADAHIRO" userId="4bb28a92-a11f-4126-994d-0aee097b50c0" providerId="ADAL" clId="{57907938-BEDA-A14E-AC02-3E03EB06A190}" dt="2023-06-16T11:50:22.082" v="7675"/>
          <ac:spMkLst>
            <pc:docMk/>
            <pc:sldMk cId="709429448" sldId="403"/>
            <ac:spMk id="34" creationId="{564311A5-2DDA-4C27-E8DA-EB703F86379A}"/>
          </ac:spMkLst>
        </pc:spChg>
        <pc:spChg chg="mod">
          <ac:chgData name="KIN TADAHIRO" userId="4bb28a92-a11f-4126-994d-0aee097b50c0" providerId="ADAL" clId="{57907938-BEDA-A14E-AC02-3E03EB06A190}" dt="2023-06-16T11:50:22.082" v="7675"/>
          <ac:spMkLst>
            <pc:docMk/>
            <pc:sldMk cId="709429448" sldId="403"/>
            <ac:spMk id="37" creationId="{A2A73D07-5638-E54B-1191-4AFCEC0B04D1}"/>
          </ac:spMkLst>
        </pc:spChg>
        <pc:spChg chg="mod">
          <ac:chgData name="KIN TADAHIRO" userId="4bb28a92-a11f-4126-994d-0aee097b50c0" providerId="ADAL" clId="{57907938-BEDA-A14E-AC02-3E03EB06A190}" dt="2023-06-16T11:50:22.082" v="7675"/>
          <ac:spMkLst>
            <pc:docMk/>
            <pc:sldMk cId="709429448" sldId="403"/>
            <ac:spMk id="38" creationId="{11BD59E7-DF0E-6BE9-8FB6-0F112E994C77}"/>
          </ac:spMkLst>
        </pc:spChg>
        <pc:spChg chg="mod">
          <ac:chgData name="KIN TADAHIRO" userId="4bb28a92-a11f-4126-994d-0aee097b50c0" providerId="ADAL" clId="{57907938-BEDA-A14E-AC02-3E03EB06A190}" dt="2023-06-16T11:50:22.082" v="7675"/>
          <ac:spMkLst>
            <pc:docMk/>
            <pc:sldMk cId="709429448" sldId="403"/>
            <ac:spMk id="39" creationId="{AAA499FD-5769-4648-8949-04706EAD9025}"/>
          </ac:spMkLst>
        </pc:spChg>
        <pc:spChg chg="mod">
          <ac:chgData name="KIN TADAHIRO" userId="4bb28a92-a11f-4126-994d-0aee097b50c0" providerId="ADAL" clId="{57907938-BEDA-A14E-AC02-3E03EB06A190}" dt="2023-06-16T11:50:22.082" v="7675"/>
          <ac:spMkLst>
            <pc:docMk/>
            <pc:sldMk cId="709429448" sldId="403"/>
            <ac:spMk id="42" creationId="{1DE54BF1-67DE-B337-D58F-6E5451158275}"/>
          </ac:spMkLst>
        </pc:spChg>
        <pc:spChg chg="mod">
          <ac:chgData name="KIN TADAHIRO" userId="4bb28a92-a11f-4126-994d-0aee097b50c0" providerId="ADAL" clId="{57907938-BEDA-A14E-AC02-3E03EB06A190}" dt="2023-06-16T11:50:22.082" v="7675"/>
          <ac:spMkLst>
            <pc:docMk/>
            <pc:sldMk cId="709429448" sldId="403"/>
            <ac:spMk id="44" creationId="{7984DF5F-2E8E-D5AD-B3DC-6359D6C4E968}"/>
          </ac:spMkLst>
        </pc:spChg>
        <pc:spChg chg="mod">
          <ac:chgData name="KIN TADAHIRO" userId="4bb28a92-a11f-4126-994d-0aee097b50c0" providerId="ADAL" clId="{57907938-BEDA-A14E-AC02-3E03EB06A190}" dt="2023-06-16T11:50:22.082" v="7675"/>
          <ac:spMkLst>
            <pc:docMk/>
            <pc:sldMk cId="709429448" sldId="403"/>
            <ac:spMk id="45" creationId="{F8C2DDEA-CDEB-AA54-6ECF-DD2407256B00}"/>
          </ac:spMkLst>
        </pc:spChg>
        <pc:spChg chg="mod">
          <ac:chgData name="KIN TADAHIRO" userId="4bb28a92-a11f-4126-994d-0aee097b50c0" providerId="ADAL" clId="{57907938-BEDA-A14E-AC02-3E03EB06A190}" dt="2023-06-16T11:56:30.346" v="7913" actId="571"/>
          <ac:spMkLst>
            <pc:docMk/>
            <pc:sldMk cId="709429448" sldId="403"/>
            <ac:spMk id="51" creationId="{840EE0A6-F978-BC45-92C5-BB81DB469F5A}"/>
          </ac:spMkLst>
        </pc:spChg>
        <pc:spChg chg="mod">
          <ac:chgData name="KIN TADAHIRO" userId="4bb28a92-a11f-4126-994d-0aee097b50c0" providerId="ADAL" clId="{57907938-BEDA-A14E-AC02-3E03EB06A190}" dt="2023-06-16T11:56:30.346" v="7913" actId="571"/>
          <ac:spMkLst>
            <pc:docMk/>
            <pc:sldMk cId="709429448" sldId="403"/>
            <ac:spMk id="52" creationId="{D7B01157-438E-213D-81EF-8F1A3640012C}"/>
          </ac:spMkLst>
        </pc:spChg>
        <pc:spChg chg="mod topLvl">
          <ac:chgData name="KIN TADAHIRO" userId="4bb28a92-a11f-4126-994d-0aee097b50c0" providerId="ADAL" clId="{57907938-BEDA-A14E-AC02-3E03EB06A190}" dt="2023-06-16T12:46:45.529" v="7983" actId="165"/>
          <ac:spMkLst>
            <pc:docMk/>
            <pc:sldMk cId="709429448" sldId="403"/>
            <ac:spMk id="53" creationId="{437EDBED-2EE0-16CD-8602-E2BC096E5A9C}"/>
          </ac:spMkLst>
        </pc:spChg>
        <pc:spChg chg="mod topLvl">
          <ac:chgData name="KIN TADAHIRO" userId="4bb28a92-a11f-4126-994d-0aee097b50c0" providerId="ADAL" clId="{57907938-BEDA-A14E-AC02-3E03EB06A190}" dt="2023-06-16T12:46:45.529" v="7983" actId="165"/>
          <ac:spMkLst>
            <pc:docMk/>
            <pc:sldMk cId="709429448" sldId="403"/>
            <ac:spMk id="56" creationId="{58561A59-38F1-D5B7-BECA-2695D75D26C6}"/>
          </ac:spMkLst>
        </pc:spChg>
        <pc:spChg chg="mod topLvl">
          <ac:chgData name="KIN TADAHIRO" userId="4bb28a92-a11f-4126-994d-0aee097b50c0" providerId="ADAL" clId="{57907938-BEDA-A14E-AC02-3E03EB06A190}" dt="2023-06-16T12:46:45.529" v="7983" actId="165"/>
          <ac:spMkLst>
            <pc:docMk/>
            <pc:sldMk cId="709429448" sldId="403"/>
            <ac:spMk id="60" creationId="{504FCA19-28F3-D534-8B17-CCBAF527DB4F}"/>
          </ac:spMkLst>
        </pc:spChg>
        <pc:spChg chg="mod topLvl">
          <ac:chgData name="KIN TADAHIRO" userId="4bb28a92-a11f-4126-994d-0aee097b50c0" providerId="ADAL" clId="{57907938-BEDA-A14E-AC02-3E03EB06A190}" dt="2023-06-16T12:46:45.529" v="7983" actId="165"/>
          <ac:spMkLst>
            <pc:docMk/>
            <pc:sldMk cId="709429448" sldId="403"/>
            <ac:spMk id="61" creationId="{85B948A7-A241-34B1-89AE-79CEB2912BD0}"/>
          </ac:spMkLst>
        </pc:spChg>
        <pc:spChg chg="mod topLvl">
          <ac:chgData name="KIN TADAHIRO" userId="4bb28a92-a11f-4126-994d-0aee097b50c0" providerId="ADAL" clId="{57907938-BEDA-A14E-AC02-3E03EB06A190}" dt="2023-06-16T12:46:45.529" v="7983" actId="165"/>
          <ac:spMkLst>
            <pc:docMk/>
            <pc:sldMk cId="709429448" sldId="403"/>
            <ac:spMk id="62" creationId="{75048CFC-B67D-F28D-CFF7-11E9A9FB4285}"/>
          </ac:spMkLst>
        </pc:spChg>
        <pc:spChg chg="mod topLvl">
          <ac:chgData name="KIN TADAHIRO" userId="4bb28a92-a11f-4126-994d-0aee097b50c0" providerId="ADAL" clId="{57907938-BEDA-A14E-AC02-3E03EB06A190}" dt="2023-06-16T12:46:45.529" v="7983" actId="165"/>
          <ac:spMkLst>
            <pc:docMk/>
            <pc:sldMk cId="709429448" sldId="403"/>
            <ac:spMk id="64" creationId="{1F5C298C-5F84-5558-3A25-8E7FB4E97C94}"/>
          </ac:spMkLst>
        </pc:spChg>
        <pc:spChg chg="mod">
          <ac:chgData name="KIN TADAHIRO" userId="4bb28a92-a11f-4126-994d-0aee097b50c0" providerId="ADAL" clId="{57907938-BEDA-A14E-AC02-3E03EB06A190}" dt="2023-06-16T11:56:30.346" v="7913" actId="571"/>
          <ac:spMkLst>
            <pc:docMk/>
            <pc:sldMk cId="709429448" sldId="403"/>
            <ac:spMk id="65" creationId="{2AB98804-039D-117B-52EE-AFEA30559718}"/>
          </ac:spMkLst>
        </pc:spChg>
        <pc:spChg chg="mod">
          <ac:chgData name="KIN TADAHIRO" userId="4bb28a92-a11f-4126-994d-0aee097b50c0" providerId="ADAL" clId="{57907938-BEDA-A14E-AC02-3E03EB06A190}" dt="2023-06-16T11:56:30.346" v="7913" actId="571"/>
          <ac:spMkLst>
            <pc:docMk/>
            <pc:sldMk cId="709429448" sldId="403"/>
            <ac:spMk id="66" creationId="{3037AA6D-8D39-D0B7-783E-147ADCE52A46}"/>
          </ac:spMkLst>
        </pc:spChg>
        <pc:spChg chg="mod">
          <ac:chgData name="KIN TADAHIRO" userId="4bb28a92-a11f-4126-994d-0aee097b50c0" providerId="ADAL" clId="{57907938-BEDA-A14E-AC02-3E03EB06A190}" dt="2023-06-16T11:56:53.416" v="7917" actId="403"/>
          <ac:spMkLst>
            <pc:docMk/>
            <pc:sldMk cId="709429448" sldId="403"/>
            <ac:spMk id="70" creationId="{66252B83-7C7B-E840-F9AD-5B76BC2B04FD}"/>
          </ac:spMkLst>
        </pc:spChg>
        <pc:spChg chg="mod">
          <ac:chgData name="KIN TADAHIRO" userId="4bb28a92-a11f-4126-994d-0aee097b50c0" providerId="ADAL" clId="{57907938-BEDA-A14E-AC02-3E03EB06A190}" dt="2023-06-16T11:56:30.346" v="7913" actId="571"/>
          <ac:spMkLst>
            <pc:docMk/>
            <pc:sldMk cId="709429448" sldId="403"/>
            <ac:spMk id="71" creationId="{D5E688B0-329C-42B6-1D7F-9023072EAE53}"/>
          </ac:spMkLst>
        </pc:spChg>
        <pc:spChg chg="mod">
          <ac:chgData name="KIN TADAHIRO" userId="4bb28a92-a11f-4126-994d-0aee097b50c0" providerId="ADAL" clId="{57907938-BEDA-A14E-AC02-3E03EB06A190}" dt="2023-06-16T11:56:30.346" v="7913" actId="571"/>
          <ac:spMkLst>
            <pc:docMk/>
            <pc:sldMk cId="709429448" sldId="403"/>
            <ac:spMk id="74" creationId="{627A244D-2AD3-87D9-8635-1DDBD3134A81}"/>
          </ac:spMkLst>
        </pc:spChg>
        <pc:spChg chg="mod">
          <ac:chgData name="KIN TADAHIRO" userId="4bb28a92-a11f-4126-994d-0aee097b50c0" providerId="ADAL" clId="{57907938-BEDA-A14E-AC02-3E03EB06A190}" dt="2023-06-16T11:56:30.346" v="7913" actId="571"/>
          <ac:spMkLst>
            <pc:docMk/>
            <pc:sldMk cId="709429448" sldId="403"/>
            <ac:spMk id="75" creationId="{61803F50-0093-EE93-75D9-220A430FC18B}"/>
          </ac:spMkLst>
        </pc:spChg>
        <pc:spChg chg="mod">
          <ac:chgData name="KIN TADAHIRO" userId="4bb28a92-a11f-4126-994d-0aee097b50c0" providerId="ADAL" clId="{57907938-BEDA-A14E-AC02-3E03EB06A190}" dt="2023-06-16T11:56:53.416" v="7917" actId="403"/>
          <ac:spMkLst>
            <pc:docMk/>
            <pc:sldMk cId="709429448" sldId="403"/>
            <ac:spMk id="76" creationId="{56B70522-3C1C-188F-1442-E1ED6D8D55CA}"/>
          </ac:spMkLst>
        </pc:spChg>
        <pc:spChg chg="mod">
          <ac:chgData name="KIN TADAHIRO" userId="4bb28a92-a11f-4126-994d-0aee097b50c0" providerId="ADAL" clId="{57907938-BEDA-A14E-AC02-3E03EB06A190}" dt="2023-06-16T11:56:30.346" v="7913" actId="571"/>
          <ac:spMkLst>
            <pc:docMk/>
            <pc:sldMk cId="709429448" sldId="403"/>
            <ac:spMk id="79" creationId="{B43A6C09-3B8F-E418-2B74-6BB059B5FE3F}"/>
          </ac:spMkLst>
        </pc:spChg>
        <pc:spChg chg="mod">
          <ac:chgData name="KIN TADAHIRO" userId="4bb28a92-a11f-4126-994d-0aee097b50c0" providerId="ADAL" clId="{57907938-BEDA-A14E-AC02-3E03EB06A190}" dt="2023-06-16T11:56:30.346" v="7913" actId="571"/>
          <ac:spMkLst>
            <pc:docMk/>
            <pc:sldMk cId="709429448" sldId="403"/>
            <ac:spMk id="81" creationId="{E72642DE-5968-1166-0229-BE8DA91243A6}"/>
          </ac:spMkLst>
        </pc:spChg>
        <pc:spChg chg="mod">
          <ac:chgData name="KIN TADAHIRO" userId="4bb28a92-a11f-4126-994d-0aee097b50c0" providerId="ADAL" clId="{57907938-BEDA-A14E-AC02-3E03EB06A190}" dt="2023-06-16T11:56:30.346" v="7913" actId="571"/>
          <ac:spMkLst>
            <pc:docMk/>
            <pc:sldMk cId="709429448" sldId="403"/>
            <ac:spMk id="82" creationId="{F147040F-5AAC-9F33-60C0-8B879282ABB5}"/>
          </ac:spMkLst>
        </pc:spChg>
        <pc:grpChg chg="add del mod">
          <ac:chgData name="KIN TADAHIRO" userId="4bb28a92-a11f-4126-994d-0aee097b50c0" providerId="ADAL" clId="{57907938-BEDA-A14E-AC02-3E03EB06A190}" dt="2023-06-16T11:50:26.463" v="7677" actId="478"/>
          <ac:grpSpMkLst>
            <pc:docMk/>
            <pc:sldMk cId="709429448" sldId="403"/>
            <ac:grpSpMk id="5" creationId="{BDC61DFA-C0DF-A524-BF7D-5436D522EE2D}"/>
          </ac:grpSpMkLst>
        </pc:grpChg>
        <pc:grpChg chg="mod">
          <ac:chgData name="KIN TADAHIRO" userId="4bb28a92-a11f-4126-994d-0aee097b50c0" providerId="ADAL" clId="{57907938-BEDA-A14E-AC02-3E03EB06A190}" dt="2023-06-16T11:50:22.082" v="7675"/>
          <ac:grpSpMkLst>
            <pc:docMk/>
            <pc:sldMk cId="709429448" sldId="403"/>
            <ac:grpSpMk id="6" creationId="{DC14D33D-3508-FCCC-70B3-13BFD3AE7CDB}"/>
          </ac:grpSpMkLst>
        </pc:grpChg>
        <pc:grpChg chg="mod">
          <ac:chgData name="KIN TADAHIRO" userId="4bb28a92-a11f-4126-994d-0aee097b50c0" providerId="ADAL" clId="{57907938-BEDA-A14E-AC02-3E03EB06A190}" dt="2023-06-16T11:50:22.082" v="7675"/>
          <ac:grpSpMkLst>
            <pc:docMk/>
            <pc:sldMk cId="709429448" sldId="403"/>
            <ac:grpSpMk id="8" creationId="{C5E5CA85-61FD-5BAC-1C28-69CACEE0618B}"/>
          </ac:grpSpMkLst>
        </pc:grpChg>
        <pc:grpChg chg="mod">
          <ac:chgData name="KIN TADAHIRO" userId="4bb28a92-a11f-4126-994d-0aee097b50c0" providerId="ADAL" clId="{57907938-BEDA-A14E-AC02-3E03EB06A190}" dt="2023-06-16T11:50:22.082" v="7675"/>
          <ac:grpSpMkLst>
            <pc:docMk/>
            <pc:sldMk cId="709429448" sldId="403"/>
            <ac:grpSpMk id="9" creationId="{098E35D0-1A16-B1E8-1D77-4F77D7BE3910}"/>
          </ac:grpSpMkLst>
        </pc:grpChg>
        <pc:grpChg chg="mod">
          <ac:chgData name="KIN TADAHIRO" userId="4bb28a92-a11f-4126-994d-0aee097b50c0" providerId="ADAL" clId="{57907938-BEDA-A14E-AC02-3E03EB06A190}" dt="2023-06-16T11:50:22.082" v="7675"/>
          <ac:grpSpMkLst>
            <pc:docMk/>
            <pc:sldMk cId="709429448" sldId="403"/>
            <ac:grpSpMk id="10" creationId="{05C9540F-DAC8-7A3F-B788-1CA1AEE7B589}"/>
          </ac:grpSpMkLst>
        </pc:grpChg>
        <pc:grpChg chg="mod">
          <ac:chgData name="KIN TADAHIRO" userId="4bb28a92-a11f-4126-994d-0aee097b50c0" providerId="ADAL" clId="{57907938-BEDA-A14E-AC02-3E03EB06A190}" dt="2023-06-16T11:50:22.082" v="7675"/>
          <ac:grpSpMkLst>
            <pc:docMk/>
            <pc:sldMk cId="709429448" sldId="403"/>
            <ac:grpSpMk id="22" creationId="{8FECB2AB-BACC-BB30-C1DE-E583A8DC3F15}"/>
          </ac:grpSpMkLst>
        </pc:grpChg>
        <pc:grpChg chg="add del mod">
          <ac:chgData name="KIN TADAHIRO" userId="4bb28a92-a11f-4126-994d-0aee097b50c0" providerId="ADAL" clId="{57907938-BEDA-A14E-AC02-3E03EB06A190}" dt="2023-06-16T12:46:39.794" v="7982" actId="165"/>
          <ac:grpSpMkLst>
            <pc:docMk/>
            <pc:sldMk cId="709429448" sldId="403"/>
            <ac:grpSpMk id="46" creationId="{A1DF9CE5-4A8B-44B7-B7AE-58AB1B41477D}"/>
          </ac:grpSpMkLst>
        </pc:grpChg>
        <pc:grpChg chg="mod topLvl">
          <ac:chgData name="KIN TADAHIRO" userId="4bb28a92-a11f-4126-994d-0aee097b50c0" providerId="ADAL" clId="{57907938-BEDA-A14E-AC02-3E03EB06A190}" dt="2023-06-16T12:46:39.794" v="7982" actId="165"/>
          <ac:grpSpMkLst>
            <pc:docMk/>
            <pc:sldMk cId="709429448" sldId="403"/>
            <ac:grpSpMk id="47" creationId="{DFA576A1-B294-1359-56CB-0CD80244CE10}"/>
          </ac:grpSpMkLst>
        </pc:grpChg>
        <pc:grpChg chg="mod topLvl">
          <ac:chgData name="KIN TADAHIRO" userId="4bb28a92-a11f-4126-994d-0aee097b50c0" providerId="ADAL" clId="{57907938-BEDA-A14E-AC02-3E03EB06A190}" dt="2023-06-16T12:46:39.794" v="7982" actId="165"/>
          <ac:grpSpMkLst>
            <pc:docMk/>
            <pc:sldMk cId="709429448" sldId="403"/>
            <ac:grpSpMk id="48" creationId="{F4E0786A-371B-FCCF-F2FE-65B817D93571}"/>
          </ac:grpSpMkLst>
        </pc:grpChg>
        <pc:grpChg chg="del mod topLvl">
          <ac:chgData name="KIN TADAHIRO" userId="4bb28a92-a11f-4126-994d-0aee097b50c0" providerId="ADAL" clId="{57907938-BEDA-A14E-AC02-3E03EB06A190}" dt="2023-06-16T12:46:45.529" v="7983" actId="165"/>
          <ac:grpSpMkLst>
            <pc:docMk/>
            <pc:sldMk cId="709429448" sldId="403"/>
            <ac:grpSpMk id="49" creationId="{56078F4F-F942-34BA-6235-B534DB6D9682}"/>
          </ac:grpSpMkLst>
        </pc:grpChg>
        <pc:grpChg chg="mod topLvl">
          <ac:chgData name="KIN TADAHIRO" userId="4bb28a92-a11f-4126-994d-0aee097b50c0" providerId="ADAL" clId="{57907938-BEDA-A14E-AC02-3E03EB06A190}" dt="2023-06-16T12:46:39.794" v="7982" actId="165"/>
          <ac:grpSpMkLst>
            <pc:docMk/>
            <pc:sldMk cId="709429448" sldId="403"/>
            <ac:grpSpMk id="50" creationId="{3F9EA85D-94A7-D075-32AC-CA160608741C}"/>
          </ac:grpSpMkLst>
        </pc:grpChg>
        <pc:grpChg chg="mod topLvl">
          <ac:chgData name="KIN TADAHIRO" userId="4bb28a92-a11f-4126-994d-0aee097b50c0" providerId="ADAL" clId="{57907938-BEDA-A14E-AC02-3E03EB06A190}" dt="2023-06-16T12:46:45.529" v="7983" actId="165"/>
          <ac:grpSpMkLst>
            <pc:docMk/>
            <pc:sldMk cId="709429448" sldId="403"/>
            <ac:grpSpMk id="59" creationId="{779BFDA4-4BF2-9D7B-7F90-FD197C120473}"/>
          </ac:grpSpMkLst>
        </pc:grpChg>
        <pc:picChg chg="mod">
          <ac:chgData name="KIN TADAHIRO" userId="4bb28a92-a11f-4126-994d-0aee097b50c0" providerId="ADAL" clId="{57907938-BEDA-A14E-AC02-3E03EB06A190}" dt="2023-06-16T11:50:22.082" v="7675"/>
          <ac:picMkLst>
            <pc:docMk/>
            <pc:sldMk cId="709429448" sldId="403"/>
            <ac:picMk id="18" creationId="{003BC953-EC8A-5587-8F0F-BEDEA3C20D28}"/>
          </ac:picMkLst>
        </pc:picChg>
        <pc:picChg chg="mod">
          <ac:chgData name="KIN TADAHIRO" userId="4bb28a92-a11f-4126-994d-0aee097b50c0" providerId="ADAL" clId="{57907938-BEDA-A14E-AC02-3E03EB06A190}" dt="2023-06-16T11:50:22.082" v="7675"/>
          <ac:picMkLst>
            <pc:docMk/>
            <pc:sldMk cId="709429448" sldId="403"/>
            <ac:picMk id="32" creationId="{5C369266-BDEE-6CB2-AF86-CEB8C35C829E}"/>
          </ac:picMkLst>
        </pc:picChg>
        <pc:picChg chg="mod">
          <ac:chgData name="KIN TADAHIRO" userId="4bb28a92-a11f-4126-994d-0aee097b50c0" providerId="ADAL" clId="{57907938-BEDA-A14E-AC02-3E03EB06A190}" dt="2023-06-16T11:50:22.082" v="7675"/>
          <ac:picMkLst>
            <pc:docMk/>
            <pc:sldMk cId="709429448" sldId="403"/>
            <ac:picMk id="40" creationId="{0F7676F0-9667-27CD-4A40-1E8C5B0D55DB}"/>
          </ac:picMkLst>
        </pc:picChg>
        <pc:picChg chg="mod topLvl">
          <ac:chgData name="KIN TADAHIRO" userId="4bb28a92-a11f-4126-994d-0aee097b50c0" providerId="ADAL" clId="{57907938-BEDA-A14E-AC02-3E03EB06A190}" dt="2023-06-16T12:46:45.529" v="7983" actId="165"/>
          <ac:picMkLst>
            <pc:docMk/>
            <pc:sldMk cId="709429448" sldId="403"/>
            <ac:picMk id="55" creationId="{E3A2944C-D99D-DDBE-1C07-8727DB9870F6}"/>
          </ac:picMkLst>
        </pc:picChg>
        <pc:picChg chg="mod">
          <ac:chgData name="KIN TADAHIRO" userId="4bb28a92-a11f-4126-994d-0aee097b50c0" providerId="ADAL" clId="{57907938-BEDA-A14E-AC02-3E03EB06A190}" dt="2023-06-16T11:56:30.346" v="7913" actId="571"/>
          <ac:picMkLst>
            <pc:docMk/>
            <pc:sldMk cId="709429448" sldId="403"/>
            <ac:picMk id="69" creationId="{6DE7A278-76C2-9DCB-97C4-B1CEE4882F11}"/>
          </ac:picMkLst>
        </pc:picChg>
        <pc:picChg chg="mod">
          <ac:chgData name="KIN TADAHIRO" userId="4bb28a92-a11f-4126-994d-0aee097b50c0" providerId="ADAL" clId="{57907938-BEDA-A14E-AC02-3E03EB06A190}" dt="2023-06-16T11:56:30.346" v="7913" actId="571"/>
          <ac:picMkLst>
            <pc:docMk/>
            <pc:sldMk cId="709429448" sldId="403"/>
            <ac:picMk id="77" creationId="{0319DD1B-A781-3E9D-731C-FB4BB3E7D7FF}"/>
          </ac:picMkLst>
        </pc:picChg>
        <pc:cxnChg chg="mod">
          <ac:chgData name="KIN TADAHIRO" userId="4bb28a92-a11f-4126-994d-0aee097b50c0" providerId="ADAL" clId="{57907938-BEDA-A14E-AC02-3E03EB06A190}" dt="2023-06-16T11:50:26.463" v="7677" actId="478"/>
          <ac:cxnSpMkLst>
            <pc:docMk/>
            <pc:sldMk cId="709429448" sldId="403"/>
            <ac:cxnSpMk id="17" creationId="{585C6F4F-2F46-A220-2CE4-FE04D56D34A2}"/>
          </ac:cxnSpMkLst>
        </pc:cxnChg>
        <pc:cxnChg chg="mod">
          <ac:chgData name="KIN TADAHIRO" userId="4bb28a92-a11f-4126-994d-0aee097b50c0" providerId="ADAL" clId="{57907938-BEDA-A14E-AC02-3E03EB06A190}" dt="2023-06-16T11:50:22.082" v="7675"/>
          <ac:cxnSpMkLst>
            <pc:docMk/>
            <pc:sldMk cId="709429448" sldId="403"/>
            <ac:cxnSpMk id="20" creationId="{AAC9E8FF-61BB-4E8D-A9A0-A84F537619BA}"/>
          </ac:cxnSpMkLst>
        </pc:cxnChg>
        <pc:cxnChg chg="mod">
          <ac:chgData name="KIN TADAHIRO" userId="4bb28a92-a11f-4126-994d-0aee097b50c0" providerId="ADAL" clId="{57907938-BEDA-A14E-AC02-3E03EB06A190}" dt="2023-06-16T11:50:22.082" v="7675"/>
          <ac:cxnSpMkLst>
            <pc:docMk/>
            <pc:sldMk cId="709429448" sldId="403"/>
            <ac:cxnSpMk id="21" creationId="{E2D7BD0B-AE15-83A8-3E7D-6AF0CF2B13DA}"/>
          </ac:cxnSpMkLst>
        </pc:cxnChg>
        <pc:cxnChg chg="mod">
          <ac:chgData name="KIN TADAHIRO" userId="4bb28a92-a11f-4126-994d-0aee097b50c0" providerId="ADAL" clId="{57907938-BEDA-A14E-AC02-3E03EB06A190}" dt="2023-06-16T11:50:22.082" v="7675"/>
          <ac:cxnSpMkLst>
            <pc:docMk/>
            <pc:sldMk cId="709429448" sldId="403"/>
            <ac:cxnSpMk id="26" creationId="{B70FFCDE-CB72-F9E8-37D5-9A697EE44C16}"/>
          </ac:cxnSpMkLst>
        </pc:cxnChg>
        <pc:cxnChg chg="mod">
          <ac:chgData name="KIN TADAHIRO" userId="4bb28a92-a11f-4126-994d-0aee097b50c0" providerId="ADAL" clId="{57907938-BEDA-A14E-AC02-3E03EB06A190}" dt="2023-06-16T11:50:26.463" v="7677" actId="478"/>
          <ac:cxnSpMkLst>
            <pc:docMk/>
            <pc:sldMk cId="709429448" sldId="403"/>
            <ac:cxnSpMk id="30" creationId="{102DD976-B41A-9988-94F5-F3CA3B7925C1}"/>
          </ac:cxnSpMkLst>
        </pc:cxnChg>
        <pc:cxnChg chg="mod">
          <ac:chgData name="KIN TADAHIRO" userId="4bb28a92-a11f-4126-994d-0aee097b50c0" providerId="ADAL" clId="{57907938-BEDA-A14E-AC02-3E03EB06A190}" dt="2023-06-16T11:50:26.463" v="7677" actId="478"/>
          <ac:cxnSpMkLst>
            <pc:docMk/>
            <pc:sldMk cId="709429448" sldId="403"/>
            <ac:cxnSpMk id="31" creationId="{9A99F868-6617-32F2-99F6-4CFFE42A731E}"/>
          </ac:cxnSpMkLst>
        </pc:cxnChg>
        <pc:cxnChg chg="mod">
          <ac:chgData name="KIN TADAHIRO" userId="4bb28a92-a11f-4126-994d-0aee097b50c0" providerId="ADAL" clId="{57907938-BEDA-A14E-AC02-3E03EB06A190}" dt="2023-06-16T11:50:22.082" v="7675"/>
          <ac:cxnSpMkLst>
            <pc:docMk/>
            <pc:sldMk cId="709429448" sldId="403"/>
            <ac:cxnSpMk id="35" creationId="{7C89454C-B6F4-EF33-5E52-C27390C151B3}"/>
          </ac:cxnSpMkLst>
        </pc:cxnChg>
        <pc:cxnChg chg="mod">
          <ac:chgData name="KIN TADAHIRO" userId="4bb28a92-a11f-4126-994d-0aee097b50c0" providerId="ADAL" clId="{57907938-BEDA-A14E-AC02-3E03EB06A190}" dt="2023-06-16T11:50:22.082" v="7675"/>
          <ac:cxnSpMkLst>
            <pc:docMk/>
            <pc:sldMk cId="709429448" sldId="403"/>
            <ac:cxnSpMk id="36" creationId="{7CC20F79-5828-2712-1164-FDDCA378B98F}"/>
          </ac:cxnSpMkLst>
        </pc:cxnChg>
        <pc:cxnChg chg="mod">
          <ac:chgData name="KIN TADAHIRO" userId="4bb28a92-a11f-4126-994d-0aee097b50c0" providerId="ADAL" clId="{57907938-BEDA-A14E-AC02-3E03EB06A190}" dt="2023-06-16T11:50:22.082" v="7675"/>
          <ac:cxnSpMkLst>
            <pc:docMk/>
            <pc:sldMk cId="709429448" sldId="403"/>
            <ac:cxnSpMk id="41" creationId="{6DFB4555-11F6-FE8D-AE55-1CB1448B9BCE}"/>
          </ac:cxnSpMkLst>
        </pc:cxnChg>
        <pc:cxnChg chg="mod">
          <ac:chgData name="KIN TADAHIRO" userId="4bb28a92-a11f-4126-994d-0aee097b50c0" providerId="ADAL" clId="{57907938-BEDA-A14E-AC02-3E03EB06A190}" dt="2023-06-16T11:50:22.082" v="7675"/>
          <ac:cxnSpMkLst>
            <pc:docMk/>
            <pc:sldMk cId="709429448" sldId="403"/>
            <ac:cxnSpMk id="43" creationId="{13F7BBA1-FBE2-F5CF-9643-FFF2BA889561}"/>
          </ac:cxnSpMkLst>
        </pc:cxnChg>
        <pc:cxnChg chg="mod topLvl">
          <ac:chgData name="KIN TADAHIRO" userId="4bb28a92-a11f-4126-994d-0aee097b50c0" providerId="ADAL" clId="{57907938-BEDA-A14E-AC02-3E03EB06A190}" dt="2023-06-16T12:46:45.529" v="7983" actId="165"/>
          <ac:cxnSpMkLst>
            <pc:docMk/>
            <pc:sldMk cId="709429448" sldId="403"/>
            <ac:cxnSpMk id="54" creationId="{2DBD45B7-27C2-8D12-4A4F-3429A4C40C2F}"/>
          </ac:cxnSpMkLst>
        </pc:cxnChg>
        <pc:cxnChg chg="mod topLvl">
          <ac:chgData name="KIN TADAHIRO" userId="4bb28a92-a11f-4126-994d-0aee097b50c0" providerId="ADAL" clId="{57907938-BEDA-A14E-AC02-3E03EB06A190}" dt="2023-06-16T12:46:45.529" v="7983" actId="165"/>
          <ac:cxnSpMkLst>
            <pc:docMk/>
            <pc:sldMk cId="709429448" sldId="403"/>
            <ac:cxnSpMk id="57" creationId="{85265E38-E514-4D33-BD2B-A4FB96BC3E3E}"/>
          </ac:cxnSpMkLst>
        </pc:cxnChg>
        <pc:cxnChg chg="del mod">
          <ac:chgData name="KIN TADAHIRO" userId="4bb28a92-a11f-4126-994d-0aee097b50c0" providerId="ADAL" clId="{57907938-BEDA-A14E-AC02-3E03EB06A190}" dt="2023-06-16T11:56:35.297" v="7914" actId="478"/>
          <ac:cxnSpMkLst>
            <pc:docMk/>
            <pc:sldMk cId="709429448" sldId="403"/>
            <ac:cxnSpMk id="58" creationId="{68B1ABB6-9D80-CB0D-41C2-7EF08ED35791}"/>
          </ac:cxnSpMkLst>
        </pc:cxnChg>
        <pc:cxnChg chg="mod topLvl">
          <ac:chgData name="KIN TADAHIRO" userId="4bb28a92-a11f-4126-994d-0aee097b50c0" providerId="ADAL" clId="{57907938-BEDA-A14E-AC02-3E03EB06A190}" dt="2023-06-16T12:46:45.529" v="7983" actId="165"/>
          <ac:cxnSpMkLst>
            <pc:docMk/>
            <pc:sldMk cId="709429448" sldId="403"/>
            <ac:cxnSpMk id="63" creationId="{4E294613-BA5F-91B5-2EA1-918FD0A0D32B}"/>
          </ac:cxnSpMkLst>
        </pc:cxnChg>
        <pc:cxnChg chg="mod">
          <ac:chgData name="KIN TADAHIRO" userId="4bb28a92-a11f-4126-994d-0aee097b50c0" providerId="ADAL" clId="{57907938-BEDA-A14E-AC02-3E03EB06A190}" dt="2023-06-16T11:56:30.346" v="7913" actId="571"/>
          <ac:cxnSpMkLst>
            <pc:docMk/>
            <pc:sldMk cId="709429448" sldId="403"/>
            <ac:cxnSpMk id="67" creationId="{1795110A-DE2F-A65E-D34A-F4968E2E30D2}"/>
          </ac:cxnSpMkLst>
        </pc:cxnChg>
        <pc:cxnChg chg="mod">
          <ac:chgData name="KIN TADAHIRO" userId="4bb28a92-a11f-4126-994d-0aee097b50c0" providerId="ADAL" clId="{57907938-BEDA-A14E-AC02-3E03EB06A190}" dt="2023-06-16T11:56:30.346" v="7913" actId="571"/>
          <ac:cxnSpMkLst>
            <pc:docMk/>
            <pc:sldMk cId="709429448" sldId="403"/>
            <ac:cxnSpMk id="68" creationId="{FBCC993D-8EDE-69D7-1647-79140C91DC60}"/>
          </ac:cxnSpMkLst>
        </pc:cxnChg>
        <pc:cxnChg chg="mod">
          <ac:chgData name="KIN TADAHIRO" userId="4bb28a92-a11f-4126-994d-0aee097b50c0" providerId="ADAL" clId="{57907938-BEDA-A14E-AC02-3E03EB06A190}" dt="2023-06-16T11:56:30.346" v="7913" actId="571"/>
          <ac:cxnSpMkLst>
            <pc:docMk/>
            <pc:sldMk cId="709429448" sldId="403"/>
            <ac:cxnSpMk id="72" creationId="{6648E73A-B787-47F2-38D1-3872FE1E691E}"/>
          </ac:cxnSpMkLst>
        </pc:cxnChg>
        <pc:cxnChg chg="mod">
          <ac:chgData name="KIN TADAHIRO" userId="4bb28a92-a11f-4126-994d-0aee097b50c0" providerId="ADAL" clId="{57907938-BEDA-A14E-AC02-3E03EB06A190}" dt="2023-06-16T11:56:30.346" v="7913" actId="571"/>
          <ac:cxnSpMkLst>
            <pc:docMk/>
            <pc:sldMk cId="709429448" sldId="403"/>
            <ac:cxnSpMk id="73" creationId="{F6E4291B-719D-FB0A-45A9-A76B61A77EE8}"/>
          </ac:cxnSpMkLst>
        </pc:cxnChg>
        <pc:cxnChg chg="mod">
          <ac:chgData name="KIN TADAHIRO" userId="4bb28a92-a11f-4126-994d-0aee097b50c0" providerId="ADAL" clId="{57907938-BEDA-A14E-AC02-3E03EB06A190}" dt="2023-06-16T11:56:30.346" v="7913" actId="571"/>
          <ac:cxnSpMkLst>
            <pc:docMk/>
            <pc:sldMk cId="709429448" sldId="403"/>
            <ac:cxnSpMk id="78" creationId="{5D1CA2D6-0E61-239D-19E4-4F8B8602F5C1}"/>
          </ac:cxnSpMkLst>
        </pc:cxnChg>
        <pc:cxnChg chg="mod">
          <ac:chgData name="KIN TADAHIRO" userId="4bb28a92-a11f-4126-994d-0aee097b50c0" providerId="ADAL" clId="{57907938-BEDA-A14E-AC02-3E03EB06A190}" dt="2023-06-16T11:56:30.346" v="7913" actId="571"/>
          <ac:cxnSpMkLst>
            <pc:docMk/>
            <pc:sldMk cId="709429448" sldId="403"/>
            <ac:cxnSpMk id="80" creationId="{3FAA7A8A-7966-9EE8-94F3-DC7390960425}"/>
          </ac:cxnSpMkLst>
        </pc:cxnChg>
        <pc:cxnChg chg="add mod topLvl">
          <ac:chgData name="KIN TADAHIRO" userId="4bb28a92-a11f-4126-994d-0aee097b50c0" providerId="ADAL" clId="{57907938-BEDA-A14E-AC02-3E03EB06A190}" dt="2023-06-16T12:46:45.529" v="7983" actId="165"/>
          <ac:cxnSpMkLst>
            <pc:docMk/>
            <pc:sldMk cId="709429448" sldId="403"/>
            <ac:cxnSpMk id="85" creationId="{E5891F98-BFD3-132B-D36C-CE1CDCDDDDFB}"/>
          </ac:cxnSpMkLst>
        </pc:cxnChg>
      </pc:sldChg>
      <pc:sldChg chg="del">
        <pc:chgData name="KIN TADAHIRO" userId="4bb28a92-a11f-4126-994d-0aee097b50c0" providerId="ADAL" clId="{57907938-BEDA-A14E-AC02-3E03EB06A190}" dt="2023-06-14T02:11:53.482" v="464" actId="2696"/>
        <pc:sldMkLst>
          <pc:docMk/>
          <pc:sldMk cId="1516732466" sldId="403"/>
        </pc:sldMkLst>
      </pc:sldChg>
      <pc:sldChg chg="del">
        <pc:chgData name="KIN TADAHIRO" userId="4bb28a92-a11f-4126-994d-0aee097b50c0" providerId="ADAL" clId="{57907938-BEDA-A14E-AC02-3E03EB06A190}" dt="2023-06-14T02:11:53.544" v="475" actId="2696"/>
        <pc:sldMkLst>
          <pc:docMk/>
          <pc:sldMk cId="3112741599" sldId="404"/>
        </pc:sldMkLst>
      </pc:sldChg>
      <pc:sldChg chg="addSp delSp modSp add mod">
        <pc:chgData name="KIN TADAHIRO" userId="4bb28a92-a11f-4126-994d-0aee097b50c0" providerId="ADAL" clId="{57907938-BEDA-A14E-AC02-3E03EB06A190}" dt="2023-06-16T13:02:40.078" v="8694" actId="207"/>
        <pc:sldMkLst>
          <pc:docMk/>
          <pc:sldMk cId="3535074819" sldId="404"/>
        </pc:sldMkLst>
        <pc:spChg chg="del mod">
          <ac:chgData name="KIN TADAHIRO" userId="4bb28a92-a11f-4126-994d-0aee097b50c0" providerId="ADAL" clId="{57907938-BEDA-A14E-AC02-3E03EB06A190}" dt="2023-06-16T12:50:27.774" v="8145" actId="478"/>
          <ac:spMkLst>
            <pc:docMk/>
            <pc:sldMk cId="3535074819" sldId="404"/>
            <ac:spMk id="6" creationId="{C6CCC2F0-6B35-7C09-0D92-9885C397D6E4}"/>
          </ac:spMkLst>
        </pc:spChg>
        <pc:spChg chg="add mod">
          <ac:chgData name="KIN TADAHIRO" userId="4bb28a92-a11f-4126-994d-0aee097b50c0" providerId="ADAL" clId="{57907938-BEDA-A14E-AC02-3E03EB06A190}" dt="2023-06-16T12:59:16.071" v="8605" actId="207"/>
          <ac:spMkLst>
            <pc:docMk/>
            <pc:sldMk cId="3535074819" sldId="404"/>
            <ac:spMk id="8" creationId="{2DFE9BA3-EA70-34FC-5A46-8764DF5DB312}"/>
          </ac:spMkLst>
        </pc:spChg>
        <pc:spChg chg="mod">
          <ac:chgData name="KIN TADAHIRO" userId="4bb28a92-a11f-4126-994d-0aee097b50c0" providerId="ADAL" clId="{57907938-BEDA-A14E-AC02-3E03EB06A190}" dt="2023-06-16T12:47:24.355" v="8040" actId="20577"/>
          <ac:spMkLst>
            <pc:docMk/>
            <pc:sldMk cId="3535074819" sldId="404"/>
            <ac:spMk id="12" creationId="{621BB4FD-89BA-5CB3-EB60-B4AE23ACF783}"/>
          </ac:spMkLst>
        </pc:spChg>
        <pc:spChg chg="mod">
          <ac:chgData name="KIN TADAHIRO" userId="4bb28a92-a11f-4126-994d-0aee097b50c0" providerId="ADAL" clId="{57907938-BEDA-A14E-AC02-3E03EB06A190}" dt="2023-06-16T12:46:24.540" v="7980"/>
          <ac:spMkLst>
            <pc:docMk/>
            <pc:sldMk cId="3535074819" sldId="404"/>
            <ac:spMk id="14" creationId="{29F9E70E-31C9-6B50-0D4A-DE321E02F186}"/>
          </ac:spMkLst>
        </pc:spChg>
        <pc:spChg chg="mod">
          <ac:chgData name="KIN TADAHIRO" userId="4bb28a92-a11f-4126-994d-0aee097b50c0" providerId="ADAL" clId="{57907938-BEDA-A14E-AC02-3E03EB06A190}" dt="2023-06-16T12:46:24.540" v="7980"/>
          <ac:spMkLst>
            <pc:docMk/>
            <pc:sldMk cId="3535074819" sldId="404"/>
            <ac:spMk id="15" creationId="{99631620-4000-0900-5010-294FEDF6FC70}"/>
          </ac:spMkLst>
        </pc:spChg>
        <pc:spChg chg="mod">
          <ac:chgData name="KIN TADAHIRO" userId="4bb28a92-a11f-4126-994d-0aee097b50c0" providerId="ADAL" clId="{57907938-BEDA-A14E-AC02-3E03EB06A190}" dt="2023-06-16T12:46:24.540" v="7980"/>
          <ac:spMkLst>
            <pc:docMk/>
            <pc:sldMk cId="3535074819" sldId="404"/>
            <ac:spMk id="16" creationId="{917DB676-56F2-81F3-EB09-7CE9D88A69D8}"/>
          </ac:spMkLst>
        </pc:spChg>
        <pc:spChg chg="add mod">
          <ac:chgData name="KIN TADAHIRO" userId="4bb28a92-a11f-4126-994d-0aee097b50c0" providerId="ADAL" clId="{57907938-BEDA-A14E-AC02-3E03EB06A190}" dt="2023-06-16T13:02:16.228" v="8689" actId="1076"/>
          <ac:spMkLst>
            <pc:docMk/>
            <pc:sldMk cId="3535074819" sldId="404"/>
            <ac:spMk id="17" creationId="{3CEAE8F0-D8E5-E0A1-3C4A-1C61927E2BD0}"/>
          </ac:spMkLst>
        </pc:spChg>
        <pc:spChg chg="add del mod">
          <ac:chgData name="KIN TADAHIRO" userId="4bb28a92-a11f-4126-994d-0aee097b50c0" providerId="ADAL" clId="{57907938-BEDA-A14E-AC02-3E03EB06A190}" dt="2023-06-16T12:50:50.250" v="8150" actId="478"/>
          <ac:spMkLst>
            <pc:docMk/>
            <pc:sldMk cId="3535074819" sldId="404"/>
            <ac:spMk id="18" creationId="{E81C1C3A-972E-235C-D9FF-5D90C5D8D79E}"/>
          </ac:spMkLst>
        </pc:spChg>
        <pc:spChg chg="add del mod">
          <ac:chgData name="KIN TADAHIRO" userId="4bb28a92-a11f-4126-994d-0aee097b50c0" providerId="ADAL" clId="{57907938-BEDA-A14E-AC02-3E03EB06A190}" dt="2023-06-16T12:53:28.702" v="8319" actId="478"/>
          <ac:spMkLst>
            <pc:docMk/>
            <pc:sldMk cId="3535074819" sldId="404"/>
            <ac:spMk id="19" creationId="{56E3AB1B-1BDD-F314-57E4-72933DAE5725}"/>
          </ac:spMkLst>
        </pc:spChg>
        <pc:spChg chg="add del mod">
          <ac:chgData name="KIN TADAHIRO" userId="4bb28a92-a11f-4126-994d-0aee097b50c0" providerId="ADAL" clId="{57907938-BEDA-A14E-AC02-3E03EB06A190}" dt="2023-06-16T12:57:07.789" v="8459" actId="478"/>
          <ac:spMkLst>
            <pc:docMk/>
            <pc:sldMk cId="3535074819" sldId="404"/>
            <ac:spMk id="20" creationId="{D2EA01D7-275E-1D48-039B-7FBCD305B410}"/>
          </ac:spMkLst>
        </pc:spChg>
        <pc:spChg chg="add mod">
          <ac:chgData name="KIN TADAHIRO" userId="4bb28a92-a11f-4126-994d-0aee097b50c0" providerId="ADAL" clId="{57907938-BEDA-A14E-AC02-3E03EB06A190}" dt="2023-06-16T13:02:40.078" v="8694" actId="207"/>
          <ac:spMkLst>
            <pc:docMk/>
            <pc:sldMk cId="3535074819" sldId="404"/>
            <ac:spMk id="22" creationId="{0E0A3E6A-3192-ACF0-9FF6-FEB25C63AFE1}"/>
          </ac:spMkLst>
        </pc:spChg>
        <pc:spChg chg="add mod">
          <ac:chgData name="KIN TADAHIRO" userId="4bb28a92-a11f-4126-994d-0aee097b50c0" providerId="ADAL" clId="{57907938-BEDA-A14E-AC02-3E03EB06A190}" dt="2023-06-16T13:02:40.078" v="8694" actId="207"/>
          <ac:spMkLst>
            <pc:docMk/>
            <pc:sldMk cId="3535074819" sldId="404"/>
            <ac:spMk id="23" creationId="{E663FBDC-9082-C05F-9586-ED8213A3A52F}"/>
          </ac:spMkLst>
        </pc:spChg>
        <pc:spChg chg="add mod">
          <ac:chgData name="KIN TADAHIRO" userId="4bb28a92-a11f-4126-994d-0aee097b50c0" providerId="ADAL" clId="{57907938-BEDA-A14E-AC02-3E03EB06A190}" dt="2023-06-16T13:02:40.078" v="8694" actId="207"/>
          <ac:spMkLst>
            <pc:docMk/>
            <pc:sldMk cId="3535074819" sldId="404"/>
            <ac:spMk id="24" creationId="{B6AA851B-F6F3-3FBF-434A-631AEC304419}"/>
          </ac:spMkLst>
        </pc:spChg>
        <pc:spChg chg="add mod">
          <ac:chgData name="KIN TADAHIRO" userId="4bb28a92-a11f-4126-994d-0aee097b50c0" providerId="ADAL" clId="{57907938-BEDA-A14E-AC02-3E03EB06A190}" dt="2023-06-16T13:00:08.715" v="8634" actId="1076"/>
          <ac:spMkLst>
            <pc:docMk/>
            <pc:sldMk cId="3535074819" sldId="404"/>
            <ac:spMk id="25" creationId="{334EDD06-2464-884F-5815-C0CC46E2E149}"/>
          </ac:spMkLst>
        </pc:spChg>
        <pc:spChg chg="add mod">
          <ac:chgData name="KIN TADAHIRO" userId="4bb28a92-a11f-4126-994d-0aee097b50c0" providerId="ADAL" clId="{57907938-BEDA-A14E-AC02-3E03EB06A190}" dt="2023-06-16T12:59:58.278" v="8632" actId="571"/>
          <ac:spMkLst>
            <pc:docMk/>
            <pc:sldMk cId="3535074819" sldId="404"/>
            <ac:spMk id="26" creationId="{8D23CF20-F6E6-3886-6209-5A816BF906EB}"/>
          </ac:spMkLst>
        </pc:spChg>
        <pc:spChg chg="add mod">
          <ac:chgData name="KIN TADAHIRO" userId="4bb28a92-a11f-4126-994d-0aee097b50c0" providerId="ADAL" clId="{57907938-BEDA-A14E-AC02-3E03EB06A190}" dt="2023-06-16T13:00:59.696" v="8662" actId="1076"/>
          <ac:spMkLst>
            <pc:docMk/>
            <pc:sldMk cId="3535074819" sldId="404"/>
            <ac:spMk id="27" creationId="{C7763B25-50F2-FD60-6D23-33259E72B348}"/>
          </ac:spMkLst>
        </pc:spChg>
        <pc:spChg chg="del mod topLvl">
          <ac:chgData name="KIN TADAHIRO" userId="4bb28a92-a11f-4126-994d-0aee097b50c0" providerId="ADAL" clId="{57907938-BEDA-A14E-AC02-3E03EB06A190}" dt="2023-06-16T13:01:43.790" v="8681" actId="478"/>
          <ac:spMkLst>
            <pc:docMk/>
            <pc:sldMk cId="3535074819" sldId="404"/>
            <ac:spMk id="33" creationId="{3DD37ACD-0DCE-F8EC-F811-0D2877B187EC}"/>
          </ac:spMkLst>
        </pc:spChg>
        <pc:grpChg chg="add mod">
          <ac:chgData name="KIN TADAHIRO" userId="4bb28a92-a11f-4126-994d-0aee097b50c0" providerId="ADAL" clId="{57907938-BEDA-A14E-AC02-3E03EB06A190}" dt="2023-06-16T12:59:58.020" v="8631" actId="1076"/>
          <ac:grpSpMkLst>
            <pc:docMk/>
            <pc:sldMk cId="3535074819" sldId="404"/>
            <ac:grpSpMk id="4" creationId="{4C684466-EC11-3C6B-E0B5-586114A76E7F}"/>
          </ac:grpSpMkLst>
        </pc:grpChg>
        <pc:grpChg chg="add del mod">
          <ac:chgData name="KIN TADAHIRO" userId="4bb28a92-a11f-4126-994d-0aee097b50c0" providerId="ADAL" clId="{57907938-BEDA-A14E-AC02-3E03EB06A190}" dt="2023-06-16T12:54:43.746" v="8343" actId="478"/>
          <ac:grpSpMkLst>
            <pc:docMk/>
            <pc:sldMk cId="3535074819" sldId="404"/>
            <ac:grpSpMk id="9" creationId="{AC73870B-FF26-814D-AC4F-3E687017381B}"/>
          </ac:grpSpMkLst>
        </pc:grpChg>
        <pc:grpChg chg="add del mod">
          <ac:chgData name="KIN TADAHIRO" userId="4bb28a92-a11f-4126-994d-0aee097b50c0" providerId="ADAL" clId="{57907938-BEDA-A14E-AC02-3E03EB06A190}" dt="2023-06-16T13:01:43.790" v="8681" actId="478"/>
          <ac:grpSpMkLst>
            <pc:docMk/>
            <pc:sldMk cId="3535074819" sldId="404"/>
            <ac:grpSpMk id="31" creationId="{38C8F304-3173-F050-066D-A2127EBCE659}"/>
          </ac:grpSpMkLst>
        </pc:grpChg>
        <pc:grpChg chg="del">
          <ac:chgData name="KIN TADAHIRO" userId="4bb28a92-a11f-4126-994d-0aee097b50c0" providerId="ADAL" clId="{57907938-BEDA-A14E-AC02-3E03EB06A190}" dt="2023-06-16T11:57:31.214" v="7920" actId="478"/>
          <ac:grpSpMkLst>
            <pc:docMk/>
            <pc:sldMk cId="3535074819" sldId="404"/>
            <ac:grpSpMk id="46" creationId="{A1DF9CE5-4A8B-44B7-B7AE-58AB1B41477D}"/>
          </ac:grpSpMkLst>
        </pc:grpChg>
        <pc:picChg chg="mod modCrop">
          <ac:chgData name="KIN TADAHIRO" userId="4bb28a92-a11f-4126-994d-0aee097b50c0" providerId="ADAL" clId="{57907938-BEDA-A14E-AC02-3E03EB06A190}" dt="2023-06-16T13:01:24.932" v="8676" actId="732"/>
          <ac:picMkLst>
            <pc:docMk/>
            <pc:sldMk cId="3535074819" sldId="404"/>
            <ac:picMk id="5" creationId="{5FF20FA5-ADEB-5EC8-3D8C-58605C8CADA1}"/>
          </ac:picMkLst>
        </pc:picChg>
        <pc:picChg chg="add mod">
          <ac:chgData name="KIN TADAHIRO" userId="4bb28a92-a11f-4126-994d-0aee097b50c0" providerId="ADAL" clId="{57907938-BEDA-A14E-AC02-3E03EB06A190}" dt="2023-06-16T13:00:08.715" v="8634" actId="1076"/>
          <ac:picMkLst>
            <pc:docMk/>
            <pc:sldMk cId="3535074819" sldId="404"/>
            <ac:picMk id="7" creationId="{CB7AE9BF-FFFE-A3FE-B6B2-BEC279F777D2}"/>
          </ac:picMkLst>
        </pc:picChg>
        <pc:picChg chg="mod">
          <ac:chgData name="KIN TADAHIRO" userId="4bb28a92-a11f-4126-994d-0aee097b50c0" providerId="ADAL" clId="{57907938-BEDA-A14E-AC02-3E03EB06A190}" dt="2023-06-16T12:46:24.540" v="7980"/>
          <ac:picMkLst>
            <pc:docMk/>
            <pc:sldMk cId="3535074819" sldId="404"/>
            <ac:picMk id="10" creationId="{95749BA5-CE44-26C8-2795-10F7AF344BBA}"/>
          </ac:picMkLst>
        </pc:picChg>
        <pc:picChg chg="mod">
          <ac:chgData name="KIN TADAHIRO" userId="4bb28a92-a11f-4126-994d-0aee097b50c0" providerId="ADAL" clId="{57907938-BEDA-A14E-AC02-3E03EB06A190}" dt="2023-06-16T12:46:24.540" v="7980"/>
          <ac:picMkLst>
            <pc:docMk/>
            <pc:sldMk cId="3535074819" sldId="404"/>
            <ac:picMk id="11" creationId="{18FE2CBD-E795-60BE-473A-CA0E6712A281}"/>
          </ac:picMkLst>
        </pc:picChg>
        <pc:picChg chg="mod">
          <ac:chgData name="KIN TADAHIRO" userId="4bb28a92-a11f-4126-994d-0aee097b50c0" providerId="ADAL" clId="{57907938-BEDA-A14E-AC02-3E03EB06A190}" dt="2023-06-16T12:46:24.540" v="7980"/>
          <ac:picMkLst>
            <pc:docMk/>
            <pc:sldMk cId="3535074819" sldId="404"/>
            <ac:picMk id="13" creationId="{B8933D4B-7DDD-01B2-3F41-D7B938630C32}"/>
          </ac:picMkLst>
        </pc:picChg>
        <pc:picChg chg="mod topLvl modCrop">
          <ac:chgData name="KIN TADAHIRO" userId="4bb28a92-a11f-4126-994d-0aee097b50c0" providerId="ADAL" clId="{57907938-BEDA-A14E-AC02-3E03EB06A190}" dt="2023-06-16T13:02:17.010" v="8690" actId="1076"/>
          <ac:picMkLst>
            <pc:docMk/>
            <pc:sldMk cId="3535074819" sldId="404"/>
            <ac:picMk id="32" creationId="{9A5E34E3-20F7-A1AF-EA94-97D4DE8F49C6}"/>
          </ac:picMkLst>
        </pc:picChg>
        <pc:picChg chg="add mod modCrop">
          <ac:chgData name="KIN TADAHIRO" userId="4bb28a92-a11f-4126-994d-0aee097b50c0" providerId="ADAL" clId="{57907938-BEDA-A14E-AC02-3E03EB06A190}" dt="2023-06-16T13:02:08.311" v="8686" actId="1076"/>
          <ac:picMkLst>
            <pc:docMk/>
            <pc:sldMk cId="3535074819" sldId="404"/>
            <ac:picMk id="34" creationId="{A65EA325-CD49-2A86-123E-3BAABEAA5353}"/>
          </ac:picMkLst>
        </pc:picChg>
        <pc:cxnChg chg="add mod">
          <ac:chgData name="KIN TADAHIRO" userId="4bb28a92-a11f-4126-994d-0aee097b50c0" providerId="ADAL" clId="{57907938-BEDA-A14E-AC02-3E03EB06A190}" dt="2023-06-16T13:01:10.179" v="8673" actId="692"/>
          <ac:cxnSpMkLst>
            <pc:docMk/>
            <pc:sldMk cId="3535074819" sldId="404"/>
            <ac:cxnSpMk id="29" creationId="{F386B7BD-ABD6-9F78-C602-D7CAAE852977}"/>
          </ac:cxnSpMkLst>
        </pc:cxnChg>
        <pc:cxnChg chg="mod">
          <ac:chgData name="KIN TADAHIRO" userId="4bb28a92-a11f-4126-994d-0aee097b50c0" providerId="ADAL" clId="{57907938-BEDA-A14E-AC02-3E03EB06A190}" dt="2023-06-16T11:57:31.214" v="7920" actId="478"/>
          <ac:cxnSpMkLst>
            <pc:docMk/>
            <pc:sldMk cId="3535074819" sldId="404"/>
            <ac:cxnSpMk id="54" creationId="{2DBD45B7-27C2-8D12-4A4F-3429A4C40C2F}"/>
          </ac:cxnSpMkLst>
        </pc:cxnChg>
        <pc:cxnChg chg="mod">
          <ac:chgData name="KIN TADAHIRO" userId="4bb28a92-a11f-4126-994d-0aee097b50c0" providerId="ADAL" clId="{57907938-BEDA-A14E-AC02-3E03EB06A190}" dt="2023-06-16T11:57:31.214" v="7920" actId="478"/>
          <ac:cxnSpMkLst>
            <pc:docMk/>
            <pc:sldMk cId="3535074819" sldId="404"/>
            <ac:cxnSpMk id="67" creationId="{1795110A-DE2F-A65E-D34A-F4968E2E30D2}"/>
          </ac:cxnSpMkLst>
        </pc:cxnChg>
        <pc:cxnChg chg="mod">
          <ac:chgData name="KIN TADAHIRO" userId="4bb28a92-a11f-4126-994d-0aee097b50c0" providerId="ADAL" clId="{57907938-BEDA-A14E-AC02-3E03EB06A190}" dt="2023-06-16T11:57:31.214" v="7920" actId="478"/>
          <ac:cxnSpMkLst>
            <pc:docMk/>
            <pc:sldMk cId="3535074819" sldId="404"/>
            <ac:cxnSpMk id="68" creationId="{FBCC993D-8EDE-69D7-1647-79140C91DC60}"/>
          </ac:cxnSpMkLst>
        </pc:cxnChg>
      </pc:sldChg>
      <pc:sldChg chg="addSp delSp modSp add mod">
        <pc:chgData name="KIN TADAHIRO" userId="4bb28a92-a11f-4126-994d-0aee097b50c0" providerId="ADAL" clId="{57907938-BEDA-A14E-AC02-3E03EB06A190}" dt="2023-06-16T13:08:48.818" v="8765" actId="1076"/>
        <pc:sldMkLst>
          <pc:docMk/>
          <pc:sldMk cId="637093455" sldId="405"/>
        </pc:sldMkLst>
        <pc:spChg chg="del">
          <ac:chgData name="KIN TADAHIRO" userId="4bb28a92-a11f-4126-994d-0aee097b50c0" providerId="ADAL" clId="{57907938-BEDA-A14E-AC02-3E03EB06A190}" dt="2023-06-16T13:04:17.590" v="8697" actId="478"/>
          <ac:spMkLst>
            <pc:docMk/>
            <pc:sldMk cId="637093455" sldId="405"/>
            <ac:spMk id="8" creationId="{2DFE9BA3-EA70-34FC-5A46-8764DF5DB312}"/>
          </ac:spMkLst>
        </pc:spChg>
        <pc:spChg chg="mod">
          <ac:chgData name="KIN TADAHIRO" userId="4bb28a92-a11f-4126-994d-0aee097b50c0" providerId="ADAL" clId="{57907938-BEDA-A14E-AC02-3E03EB06A190}" dt="2023-06-16T13:04:33.232" v="8698"/>
          <ac:spMkLst>
            <pc:docMk/>
            <pc:sldMk cId="637093455" sldId="405"/>
            <ac:spMk id="13" creationId="{5CDBCAB7-AB3F-831F-4235-7518B7A597B8}"/>
          </ac:spMkLst>
        </pc:spChg>
        <pc:spChg chg="mod">
          <ac:chgData name="KIN TADAHIRO" userId="4bb28a92-a11f-4126-994d-0aee097b50c0" providerId="ADAL" clId="{57907938-BEDA-A14E-AC02-3E03EB06A190}" dt="2023-06-16T13:04:33.232" v="8698"/>
          <ac:spMkLst>
            <pc:docMk/>
            <pc:sldMk cId="637093455" sldId="405"/>
            <ac:spMk id="14" creationId="{E1C17106-DA83-A6E0-1E44-71802E233F1C}"/>
          </ac:spMkLst>
        </pc:spChg>
        <pc:spChg chg="mod">
          <ac:chgData name="KIN TADAHIRO" userId="4bb28a92-a11f-4126-994d-0aee097b50c0" providerId="ADAL" clId="{57907938-BEDA-A14E-AC02-3E03EB06A190}" dt="2023-06-16T13:04:33.232" v="8698"/>
          <ac:spMkLst>
            <pc:docMk/>
            <pc:sldMk cId="637093455" sldId="405"/>
            <ac:spMk id="15" creationId="{6A9858C4-4C9D-4D79-B63A-96F7544DBD45}"/>
          </ac:spMkLst>
        </pc:spChg>
        <pc:spChg chg="del">
          <ac:chgData name="KIN TADAHIRO" userId="4bb28a92-a11f-4126-994d-0aee097b50c0" providerId="ADAL" clId="{57907938-BEDA-A14E-AC02-3E03EB06A190}" dt="2023-06-16T13:04:17.590" v="8697" actId="478"/>
          <ac:spMkLst>
            <pc:docMk/>
            <pc:sldMk cId="637093455" sldId="405"/>
            <ac:spMk id="22" creationId="{0E0A3E6A-3192-ACF0-9FF6-FEB25C63AFE1}"/>
          </ac:spMkLst>
        </pc:spChg>
        <pc:spChg chg="del">
          <ac:chgData name="KIN TADAHIRO" userId="4bb28a92-a11f-4126-994d-0aee097b50c0" providerId="ADAL" clId="{57907938-BEDA-A14E-AC02-3E03EB06A190}" dt="2023-06-16T13:04:17.590" v="8697" actId="478"/>
          <ac:spMkLst>
            <pc:docMk/>
            <pc:sldMk cId="637093455" sldId="405"/>
            <ac:spMk id="23" creationId="{E663FBDC-9082-C05F-9586-ED8213A3A52F}"/>
          </ac:spMkLst>
        </pc:spChg>
        <pc:spChg chg="del">
          <ac:chgData name="KIN TADAHIRO" userId="4bb28a92-a11f-4126-994d-0aee097b50c0" providerId="ADAL" clId="{57907938-BEDA-A14E-AC02-3E03EB06A190}" dt="2023-06-16T13:04:17.590" v="8697" actId="478"/>
          <ac:spMkLst>
            <pc:docMk/>
            <pc:sldMk cId="637093455" sldId="405"/>
            <ac:spMk id="24" creationId="{B6AA851B-F6F3-3FBF-434A-631AEC304419}"/>
          </ac:spMkLst>
        </pc:spChg>
        <pc:spChg chg="del">
          <ac:chgData name="KIN TADAHIRO" userId="4bb28a92-a11f-4126-994d-0aee097b50c0" providerId="ADAL" clId="{57907938-BEDA-A14E-AC02-3E03EB06A190}" dt="2023-06-16T13:04:17.590" v="8697" actId="478"/>
          <ac:spMkLst>
            <pc:docMk/>
            <pc:sldMk cId="637093455" sldId="405"/>
            <ac:spMk id="25" creationId="{334EDD06-2464-884F-5815-C0CC46E2E149}"/>
          </ac:spMkLst>
        </pc:spChg>
        <pc:spChg chg="del">
          <ac:chgData name="KIN TADAHIRO" userId="4bb28a92-a11f-4126-994d-0aee097b50c0" providerId="ADAL" clId="{57907938-BEDA-A14E-AC02-3E03EB06A190}" dt="2023-06-16T13:04:17.590" v="8697" actId="478"/>
          <ac:spMkLst>
            <pc:docMk/>
            <pc:sldMk cId="637093455" sldId="405"/>
            <ac:spMk id="27" creationId="{C7763B25-50F2-FD60-6D23-33259E72B348}"/>
          </ac:spMkLst>
        </pc:spChg>
        <pc:spChg chg="mod">
          <ac:chgData name="KIN TADAHIRO" userId="4bb28a92-a11f-4126-994d-0aee097b50c0" providerId="ADAL" clId="{57907938-BEDA-A14E-AC02-3E03EB06A190}" dt="2023-06-16T13:08:44.524" v="8764" actId="571"/>
          <ac:spMkLst>
            <pc:docMk/>
            <pc:sldMk cId="637093455" sldId="405"/>
            <ac:spMk id="30" creationId="{44456FB2-D103-3853-4E87-0449F4815AC9}"/>
          </ac:spMkLst>
        </pc:spChg>
        <pc:spChg chg="mod">
          <ac:chgData name="KIN TADAHIRO" userId="4bb28a92-a11f-4126-994d-0aee097b50c0" providerId="ADAL" clId="{57907938-BEDA-A14E-AC02-3E03EB06A190}" dt="2023-06-16T13:08:44.524" v="8764" actId="571"/>
          <ac:spMkLst>
            <pc:docMk/>
            <pc:sldMk cId="637093455" sldId="405"/>
            <ac:spMk id="31" creationId="{92CA6D49-FDCB-6B63-D6C5-D2855375623C}"/>
          </ac:spMkLst>
        </pc:spChg>
        <pc:spChg chg="mod">
          <ac:chgData name="KIN TADAHIRO" userId="4bb28a92-a11f-4126-994d-0aee097b50c0" providerId="ADAL" clId="{57907938-BEDA-A14E-AC02-3E03EB06A190}" dt="2023-06-16T13:08:44.524" v="8764" actId="571"/>
          <ac:spMkLst>
            <pc:docMk/>
            <pc:sldMk cId="637093455" sldId="405"/>
            <ac:spMk id="33" creationId="{BC94B918-4E3B-C0E4-BF64-0657A95D5EE2}"/>
          </ac:spMkLst>
        </pc:spChg>
        <pc:grpChg chg="del">
          <ac:chgData name="KIN TADAHIRO" userId="4bb28a92-a11f-4126-994d-0aee097b50c0" providerId="ADAL" clId="{57907938-BEDA-A14E-AC02-3E03EB06A190}" dt="2023-06-16T13:04:17.590" v="8697" actId="478"/>
          <ac:grpSpMkLst>
            <pc:docMk/>
            <pc:sldMk cId="637093455" sldId="405"/>
            <ac:grpSpMk id="4" creationId="{4C684466-EC11-3C6B-E0B5-586114A76E7F}"/>
          </ac:grpSpMkLst>
        </pc:grpChg>
        <pc:grpChg chg="add mod">
          <ac:chgData name="KIN TADAHIRO" userId="4bb28a92-a11f-4126-994d-0aee097b50c0" providerId="ADAL" clId="{57907938-BEDA-A14E-AC02-3E03EB06A190}" dt="2023-06-16T13:08:48.818" v="8765" actId="1076"/>
          <ac:grpSpMkLst>
            <pc:docMk/>
            <pc:sldMk cId="637093455" sldId="405"/>
            <ac:grpSpMk id="6" creationId="{136C11CF-851A-4D09-14D2-D70A9A886FC0}"/>
          </ac:grpSpMkLst>
        </pc:grpChg>
        <pc:grpChg chg="add mod">
          <ac:chgData name="KIN TADAHIRO" userId="4bb28a92-a11f-4126-994d-0aee097b50c0" providerId="ADAL" clId="{57907938-BEDA-A14E-AC02-3E03EB06A190}" dt="2023-06-16T13:08:44.524" v="8764" actId="571"/>
          <ac:grpSpMkLst>
            <pc:docMk/>
            <pc:sldMk cId="637093455" sldId="405"/>
            <ac:grpSpMk id="20" creationId="{080CD6A0-C248-1DF2-39DA-1A5B442FB76D}"/>
          </ac:grpSpMkLst>
        </pc:grpChg>
        <pc:graphicFrameChg chg="add mod modGraphic">
          <ac:chgData name="KIN TADAHIRO" userId="4bb28a92-a11f-4126-994d-0aee097b50c0" providerId="ADAL" clId="{57907938-BEDA-A14E-AC02-3E03EB06A190}" dt="2023-06-16T13:08:34.651" v="8762" actId="1076"/>
          <ac:graphicFrameMkLst>
            <pc:docMk/>
            <pc:sldMk cId="637093455" sldId="405"/>
            <ac:graphicFrameMk id="18" creationId="{420AE753-FA7E-3A78-AC5A-4766AE74258E}"/>
          </ac:graphicFrameMkLst>
        </pc:graphicFrameChg>
        <pc:graphicFrameChg chg="add mod">
          <ac:chgData name="KIN TADAHIRO" userId="4bb28a92-a11f-4126-994d-0aee097b50c0" providerId="ADAL" clId="{57907938-BEDA-A14E-AC02-3E03EB06A190}" dt="2023-06-16T13:06:53.762" v="8714" actId="571"/>
          <ac:graphicFrameMkLst>
            <pc:docMk/>
            <pc:sldMk cId="637093455" sldId="405"/>
            <ac:graphicFrameMk id="19" creationId="{61C99278-8BFA-0063-20A7-9BADAEB90E04}"/>
          </ac:graphicFrameMkLst>
        </pc:graphicFrameChg>
        <pc:picChg chg="del">
          <ac:chgData name="KIN TADAHIRO" userId="4bb28a92-a11f-4126-994d-0aee097b50c0" providerId="ADAL" clId="{57907938-BEDA-A14E-AC02-3E03EB06A190}" dt="2023-06-16T13:04:17.590" v="8697" actId="478"/>
          <ac:picMkLst>
            <pc:docMk/>
            <pc:sldMk cId="637093455" sldId="405"/>
            <ac:picMk id="7" creationId="{CB7AE9BF-FFFE-A3FE-B6B2-BEC279F777D2}"/>
          </ac:picMkLst>
        </pc:picChg>
        <pc:picChg chg="mod">
          <ac:chgData name="KIN TADAHIRO" userId="4bb28a92-a11f-4126-994d-0aee097b50c0" providerId="ADAL" clId="{57907938-BEDA-A14E-AC02-3E03EB06A190}" dt="2023-06-16T13:04:33.232" v="8698"/>
          <ac:picMkLst>
            <pc:docMk/>
            <pc:sldMk cId="637093455" sldId="405"/>
            <ac:picMk id="9" creationId="{B610CA2C-31FA-3998-D044-D28E99505C08}"/>
          </ac:picMkLst>
        </pc:picChg>
        <pc:picChg chg="mod">
          <ac:chgData name="KIN TADAHIRO" userId="4bb28a92-a11f-4126-994d-0aee097b50c0" providerId="ADAL" clId="{57907938-BEDA-A14E-AC02-3E03EB06A190}" dt="2023-06-16T13:04:33.232" v="8698"/>
          <ac:picMkLst>
            <pc:docMk/>
            <pc:sldMk cId="637093455" sldId="405"/>
            <ac:picMk id="10" creationId="{25321E25-6FD7-2747-0E10-4E5B23F202B5}"/>
          </ac:picMkLst>
        </pc:picChg>
        <pc:picChg chg="mod">
          <ac:chgData name="KIN TADAHIRO" userId="4bb28a92-a11f-4126-994d-0aee097b50c0" providerId="ADAL" clId="{57907938-BEDA-A14E-AC02-3E03EB06A190}" dt="2023-06-16T13:04:33.232" v="8698"/>
          <ac:picMkLst>
            <pc:docMk/>
            <pc:sldMk cId="637093455" sldId="405"/>
            <ac:picMk id="11" creationId="{F4FD85B9-447F-E53C-DBF7-3597B3E4628E}"/>
          </ac:picMkLst>
        </pc:picChg>
        <pc:picChg chg="add mod">
          <ac:chgData name="KIN TADAHIRO" userId="4bb28a92-a11f-4126-994d-0aee097b50c0" providerId="ADAL" clId="{57907938-BEDA-A14E-AC02-3E03EB06A190}" dt="2023-06-16T13:08:05.617" v="8755" actId="14100"/>
          <ac:picMkLst>
            <pc:docMk/>
            <pc:sldMk cId="637093455" sldId="405"/>
            <ac:picMk id="16" creationId="{ABA7DE99-90A3-0D8E-7BE2-3CD4C7BCF9B1}"/>
          </ac:picMkLst>
        </pc:picChg>
        <pc:picChg chg="mod">
          <ac:chgData name="KIN TADAHIRO" userId="4bb28a92-a11f-4126-994d-0aee097b50c0" providerId="ADAL" clId="{57907938-BEDA-A14E-AC02-3E03EB06A190}" dt="2023-06-16T13:08:44.524" v="8764" actId="571"/>
          <ac:picMkLst>
            <pc:docMk/>
            <pc:sldMk cId="637093455" sldId="405"/>
            <ac:picMk id="21" creationId="{704692B5-6AA9-13A0-0F71-ADDC412334A9}"/>
          </ac:picMkLst>
        </pc:picChg>
        <pc:picChg chg="mod">
          <ac:chgData name="KIN TADAHIRO" userId="4bb28a92-a11f-4126-994d-0aee097b50c0" providerId="ADAL" clId="{57907938-BEDA-A14E-AC02-3E03EB06A190}" dt="2023-06-16T13:08:44.524" v="8764" actId="571"/>
          <ac:picMkLst>
            <pc:docMk/>
            <pc:sldMk cId="637093455" sldId="405"/>
            <ac:picMk id="26" creationId="{3A61E81F-4702-1BB7-31CD-80C74C5C2EC2}"/>
          </ac:picMkLst>
        </pc:picChg>
        <pc:picChg chg="mod">
          <ac:chgData name="KIN TADAHIRO" userId="4bb28a92-a11f-4126-994d-0aee097b50c0" providerId="ADAL" clId="{57907938-BEDA-A14E-AC02-3E03EB06A190}" dt="2023-06-16T13:08:44.524" v="8764" actId="571"/>
          <ac:picMkLst>
            <pc:docMk/>
            <pc:sldMk cId="637093455" sldId="405"/>
            <ac:picMk id="28" creationId="{76C68A5E-FA85-42EA-534A-772A005611FB}"/>
          </ac:picMkLst>
        </pc:picChg>
        <pc:picChg chg="del">
          <ac:chgData name="KIN TADAHIRO" userId="4bb28a92-a11f-4126-994d-0aee097b50c0" providerId="ADAL" clId="{57907938-BEDA-A14E-AC02-3E03EB06A190}" dt="2023-06-16T13:04:17.590" v="8697" actId="478"/>
          <ac:picMkLst>
            <pc:docMk/>
            <pc:sldMk cId="637093455" sldId="405"/>
            <ac:picMk id="32" creationId="{9A5E34E3-20F7-A1AF-EA94-97D4DE8F49C6}"/>
          </ac:picMkLst>
        </pc:picChg>
        <pc:picChg chg="del">
          <ac:chgData name="KIN TADAHIRO" userId="4bb28a92-a11f-4126-994d-0aee097b50c0" providerId="ADAL" clId="{57907938-BEDA-A14E-AC02-3E03EB06A190}" dt="2023-06-16T13:04:17.590" v="8697" actId="478"/>
          <ac:picMkLst>
            <pc:docMk/>
            <pc:sldMk cId="637093455" sldId="405"/>
            <ac:picMk id="34" creationId="{A65EA325-CD49-2A86-123E-3BAABEAA5353}"/>
          </ac:picMkLst>
        </pc:picChg>
        <pc:cxnChg chg="del">
          <ac:chgData name="KIN TADAHIRO" userId="4bb28a92-a11f-4126-994d-0aee097b50c0" providerId="ADAL" clId="{57907938-BEDA-A14E-AC02-3E03EB06A190}" dt="2023-06-16T13:04:17.590" v="8697" actId="478"/>
          <ac:cxnSpMkLst>
            <pc:docMk/>
            <pc:sldMk cId="637093455" sldId="405"/>
            <ac:cxnSpMk id="29" creationId="{F386B7BD-ABD6-9F78-C602-D7CAAE852977}"/>
          </ac:cxnSpMkLst>
        </pc:cxnChg>
      </pc:sldChg>
      <pc:sldChg chg="del">
        <pc:chgData name="KIN TADAHIRO" userId="4bb28a92-a11f-4126-994d-0aee097b50c0" providerId="ADAL" clId="{57907938-BEDA-A14E-AC02-3E03EB06A190}" dt="2023-06-14T02:11:53.489" v="466" actId="2696"/>
        <pc:sldMkLst>
          <pc:docMk/>
          <pc:sldMk cId="865427897" sldId="405"/>
        </pc:sldMkLst>
      </pc:sldChg>
      <pc:sldChg chg="del">
        <pc:chgData name="KIN TADAHIRO" userId="4bb28a92-a11f-4126-994d-0aee097b50c0" providerId="ADAL" clId="{57907938-BEDA-A14E-AC02-3E03EB06A190}" dt="2023-06-14T02:11:53.490" v="467" actId="2696"/>
        <pc:sldMkLst>
          <pc:docMk/>
          <pc:sldMk cId="3728793397" sldId="406"/>
        </pc:sldMkLst>
      </pc:sldChg>
      <pc:sldChg chg="del">
        <pc:chgData name="KIN TADAHIRO" userId="4bb28a92-a11f-4126-994d-0aee097b50c0" providerId="ADAL" clId="{57907938-BEDA-A14E-AC02-3E03EB06A190}" dt="2023-06-14T02:11:53.492" v="469" actId="2696"/>
        <pc:sldMkLst>
          <pc:docMk/>
          <pc:sldMk cId="3360752401" sldId="407"/>
        </pc:sldMkLst>
      </pc:sldChg>
      <pc:sldChg chg="del">
        <pc:chgData name="KIN TADAHIRO" userId="4bb28a92-a11f-4126-994d-0aee097b50c0" providerId="ADAL" clId="{57907938-BEDA-A14E-AC02-3E03EB06A190}" dt="2023-06-14T02:11:53.554" v="476" actId="2696"/>
        <pc:sldMkLst>
          <pc:docMk/>
          <pc:sldMk cId="952099984" sldId="408"/>
        </pc:sldMkLst>
      </pc:sldChg>
      <pc:sldChg chg="del">
        <pc:chgData name="KIN TADAHIRO" userId="4bb28a92-a11f-4126-994d-0aee097b50c0" providerId="ADAL" clId="{57907938-BEDA-A14E-AC02-3E03EB06A190}" dt="2023-06-14T02:11:53.493" v="470" actId="2696"/>
        <pc:sldMkLst>
          <pc:docMk/>
          <pc:sldMk cId="3485224935" sldId="409"/>
        </pc:sldMkLst>
      </pc:sldChg>
    </pc:docChg>
  </pc:docChgLst>
  <pc:docChgLst>
    <pc:chgData name="KIN TADAHIRO" userId="4bb28a92-a11f-4126-994d-0aee097b50c0" providerId="ADAL" clId="{9E583612-6910-6143-9839-4C8232B916B0}"/>
    <pc:docChg chg="undo custSel addSld modSld">
      <pc:chgData name="KIN TADAHIRO" userId="4bb28a92-a11f-4126-994d-0aee097b50c0" providerId="ADAL" clId="{9E583612-6910-6143-9839-4C8232B916B0}" dt="2023-01-09T17:05:25.844" v="123" actId="164"/>
      <pc:docMkLst>
        <pc:docMk/>
      </pc:docMkLst>
      <pc:sldChg chg="addSp delSp modSp new mod">
        <pc:chgData name="KIN TADAHIRO" userId="4bb28a92-a11f-4126-994d-0aee097b50c0" providerId="ADAL" clId="{9E583612-6910-6143-9839-4C8232B916B0}" dt="2023-01-09T17:05:25.844" v="123" actId="164"/>
        <pc:sldMkLst>
          <pc:docMk/>
          <pc:sldMk cId="3485224935" sldId="409"/>
        </pc:sldMkLst>
        <pc:spChg chg="add del mod">
          <ac:chgData name="KIN TADAHIRO" userId="4bb28a92-a11f-4126-994d-0aee097b50c0" providerId="ADAL" clId="{9E583612-6910-6143-9839-4C8232B916B0}" dt="2023-01-09T17:02:49.721" v="10" actId="478"/>
          <ac:spMkLst>
            <pc:docMk/>
            <pc:sldMk cId="3485224935" sldId="409"/>
            <ac:spMk id="6" creationId="{5D53B25A-08E1-F63A-D10D-4C59A50D2EAC}"/>
          </ac:spMkLst>
        </pc:spChg>
        <pc:spChg chg="add mod">
          <ac:chgData name="KIN TADAHIRO" userId="4bb28a92-a11f-4126-994d-0aee097b50c0" providerId="ADAL" clId="{9E583612-6910-6143-9839-4C8232B916B0}" dt="2023-01-09T17:05:25.844" v="123" actId="164"/>
          <ac:spMkLst>
            <pc:docMk/>
            <pc:sldMk cId="3485224935" sldId="409"/>
            <ac:spMk id="7" creationId="{DE00B9A4-BE17-B933-07CD-AB6179356442}"/>
          </ac:spMkLst>
        </pc:spChg>
        <pc:spChg chg="add mod">
          <ac:chgData name="KIN TADAHIRO" userId="4bb28a92-a11f-4126-994d-0aee097b50c0" providerId="ADAL" clId="{9E583612-6910-6143-9839-4C8232B916B0}" dt="2023-01-09T17:05:25.844" v="123" actId="164"/>
          <ac:spMkLst>
            <pc:docMk/>
            <pc:sldMk cId="3485224935" sldId="409"/>
            <ac:spMk id="8" creationId="{74074367-8586-6CC2-121F-F364C2328299}"/>
          </ac:spMkLst>
        </pc:spChg>
        <pc:spChg chg="add mod">
          <ac:chgData name="KIN TADAHIRO" userId="4bb28a92-a11f-4126-994d-0aee097b50c0" providerId="ADAL" clId="{9E583612-6910-6143-9839-4C8232B916B0}" dt="2023-01-09T17:03:23.215" v="18" actId="164"/>
          <ac:spMkLst>
            <pc:docMk/>
            <pc:sldMk cId="3485224935" sldId="409"/>
            <ac:spMk id="10" creationId="{2A13707C-8D22-74BE-4456-F23E52C1D4D9}"/>
          </ac:spMkLst>
        </pc:spChg>
        <pc:spChg chg="add mod">
          <ac:chgData name="KIN TADAHIRO" userId="4bb28a92-a11f-4126-994d-0aee097b50c0" providerId="ADAL" clId="{9E583612-6910-6143-9839-4C8232B916B0}" dt="2023-01-09T17:05:25.844" v="123" actId="164"/>
          <ac:spMkLst>
            <pc:docMk/>
            <pc:sldMk cId="3485224935" sldId="409"/>
            <ac:spMk id="12" creationId="{7288F9D4-4BBC-54E9-FEEF-A84DE3B45D74}"/>
          </ac:spMkLst>
        </pc:spChg>
        <pc:spChg chg="add mod">
          <ac:chgData name="KIN TADAHIRO" userId="4bb28a92-a11f-4126-994d-0aee097b50c0" providerId="ADAL" clId="{9E583612-6910-6143-9839-4C8232B916B0}" dt="2023-01-09T17:05:25.844" v="123" actId="164"/>
          <ac:spMkLst>
            <pc:docMk/>
            <pc:sldMk cId="3485224935" sldId="409"/>
            <ac:spMk id="13" creationId="{2B78C9BB-FF6B-56BE-3CA6-05C127FF00AD}"/>
          </ac:spMkLst>
        </pc:spChg>
        <pc:grpChg chg="add mod">
          <ac:chgData name="KIN TADAHIRO" userId="4bb28a92-a11f-4126-994d-0aee097b50c0" providerId="ADAL" clId="{9E583612-6910-6143-9839-4C8232B916B0}" dt="2023-01-09T17:05:25.844" v="123" actId="164"/>
          <ac:grpSpMkLst>
            <pc:docMk/>
            <pc:sldMk cId="3485224935" sldId="409"/>
            <ac:grpSpMk id="11" creationId="{C1F1BC03-FA62-A79D-D0B4-3443E6C1DB28}"/>
          </ac:grpSpMkLst>
        </pc:grpChg>
        <pc:grpChg chg="add mod">
          <ac:chgData name="KIN TADAHIRO" userId="4bb28a92-a11f-4126-994d-0aee097b50c0" providerId="ADAL" clId="{9E583612-6910-6143-9839-4C8232B916B0}" dt="2023-01-09T17:05:25.844" v="123" actId="164"/>
          <ac:grpSpMkLst>
            <pc:docMk/>
            <pc:sldMk cId="3485224935" sldId="409"/>
            <ac:grpSpMk id="14" creationId="{D5A63160-3546-7E19-0AE4-5B3D6BD7B5EB}"/>
          </ac:grpSpMkLst>
        </pc:grpChg>
        <pc:picChg chg="add mod modCrop">
          <ac:chgData name="KIN TADAHIRO" userId="4bb28a92-a11f-4126-994d-0aee097b50c0" providerId="ADAL" clId="{9E583612-6910-6143-9839-4C8232B916B0}" dt="2023-01-09T17:05:25.844" v="123" actId="164"/>
          <ac:picMkLst>
            <pc:docMk/>
            <pc:sldMk cId="3485224935" sldId="409"/>
            <ac:picMk id="5" creationId="{48D84882-F670-9087-038C-46CA9975F367}"/>
          </ac:picMkLst>
        </pc:picChg>
        <pc:picChg chg="add mod modCrop">
          <ac:chgData name="KIN TADAHIRO" userId="4bb28a92-a11f-4126-994d-0aee097b50c0" providerId="ADAL" clId="{9E583612-6910-6143-9839-4C8232B916B0}" dt="2023-01-09T17:03:23.215" v="18" actId="164"/>
          <ac:picMkLst>
            <pc:docMk/>
            <pc:sldMk cId="3485224935" sldId="409"/>
            <ac:picMk id="9" creationId="{D03B0CFB-5A6D-3022-CA84-102B443EEFAD}"/>
          </ac:picMkLst>
        </pc:picChg>
      </pc:sldChg>
    </pc:docChg>
  </pc:docChgLst>
  <pc:docChgLst>
    <pc:chgData name="KIN TADAHIRO" userId="4bb28a92-a11f-4126-994d-0aee097b50c0" providerId="ADAL" clId="{B67C41F7-7CEC-D744-A556-19BDC22009C1}"/>
    <pc:docChg chg="custSel modSld">
      <pc:chgData name="KIN TADAHIRO" userId="4bb28a92-a11f-4126-994d-0aee097b50c0" providerId="ADAL" clId="{B67C41F7-7CEC-D744-A556-19BDC22009C1}" dt="2023-02-09T07:03:09.806" v="3" actId="478"/>
      <pc:docMkLst>
        <pc:docMk/>
      </pc:docMkLst>
      <pc:sldChg chg="addSp delSp modSp mod">
        <pc:chgData name="KIN TADAHIRO" userId="4bb28a92-a11f-4126-994d-0aee097b50c0" providerId="ADAL" clId="{B67C41F7-7CEC-D744-A556-19BDC22009C1}" dt="2023-02-09T07:03:09.806" v="3" actId="478"/>
        <pc:sldMkLst>
          <pc:docMk/>
          <pc:sldMk cId="3112741599" sldId="404"/>
        </pc:sldMkLst>
        <pc:cxnChg chg="add del mod">
          <ac:chgData name="KIN TADAHIRO" userId="4bb28a92-a11f-4126-994d-0aee097b50c0" providerId="ADAL" clId="{B67C41F7-7CEC-D744-A556-19BDC22009C1}" dt="2023-02-09T07:03:09.806" v="3" actId="478"/>
          <ac:cxnSpMkLst>
            <pc:docMk/>
            <pc:sldMk cId="3112741599" sldId="404"/>
            <ac:cxnSpMk id="4" creationId="{1E46FAEC-4D2C-C166-DF4E-80234B96B9E8}"/>
          </ac:cxnSpMkLst>
        </pc:cxnChg>
      </pc:sldChg>
      <pc:sldChg chg="modSp mod">
        <pc:chgData name="KIN TADAHIRO" userId="4bb28a92-a11f-4126-994d-0aee097b50c0" providerId="ADAL" clId="{B67C41F7-7CEC-D744-A556-19BDC22009C1}" dt="2023-02-09T07:01:27.716" v="0" actId="1076"/>
        <pc:sldMkLst>
          <pc:docMk/>
          <pc:sldMk cId="952099984" sldId="408"/>
        </pc:sldMkLst>
        <pc:spChg chg="mod">
          <ac:chgData name="KIN TADAHIRO" userId="4bb28a92-a11f-4126-994d-0aee097b50c0" providerId="ADAL" clId="{B67C41F7-7CEC-D744-A556-19BDC22009C1}" dt="2023-02-09T07:01:27.716" v="0" actId="1076"/>
          <ac:spMkLst>
            <pc:docMk/>
            <pc:sldMk cId="952099984" sldId="408"/>
            <ac:spMk id="14" creationId="{0DC85D6B-241D-EEAD-E590-C6971D27430A}"/>
          </ac:spMkLst>
        </pc:sp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WATARU%20SEKIGUCHI\Desktop\sekiguchi_syurondata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WATARU%20SEKIGUCHI\Desktop\sekiguchi_syurondata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WATARU%20SEKIGUCHI\Desktop\sekiguchi_syurondata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WATARU%20SEKIGUCHI\Desktop\sekiguchi_syurondat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643129763504291"/>
          <c:y val="0.20980291619107003"/>
          <c:w val="0.75321316485175893"/>
          <c:h val="0.67793223037857919"/>
        </c:manualLayout>
      </c:layout>
      <c:scatterChart>
        <c:scatterStyle val="smoothMarker"/>
        <c:varyColors val="0"/>
        <c:ser>
          <c:idx val="1"/>
          <c:order val="0"/>
          <c:spPr>
            <a:ln>
              <a:solidFill>
                <a:srgbClr val="FF0000"/>
              </a:solidFill>
            </a:ln>
          </c:spPr>
          <c:marker>
            <c:symbol val="none"/>
          </c:marker>
          <c:dPt>
            <c:idx val="122"/>
            <c:bubble3D val="0"/>
            <c:spPr>
              <a:ln w="25400">
                <a:solidFill>
                  <a:srgbClr val="FF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2-82AD-9B4C-A6EA-B8BDD1A459AF}"/>
              </c:ext>
            </c:extLst>
          </c:dPt>
          <c:xVal>
            <c:numRef>
              <c:f>時間変化!$C$1:$C$144</c:f>
              <c:numCache>
                <c:formatCode>General</c:formatCode>
                <c:ptCount val="14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</c:numCache>
            </c:numRef>
          </c:xVal>
          <c:yVal>
            <c:numRef>
              <c:f>時間変化!$E$1:$E$144</c:f>
              <c:numCache>
                <c:formatCode>General</c:formatCode>
                <c:ptCount val="144"/>
                <c:pt idx="0">
                  <c:v>16024</c:v>
                </c:pt>
                <c:pt idx="1">
                  <c:v>16238</c:v>
                </c:pt>
                <c:pt idx="2">
                  <c:v>16302</c:v>
                </c:pt>
                <c:pt idx="3">
                  <c:v>16302</c:v>
                </c:pt>
                <c:pt idx="4">
                  <c:v>16184</c:v>
                </c:pt>
                <c:pt idx="5">
                  <c:v>16236</c:v>
                </c:pt>
                <c:pt idx="6">
                  <c:v>16154</c:v>
                </c:pt>
                <c:pt idx="7">
                  <c:v>16182</c:v>
                </c:pt>
                <c:pt idx="8">
                  <c:v>16190</c:v>
                </c:pt>
                <c:pt idx="9">
                  <c:v>16152</c:v>
                </c:pt>
                <c:pt idx="10">
                  <c:v>16208</c:v>
                </c:pt>
                <c:pt idx="11">
                  <c:v>16242</c:v>
                </c:pt>
                <c:pt idx="12">
                  <c:v>16182</c:v>
                </c:pt>
                <c:pt idx="13">
                  <c:v>16116</c:v>
                </c:pt>
                <c:pt idx="14">
                  <c:v>16088</c:v>
                </c:pt>
                <c:pt idx="15">
                  <c:v>16148</c:v>
                </c:pt>
                <c:pt idx="16">
                  <c:v>16232</c:v>
                </c:pt>
                <c:pt idx="17">
                  <c:v>16164</c:v>
                </c:pt>
                <c:pt idx="18">
                  <c:v>16096</c:v>
                </c:pt>
                <c:pt idx="19">
                  <c:v>16136</c:v>
                </c:pt>
                <c:pt idx="20">
                  <c:v>16168</c:v>
                </c:pt>
                <c:pt idx="21">
                  <c:v>15912</c:v>
                </c:pt>
                <c:pt idx="22">
                  <c:v>16050</c:v>
                </c:pt>
                <c:pt idx="23">
                  <c:v>16046</c:v>
                </c:pt>
                <c:pt idx="24">
                  <c:v>16224</c:v>
                </c:pt>
                <c:pt idx="25">
                  <c:v>16144</c:v>
                </c:pt>
                <c:pt idx="26">
                  <c:v>16236</c:v>
                </c:pt>
                <c:pt idx="27">
                  <c:v>16176</c:v>
                </c:pt>
                <c:pt idx="28">
                  <c:v>16124</c:v>
                </c:pt>
                <c:pt idx="29">
                  <c:v>16276</c:v>
                </c:pt>
                <c:pt idx="30">
                  <c:v>16218</c:v>
                </c:pt>
                <c:pt idx="31">
                  <c:v>16278</c:v>
                </c:pt>
                <c:pt idx="32">
                  <c:v>16260</c:v>
                </c:pt>
                <c:pt idx="33">
                  <c:v>16154</c:v>
                </c:pt>
                <c:pt idx="34">
                  <c:v>16106</c:v>
                </c:pt>
                <c:pt idx="35">
                  <c:v>16068</c:v>
                </c:pt>
                <c:pt idx="36">
                  <c:v>16330</c:v>
                </c:pt>
                <c:pt idx="37">
                  <c:v>16188</c:v>
                </c:pt>
                <c:pt idx="38">
                  <c:v>16240</c:v>
                </c:pt>
                <c:pt idx="39">
                  <c:v>16264</c:v>
                </c:pt>
                <c:pt idx="40">
                  <c:v>16248</c:v>
                </c:pt>
                <c:pt idx="41">
                  <c:v>16202</c:v>
                </c:pt>
                <c:pt idx="42">
                  <c:v>16242</c:v>
                </c:pt>
                <c:pt idx="43">
                  <c:v>16152</c:v>
                </c:pt>
                <c:pt idx="44">
                  <c:v>16158</c:v>
                </c:pt>
                <c:pt idx="45">
                  <c:v>16220</c:v>
                </c:pt>
                <c:pt idx="46">
                  <c:v>16186</c:v>
                </c:pt>
                <c:pt idx="47">
                  <c:v>16248</c:v>
                </c:pt>
                <c:pt idx="48">
                  <c:v>16254</c:v>
                </c:pt>
                <c:pt idx="49">
                  <c:v>16208</c:v>
                </c:pt>
                <c:pt idx="50">
                  <c:v>16224</c:v>
                </c:pt>
                <c:pt idx="51">
                  <c:v>16288</c:v>
                </c:pt>
                <c:pt idx="52">
                  <c:v>16252</c:v>
                </c:pt>
                <c:pt idx="53">
                  <c:v>16156</c:v>
                </c:pt>
                <c:pt idx="54">
                  <c:v>16274</c:v>
                </c:pt>
                <c:pt idx="55">
                  <c:v>16050</c:v>
                </c:pt>
                <c:pt idx="56">
                  <c:v>16188</c:v>
                </c:pt>
                <c:pt idx="57">
                  <c:v>16216</c:v>
                </c:pt>
                <c:pt idx="58">
                  <c:v>16146</c:v>
                </c:pt>
                <c:pt idx="59">
                  <c:v>16158</c:v>
                </c:pt>
                <c:pt idx="60">
                  <c:v>16262</c:v>
                </c:pt>
                <c:pt idx="61">
                  <c:v>16260</c:v>
                </c:pt>
                <c:pt idx="62">
                  <c:v>16356</c:v>
                </c:pt>
                <c:pt idx="63">
                  <c:v>16236</c:v>
                </c:pt>
                <c:pt idx="64">
                  <c:v>16242</c:v>
                </c:pt>
                <c:pt idx="65">
                  <c:v>16392</c:v>
                </c:pt>
                <c:pt idx="66">
                  <c:v>16266</c:v>
                </c:pt>
                <c:pt idx="67">
                  <c:v>16298</c:v>
                </c:pt>
                <c:pt idx="68">
                  <c:v>16178</c:v>
                </c:pt>
                <c:pt idx="69">
                  <c:v>16282</c:v>
                </c:pt>
                <c:pt idx="70">
                  <c:v>16184</c:v>
                </c:pt>
                <c:pt idx="71">
                  <c:v>16122</c:v>
                </c:pt>
                <c:pt idx="72">
                  <c:v>16230</c:v>
                </c:pt>
                <c:pt idx="73">
                  <c:v>16268</c:v>
                </c:pt>
                <c:pt idx="74">
                  <c:v>16280</c:v>
                </c:pt>
                <c:pt idx="75">
                  <c:v>16224</c:v>
                </c:pt>
                <c:pt idx="76">
                  <c:v>16240</c:v>
                </c:pt>
                <c:pt idx="77">
                  <c:v>16418</c:v>
                </c:pt>
                <c:pt idx="78">
                  <c:v>16214</c:v>
                </c:pt>
                <c:pt idx="79">
                  <c:v>16242</c:v>
                </c:pt>
                <c:pt idx="80">
                  <c:v>16332</c:v>
                </c:pt>
                <c:pt idx="81">
                  <c:v>16344</c:v>
                </c:pt>
                <c:pt idx="82">
                  <c:v>16258</c:v>
                </c:pt>
                <c:pt idx="83">
                  <c:v>16166</c:v>
                </c:pt>
                <c:pt idx="84">
                  <c:v>16406</c:v>
                </c:pt>
                <c:pt idx="85">
                  <c:v>16134</c:v>
                </c:pt>
                <c:pt idx="86">
                  <c:v>16256</c:v>
                </c:pt>
                <c:pt idx="87">
                  <c:v>16234</c:v>
                </c:pt>
                <c:pt idx="88">
                  <c:v>16268</c:v>
                </c:pt>
                <c:pt idx="89">
                  <c:v>16150</c:v>
                </c:pt>
                <c:pt idx="90">
                  <c:v>16404</c:v>
                </c:pt>
                <c:pt idx="91">
                  <c:v>16220</c:v>
                </c:pt>
                <c:pt idx="92">
                  <c:v>16214</c:v>
                </c:pt>
                <c:pt idx="93">
                  <c:v>16146</c:v>
                </c:pt>
                <c:pt idx="94">
                  <c:v>16260</c:v>
                </c:pt>
                <c:pt idx="95">
                  <c:v>16164</c:v>
                </c:pt>
                <c:pt idx="96">
                  <c:v>16248</c:v>
                </c:pt>
                <c:pt idx="97">
                  <c:v>16330</c:v>
                </c:pt>
                <c:pt idx="98">
                  <c:v>16398</c:v>
                </c:pt>
                <c:pt idx="99">
                  <c:v>16448</c:v>
                </c:pt>
                <c:pt idx="100">
                  <c:v>16464</c:v>
                </c:pt>
                <c:pt idx="101">
                  <c:v>16430</c:v>
                </c:pt>
                <c:pt idx="102">
                  <c:v>16298</c:v>
                </c:pt>
                <c:pt idx="103">
                  <c:v>16240</c:v>
                </c:pt>
                <c:pt idx="104">
                  <c:v>16346</c:v>
                </c:pt>
                <c:pt idx="105">
                  <c:v>16368</c:v>
                </c:pt>
                <c:pt idx="106">
                  <c:v>16314</c:v>
                </c:pt>
                <c:pt idx="107">
                  <c:v>16406</c:v>
                </c:pt>
                <c:pt idx="108">
                  <c:v>16296</c:v>
                </c:pt>
                <c:pt idx="109">
                  <c:v>16328</c:v>
                </c:pt>
                <c:pt idx="110">
                  <c:v>16218</c:v>
                </c:pt>
                <c:pt idx="111">
                  <c:v>16268</c:v>
                </c:pt>
                <c:pt idx="112">
                  <c:v>16360</c:v>
                </c:pt>
                <c:pt idx="113">
                  <c:v>16272</c:v>
                </c:pt>
                <c:pt idx="114">
                  <c:v>16240</c:v>
                </c:pt>
                <c:pt idx="115">
                  <c:v>16174</c:v>
                </c:pt>
                <c:pt idx="116">
                  <c:v>16232</c:v>
                </c:pt>
                <c:pt idx="117">
                  <c:v>16222</c:v>
                </c:pt>
                <c:pt idx="118">
                  <c:v>16414</c:v>
                </c:pt>
                <c:pt idx="119">
                  <c:v>16424</c:v>
                </c:pt>
                <c:pt idx="120">
                  <c:v>16392</c:v>
                </c:pt>
                <c:pt idx="121">
                  <c:v>16376</c:v>
                </c:pt>
                <c:pt idx="122">
                  <c:v>16388</c:v>
                </c:pt>
                <c:pt idx="123">
                  <c:v>16348</c:v>
                </c:pt>
                <c:pt idx="124">
                  <c:v>16328</c:v>
                </c:pt>
                <c:pt idx="125">
                  <c:v>16170</c:v>
                </c:pt>
                <c:pt idx="126">
                  <c:v>16306</c:v>
                </c:pt>
                <c:pt idx="127">
                  <c:v>16262</c:v>
                </c:pt>
                <c:pt idx="128">
                  <c:v>16226</c:v>
                </c:pt>
                <c:pt idx="129">
                  <c:v>16236</c:v>
                </c:pt>
                <c:pt idx="130">
                  <c:v>16278</c:v>
                </c:pt>
                <c:pt idx="131">
                  <c:v>16402</c:v>
                </c:pt>
                <c:pt idx="132">
                  <c:v>16406</c:v>
                </c:pt>
                <c:pt idx="133">
                  <c:v>16234</c:v>
                </c:pt>
                <c:pt idx="134">
                  <c:v>16174</c:v>
                </c:pt>
                <c:pt idx="135">
                  <c:v>16210</c:v>
                </c:pt>
                <c:pt idx="136">
                  <c:v>16186</c:v>
                </c:pt>
                <c:pt idx="137">
                  <c:v>16350</c:v>
                </c:pt>
                <c:pt idx="138">
                  <c:v>16310</c:v>
                </c:pt>
                <c:pt idx="139">
                  <c:v>16256</c:v>
                </c:pt>
                <c:pt idx="140">
                  <c:v>16108</c:v>
                </c:pt>
                <c:pt idx="141">
                  <c:v>16144</c:v>
                </c:pt>
                <c:pt idx="142">
                  <c:v>16266</c:v>
                </c:pt>
                <c:pt idx="143">
                  <c:v>16190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82AD-9B4C-A6EA-B8BDD1A459A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09743696"/>
        <c:axId val="1509737040"/>
      </c:scatterChart>
      <c:valAx>
        <c:axId val="1509743696"/>
        <c:scaling>
          <c:orientation val="minMax"/>
          <c:max val="15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ja-JP"/>
          </a:p>
        </c:txPr>
        <c:crossAx val="1509737040"/>
        <c:crosses val="autoZero"/>
        <c:crossBetween val="midCat"/>
      </c:valAx>
      <c:valAx>
        <c:axId val="1509737040"/>
        <c:scaling>
          <c:orientation val="minMax"/>
          <c:max val="166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ja-JP"/>
          </a:p>
        </c:txPr>
        <c:crossAx val="1509743696"/>
        <c:crosses val="autoZero"/>
        <c:crossBetween val="midCat"/>
      </c:valAx>
      <c:spPr>
        <a:ln w="25400">
          <a:solidFill>
            <a:schemeClr val="tx1"/>
          </a:solidFill>
        </a:ln>
      </c:spPr>
    </c:plotArea>
    <c:plotVisOnly val="1"/>
    <c:dispBlanksAs val="gap"/>
    <c:showDLblsOverMax val="0"/>
    <c:extLst/>
  </c:chart>
  <c:txPr>
    <a:bodyPr/>
    <a:lstStyle/>
    <a:p>
      <a:pPr>
        <a:defRPr sz="2000">
          <a:latin typeface="+mn-lt"/>
          <a:ea typeface="メイリオ" panose="020B0604030504040204" pitchFamily="50" charset="-128"/>
        </a:defRPr>
      </a:pPr>
      <a:endParaRPr lang="ja-JP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643129763504291"/>
          <c:y val="0.20980291619107003"/>
          <c:w val="0.75321316485175893"/>
          <c:h val="0.67793223037857919"/>
        </c:manualLayout>
      </c:layout>
      <c:scatterChart>
        <c:scatterStyle val="smoothMarker"/>
        <c:varyColors val="0"/>
        <c:ser>
          <c:idx val="1"/>
          <c:order val="0"/>
          <c:spPr>
            <a:ln>
              <a:solidFill>
                <a:srgbClr val="FF0000"/>
              </a:solidFill>
            </a:ln>
          </c:spPr>
          <c:marker>
            <c:symbol val="none"/>
          </c:marker>
          <c:dPt>
            <c:idx val="122"/>
            <c:bubble3D val="0"/>
            <c:spPr>
              <a:ln w="25400">
                <a:solidFill>
                  <a:srgbClr val="FF0000"/>
                </a:solidFill>
              </a:ln>
            </c:spPr>
            <c:extLst>
              <c:ext xmlns:c16="http://schemas.microsoft.com/office/drawing/2014/chart" uri="{C3380CC4-5D6E-409C-BE32-E72D297353CC}">
                <c16:uniqueId val="{00000001-AECA-4641-9F2B-6C9FC0E97590}"/>
              </c:ext>
            </c:extLst>
          </c:dPt>
          <c:xVal>
            <c:numRef>
              <c:f>時間変化!$C$1:$C$144</c:f>
              <c:numCache>
                <c:formatCode>General</c:formatCode>
                <c:ptCount val="14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</c:numCache>
            </c:numRef>
          </c:xVal>
          <c:yVal>
            <c:numRef>
              <c:f>時間変化!$E$1:$E$144</c:f>
              <c:numCache>
                <c:formatCode>General</c:formatCode>
                <c:ptCount val="144"/>
                <c:pt idx="0">
                  <c:v>16024</c:v>
                </c:pt>
                <c:pt idx="1">
                  <c:v>16238</c:v>
                </c:pt>
                <c:pt idx="2">
                  <c:v>16302</c:v>
                </c:pt>
                <c:pt idx="3">
                  <c:v>16302</c:v>
                </c:pt>
                <c:pt idx="4">
                  <c:v>16184</c:v>
                </c:pt>
                <c:pt idx="5">
                  <c:v>16236</c:v>
                </c:pt>
                <c:pt idx="6">
                  <c:v>16154</c:v>
                </c:pt>
                <c:pt idx="7">
                  <c:v>16182</c:v>
                </c:pt>
                <c:pt idx="8">
                  <c:v>16190</c:v>
                </c:pt>
                <c:pt idx="9">
                  <c:v>16152</c:v>
                </c:pt>
                <c:pt idx="10">
                  <c:v>16208</c:v>
                </c:pt>
                <c:pt idx="11">
                  <c:v>16242</c:v>
                </c:pt>
                <c:pt idx="12">
                  <c:v>16182</c:v>
                </c:pt>
                <c:pt idx="13">
                  <c:v>16116</c:v>
                </c:pt>
                <c:pt idx="14">
                  <c:v>16088</c:v>
                </c:pt>
                <c:pt idx="15">
                  <c:v>16148</c:v>
                </c:pt>
                <c:pt idx="16">
                  <c:v>16232</c:v>
                </c:pt>
                <c:pt idx="17">
                  <c:v>16164</c:v>
                </c:pt>
                <c:pt idx="18">
                  <c:v>16096</c:v>
                </c:pt>
                <c:pt idx="19">
                  <c:v>16136</c:v>
                </c:pt>
                <c:pt idx="20">
                  <c:v>16168</c:v>
                </c:pt>
                <c:pt idx="21">
                  <c:v>15912</c:v>
                </c:pt>
                <c:pt idx="22">
                  <c:v>16050</c:v>
                </c:pt>
                <c:pt idx="23">
                  <c:v>16046</c:v>
                </c:pt>
                <c:pt idx="24">
                  <c:v>16224</c:v>
                </c:pt>
                <c:pt idx="25">
                  <c:v>16144</c:v>
                </c:pt>
                <c:pt idx="26">
                  <c:v>16236</c:v>
                </c:pt>
                <c:pt idx="27">
                  <c:v>16176</c:v>
                </c:pt>
                <c:pt idx="28">
                  <c:v>16124</c:v>
                </c:pt>
                <c:pt idx="29">
                  <c:v>16276</c:v>
                </c:pt>
                <c:pt idx="30">
                  <c:v>16218</c:v>
                </c:pt>
                <c:pt idx="31">
                  <c:v>16278</c:v>
                </c:pt>
                <c:pt idx="32">
                  <c:v>16260</c:v>
                </c:pt>
                <c:pt idx="33">
                  <c:v>16154</c:v>
                </c:pt>
                <c:pt idx="34">
                  <c:v>16106</c:v>
                </c:pt>
                <c:pt idx="35">
                  <c:v>16068</c:v>
                </c:pt>
                <c:pt idx="36">
                  <c:v>16330</c:v>
                </c:pt>
                <c:pt idx="37">
                  <c:v>16188</c:v>
                </c:pt>
                <c:pt idx="38">
                  <c:v>16240</c:v>
                </c:pt>
                <c:pt idx="39">
                  <c:v>16264</c:v>
                </c:pt>
                <c:pt idx="40">
                  <c:v>16248</c:v>
                </c:pt>
                <c:pt idx="41">
                  <c:v>16202</c:v>
                </c:pt>
                <c:pt idx="42">
                  <c:v>16242</c:v>
                </c:pt>
                <c:pt idx="43">
                  <c:v>16152</c:v>
                </c:pt>
                <c:pt idx="44">
                  <c:v>16158</c:v>
                </c:pt>
                <c:pt idx="45">
                  <c:v>16220</c:v>
                </c:pt>
                <c:pt idx="46">
                  <c:v>16186</c:v>
                </c:pt>
                <c:pt idx="47">
                  <c:v>16248</c:v>
                </c:pt>
                <c:pt idx="48">
                  <c:v>16254</c:v>
                </c:pt>
                <c:pt idx="49">
                  <c:v>16208</c:v>
                </c:pt>
                <c:pt idx="50">
                  <c:v>16224</c:v>
                </c:pt>
                <c:pt idx="51">
                  <c:v>16288</c:v>
                </c:pt>
                <c:pt idx="52">
                  <c:v>16252</c:v>
                </c:pt>
                <c:pt idx="53">
                  <c:v>16156</c:v>
                </c:pt>
                <c:pt idx="54">
                  <c:v>16274</c:v>
                </c:pt>
                <c:pt idx="55">
                  <c:v>16050</c:v>
                </c:pt>
                <c:pt idx="56">
                  <c:v>16188</c:v>
                </c:pt>
                <c:pt idx="57">
                  <c:v>16216</c:v>
                </c:pt>
                <c:pt idx="58">
                  <c:v>16146</c:v>
                </c:pt>
                <c:pt idx="59">
                  <c:v>16158</c:v>
                </c:pt>
                <c:pt idx="60">
                  <c:v>16262</c:v>
                </c:pt>
                <c:pt idx="61">
                  <c:v>16260</c:v>
                </c:pt>
                <c:pt idx="62">
                  <c:v>16356</c:v>
                </c:pt>
                <c:pt idx="63">
                  <c:v>16236</c:v>
                </c:pt>
                <c:pt idx="64">
                  <c:v>16242</c:v>
                </c:pt>
                <c:pt idx="65">
                  <c:v>16392</c:v>
                </c:pt>
                <c:pt idx="66">
                  <c:v>16266</c:v>
                </c:pt>
                <c:pt idx="67">
                  <c:v>16298</c:v>
                </c:pt>
                <c:pt idx="68">
                  <c:v>16178</c:v>
                </c:pt>
                <c:pt idx="69">
                  <c:v>16282</c:v>
                </c:pt>
                <c:pt idx="70">
                  <c:v>16184</c:v>
                </c:pt>
                <c:pt idx="71">
                  <c:v>16122</c:v>
                </c:pt>
                <c:pt idx="72">
                  <c:v>16230</c:v>
                </c:pt>
                <c:pt idx="73">
                  <c:v>16268</c:v>
                </c:pt>
                <c:pt idx="74">
                  <c:v>16280</c:v>
                </c:pt>
                <c:pt idx="75">
                  <c:v>16224</c:v>
                </c:pt>
                <c:pt idx="76">
                  <c:v>16240</c:v>
                </c:pt>
                <c:pt idx="77">
                  <c:v>16418</c:v>
                </c:pt>
                <c:pt idx="78">
                  <c:v>16214</c:v>
                </c:pt>
                <c:pt idx="79">
                  <c:v>16242</c:v>
                </c:pt>
                <c:pt idx="80">
                  <c:v>16332</c:v>
                </c:pt>
                <c:pt idx="81">
                  <c:v>16344</c:v>
                </c:pt>
                <c:pt idx="82">
                  <c:v>16258</c:v>
                </c:pt>
                <c:pt idx="83">
                  <c:v>16166</c:v>
                </c:pt>
                <c:pt idx="84">
                  <c:v>16406</c:v>
                </c:pt>
                <c:pt idx="85">
                  <c:v>16134</c:v>
                </c:pt>
                <c:pt idx="86">
                  <c:v>16256</c:v>
                </c:pt>
                <c:pt idx="87">
                  <c:v>16234</c:v>
                </c:pt>
                <c:pt idx="88">
                  <c:v>16268</c:v>
                </c:pt>
                <c:pt idx="89">
                  <c:v>16150</c:v>
                </c:pt>
                <c:pt idx="90">
                  <c:v>16404</c:v>
                </c:pt>
                <c:pt idx="91">
                  <c:v>16220</c:v>
                </c:pt>
                <c:pt idx="92">
                  <c:v>16214</c:v>
                </c:pt>
                <c:pt idx="93">
                  <c:v>16146</c:v>
                </c:pt>
                <c:pt idx="94">
                  <c:v>16260</c:v>
                </c:pt>
                <c:pt idx="95">
                  <c:v>16164</c:v>
                </c:pt>
                <c:pt idx="96">
                  <c:v>16248</c:v>
                </c:pt>
                <c:pt idx="97">
                  <c:v>16330</c:v>
                </c:pt>
                <c:pt idx="98">
                  <c:v>16398</c:v>
                </c:pt>
                <c:pt idx="99">
                  <c:v>16448</c:v>
                </c:pt>
                <c:pt idx="100">
                  <c:v>16464</c:v>
                </c:pt>
                <c:pt idx="101">
                  <c:v>16430</c:v>
                </c:pt>
                <c:pt idx="102">
                  <c:v>16298</c:v>
                </c:pt>
                <c:pt idx="103">
                  <c:v>16240</c:v>
                </c:pt>
                <c:pt idx="104">
                  <c:v>16346</c:v>
                </c:pt>
                <c:pt idx="105">
                  <c:v>16368</c:v>
                </c:pt>
                <c:pt idx="106">
                  <c:v>16314</c:v>
                </c:pt>
                <c:pt idx="107">
                  <c:v>16406</c:v>
                </c:pt>
                <c:pt idx="108">
                  <c:v>16296</c:v>
                </c:pt>
                <c:pt idx="109">
                  <c:v>16328</c:v>
                </c:pt>
                <c:pt idx="110">
                  <c:v>16218</c:v>
                </c:pt>
                <c:pt idx="111">
                  <c:v>16268</c:v>
                </c:pt>
                <c:pt idx="112">
                  <c:v>16360</c:v>
                </c:pt>
                <c:pt idx="113">
                  <c:v>16272</c:v>
                </c:pt>
                <c:pt idx="114">
                  <c:v>16240</c:v>
                </c:pt>
                <c:pt idx="115">
                  <c:v>16174</c:v>
                </c:pt>
                <c:pt idx="116">
                  <c:v>16232</c:v>
                </c:pt>
                <c:pt idx="117">
                  <c:v>16222</c:v>
                </c:pt>
                <c:pt idx="118">
                  <c:v>16414</c:v>
                </c:pt>
                <c:pt idx="119">
                  <c:v>16424</c:v>
                </c:pt>
                <c:pt idx="120">
                  <c:v>16392</c:v>
                </c:pt>
                <c:pt idx="121">
                  <c:v>16376</c:v>
                </c:pt>
                <c:pt idx="122">
                  <c:v>16388</c:v>
                </c:pt>
                <c:pt idx="123">
                  <c:v>16348</c:v>
                </c:pt>
                <c:pt idx="124">
                  <c:v>16328</c:v>
                </c:pt>
                <c:pt idx="125">
                  <c:v>16170</c:v>
                </c:pt>
                <c:pt idx="126">
                  <c:v>16306</c:v>
                </c:pt>
                <c:pt idx="127">
                  <c:v>16262</c:v>
                </c:pt>
                <c:pt idx="128">
                  <c:v>16226</c:v>
                </c:pt>
                <c:pt idx="129">
                  <c:v>16236</c:v>
                </c:pt>
                <c:pt idx="130">
                  <c:v>16278</c:v>
                </c:pt>
                <c:pt idx="131">
                  <c:v>16402</c:v>
                </c:pt>
                <c:pt idx="132">
                  <c:v>16406</c:v>
                </c:pt>
                <c:pt idx="133">
                  <c:v>16234</c:v>
                </c:pt>
                <c:pt idx="134">
                  <c:v>16174</c:v>
                </c:pt>
                <c:pt idx="135">
                  <c:v>16210</c:v>
                </c:pt>
                <c:pt idx="136">
                  <c:v>16186</c:v>
                </c:pt>
                <c:pt idx="137">
                  <c:v>16350</c:v>
                </c:pt>
                <c:pt idx="138">
                  <c:v>16310</c:v>
                </c:pt>
                <c:pt idx="139">
                  <c:v>16256</c:v>
                </c:pt>
                <c:pt idx="140">
                  <c:v>16108</c:v>
                </c:pt>
                <c:pt idx="141">
                  <c:v>16144</c:v>
                </c:pt>
                <c:pt idx="142">
                  <c:v>16266</c:v>
                </c:pt>
                <c:pt idx="143">
                  <c:v>16190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AECA-4641-9F2B-6C9FC0E9759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09743696"/>
        <c:axId val="1509737040"/>
      </c:scatterChart>
      <c:scatterChart>
        <c:scatterStyle val="smoothMarker"/>
        <c:varyColors val="0"/>
        <c:ser>
          <c:idx val="0"/>
          <c:order val="1"/>
          <c:spPr>
            <a:ln w="25400" cap="rnd">
              <a:solidFill>
                <a:srgbClr val="0000FF"/>
              </a:solidFill>
              <a:round/>
            </a:ln>
            <a:effectLst/>
          </c:spPr>
          <c:marker>
            <c:symbol val="none"/>
          </c:marker>
          <c:xVal>
            <c:numRef>
              <c:f>時間変化!$C$1:$C$144</c:f>
              <c:numCache>
                <c:formatCode>General</c:formatCode>
                <c:ptCount val="14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</c:numCache>
            </c:numRef>
          </c:xVal>
          <c:yVal>
            <c:numRef>
              <c:f>時間変化!$L$1:$L$144</c:f>
              <c:numCache>
                <c:formatCode>General</c:formatCode>
                <c:ptCount val="144"/>
                <c:pt idx="0">
                  <c:v>1028</c:v>
                </c:pt>
                <c:pt idx="1">
                  <c:v>1027.5</c:v>
                </c:pt>
                <c:pt idx="2">
                  <c:v>1027.3</c:v>
                </c:pt>
                <c:pt idx="3">
                  <c:v>1027.5</c:v>
                </c:pt>
                <c:pt idx="4">
                  <c:v>1027.7</c:v>
                </c:pt>
                <c:pt idx="5">
                  <c:v>1027.9000000000001</c:v>
                </c:pt>
                <c:pt idx="6">
                  <c:v>1028.4000000000001</c:v>
                </c:pt>
                <c:pt idx="7">
                  <c:v>1028.8</c:v>
                </c:pt>
                <c:pt idx="8">
                  <c:v>1029.2</c:v>
                </c:pt>
                <c:pt idx="9">
                  <c:v>1029.4000000000001</c:v>
                </c:pt>
                <c:pt idx="10">
                  <c:v>1029.3</c:v>
                </c:pt>
                <c:pt idx="11">
                  <c:v>1029.0999999999999</c:v>
                </c:pt>
                <c:pt idx="12">
                  <c:v>1029.0999999999999</c:v>
                </c:pt>
                <c:pt idx="13">
                  <c:v>1028.9000000000001</c:v>
                </c:pt>
                <c:pt idx="14">
                  <c:v>1029</c:v>
                </c:pt>
                <c:pt idx="15">
                  <c:v>1028.7</c:v>
                </c:pt>
                <c:pt idx="16">
                  <c:v>1028.5</c:v>
                </c:pt>
                <c:pt idx="17">
                  <c:v>1028.5</c:v>
                </c:pt>
                <c:pt idx="18">
                  <c:v>1028.5999999999999</c:v>
                </c:pt>
                <c:pt idx="19">
                  <c:v>1029.0999999999999</c:v>
                </c:pt>
                <c:pt idx="20">
                  <c:v>1029.5</c:v>
                </c:pt>
                <c:pt idx="21">
                  <c:v>1030.0999999999999</c:v>
                </c:pt>
                <c:pt idx="22">
                  <c:v>1030.2</c:v>
                </c:pt>
                <c:pt idx="23">
                  <c:v>1029.7</c:v>
                </c:pt>
                <c:pt idx="24">
                  <c:v>1028.7</c:v>
                </c:pt>
                <c:pt idx="25">
                  <c:v>1027.8</c:v>
                </c:pt>
                <c:pt idx="26">
                  <c:v>1027.5</c:v>
                </c:pt>
                <c:pt idx="27">
                  <c:v>1027.3</c:v>
                </c:pt>
                <c:pt idx="28">
                  <c:v>1027.4000000000001</c:v>
                </c:pt>
                <c:pt idx="29">
                  <c:v>1027.7</c:v>
                </c:pt>
                <c:pt idx="30">
                  <c:v>1027.9000000000001</c:v>
                </c:pt>
                <c:pt idx="31">
                  <c:v>1028</c:v>
                </c:pt>
                <c:pt idx="32">
                  <c:v>1028</c:v>
                </c:pt>
                <c:pt idx="33">
                  <c:v>1028.0999999999999</c:v>
                </c:pt>
                <c:pt idx="34">
                  <c:v>1028</c:v>
                </c:pt>
                <c:pt idx="35">
                  <c:v>1027.9000000000001</c:v>
                </c:pt>
                <c:pt idx="36">
                  <c:v>1027.5999999999999</c:v>
                </c:pt>
                <c:pt idx="37">
                  <c:v>1027.0999999999999</c:v>
                </c:pt>
                <c:pt idx="38">
                  <c:v>1027.0999999999999</c:v>
                </c:pt>
                <c:pt idx="39">
                  <c:v>1027</c:v>
                </c:pt>
                <c:pt idx="40">
                  <c:v>1026.7</c:v>
                </c:pt>
                <c:pt idx="41">
                  <c:v>1026.9000000000001</c:v>
                </c:pt>
                <c:pt idx="42">
                  <c:v>1027.3</c:v>
                </c:pt>
                <c:pt idx="43">
                  <c:v>1027.4000000000001</c:v>
                </c:pt>
                <c:pt idx="44">
                  <c:v>1027.8</c:v>
                </c:pt>
                <c:pt idx="45">
                  <c:v>1028.0999999999999</c:v>
                </c:pt>
                <c:pt idx="46">
                  <c:v>1028.5999999999999</c:v>
                </c:pt>
                <c:pt idx="47">
                  <c:v>1028.5</c:v>
                </c:pt>
                <c:pt idx="48">
                  <c:v>1027.8</c:v>
                </c:pt>
                <c:pt idx="49">
                  <c:v>1027.2</c:v>
                </c:pt>
                <c:pt idx="50">
                  <c:v>1026.8</c:v>
                </c:pt>
                <c:pt idx="51">
                  <c:v>1026.5</c:v>
                </c:pt>
                <c:pt idx="52">
                  <c:v>1026.5</c:v>
                </c:pt>
                <c:pt idx="53">
                  <c:v>1026.5999999999999</c:v>
                </c:pt>
                <c:pt idx="54">
                  <c:v>1026.8</c:v>
                </c:pt>
                <c:pt idx="55">
                  <c:v>1027</c:v>
                </c:pt>
                <c:pt idx="56">
                  <c:v>1027.2</c:v>
                </c:pt>
                <c:pt idx="57">
                  <c:v>1027.4000000000001</c:v>
                </c:pt>
                <c:pt idx="58">
                  <c:v>1027.5</c:v>
                </c:pt>
                <c:pt idx="59">
                  <c:v>1027.0999999999999</c:v>
                </c:pt>
                <c:pt idx="60">
                  <c:v>1027.0999999999999</c:v>
                </c:pt>
                <c:pt idx="61">
                  <c:v>1026.7</c:v>
                </c:pt>
                <c:pt idx="62">
                  <c:v>1026.7</c:v>
                </c:pt>
                <c:pt idx="63">
                  <c:v>1027</c:v>
                </c:pt>
                <c:pt idx="64">
                  <c:v>1026.8</c:v>
                </c:pt>
                <c:pt idx="65">
                  <c:v>1026.4000000000001</c:v>
                </c:pt>
                <c:pt idx="66">
                  <c:v>1026.8</c:v>
                </c:pt>
                <c:pt idx="67">
                  <c:v>1027.5</c:v>
                </c:pt>
                <c:pt idx="68">
                  <c:v>1028</c:v>
                </c:pt>
                <c:pt idx="69">
                  <c:v>1028.5</c:v>
                </c:pt>
                <c:pt idx="70">
                  <c:v>1028.8</c:v>
                </c:pt>
                <c:pt idx="71">
                  <c:v>1028.3</c:v>
                </c:pt>
                <c:pt idx="72">
                  <c:v>1027.3</c:v>
                </c:pt>
                <c:pt idx="73">
                  <c:v>1026.4000000000001</c:v>
                </c:pt>
                <c:pt idx="74">
                  <c:v>1025.5999999999999</c:v>
                </c:pt>
                <c:pt idx="75">
                  <c:v>1025.0999999999999</c:v>
                </c:pt>
                <c:pt idx="76">
                  <c:v>1025.0999999999999</c:v>
                </c:pt>
                <c:pt idx="77">
                  <c:v>1025.4000000000001</c:v>
                </c:pt>
                <c:pt idx="78">
                  <c:v>1025.5999999999999</c:v>
                </c:pt>
                <c:pt idx="79">
                  <c:v>1025.9000000000001</c:v>
                </c:pt>
                <c:pt idx="80">
                  <c:v>1026</c:v>
                </c:pt>
                <c:pt idx="81">
                  <c:v>1026.4000000000001</c:v>
                </c:pt>
                <c:pt idx="82">
                  <c:v>1026.2</c:v>
                </c:pt>
                <c:pt idx="83">
                  <c:v>1026.3</c:v>
                </c:pt>
                <c:pt idx="84">
                  <c:v>1026.3</c:v>
                </c:pt>
                <c:pt idx="85">
                  <c:v>1026.4000000000001</c:v>
                </c:pt>
                <c:pt idx="86">
                  <c:v>1026</c:v>
                </c:pt>
                <c:pt idx="87">
                  <c:v>1026.0999999999999</c:v>
                </c:pt>
                <c:pt idx="88">
                  <c:v>1026.0999999999999</c:v>
                </c:pt>
                <c:pt idx="89">
                  <c:v>1026.0999999999999</c:v>
                </c:pt>
                <c:pt idx="90">
                  <c:v>1026.3</c:v>
                </c:pt>
                <c:pt idx="91">
                  <c:v>1026.4000000000001</c:v>
                </c:pt>
                <c:pt idx="92">
                  <c:v>1026.4000000000001</c:v>
                </c:pt>
                <c:pt idx="93">
                  <c:v>1026.5999999999999</c:v>
                </c:pt>
                <c:pt idx="94">
                  <c:v>1027</c:v>
                </c:pt>
                <c:pt idx="95">
                  <c:v>1026.4000000000001</c:v>
                </c:pt>
                <c:pt idx="96">
                  <c:v>1025.3</c:v>
                </c:pt>
                <c:pt idx="97">
                  <c:v>1024.5999999999999</c:v>
                </c:pt>
                <c:pt idx="98">
                  <c:v>1023.8</c:v>
                </c:pt>
                <c:pt idx="99">
                  <c:v>1023.5</c:v>
                </c:pt>
                <c:pt idx="100">
                  <c:v>1024.0999999999999</c:v>
                </c:pt>
                <c:pt idx="101">
                  <c:v>1024.3</c:v>
                </c:pt>
                <c:pt idx="102">
                  <c:v>1024.5999999999999</c:v>
                </c:pt>
                <c:pt idx="103">
                  <c:v>1024.5999999999999</c:v>
                </c:pt>
                <c:pt idx="104">
                  <c:v>1025.8</c:v>
                </c:pt>
                <c:pt idx="105">
                  <c:v>1025.2</c:v>
                </c:pt>
                <c:pt idx="106">
                  <c:v>1024.9000000000001</c:v>
                </c:pt>
                <c:pt idx="107">
                  <c:v>1025</c:v>
                </c:pt>
                <c:pt idx="108">
                  <c:v>1024.9000000000001</c:v>
                </c:pt>
                <c:pt idx="109">
                  <c:v>1024.7</c:v>
                </c:pt>
                <c:pt idx="110">
                  <c:v>1024.5999999999999</c:v>
                </c:pt>
                <c:pt idx="111">
                  <c:v>1024.5999999999999</c:v>
                </c:pt>
                <c:pt idx="112">
                  <c:v>1024.3</c:v>
                </c:pt>
                <c:pt idx="113">
                  <c:v>1024.7</c:v>
                </c:pt>
                <c:pt idx="114">
                  <c:v>1024.8</c:v>
                </c:pt>
                <c:pt idx="115">
                  <c:v>1025.3</c:v>
                </c:pt>
                <c:pt idx="116">
                  <c:v>1025</c:v>
                </c:pt>
                <c:pt idx="117">
                  <c:v>1025.5999999999999</c:v>
                </c:pt>
                <c:pt idx="118">
                  <c:v>1025.9000000000001</c:v>
                </c:pt>
                <c:pt idx="119">
                  <c:v>1025.4000000000001</c:v>
                </c:pt>
                <c:pt idx="120">
                  <c:v>1024.8</c:v>
                </c:pt>
                <c:pt idx="121">
                  <c:v>1024.0999999999999</c:v>
                </c:pt>
                <c:pt idx="122">
                  <c:v>1023.7</c:v>
                </c:pt>
                <c:pt idx="123">
                  <c:v>1023.5</c:v>
                </c:pt>
                <c:pt idx="124">
                  <c:v>1023.7</c:v>
                </c:pt>
                <c:pt idx="125">
                  <c:v>1023.9</c:v>
                </c:pt>
                <c:pt idx="126">
                  <c:v>1024.2</c:v>
                </c:pt>
                <c:pt idx="127">
                  <c:v>1024.5</c:v>
                </c:pt>
                <c:pt idx="128">
                  <c:v>1024.8</c:v>
                </c:pt>
                <c:pt idx="129">
                  <c:v>1024.8</c:v>
                </c:pt>
                <c:pt idx="130">
                  <c:v>1024.9000000000001</c:v>
                </c:pt>
                <c:pt idx="131">
                  <c:v>1025</c:v>
                </c:pt>
                <c:pt idx="132">
                  <c:v>1024.9000000000001</c:v>
                </c:pt>
                <c:pt idx="133">
                  <c:v>1024.5</c:v>
                </c:pt>
                <c:pt idx="134">
                  <c:v>1024.9000000000001</c:v>
                </c:pt>
                <c:pt idx="135">
                  <c:v>1025</c:v>
                </c:pt>
                <c:pt idx="136">
                  <c:v>1024.8</c:v>
                </c:pt>
                <c:pt idx="137">
                  <c:v>1025.0999999999999</c:v>
                </c:pt>
                <c:pt idx="138">
                  <c:v>1025.5999999999999</c:v>
                </c:pt>
                <c:pt idx="139">
                  <c:v>1026.3</c:v>
                </c:pt>
                <c:pt idx="140">
                  <c:v>1026.8</c:v>
                </c:pt>
                <c:pt idx="141">
                  <c:v>1027.0999999999999</c:v>
                </c:pt>
                <c:pt idx="142">
                  <c:v>1027.8</c:v>
                </c:pt>
                <c:pt idx="143">
                  <c:v>1027.5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AECA-4641-9F2B-6C9FC0E9759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20448192"/>
        <c:axId val="1520460672"/>
      </c:scatterChart>
      <c:valAx>
        <c:axId val="1509743696"/>
        <c:scaling>
          <c:orientation val="minMax"/>
          <c:max val="15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ja-JP"/>
          </a:p>
        </c:txPr>
        <c:crossAx val="1509737040"/>
        <c:crosses val="autoZero"/>
        <c:crossBetween val="midCat"/>
      </c:valAx>
      <c:valAx>
        <c:axId val="1509737040"/>
        <c:scaling>
          <c:orientation val="minMax"/>
          <c:max val="166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ja-JP"/>
          </a:p>
        </c:txPr>
        <c:crossAx val="1509743696"/>
        <c:crosses val="autoZero"/>
        <c:crossBetween val="midCat"/>
      </c:valAx>
      <c:valAx>
        <c:axId val="1520460672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crossAx val="1520448192"/>
        <c:crosses val="max"/>
        <c:crossBetween val="midCat"/>
      </c:valAx>
      <c:valAx>
        <c:axId val="152044819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520460672"/>
        <c:crosses val="autoZero"/>
        <c:crossBetween val="midCat"/>
      </c:valAx>
      <c:spPr>
        <a:ln w="25400">
          <a:solidFill>
            <a:schemeClr val="tx1"/>
          </a:solidFill>
        </a:ln>
      </c:spPr>
    </c:plotArea>
    <c:plotVisOnly val="1"/>
    <c:dispBlanksAs val="gap"/>
    <c:showDLblsOverMax val="0"/>
    <c:extLst/>
  </c:chart>
  <c:txPr>
    <a:bodyPr/>
    <a:lstStyle/>
    <a:p>
      <a:pPr>
        <a:defRPr sz="2000">
          <a:latin typeface="+mn-lt"/>
          <a:ea typeface="メイリオ" panose="020B0604030504040204" pitchFamily="50" charset="-128"/>
        </a:defRPr>
      </a:pPr>
      <a:endParaRPr lang="ja-JP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137744629946987"/>
          <c:y val="3.2442250224938581E-2"/>
          <c:w val="0.80354737353848582"/>
          <c:h val="0.7773304674170286"/>
        </c:manualLayout>
      </c:layout>
      <c:scatterChart>
        <c:scatterStyle val="smoothMarker"/>
        <c:varyColors val="0"/>
        <c:ser>
          <c:idx val="0"/>
          <c:order val="0"/>
          <c:spPr>
            <a:ln w="22225">
              <a:solidFill>
                <a:srgbClr val="0000FF"/>
              </a:solidFill>
              <a:prstDash val="sysDash"/>
            </a:ln>
          </c:spPr>
          <c:marker>
            <c:symbol val="none"/>
          </c:marker>
          <c:xVal>
            <c:numRef>
              <c:f>時間変化!$C$1:$C$144</c:f>
              <c:numCache>
                <c:formatCode>General</c:formatCode>
                <c:ptCount val="14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</c:numCache>
            </c:numRef>
          </c:xVal>
          <c:yVal>
            <c:numRef>
              <c:f>時間変化!$E$1:$E$144</c:f>
              <c:numCache>
                <c:formatCode>General</c:formatCode>
                <c:ptCount val="144"/>
                <c:pt idx="0">
                  <c:v>16024</c:v>
                </c:pt>
                <c:pt idx="1">
                  <c:v>16238</c:v>
                </c:pt>
                <c:pt idx="2">
                  <c:v>16302</c:v>
                </c:pt>
                <c:pt idx="3">
                  <c:v>16302</c:v>
                </c:pt>
                <c:pt idx="4">
                  <c:v>16184</c:v>
                </c:pt>
                <c:pt idx="5">
                  <c:v>16236</c:v>
                </c:pt>
                <c:pt idx="6">
                  <c:v>16154</c:v>
                </c:pt>
                <c:pt idx="7">
                  <c:v>16182</c:v>
                </c:pt>
                <c:pt idx="8">
                  <c:v>16190</c:v>
                </c:pt>
                <c:pt idx="9">
                  <c:v>16152</c:v>
                </c:pt>
                <c:pt idx="10">
                  <c:v>16208</c:v>
                </c:pt>
                <c:pt idx="11">
                  <c:v>16242</c:v>
                </c:pt>
                <c:pt idx="12">
                  <c:v>16182</c:v>
                </c:pt>
                <c:pt idx="13">
                  <c:v>16116</c:v>
                </c:pt>
                <c:pt idx="14">
                  <c:v>16088</c:v>
                </c:pt>
                <c:pt idx="15">
                  <c:v>16148</c:v>
                </c:pt>
                <c:pt idx="16">
                  <c:v>16232</c:v>
                </c:pt>
                <c:pt idx="17">
                  <c:v>16164</c:v>
                </c:pt>
                <c:pt idx="18">
                  <c:v>16096</c:v>
                </c:pt>
                <c:pt idx="19">
                  <c:v>16136</c:v>
                </c:pt>
                <c:pt idx="20">
                  <c:v>16168</c:v>
                </c:pt>
                <c:pt idx="21">
                  <c:v>15912</c:v>
                </c:pt>
                <c:pt idx="22">
                  <c:v>16050</c:v>
                </c:pt>
                <c:pt idx="23">
                  <c:v>16046</c:v>
                </c:pt>
                <c:pt idx="24">
                  <c:v>16224</c:v>
                </c:pt>
                <c:pt idx="25">
                  <c:v>16144</c:v>
                </c:pt>
                <c:pt idx="26">
                  <c:v>16236</c:v>
                </c:pt>
                <c:pt idx="27">
                  <c:v>16176</c:v>
                </c:pt>
                <c:pt idx="28">
                  <c:v>16124</c:v>
                </c:pt>
                <c:pt idx="29">
                  <c:v>16276</c:v>
                </c:pt>
                <c:pt idx="30">
                  <c:v>16218</c:v>
                </c:pt>
                <c:pt idx="31">
                  <c:v>16278</c:v>
                </c:pt>
                <c:pt idx="32">
                  <c:v>16260</c:v>
                </c:pt>
                <c:pt idx="33">
                  <c:v>16154</c:v>
                </c:pt>
                <c:pt idx="34">
                  <c:v>16106</c:v>
                </c:pt>
                <c:pt idx="35">
                  <c:v>16068</c:v>
                </c:pt>
                <c:pt idx="36">
                  <c:v>16330</c:v>
                </c:pt>
                <c:pt idx="37">
                  <c:v>16188</c:v>
                </c:pt>
                <c:pt idx="38">
                  <c:v>16240</c:v>
                </c:pt>
                <c:pt idx="39">
                  <c:v>16264</c:v>
                </c:pt>
                <c:pt idx="40">
                  <c:v>16248</c:v>
                </c:pt>
                <c:pt idx="41">
                  <c:v>16202</c:v>
                </c:pt>
                <c:pt idx="42">
                  <c:v>16242</c:v>
                </c:pt>
                <c:pt idx="43">
                  <c:v>16152</c:v>
                </c:pt>
                <c:pt idx="44">
                  <c:v>16158</c:v>
                </c:pt>
                <c:pt idx="45">
                  <c:v>16220</c:v>
                </c:pt>
                <c:pt idx="46">
                  <c:v>16186</c:v>
                </c:pt>
                <c:pt idx="47">
                  <c:v>16248</c:v>
                </c:pt>
                <c:pt idx="48">
                  <c:v>16254</c:v>
                </c:pt>
                <c:pt idx="49">
                  <c:v>16208</c:v>
                </c:pt>
                <c:pt idx="50">
                  <c:v>16224</c:v>
                </c:pt>
                <c:pt idx="51">
                  <c:v>16288</c:v>
                </c:pt>
                <c:pt idx="52">
                  <c:v>16252</c:v>
                </c:pt>
                <c:pt idx="53">
                  <c:v>16156</c:v>
                </c:pt>
                <c:pt idx="54">
                  <c:v>16274</c:v>
                </c:pt>
                <c:pt idx="55">
                  <c:v>16050</c:v>
                </c:pt>
                <c:pt idx="56">
                  <c:v>16188</c:v>
                </c:pt>
                <c:pt idx="57">
                  <c:v>16216</c:v>
                </c:pt>
                <c:pt idx="58">
                  <c:v>16146</c:v>
                </c:pt>
                <c:pt idx="59">
                  <c:v>16158</c:v>
                </c:pt>
                <c:pt idx="60">
                  <c:v>16262</c:v>
                </c:pt>
                <c:pt idx="61">
                  <c:v>16260</c:v>
                </c:pt>
                <c:pt idx="62">
                  <c:v>16356</c:v>
                </c:pt>
                <c:pt idx="63">
                  <c:v>16236</c:v>
                </c:pt>
                <c:pt idx="64">
                  <c:v>16242</c:v>
                </c:pt>
                <c:pt idx="65">
                  <c:v>16392</c:v>
                </c:pt>
                <c:pt idx="66">
                  <c:v>16266</c:v>
                </c:pt>
                <c:pt idx="67">
                  <c:v>16298</c:v>
                </c:pt>
                <c:pt idx="68">
                  <c:v>16178</c:v>
                </c:pt>
                <c:pt idx="69">
                  <c:v>16282</c:v>
                </c:pt>
                <c:pt idx="70">
                  <c:v>16184</c:v>
                </c:pt>
                <c:pt idx="71">
                  <c:v>16122</c:v>
                </c:pt>
                <c:pt idx="72">
                  <c:v>16230</c:v>
                </c:pt>
                <c:pt idx="73">
                  <c:v>16268</c:v>
                </c:pt>
                <c:pt idx="74">
                  <c:v>16280</c:v>
                </c:pt>
                <c:pt idx="75">
                  <c:v>16224</c:v>
                </c:pt>
                <c:pt idx="76">
                  <c:v>16240</c:v>
                </c:pt>
                <c:pt idx="77">
                  <c:v>16418</c:v>
                </c:pt>
                <c:pt idx="78">
                  <c:v>16214</c:v>
                </c:pt>
                <c:pt idx="79">
                  <c:v>16242</c:v>
                </c:pt>
                <c:pt idx="80">
                  <c:v>16332</c:v>
                </c:pt>
                <c:pt idx="81">
                  <c:v>16344</c:v>
                </c:pt>
                <c:pt idx="82">
                  <c:v>16258</c:v>
                </c:pt>
                <c:pt idx="83">
                  <c:v>16166</c:v>
                </c:pt>
                <c:pt idx="84">
                  <c:v>16406</c:v>
                </c:pt>
                <c:pt idx="85">
                  <c:v>16134</c:v>
                </c:pt>
                <c:pt idx="86">
                  <c:v>16256</c:v>
                </c:pt>
                <c:pt idx="87">
                  <c:v>16234</c:v>
                </c:pt>
                <c:pt idx="88">
                  <c:v>16268</c:v>
                </c:pt>
                <c:pt idx="89">
                  <c:v>16150</c:v>
                </c:pt>
                <c:pt idx="90">
                  <c:v>16404</c:v>
                </c:pt>
                <c:pt idx="91">
                  <c:v>16220</c:v>
                </c:pt>
                <c:pt idx="92">
                  <c:v>16214</c:v>
                </c:pt>
                <c:pt idx="93">
                  <c:v>16146</c:v>
                </c:pt>
                <c:pt idx="94">
                  <c:v>16260</c:v>
                </c:pt>
                <c:pt idx="95">
                  <c:v>16164</c:v>
                </c:pt>
                <c:pt idx="96">
                  <c:v>16248</c:v>
                </c:pt>
                <c:pt idx="97">
                  <c:v>16330</c:v>
                </c:pt>
                <c:pt idx="98">
                  <c:v>16398</c:v>
                </c:pt>
                <c:pt idx="99">
                  <c:v>16448</c:v>
                </c:pt>
                <c:pt idx="100">
                  <c:v>16464</c:v>
                </c:pt>
                <c:pt idx="101">
                  <c:v>16430</c:v>
                </c:pt>
                <c:pt idx="102">
                  <c:v>16298</c:v>
                </c:pt>
                <c:pt idx="103">
                  <c:v>16240</c:v>
                </c:pt>
                <c:pt idx="104">
                  <c:v>16346</c:v>
                </c:pt>
                <c:pt idx="105">
                  <c:v>16368</c:v>
                </c:pt>
                <c:pt idx="106">
                  <c:v>16314</c:v>
                </c:pt>
                <c:pt idx="107">
                  <c:v>16406</c:v>
                </c:pt>
                <c:pt idx="108">
                  <c:v>16296</c:v>
                </c:pt>
                <c:pt idx="109">
                  <c:v>16328</c:v>
                </c:pt>
                <c:pt idx="110">
                  <c:v>16218</c:v>
                </c:pt>
                <c:pt idx="111">
                  <c:v>16268</c:v>
                </c:pt>
                <c:pt idx="112">
                  <c:v>16360</c:v>
                </c:pt>
                <c:pt idx="113">
                  <c:v>16272</c:v>
                </c:pt>
                <c:pt idx="114">
                  <c:v>16240</c:v>
                </c:pt>
                <c:pt idx="115">
                  <c:v>16174</c:v>
                </c:pt>
                <c:pt idx="116">
                  <c:v>16232</c:v>
                </c:pt>
                <c:pt idx="117">
                  <c:v>16222</c:v>
                </c:pt>
                <c:pt idx="118">
                  <c:v>16414</c:v>
                </c:pt>
                <c:pt idx="119">
                  <c:v>16424</c:v>
                </c:pt>
                <c:pt idx="120">
                  <c:v>16392</c:v>
                </c:pt>
                <c:pt idx="121">
                  <c:v>16376</c:v>
                </c:pt>
                <c:pt idx="122">
                  <c:v>16388</c:v>
                </c:pt>
                <c:pt idx="123">
                  <c:v>16348</c:v>
                </c:pt>
                <c:pt idx="124">
                  <c:v>16328</c:v>
                </c:pt>
                <c:pt idx="125">
                  <c:v>16170</c:v>
                </c:pt>
                <c:pt idx="126">
                  <c:v>16306</c:v>
                </c:pt>
                <c:pt idx="127">
                  <c:v>16262</c:v>
                </c:pt>
                <c:pt idx="128">
                  <c:v>16226</c:v>
                </c:pt>
                <c:pt idx="129">
                  <c:v>16236</c:v>
                </c:pt>
                <c:pt idx="130">
                  <c:v>16278</c:v>
                </c:pt>
                <c:pt idx="131">
                  <c:v>16402</c:v>
                </c:pt>
                <c:pt idx="132">
                  <c:v>16406</c:v>
                </c:pt>
                <c:pt idx="133">
                  <c:v>16234</c:v>
                </c:pt>
                <c:pt idx="134">
                  <c:v>16174</c:v>
                </c:pt>
                <c:pt idx="135">
                  <c:v>16210</c:v>
                </c:pt>
                <c:pt idx="136">
                  <c:v>16186</c:v>
                </c:pt>
                <c:pt idx="137">
                  <c:v>16350</c:v>
                </c:pt>
                <c:pt idx="138">
                  <c:v>16310</c:v>
                </c:pt>
                <c:pt idx="139">
                  <c:v>16256</c:v>
                </c:pt>
                <c:pt idx="140">
                  <c:v>16108</c:v>
                </c:pt>
                <c:pt idx="141">
                  <c:v>16144</c:v>
                </c:pt>
                <c:pt idx="142">
                  <c:v>16266</c:v>
                </c:pt>
                <c:pt idx="143">
                  <c:v>16190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7F79-074A-9EBB-8CBF2905A3A6}"/>
            </c:ext>
          </c:extLst>
        </c:ser>
        <c:ser>
          <c:idx val="1"/>
          <c:order val="1"/>
          <c:spPr>
            <a:ln w="31750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時間変化!$C$1:$C$144</c:f>
              <c:numCache>
                <c:formatCode>General</c:formatCode>
                <c:ptCount val="14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</c:numCache>
            </c:numRef>
          </c:xVal>
          <c:yVal>
            <c:numRef>
              <c:f>時間変化!$H$1:$H$144</c:f>
              <c:numCache>
                <c:formatCode>General</c:formatCode>
                <c:ptCount val="144"/>
                <c:pt idx="0">
                  <c:v>16188</c:v>
                </c:pt>
                <c:pt idx="1">
                  <c:v>16383</c:v>
                </c:pt>
                <c:pt idx="2">
                  <c:v>16440</c:v>
                </c:pt>
                <c:pt idx="3">
                  <c:v>16447</c:v>
                </c:pt>
                <c:pt idx="4">
                  <c:v>16337</c:v>
                </c:pt>
                <c:pt idx="5">
                  <c:v>16396</c:v>
                </c:pt>
                <c:pt idx="6">
                  <c:v>16332</c:v>
                </c:pt>
                <c:pt idx="7">
                  <c:v>16375</c:v>
                </c:pt>
                <c:pt idx="8">
                  <c:v>16397</c:v>
                </c:pt>
                <c:pt idx="9">
                  <c:v>16367</c:v>
                </c:pt>
                <c:pt idx="10">
                  <c:v>16419</c:v>
                </c:pt>
                <c:pt idx="11">
                  <c:v>16446</c:v>
                </c:pt>
                <c:pt idx="12">
                  <c:v>16386</c:v>
                </c:pt>
                <c:pt idx="13">
                  <c:v>16312</c:v>
                </c:pt>
                <c:pt idx="14">
                  <c:v>16288</c:v>
                </c:pt>
                <c:pt idx="15">
                  <c:v>16337</c:v>
                </c:pt>
                <c:pt idx="16">
                  <c:v>16414</c:v>
                </c:pt>
                <c:pt idx="17">
                  <c:v>16346</c:v>
                </c:pt>
                <c:pt idx="18">
                  <c:v>16281</c:v>
                </c:pt>
                <c:pt idx="19">
                  <c:v>16340</c:v>
                </c:pt>
                <c:pt idx="20">
                  <c:v>16386</c:v>
                </c:pt>
                <c:pt idx="21">
                  <c:v>16152</c:v>
                </c:pt>
                <c:pt idx="22">
                  <c:v>16294</c:v>
                </c:pt>
                <c:pt idx="23">
                  <c:v>16272</c:v>
                </c:pt>
                <c:pt idx="24">
                  <c:v>16413</c:v>
                </c:pt>
                <c:pt idx="25">
                  <c:v>16300</c:v>
                </c:pt>
                <c:pt idx="26">
                  <c:v>16381</c:v>
                </c:pt>
                <c:pt idx="27">
                  <c:v>16314</c:v>
                </c:pt>
                <c:pt idx="28">
                  <c:v>16266</c:v>
                </c:pt>
                <c:pt idx="29">
                  <c:v>16429</c:v>
                </c:pt>
                <c:pt idx="30">
                  <c:v>16378</c:v>
                </c:pt>
                <c:pt idx="31">
                  <c:v>16442</c:v>
                </c:pt>
                <c:pt idx="32">
                  <c:v>16424</c:v>
                </c:pt>
                <c:pt idx="33">
                  <c:v>16321</c:v>
                </c:pt>
                <c:pt idx="34">
                  <c:v>16270</c:v>
                </c:pt>
                <c:pt idx="35">
                  <c:v>16228</c:v>
                </c:pt>
                <c:pt idx="36">
                  <c:v>16479</c:v>
                </c:pt>
                <c:pt idx="37">
                  <c:v>16319</c:v>
                </c:pt>
                <c:pt idx="38">
                  <c:v>16371</c:v>
                </c:pt>
                <c:pt idx="39">
                  <c:v>16391</c:v>
                </c:pt>
                <c:pt idx="40">
                  <c:v>16364</c:v>
                </c:pt>
                <c:pt idx="41">
                  <c:v>16325</c:v>
                </c:pt>
                <c:pt idx="42">
                  <c:v>16380</c:v>
                </c:pt>
                <c:pt idx="43">
                  <c:v>16294</c:v>
                </c:pt>
                <c:pt idx="44">
                  <c:v>16314</c:v>
                </c:pt>
                <c:pt idx="45">
                  <c:v>16387</c:v>
                </c:pt>
                <c:pt idx="46">
                  <c:v>16371</c:v>
                </c:pt>
                <c:pt idx="47">
                  <c:v>16430</c:v>
                </c:pt>
                <c:pt idx="48">
                  <c:v>16410</c:v>
                </c:pt>
                <c:pt idx="49">
                  <c:v>16342</c:v>
                </c:pt>
                <c:pt idx="50">
                  <c:v>16344</c:v>
                </c:pt>
                <c:pt idx="51">
                  <c:v>16397</c:v>
                </c:pt>
                <c:pt idx="52">
                  <c:v>16361</c:v>
                </c:pt>
                <c:pt idx="53">
                  <c:v>16269</c:v>
                </c:pt>
                <c:pt idx="54">
                  <c:v>16394</c:v>
                </c:pt>
                <c:pt idx="55">
                  <c:v>16177</c:v>
                </c:pt>
                <c:pt idx="56">
                  <c:v>16322</c:v>
                </c:pt>
                <c:pt idx="57">
                  <c:v>16358</c:v>
                </c:pt>
                <c:pt idx="58">
                  <c:v>16291</c:v>
                </c:pt>
                <c:pt idx="59">
                  <c:v>16289</c:v>
                </c:pt>
                <c:pt idx="60">
                  <c:v>16393</c:v>
                </c:pt>
                <c:pt idx="61">
                  <c:v>16376</c:v>
                </c:pt>
                <c:pt idx="62">
                  <c:v>16472</c:v>
                </c:pt>
                <c:pt idx="63">
                  <c:v>16363</c:v>
                </c:pt>
                <c:pt idx="64">
                  <c:v>16362</c:v>
                </c:pt>
                <c:pt idx="65">
                  <c:v>16497</c:v>
                </c:pt>
                <c:pt idx="66">
                  <c:v>16386</c:v>
                </c:pt>
                <c:pt idx="67">
                  <c:v>16443</c:v>
                </c:pt>
                <c:pt idx="68">
                  <c:v>16342</c:v>
                </c:pt>
                <c:pt idx="69">
                  <c:v>16464</c:v>
                </c:pt>
                <c:pt idx="70">
                  <c:v>16377</c:v>
                </c:pt>
                <c:pt idx="71">
                  <c:v>16297</c:v>
                </c:pt>
                <c:pt idx="72">
                  <c:v>16368</c:v>
                </c:pt>
                <c:pt idx="73">
                  <c:v>16373</c:v>
                </c:pt>
                <c:pt idx="74">
                  <c:v>16356</c:v>
                </c:pt>
                <c:pt idx="75">
                  <c:v>16282</c:v>
                </c:pt>
                <c:pt idx="76">
                  <c:v>16298</c:v>
                </c:pt>
                <c:pt idx="77">
                  <c:v>16487</c:v>
                </c:pt>
                <c:pt idx="78">
                  <c:v>16290</c:v>
                </c:pt>
                <c:pt idx="79">
                  <c:v>16329</c:v>
                </c:pt>
                <c:pt idx="80">
                  <c:v>16423</c:v>
                </c:pt>
                <c:pt idx="81">
                  <c:v>16449</c:v>
                </c:pt>
                <c:pt idx="82">
                  <c:v>16356</c:v>
                </c:pt>
                <c:pt idx="83">
                  <c:v>16268</c:v>
                </c:pt>
                <c:pt idx="84">
                  <c:v>16508</c:v>
                </c:pt>
                <c:pt idx="85">
                  <c:v>16239</c:v>
                </c:pt>
                <c:pt idx="86">
                  <c:v>16347</c:v>
                </c:pt>
                <c:pt idx="87">
                  <c:v>16328</c:v>
                </c:pt>
                <c:pt idx="88">
                  <c:v>16362</c:v>
                </c:pt>
                <c:pt idx="89">
                  <c:v>16244</c:v>
                </c:pt>
                <c:pt idx="90">
                  <c:v>16506</c:v>
                </c:pt>
                <c:pt idx="91">
                  <c:v>16325</c:v>
                </c:pt>
                <c:pt idx="92">
                  <c:v>16319</c:v>
                </c:pt>
                <c:pt idx="93">
                  <c:v>16259</c:v>
                </c:pt>
                <c:pt idx="94">
                  <c:v>16387</c:v>
                </c:pt>
                <c:pt idx="95">
                  <c:v>16269</c:v>
                </c:pt>
                <c:pt idx="96">
                  <c:v>16313</c:v>
                </c:pt>
                <c:pt idx="97">
                  <c:v>16370</c:v>
                </c:pt>
                <c:pt idx="98">
                  <c:v>16408</c:v>
                </c:pt>
                <c:pt idx="99">
                  <c:v>16448</c:v>
                </c:pt>
                <c:pt idx="100">
                  <c:v>16485</c:v>
                </c:pt>
                <c:pt idx="101">
                  <c:v>16459</c:v>
                </c:pt>
                <c:pt idx="102">
                  <c:v>16338</c:v>
                </c:pt>
                <c:pt idx="103">
                  <c:v>16280</c:v>
                </c:pt>
                <c:pt idx="104">
                  <c:v>16429</c:v>
                </c:pt>
                <c:pt idx="105">
                  <c:v>16429</c:v>
                </c:pt>
                <c:pt idx="106">
                  <c:v>16365</c:v>
                </c:pt>
                <c:pt idx="107">
                  <c:v>16460</c:v>
                </c:pt>
                <c:pt idx="108">
                  <c:v>16347</c:v>
                </c:pt>
                <c:pt idx="109">
                  <c:v>16371</c:v>
                </c:pt>
                <c:pt idx="110">
                  <c:v>16258</c:v>
                </c:pt>
                <c:pt idx="111">
                  <c:v>16308</c:v>
                </c:pt>
                <c:pt idx="112">
                  <c:v>16389</c:v>
                </c:pt>
                <c:pt idx="113">
                  <c:v>16315</c:v>
                </c:pt>
                <c:pt idx="114">
                  <c:v>16287</c:v>
                </c:pt>
                <c:pt idx="115">
                  <c:v>16239</c:v>
                </c:pt>
                <c:pt idx="116">
                  <c:v>16286</c:v>
                </c:pt>
                <c:pt idx="117">
                  <c:v>16298</c:v>
                </c:pt>
                <c:pt idx="118">
                  <c:v>16501</c:v>
                </c:pt>
                <c:pt idx="119">
                  <c:v>16493</c:v>
                </c:pt>
                <c:pt idx="120">
                  <c:v>16439</c:v>
                </c:pt>
                <c:pt idx="121">
                  <c:v>16397</c:v>
                </c:pt>
                <c:pt idx="122">
                  <c:v>16395</c:v>
                </c:pt>
                <c:pt idx="123">
                  <c:v>16348</c:v>
                </c:pt>
                <c:pt idx="124">
                  <c:v>16335</c:v>
                </c:pt>
                <c:pt idx="125">
                  <c:v>16184</c:v>
                </c:pt>
                <c:pt idx="126">
                  <c:v>16331</c:v>
                </c:pt>
                <c:pt idx="127">
                  <c:v>16298</c:v>
                </c:pt>
                <c:pt idx="128">
                  <c:v>16273</c:v>
                </c:pt>
                <c:pt idx="129">
                  <c:v>16283</c:v>
                </c:pt>
                <c:pt idx="130">
                  <c:v>16329</c:v>
                </c:pt>
                <c:pt idx="131">
                  <c:v>16456</c:v>
                </c:pt>
                <c:pt idx="132">
                  <c:v>16457</c:v>
                </c:pt>
                <c:pt idx="133">
                  <c:v>16270</c:v>
                </c:pt>
                <c:pt idx="134">
                  <c:v>16225</c:v>
                </c:pt>
                <c:pt idx="135">
                  <c:v>16264</c:v>
                </c:pt>
                <c:pt idx="136">
                  <c:v>16233</c:v>
                </c:pt>
                <c:pt idx="137">
                  <c:v>16408</c:v>
                </c:pt>
                <c:pt idx="138">
                  <c:v>16386</c:v>
                </c:pt>
                <c:pt idx="139">
                  <c:v>16358</c:v>
                </c:pt>
                <c:pt idx="140">
                  <c:v>16228</c:v>
                </c:pt>
                <c:pt idx="141">
                  <c:v>16275</c:v>
                </c:pt>
                <c:pt idx="142">
                  <c:v>16422</c:v>
                </c:pt>
                <c:pt idx="143">
                  <c:v>16335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7F79-074A-9EBB-8CBF2905A3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09743696"/>
        <c:axId val="1509737040"/>
      </c:scatterChart>
      <c:valAx>
        <c:axId val="1509743696"/>
        <c:scaling>
          <c:orientation val="minMax"/>
          <c:max val="15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vert="horz"/>
          <a:lstStyle/>
          <a:p>
            <a:pPr>
              <a:defRPr sz="2000"/>
            </a:pPr>
            <a:endParaRPr lang="ja-JP"/>
          </a:p>
        </c:txPr>
        <c:crossAx val="1509737040"/>
        <c:crosses val="autoZero"/>
        <c:crossBetween val="midCat"/>
      </c:valAx>
      <c:valAx>
        <c:axId val="1509737040"/>
        <c:scaling>
          <c:orientation val="minMax"/>
          <c:max val="166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vert="horz"/>
          <a:lstStyle/>
          <a:p>
            <a:pPr>
              <a:defRPr sz="2000"/>
            </a:pPr>
            <a:endParaRPr lang="ja-JP"/>
          </a:p>
        </c:txPr>
        <c:crossAx val="1509743696"/>
        <c:crosses val="autoZero"/>
        <c:crossBetween val="midCat"/>
      </c:valAx>
      <c:spPr>
        <a:ln w="25400">
          <a:solidFill>
            <a:schemeClr val="tx1"/>
          </a:solidFill>
        </a:ln>
      </c:spPr>
    </c:plotArea>
    <c:plotVisOnly val="1"/>
    <c:dispBlanksAs val="gap"/>
    <c:showDLblsOverMax val="0"/>
    <c:extLst/>
  </c:chart>
  <c:txPr>
    <a:bodyPr/>
    <a:lstStyle/>
    <a:p>
      <a:pPr>
        <a:defRPr sz="2400"/>
      </a:pPr>
      <a:endParaRPr lang="ja-JP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137744629946987"/>
          <c:y val="3.2442250224938581E-2"/>
          <c:w val="0.80354737353848582"/>
          <c:h val="0.7773304674170286"/>
        </c:manualLayout>
      </c:layout>
      <c:scatterChart>
        <c:scatterStyle val="smoothMarker"/>
        <c:varyColors val="0"/>
        <c:ser>
          <c:idx val="0"/>
          <c:order val="0"/>
          <c:spPr>
            <a:ln w="22225">
              <a:solidFill>
                <a:srgbClr val="0000FF"/>
              </a:solidFill>
              <a:prstDash val="sysDash"/>
            </a:ln>
          </c:spPr>
          <c:marker>
            <c:symbol val="none"/>
          </c:marker>
          <c:xVal>
            <c:numRef>
              <c:f>時間変化!$C$1:$C$144</c:f>
              <c:numCache>
                <c:formatCode>General</c:formatCode>
                <c:ptCount val="14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</c:numCache>
            </c:numRef>
          </c:xVal>
          <c:yVal>
            <c:numRef>
              <c:f>時間変化!$E$1:$E$144</c:f>
              <c:numCache>
                <c:formatCode>General</c:formatCode>
                <c:ptCount val="144"/>
                <c:pt idx="0">
                  <c:v>16024</c:v>
                </c:pt>
                <c:pt idx="1">
                  <c:v>16238</c:v>
                </c:pt>
                <c:pt idx="2">
                  <c:v>16302</c:v>
                </c:pt>
                <c:pt idx="3">
                  <c:v>16302</c:v>
                </c:pt>
                <c:pt idx="4">
                  <c:v>16184</c:v>
                </c:pt>
                <c:pt idx="5">
                  <c:v>16236</c:v>
                </c:pt>
                <c:pt idx="6">
                  <c:v>16154</c:v>
                </c:pt>
                <c:pt idx="7">
                  <c:v>16182</c:v>
                </c:pt>
                <c:pt idx="8">
                  <c:v>16190</c:v>
                </c:pt>
                <c:pt idx="9">
                  <c:v>16152</c:v>
                </c:pt>
                <c:pt idx="10">
                  <c:v>16208</c:v>
                </c:pt>
                <c:pt idx="11">
                  <c:v>16242</c:v>
                </c:pt>
                <c:pt idx="12">
                  <c:v>16182</c:v>
                </c:pt>
                <c:pt idx="13">
                  <c:v>16116</c:v>
                </c:pt>
                <c:pt idx="14">
                  <c:v>16088</c:v>
                </c:pt>
                <c:pt idx="15">
                  <c:v>16148</c:v>
                </c:pt>
                <c:pt idx="16">
                  <c:v>16232</c:v>
                </c:pt>
                <c:pt idx="17">
                  <c:v>16164</c:v>
                </c:pt>
                <c:pt idx="18">
                  <c:v>16096</c:v>
                </c:pt>
                <c:pt idx="19">
                  <c:v>16136</c:v>
                </c:pt>
                <c:pt idx="20">
                  <c:v>16168</c:v>
                </c:pt>
                <c:pt idx="21">
                  <c:v>15912</c:v>
                </c:pt>
                <c:pt idx="22">
                  <c:v>16050</c:v>
                </c:pt>
                <c:pt idx="23">
                  <c:v>16046</c:v>
                </c:pt>
                <c:pt idx="24">
                  <c:v>16224</c:v>
                </c:pt>
                <c:pt idx="25">
                  <c:v>16144</c:v>
                </c:pt>
                <c:pt idx="26">
                  <c:v>16236</c:v>
                </c:pt>
                <c:pt idx="27">
                  <c:v>16176</c:v>
                </c:pt>
                <c:pt idx="28">
                  <c:v>16124</c:v>
                </c:pt>
                <c:pt idx="29">
                  <c:v>16276</c:v>
                </c:pt>
                <c:pt idx="30">
                  <c:v>16218</c:v>
                </c:pt>
                <c:pt idx="31">
                  <c:v>16278</c:v>
                </c:pt>
                <c:pt idx="32">
                  <c:v>16260</c:v>
                </c:pt>
                <c:pt idx="33">
                  <c:v>16154</c:v>
                </c:pt>
                <c:pt idx="34">
                  <c:v>16106</c:v>
                </c:pt>
                <c:pt idx="35">
                  <c:v>16068</c:v>
                </c:pt>
                <c:pt idx="36">
                  <c:v>16330</c:v>
                </c:pt>
                <c:pt idx="37">
                  <c:v>16188</c:v>
                </c:pt>
                <c:pt idx="38">
                  <c:v>16240</c:v>
                </c:pt>
                <c:pt idx="39">
                  <c:v>16264</c:v>
                </c:pt>
                <c:pt idx="40">
                  <c:v>16248</c:v>
                </c:pt>
                <c:pt idx="41">
                  <c:v>16202</c:v>
                </c:pt>
                <c:pt idx="42">
                  <c:v>16242</c:v>
                </c:pt>
                <c:pt idx="43">
                  <c:v>16152</c:v>
                </c:pt>
                <c:pt idx="44">
                  <c:v>16158</c:v>
                </c:pt>
                <c:pt idx="45">
                  <c:v>16220</c:v>
                </c:pt>
                <c:pt idx="46">
                  <c:v>16186</c:v>
                </c:pt>
                <c:pt idx="47">
                  <c:v>16248</c:v>
                </c:pt>
                <c:pt idx="48">
                  <c:v>16254</c:v>
                </c:pt>
                <c:pt idx="49">
                  <c:v>16208</c:v>
                </c:pt>
                <c:pt idx="50">
                  <c:v>16224</c:v>
                </c:pt>
                <c:pt idx="51">
                  <c:v>16288</c:v>
                </c:pt>
                <c:pt idx="52">
                  <c:v>16252</c:v>
                </c:pt>
                <c:pt idx="53">
                  <c:v>16156</c:v>
                </c:pt>
                <c:pt idx="54">
                  <c:v>16274</c:v>
                </c:pt>
                <c:pt idx="55">
                  <c:v>16050</c:v>
                </c:pt>
                <c:pt idx="56">
                  <c:v>16188</c:v>
                </c:pt>
                <c:pt idx="57">
                  <c:v>16216</c:v>
                </c:pt>
                <c:pt idx="58">
                  <c:v>16146</c:v>
                </c:pt>
                <c:pt idx="59">
                  <c:v>16158</c:v>
                </c:pt>
                <c:pt idx="60">
                  <c:v>16262</c:v>
                </c:pt>
                <c:pt idx="61">
                  <c:v>16260</c:v>
                </c:pt>
                <c:pt idx="62">
                  <c:v>16356</c:v>
                </c:pt>
                <c:pt idx="63">
                  <c:v>16236</c:v>
                </c:pt>
                <c:pt idx="64">
                  <c:v>16242</c:v>
                </c:pt>
                <c:pt idx="65">
                  <c:v>16392</c:v>
                </c:pt>
                <c:pt idx="66">
                  <c:v>16266</c:v>
                </c:pt>
                <c:pt idx="67">
                  <c:v>16298</c:v>
                </c:pt>
                <c:pt idx="68">
                  <c:v>16178</c:v>
                </c:pt>
                <c:pt idx="69">
                  <c:v>16282</c:v>
                </c:pt>
                <c:pt idx="70">
                  <c:v>16184</c:v>
                </c:pt>
                <c:pt idx="71">
                  <c:v>16122</c:v>
                </c:pt>
                <c:pt idx="72">
                  <c:v>16230</c:v>
                </c:pt>
                <c:pt idx="73">
                  <c:v>16268</c:v>
                </c:pt>
                <c:pt idx="74">
                  <c:v>16280</c:v>
                </c:pt>
                <c:pt idx="75">
                  <c:v>16224</c:v>
                </c:pt>
                <c:pt idx="76">
                  <c:v>16240</c:v>
                </c:pt>
                <c:pt idx="77">
                  <c:v>16418</c:v>
                </c:pt>
                <c:pt idx="78">
                  <c:v>16214</c:v>
                </c:pt>
                <c:pt idx="79">
                  <c:v>16242</c:v>
                </c:pt>
                <c:pt idx="80">
                  <c:v>16332</c:v>
                </c:pt>
                <c:pt idx="81">
                  <c:v>16344</c:v>
                </c:pt>
                <c:pt idx="82">
                  <c:v>16258</c:v>
                </c:pt>
                <c:pt idx="83">
                  <c:v>16166</c:v>
                </c:pt>
                <c:pt idx="84">
                  <c:v>16406</c:v>
                </c:pt>
                <c:pt idx="85">
                  <c:v>16134</c:v>
                </c:pt>
                <c:pt idx="86">
                  <c:v>16256</c:v>
                </c:pt>
                <c:pt idx="87">
                  <c:v>16234</c:v>
                </c:pt>
                <c:pt idx="88">
                  <c:v>16268</c:v>
                </c:pt>
                <c:pt idx="89">
                  <c:v>16150</c:v>
                </c:pt>
                <c:pt idx="90">
                  <c:v>16404</c:v>
                </c:pt>
                <c:pt idx="91">
                  <c:v>16220</c:v>
                </c:pt>
                <c:pt idx="92">
                  <c:v>16214</c:v>
                </c:pt>
                <c:pt idx="93">
                  <c:v>16146</c:v>
                </c:pt>
                <c:pt idx="94">
                  <c:v>16260</c:v>
                </c:pt>
                <c:pt idx="95">
                  <c:v>16164</c:v>
                </c:pt>
                <c:pt idx="96">
                  <c:v>16248</c:v>
                </c:pt>
                <c:pt idx="97">
                  <c:v>16330</c:v>
                </c:pt>
                <c:pt idx="98">
                  <c:v>16398</c:v>
                </c:pt>
                <c:pt idx="99">
                  <c:v>16448</c:v>
                </c:pt>
                <c:pt idx="100">
                  <c:v>16464</c:v>
                </c:pt>
                <c:pt idx="101">
                  <c:v>16430</c:v>
                </c:pt>
                <c:pt idx="102">
                  <c:v>16298</c:v>
                </c:pt>
                <c:pt idx="103">
                  <c:v>16240</c:v>
                </c:pt>
                <c:pt idx="104">
                  <c:v>16346</c:v>
                </c:pt>
                <c:pt idx="105">
                  <c:v>16368</c:v>
                </c:pt>
                <c:pt idx="106">
                  <c:v>16314</c:v>
                </c:pt>
                <c:pt idx="107">
                  <c:v>16406</c:v>
                </c:pt>
                <c:pt idx="108">
                  <c:v>16296</c:v>
                </c:pt>
                <c:pt idx="109">
                  <c:v>16328</c:v>
                </c:pt>
                <c:pt idx="110">
                  <c:v>16218</c:v>
                </c:pt>
                <c:pt idx="111">
                  <c:v>16268</c:v>
                </c:pt>
                <c:pt idx="112">
                  <c:v>16360</c:v>
                </c:pt>
                <c:pt idx="113">
                  <c:v>16272</c:v>
                </c:pt>
                <c:pt idx="114">
                  <c:v>16240</c:v>
                </c:pt>
                <c:pt idx="115">
                  <c:v>16174</c:v>
                </c:pt>
                <c:pt idx="116">
                  <c:v>16232</c:v>
                </c:pt>
                <c:pt idx="117">
                  <c:v>16222</c:v>
                </c:pt>
                <c:pt idx="118">
                  <c:v>16414</c:v>
                </c:pt>
                <c:pt idx="119">
                  <c:v>16424</c:v>
                </c:pt>
                <c:pt idx="120">
                  <c:v>16392</c:v>
                </c:pt>
                <c:pt idx="121">
                  <c:v>16376</c:v>
                </c:pt>
                <c:pt idx="122">
                  <c:v>16388</c:v>
                </c:pt>
                <c:pt idx="123">
                  <c:v>16348</c:v>
                </c:pt>
                <c:pt idx="124">
                  <c:v>16328</c:v>
                </c:pt>
                <c:pt idx="125">
                  <c:v>16170</c:v>
                </c:pt>
                <c:pt idx="126">
                  <c:v>16306</c:v>
                </c:pt>
                <c:pt idx="127">
                  <c:v>16262</c:v>
                </c:pt>
                <c:pt idx="128">
                  <c:v>16226</c:v>
                </c:pt>
                <c:pt idx="129">
                  <c:v>16236</c:v>
                </c:pt>
                <c:pt idx="130">
                  <c:v>16278</c:v>
                </c:pt>
                <c:pt idx="131">
                  <c:v>16402</c:v>
                </c:pt>
                <c:pt idx="132">
                  <c:v>16406</c:v>
                </c:pt>
                <c:pt idx="133">
                  <c:v>16234</c:v>
                </c:pt>
                <c:pt idx="134">
                  <c:v>16174</c:v>
                </c:pt>
                <c:pt idx="135">
                  <c:v>16210</c:v>
                </c:pt>
                <c:pt idx="136">
                  <c:v>16186</c:v>
                </c:pt>
                <c:pt idx="137">
                  <c:v>16350</c:v>
                </c:pt>
                <c:pt idx="138">
                  <c:v>16310</c:v>
                </c:pt>
                <c:pt idx="139">
                  <c:v>16256</c:v>
                </c:pt>
                <c:pt idx="140">
                  <c:v>16108</c:v>
                </c:pt>
                <c:pt idx="141">
                  <c:v>16144</c:v>
                </c:pt>
                <c:pt idx="142">
                  <c:v>16266</c:v>
                </c:pt>
                <c:pt idx="143">
                  <c:v>16190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7F79-074A-9EBB-8CBF2905A3A6}"/>
            </c:ext>
          </c:extLst>
        </c:ser>
        <c:ser>
          <c:idx val="1"/>
          <c:order val="1"/>
          <c:spPr>
            <a:ln w="31750"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時間変化!$C$1:$C$144</c:f>
              <c:numCache>
                <c:formatCode>General</c:formatCode>
                <c:ptCount val="14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</c:numCache>
            </c:numRef>
          </c:xVal>
          <c:yVal>
            <c:numRef>
              <c:f>時間変化!$H$1:$H$144</c:f>
              <c:numCache>
                <c:formatCode>General</c:formatCode>
                <c:ptCount val="144"/>
                <c:pt idx="0">
                  <c:v>16188</c:v>
                </c:pt>
                <c:pt idx="1">
                  <c:v>16383</c:v>
                </c:pt>
                <c:pt idx="2">
                  <c:v>16440</c:v>
                </c:pt>
                <c:pt idx="3">
                  <c:v>16447</c:v>
                </c:pt>
                <c:pt idx="4">
                  <c:v>16337</c:v>
                </c:pt>
                <c:pt idx="5">
                  <c:v>16396</c:v>
                </c:pt>
                <c:pt idx="6">
                  <c:v>16332</c:v>
                </c:pt>
                <c:pt idx="7">
                  <c:v>16375</c:v>
                </c:pt>
                <c:pt idx="8">
                  <c:v>16397</c:v>
                </c:pt>
                <c:pt idx="9">
                  <c:v>16367</c:v>
                </c:pt>
                <c:pt idx="10">
                  <c:v>16419</c:v>
                </c:pt>
                <c:pt idx="11">
                  <c:v>16446</c:v>
                </c:pt>
                <c:pt idx="12">
                  <c:v>16386</c:v>
                </c:pt>
                <c:pt idx="13">
                  <c:v>16312</c:v>
                </c:pt>
                <c:pt idx="14">
                  <c:v>16288</c:v>
                </c:pt>
                <c:pt idx="15">
                  <c:v>16337</c:v>
                </c:pt>
                <c:pt idx="16">
                  <c:v>16414</c:v>
                </c:pt>
                <c:pt idx="17">
                  <c:v>16346</c:v>
                </c:pt>
                <c:pt idx="18">
                  <c:v>16281</c:v>
                </c:pt>
                <c:pt idx="19">
                  <c:v>16340</c:v>
                </c:pt>
                <c:pt idx="20">
                  <c:v>16386</c:v>
                </c:pt>
                <c:pt idx="21">
                  <c:v>16152</c:v>
                </c:pt>
                <c:pt idx="22">
                  <c:v>16294</c:v>
                </c:pt>
                <c:pt idx="23">
                  <c:v>16272</c:v>
                </c:pt>
                <c:pt idx="24">
                  <c:v>16413</c:v>
                </c:pt>
                <c:pt idx="25">
                  <c:v>16300</c:v>
                </c:pt>
                <c:pt idx="26">
                  <c:v>16381</c:v>
                </c:pt>
                <c:pt idx="27">
                  <c:v>16314</c:v>
                </c:pt>
                <c:pt idx="28">
                  <c:v>16266</c:v>
                </c:pt>
                <c:pt idx="29">
                  <c:v>16429</c:v>
                </c:pt>
                <c:pt idx="30">
                  <c:v>16378</c:v>
                </c:pt>
                <c:pt idx="31">
                  <c:v>16442</c:v>
                </c:pt>
                <c:pt idx="32">
                  <c:v>16424</c:v>
                </c:pt>
                <c:pt idx="33">
                  <c:v>16321</c:v>
                </c:pt>
                <c:pt idx="34">
                  <c:v>16270</c:v>
                </c:pt>
                <c:pt idx="35">
                  <c:v>16228</c:v>
                </c:pt>
                <c:pt idx="36">
                  <c:v>16479</c:v>
                </c:pt>
                <c:pt idx="37">
                  <c:v>16319</c:v>
                </c:pt>
                <c:pt idx="38">
                  <c:v>16371</c:v>
                </c:pt>
                <c:pt idx="39">
                  <c:v>16391</c:v>
                </c:pt>
                <c:pt idx="40">
                  <c:v>16364</c:v>
                </c:pt>
                <c:pt idx="41">
                  <c:v>16325</c:v>
                </c:pt>
                <c:pt idx="42">
                  <c:v>16380</c:v>
                </c:pt>
                <c:pt idx="43">
                  <c:v>16294</c:v>
                </c:pt>
                <c:pt idx="44">
                  <c:v>16314</c:v>
                </c:pt>
                <c:pt idx="45">
                  <c:v>16387</c:v>
                </c:pt>
                <c:pt idx="46">
                  <c:v>16371</c:v>
                </c:pt>
                <c:pt idx="47">
                  <c:v>16430</c:v>
                </c:pt>
                <c:pt idx="48">
                  <c:v>16410</c:v>
                </c:pt>
                <c:pt idx="49">
                  <c:v>16342</c:v>
                </c:pt>
                <c:pt idx="50">
                  <c:v>16344</c:v>
                </c:pt>
                <c:pt idx="51">
                  <c:v>16397</c:v>
                </c:pt>
                <c:pt idx="52">
                  <c:v>16361</c:v>
                </c:pt>
                <c:pt idx="53">
                  <c:v>16269</c:v>
                </c:pt>
                <c:pt idx="54">
                  <c:v>16394</c:v>
                </c:pt>
                <c:pt idx="55">
                  <c:v>16177</c:v>
                </c:pt>
                <c:pt idx="56">
                  <c:v>16322</c:v>
                </c:pt>
                <c:pt idx="57">
                  <c:v>16358</c:v>
                </c:pt>
                <c:pt idx="58">
                  <c:v>16291</c:v>
                </c:pt>
                <c:pt idx="59">
                  <c:v>16289</c:v>
                </c:pt>
                <c:pt idx="60">
                  <c:v>16393</c:v>
                </c:pt>
                <c:pt idx="61">
                  <c:v>16376</c:v>
                </c:pt>
                <c:pt idx="62">
                  <c:v>16472</c:v>
                </c:pt>
                <c:pt idx="63">
                  <c:v>16363</c:v>
                </c:pt>
                <c:pt idx="64">
                  <c:v>16362</c:v>
                </c:pt>
                <c:pt idx="65">
                  <c:v>16497</c:v>
                </c:pt>
                <c:pt idx="66">
                  <c:v>16386</c:v>
                </c:pt>
                <c:pt idx="67">
                  <c:v>16443</c:v>
                </c:pt>
                <c:pt idx="68">
                  <c:v>16342</c:v>
                </c:pt>
                <c:pt idx="69">
                  <c:v>16464</c:v>
                </c:pt>
                <c:pt idx="70">
                  <c:v>16377</c:v>
                </c:pt>
                <c:pt idx="71">
                  <c:v>16297</c:v>
                </c:pt>
                <c:pt idx="72">
                  <c:v>16368</c:v>
                </c:pt>
                <c:pt idx="73">
                  <c:v>16373</c:v>
                </c:pt>
                <c:pt idx="74">
                  <c:v>16356</c:v>
                </c:pt>
                <c:pt idx="75">
                  <c:v>16282</c:v>
                </c:pt>
                <c:pt idx="76">
                  <c:v>16298</c:v>
                </c:pt>
                <c:pt idx="77">
                  <c:v>16487</c:v>
                </c:pt>
                <c:pt idx="78">
                  <c:v>16290</c:v>
                </c:pt>
                <c:pt idx="79">
                  <c:v>16329</c:v>
                </c:pt>
                <c:pt idx="80">
                  <c:v>16423</c:v>
                </c:pt>
                <c:pt idx="81">
                  <c:v>16449</c:v>
                </c:pt>
                <c:pt idx="82">
                  <c:v>16356</c:v>
                </c:pt>
                <c:pt idx="83">
                  <c:v>16268</c:v>
                </c:pt>
                <c:pt idx="84">
                  <c:v>16508</c:v>
                </c:pt>
                <c:pt idx="85">
                  <c:v>16239</c:v>
                </c:pt>
                <c:pt idx="86">
                  <c:v>16347</c:v>
                </c:pt>
                <c:pt idx="87">
                  <c:v>16328</c:v>
                </c:pt>
                <c:pt idx="88">
                  <c:v>16362</c:v>
                </c:pt>
                <c:pt idx="89">
                  <c:v>16244</c:v>
                </c:pt>
                <c:pt idx="90">
                  <c:v>16506</c:v>
                </c:pt>
                <c:pt idx="91">
                  <c:v>16325</c:v>
                </c:pt>
                <c:pt idx="92">
                  <c:v>16319</c:v>
                </c:pt>
                <c:pt idx="93">
                  <c:v>16259</c:v>
                </c:pt>
                <c:pt idx="94">
                  <c:v>16387</c:v>
                </c:pt>
                <c:pt idx="95">
                  <c:v>16269</c:v>
                </c:pt>
                <c:pt idx="96">
                  <c:v>16313</c:v>
                </c:pt>
                <c:pt idx="97">
                  <c:v>16370</c:v>
                </c:pt>
                <c:pt idx="98">
                  <c:v>16408</c:v>
                </c:pt>
                <c:pt idx="99">
                  <c:v>16448</c:v>
                </c:pt>
                <c:pt idx="100">
                  <c:v>16485</c:v>
                </c:pt>
                <c:pt idx="101">
                  <c:v>16459</c:v>
                </c:pt>
                <c:pt idx="102">
                  <c:v>16338</c:v>
                </c:pt>
                <c:pt idx="103">
                  <c:v>16280</c:v>
                </c:pt>
                <c:pt idx="104">
                  <c:v>16429</c:v>
                </c:pt>
                <c:pt idx="105">
                  <c:v>16429</c:v>
                </c:pt>
                <c:pt idx="106">
                  <c:v>16365</c:v>
                </c:pt>
                <c:pt idx="107">
                  <c:v>16460</c:v>
                </c:pt>
                <c:pt idx="108">
                  <c:v>16347</c:v>
                </c:pt>
                <c:pt idx="109">
                  <c:v>16371</c:v>
                </c:pt>
                <c:pt idx="110">
                  <c:v>16258</c:v>
                </c:pt>
                <c:pt idx="111">
                  <c:v>16308</c:v>
                </c:pt>
                <c:pt idx="112">
                  <c:v>16389</c:v>
                </c:pt>
                <c:pt idx="113">
                  <c:v>16315</c:v>
                </c:pt>
                <c:pt idx="114">
                  <c:v>16287</c:v>
                </c:pt>
                <c:pt idx="115">
                  <c:v>16239</c:v>
                </c:pt>
                <c:pt idx="116">
                  <c:v>16286</c:v>
                </c:pt>
                <c:pt idx="117">
                  <c:v>16298</c:v>
                </c:pt>
                <c:pt idx="118">
                  <c:v>16501</c:v>
                </c:pt>
                <c:pt idx="119">
                  <c:v>16493</c:v>
                </c:pt>
                <c:pt idx="120">
                  <c:v>16439</c:v>
                </c:pt>
                <c:pt idx="121">
                  <c:v>16397</c:v>
                </c:pt>
                <c:pt idx="122">
                  <c:v>16395</c:v>
                </c:pt>
                <c:pt idx="123">
                  <c:v>16348</c:v>
                </c:pt>
                <c:pt idx="124">
                  <c:v>16335</c:v>
                </c:pt>
                <c:pt idx="125">
                  <c:v>16184</c:v>
                </c:pt>
                <c:pt idx="126">
                  <c:v>16331</c:v>
                </c:pt>
                <c:pt idx="127">
                  <c:v>16298</c:v>
                </c:pt>
                <c:pt idx="128">
                  <c:v>16273</c:v>
                </c:pt>
                <c:pt idx="129">
                  <c:v>16283</c:v>
                </c:pt>
                <c:pt idx="130">
                  <c:v>16329</c:v>
                </c:pt>
                <c:pt idx="131">
                  <c:v>16456</c:v>
                </c:pt>
                <c:pt idx="132">
                  <c:v>16457</c:v>
                </c:pt>
                <c:pt idx="133">
                  <c:v>16270</c:v>
                </c:pt>
                <c:pt idx="134">
                  <c:v>16225</c:v>
                </c:pt>
                <c:pt idx="135">
                  <c:v>16264</c:v>
                </c:pt>
                <c:pt idx="136">
                  <c:v>16233</c:v>
                </c:pt>
                <c:pt idx="137">
                  <c:v>16408</c:v>
                </c:pt>
                <c:pt idx="138">
                  <c:v>16386</c:v>
                </c:pt>
                <c:pt idx="139">
                  <c:v>16358</c:v>
                </c:pt>
                <c:pt idx="140">
                  <c:v>16228</c:v>
                </c:pt>
                <c:pt idx="141">
                  <c:v>16275</c:v>
                </c:pt>
                <c:pt idx="142">
                  <c:v>16422</c:v>
                </c:pt>
                <c:pt idx="143">
                  <c:v>16335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7F79-074A-9EBB-8CBF2905A3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09743696"/>
        <c:axId val="1509737040"/>
      </c:scatterChart>
      <c:valAx>
        <c:axId val="1509743696"/>
        <c:scaling>
          <c:orientation val="minMax"/>
          <c:max val="15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vert="horz"/>
          <a:lstStyle/>
          <a:p>
            <a:pPr>
              <a:defRPr sz="2000"/>
            </a:pPr>
            <a:endParaRPr lang="ja-JP"/>
          </a:p>
        </c:txPr>
        <c:crossAx val="1509737040"/>
        <c:crosses val="autoZero"/>
        <c:crossBetween val="midCat"/>
      </c:valAx>
      <c:valAx>
        <c:axId val="1509737040"/>
        <c:scaling>
          <c:orientation val="minMax"/>
          <c:max val="166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vert="horz"/>
          <a:lstStyle/>
          <a:p>
            <a:pPr>
              <a:defRPr sz="2000"/>
            </a:pPr>
            <a:endParaRPr lang="ja-JP"/>
          </a:p>
        </c:txPr>
        <c:crossAx val="1509743696"/>
        <c:crosses val="autoZero"/>
        <c:crossBetween val="midCat"/>
      </c:valAx>
      <c:spPr>
        <a:ln w="25400">
          <a:solidFill>
            <a:schemeClr val="tx1"/>
          </a:solidFill>
        </a:ln>
      </c:spPr>
    </c:plotArea>
    <c:plotVisOnly val="1"/>
    <c:dispBlanksAs val="gap"/>
    <c:showDLblsOverMax val="0"/>
    <c:extLst/>
  </c:chart>
  <c:txPr>
    <a:bodyPr/>
    <a:lstStyle/>
    <a:p>
      <a:pPr>
        <a:defRPr sz="2400"/>
      </a:pPr>
      <a:endParaRPr lang="ja-JP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pitchFamily="-1" charset="0"/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ＭＳ Ｐゴシック" pitchFamily="50" charset="-128"/>
              </a:defRPr>
            </a:lvl1pPr>
          </a:lstStyle>
          <a:p>
            <a:pPr>
              <a:defRPr/>
            </a:pPr>
            <a:fld id="{9AC02164-12A9-4A43-A279-E4527E3A0F9A}" type="datetime1">
              <a:rPr lang="ja-JP" altLang="en-US"/>
              <a:pPr>
                <a:defRPr/>
              </a:pPr>
              <a:t>2023/6/17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pitchFamily="-1" charset="0"/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D8359704-EF13-418D-A7D2-CD2738C08CC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pitchFamily="-1" charset="0"/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Arial" pitchFamily="-1" charset="0"/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286000" y="514350"/>
            <a:ext cx="4572000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19200" y="3257550"/>
            <a:ext cx="67056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</a:t>
            </a:r>
            <a:r>
              <a:rPr lang="en-US" altLang="ja-JP" noProof="0"/>
              <a:t> </a:t>
            </a:r>
            <a:r>
              <a:rPr lang="ja-JP" altLang="en-US" noProof="0"/>
              <a:t>テキストの書式設定</a:t>
            </a:r>
            <a:endParaRPr lang="en-US" altLang="ja-JP" noProof="0"/>
          </a:p>
          <a:p>
            <a:pPr lvl="1"/>
            <a:r>
              <a:rPr lang="ja-JP" altLang="en-US" noProof="0"/>
              <a:t>第</a:t>
            </a:r>
            <a:r>
              <a:rPr lang="en-US" altLang="ja-JP" noProof="0"/>
              <a:t> 2 </a:t>
            </a:r>
            <a:r>
              <a:rPr lang="ja-JP" altLang="en-US" noProof="0"/>
              <a:t>レベル</a:t>
            </a:r>
            <a:endParaRPr lang="en-US" altLang="ja-JP" noProof="0"/>
          </a:p>
          <a:p>
            <a:pPr lvl="2"/>
            <a:r>
              <a:rPr lang="ja-JP" altLang="en-US" noProof="0"/>
              <a:t>第</a:t>
            </a:r>
            <a:r>
              <a:rPr lang="en-US" altLang="ja-JP" noProof="0"/>
              <a:t> 3 </a:t>
            </a:r>
            <a:r>
              <a:rPr lang="ja-JP" altLang="en-US" noProof="0"/>
              <a:t>レベル</a:t>
            </a:r>
            <a:endParaRPr lang="en-US" altLang="ja-JP" noProof="0"/>
          </a:p>
          <a:p>
            <a:pPr lvl="3"/>
            <a:r>
              <a:rPr lang="ja-JP" altLang="en-US" noProof="0"/>
              <a:t>第</a:t>
            </a:r>
            <a:r>
              <a:rPr lang="en-US" altLang="ja-JP" noProof="0"/>
              <a:t> 4 </a:t>
            </a:r>
            <a:r>
              <a:rPr lang="ja-JP" altLang="en-US" noProof="0"/>
              <a:t>レベル</a:t>
            </a:r>
            <a:endParaRPr lang="en-US" altLang="ja-JP" noProof="0"/>
          </a:p>
          <a:p>
            <a:pPr lvl="4"/>
            <a:r>
              <a:rPr lang="ja-JP" altLang="en-US" noProof="0"/>
              <a:t>第</a:t>
            </a:r>
            <a:r>
              <a:rPr lang="en-US" altLang="ja-JP" noProof="0"/>
              <a:t> 5 </a:t>
            </a:r>
            <a:r>
              <a:rPr lang="ja-JP" altLang="en-US" noProof="0"/>
              <a:t>レベル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Arial" pitchFamily="-1" charset="0"/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160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 smtClean="0"/>
            </a:lvl1pPr>
          </a:lstStyle>
          <a:p>
            <a:pPr>
              <a:defRPr/>
            </a:pPr>
            <a:fld id="{16F0E476-6EFD-42B8-BAC4-A7685D6D87C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-1" charset="0"/>
        <a:ea typeface="ＭＳ Ｐゴシック" pitchFamily="-1" charset="-128"/>
        <a:cs typeface="ＭＳ Ｐゴシック" pitchFamily="-1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-1" charset="0"/>
        <a:ea typeface="ＭＳ Ｐゴシック" pitchFamily="-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-1" charset="0"/>
        <a:ea typeface="ＭＳ Ｐゴシック" pitchFamily="-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-1" charset="0"/>
        <a:ea typeface="ＭＳ Ｐゴシック" pitchFamily="-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-1" charset="0"/>
        <a:ea typeface="ＭＳ Ｐゴシック" pitchFamily="-1" charset="-128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F0E476-6EFD-42B8-BAC4-A7685D6D87C1}" type="slidenum">
              <a:rPr lang="en-US" altLang="ja-JP" smtClean="0"/>
              <a:pPr>
                <a:defRPr/>
              </a:pPr>
              <a:t>0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2855599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F0E476-6EFD-42B8-BAC4-A7685D6D87C1}" type="slidenum">
              <a:rPr lang="en-US" altLang="ja-JP" smtClean="0"/>
              <a:pPr>
                <a:defRPr/>
              </a:pPr>
              <a:t>12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918935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F0E476-6EFD-42B8-BAC4-A7685D6D87C1}" type="slidenum">
              <a:rPr lang="en-US" altLang="ja-JP" smtClean="0"/>
              <a:pPr>
                <a:defRPr/>
              </a:pPr>
              <a:t>13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38365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F0E476-6EFD-42B8-BAC4-A7685D6D87C1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099904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F0E476-6EFD-42B8-BAC4-A7685D6D87C1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778642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F0E476-6EFD-42B8-BAC4-A7685D6D87C1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61272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F0E476-6EFD-42B8-BAC4-A7685D6D87C1}" type="slidenum">
              <a:rPr lang="en-US" altLang="ja-JP" smtClean="0"/>
              <a:pPr>
                <a:defRPr/>
              </a:pPr>
              <a:t>6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025325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F0E476-6EFD-42B8-BAC4-A7685D6D87C1}" type="slidenum">
              <a:rPr lang="en-US" altLang="ja-JP" smtClean="0"/>
              <a:pPr>
                <a:defRPr/>
              </a:pPr>
              <a:t>7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628784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F0E476-6EFD-42B8-BAC4-A7685D6D87C1}" type="slidenum">
              <a:rPr lang="en-US" altLang="ja-JP" smtClean="0"/>
              <a:pPr>
                <a:defRPr/>
              </a:pPr>
              <a:t>8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437295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F0E476-6EFD-42B8-BAC4-A7685D6D87C1}" type="slidenum">
              <a:rPr lang="en-US" altLang="ja-JP" smtClean="0"/>
              <a:pPr>
                <a:defRPr/>
              </a:pPr>
              <a:t>10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36923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F0E476-6EFD-42B8-BAC4-A7685D6D87C1}" type="slidenum">
              <a:rPr lang="en-US" altLang="ja-JP" smtClean="0"/>
              <a:pPr>
                <a:defRPr/>
              </a:pPr>
              <a:t>11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593220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7" descr="Kyudai_logo_e.png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0688" y="6051550"/>
            <a:ext cx="3240087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図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836613"/>
            <a:ext cx="12185650" cy="302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700213"/>
            <a:ext cx="10363200" cy="433388"/>
          </a:xfrm>
        </p:spPr>
        <p:txBody>
          <a:bodyPr/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ja-JP" altLang="en-US" dirty="0"/>
              <a:t>マスタ</a:t>
            </a:r>
            <a:r>
              <a:rPr lang="en-US" altLang="ja-JP" dirty="0"/>
              <a:t> </a:t>
            </a:r>
            <a:r>
              <a:rPr lang="ja-JP" altLang="en-US" dirty="0"/>
              <a:t>タイトルの書式設定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14400" y="2397125"/>
            <a:ext cx="10363200" cy="1031875"/>
          </a:xfrm>
        </p:spPr>
        <p:txBody>
          <a:bodyPr/>
          <a:lstStyle>
            <a:lvl1pPr marL="0" indent="0">
              <a:defRPr>
                <a:solidFill>
                  <a:schemeClr val="bg1"/>
                </a:solidFill>
              </a:defRPr>
            </a:lvl1pPr>
          </a:lstStyle>
          <a:p>
            <a:r>
              <a:rPr lang="ja-JP" altLang="en-US"/>
              <a:t>マスタ</a:t>
            </a:r>
            <a:r>
              <a:rPr lang="en-US" altLang="ja-JP" dirty="0"/>
              <a:t> </a:t>
            </a:r>
            <a:r>
              <a:rPr lang="ja-JP" altLang="en-US"/>
              <a:t>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520499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81EB1B-49A6-4EC3-A201-EAB54199068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en-US" altLang="ja-JP" sz="1600" i="1">
                <a:solidFill>
                  <a:schemeClr val="tx1">
                    <a:lumMod val="50000"/>
                    <a:lumOff val="50000"/>
                  </a:schemeClr>
                </a:solidFill>
                <a:effectLst/>
              </a:defRPr>
            </a:lvl1pPr>
          </a:lstStyle>
          <a:p>
            <a:pPr>
              <a:defRPr/>
            </a:pPr>
            <a:r>
              <a:rPr lang="en" dirty="0"/>
              <a:t>Interdisciplinary Graduate School of Engineering Science, Kyushu University, 2021</a:t>
            </a:r>
          </a:p>
        </p:txBody>
      </p:sp>
    </p:spTree>
    <p:extLst>
      <p:ext uri="{BB962C8B-B14F-4D97-AF65-F5344CB8AC3E}">
        <p14:creationId xmlns:p14="http://schemas.microsoft.com/office/powerpoint/2010/main" val="460004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79425" y="1700213"/>
            <a:ext cx="53340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 dirty="0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 dirty="0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 dirty="0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 dirty="0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562017" y="1700213"/>
            <a:ext cx="53340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 dirty="0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 dirty="0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 dirty="0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 dirty="0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9BD651-8C65-495A-875D-D1BECBC2B0F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6" name="Rectangle 1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dirty="0"/>
              <a:t>Kyushu University UI project  </a:t>
            </a:r>
            <a:r>
              <a:rPr lang="en-US" altLang="ja-JP" dirty="0" err="1"/>
              <a:t>Kyudai</a:t>
            </a:r>
            <a:r>
              <a:rPr lang="en-US" altLang="ja-JP" dirty="0"/>
              <a:t> Taro,2021</a:t>
            </a:r>
          </a:p>
        </p:txBody>
      </p:sp>
    </p:spTree>
    <p:extLst>
      <p:ext uri="{BB962C8B-B14F-4D97-AF65-F5344CB8AC3E}">
        <p14:creationId xmlns:p14="http://schemas.microsoft.com/office/powerpoint/2010/main" val="4107291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51583" y="73544"/>
            <a:ext cx="8763257" cy="430213"/>
          </a:xfrm>
        </p:spPr>
        <p:txBody>
          <a:bodyPr>
            <a:prstTxWarp prst="textPlain">
              <a:avLst>
                <a:gd name="adj" fmla="val 49239"/>
              </a:avLst>
            </a:prstTxWarp>
          </a:bodyPr>
          <a:lstStyle>
            <a:lvl1pPr>
              <a:defRPr>
                <a:solidFill>
                  <a:schemeClr val="bg1"/>
                </a:solidFill>
                <a:effectLst>
                  <a:glow rad="63500">
                    <a:srgbClr val="550E2B"/>
                  </a:glow>
                </a:effectLst>
              </a:defRPr>
            </a:lvl1pPr>
          </a:lstStyle>
          <a:p>
            <a:endParaRPr lang="ja-JP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11208568" y="43656"/>
            <a:ext cx="812800" cy="430212"/>
          </a:xfrm>
          <a:ln/>
        </p:spPr>
        <p:txBody>
          <a:bodyPr anchor="ctr"/>
          <a:lstStyle>
            <a:lvl1pPr algn="ctr">
              <a:defRPr sz="3600"/>
            </a:lvl1pPr>
          </a:lstStyle>
          <a:p>
            <a:pPr>
              <a:defRPr/>
            </a:pPr>
            <a:fld id="{892CF480-5B55-4191-819B-A5A332D79C38}" type="slidenum">
              <a:rPr lang="en-US" altLang="ja-JP" smtClean="0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ftr" sz="quarter" idx="11"/>
          </p:nvPr>
        </p:nvSpPr>
        <p:spPr>
          <a:xfrm>
            <a:off x="506709" y="6453336"/>
            <a:ext cx="11637963" cy="384176"/>
          </a:xfrm>
          <a:ln/>
        </p:spPr>
        <p:txBody>
          <a:bodyPr/>
          <a:lstStyle>
            <a:lvl1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400" i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en" altLang="ja-JP" dirty="0"/>
              <a:t>Tadahiro KIN et al., Interdisciplinary Graduate School of Engineering Science, Kyushu University (Japan)</a:t>
            </a:r>
          </a:p>
        </p:txBody>
      </p:sp>
    </p:spTree>
    <p:extLst>
      <p:ext uri="{BB962C8B-B14F-4D97-AF65-F5344CB8AC3E}">
        <p14:creationId xmlns:p14="http://schemas.microsoft.com/office/powerpoint/2010/main" val="1449841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D7D903-6106-42DB-9F2A-82DBA4F1808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lvl1pPr>
          </a:lstStyle>
          <a:p>
            <a:pPr>
              <a:defRPr/>
            </a:pPr>
            <a:r>
              <a:rPr kumimoji="1" lang="en" altLang="ja-JP" sz="1000" b="0" i="0" u="none" strike="noStrike" kern="1200" cap="none" spc="0" normalizeH="0" baseline="0" noProof="0" dirty="0">
                <a:ln>
                  <a:noFill/>
                </a:ln>
                <a:solidFill>
                  <a:srgbClr val="323232"/>
                </a:solidFill>
                <a:effectLst/>
                <a:uLnTx/>
                <a:uFillTx/>
                <a:latin typeface="Arial" pitchFamily="-1" charset="0"/>
                <a:ea typeface="ＭＳ Ｐゴシック" pitchFamily="-1" charset="-128"/>
              </a:rPr>
              <a:t>Interdisciplinary Graduate School of Engineering Science, Kyushu University, 2021</a:t>
            </a:r>
          </a:p>
        </p:txBody>
      </p:sp>
    </p:spTree>
    <p:extLst>
      <p:ext uri="{BB962C8B-B14F-4D97-AF65-F5344CB8AC3E}">
        <p14:creationId xmlns:p14="http://schemas.microsoft.com/office/powerpoint/2010/main" val="3151546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図 6" descr="markpattern2.png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0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79425" y="838199"/>
            <a:ext cx="1123315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ja-JP" altLang="en-US" dirty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79425" y="1504948"/>
            <a:ext cx="11233150" cy="4732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ja-JP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430000" y="125413"/>
            <a:ext cx="8128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60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619BA30D-B300-47AE-9F02-9C6CF4ED1F7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43" name="Rectangle 1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0511" y="6473824"/>
            <a:ext cx="11637963" cy="195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000">
                <a:solidFill>
                  <a:srgbClr val="323232"/>
                </a:solidFill>
                <a:latin typeface="Arial" pitchFamily="-1" charset="0"/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r>
              <a:rPr lang="en-US" altLang="ja-JP" dirty="0"/>
              <a:t>Kyushu University UI project  </a:t>
            </a:r>
            <a:r>
              <a:rPr lang="en-US" altLang="ja-JP" dirty="0" err="1"/>
              <a:t>Kyudai</a:t>
            </a:r>
            <a:r>
              <a:rPr lang="en-US" altLang="ja-JP" dirty="0"/>
              <a:t> Taro,2021</a:t>
            </a:r>
          </a:p>
        </p:txBody>
      </p:sp>
      <p:pic>
        <p:nvPicPr>
          <p:cNvPr id="1031" name="図 11" descr="九大ロゴ3.png"/>
          <p:cNvPicPr>
            <a:picLocks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0" y="152400"/>
            <a:ext cx="20383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69" r:id="rId2"/>
    <p:sldLayoutId id="2147483771" r:id="rId3"/>
    <p:sldLayoutId id="2147483773" r:id="rId4"/>
    <p:sldLayoutId id="2147483774" r:id="rId5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1"/>
          </a:solidFill>
          <a:latin typeface="Arial" pitchFamily="-1" charset="0"/>
          <a:ea typeface="ＭＳ Ｐゴシック" pitchFamily="-1" charset="-128"/>
          <a:cs typeface="ＭＳ Ｐゴシック" pitchFamily="-1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1"/>
          </a:solidFill>
          <a:latin typeface="Arial" pitchFamily="-1" charset="0"/>
          <a:ea typeface="ＭＳ Ｐゴシック" pitchFamily="-1" charset="-128"/>
          <a:cs typeface="ＭＳ Ｐゴシック" pitchFamily="-1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1"/>
          </a:solidFill>
          <a:latin typeface="Arial" pitchFamily="-1" charset="0"/>
          <a:ea typeface="ＭＳ Ｐゴシック" pitchFamily="-1" charset="-128"/>
          <a:cs typeface="ＭＳ Ｐゴシック" pitchFamily="-1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200">
          <a:solidFill>
            <a:schemeClr val="tx1"/>
          </a:solidFill>
          <a:latin typeface="Arial" pitchFamily="-1" charset="0"/>
          <a:ea typeface="ＭＳ Ｐゴシック" pitchFamily="-1" charset="-128"/>
          <a:cs typeface="ＭＳ Ｐゴシック" pitchFamily="-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200">
          <a:solidFill>
            <a:schemeClr val="tx1"/>
          </a:solidFill>
          <a:latin typeface="Arial" pitchFamily="-1" charset="0"/>
          <a:ea typeface="ＭＳ Ｐゴシック" pitchFamily="-1" charset="-128"/>
          <a:cs typeface="ＭＳ Ｐゴシック" pitchFamily="-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200">
          <a:solidFill>
            <a:schemeClr val="tx1"/>
          </a:solidFill>
          <a:latin typeface="Arial" pitchFamily="-1" charset="0"/>
          <a:ea typeface="ＭＳ Ｐゴシック" pitchFamily="-1" charset="-128"/>
          <a:cs typeface="ＭＳ Ｐゴシック" pitchFamily="-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200">
          <a:solidFill>
            <a:schemeClr val="tx1"/>
          </a:solidFill>
          <a:latin typeface="Arial" pitchFamily="-1" charset="0"/>
          <a:ea typeface="ＭＳ Ｐゴシック" pitchFamily="-1" charset="-128"/>
          <a:cs typeface="ＭＳ Ｐゴシック" pitchFamily="-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200">
          <a:solidFill>
            <a:schemeClr val="tx1"/>
          </a:solidFill>
          <a:latin typeface="Arial" pitchFamily="-1" charset="0"/>
          <a:ea typeface="ＭＳ Ｐゴシック" pitchFamily="-1" charset="-128"/>
          <a:cs typeface="ＭＳ Ｐゴシック" pitchFamily="-1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kumimoji="1" sz="2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2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  <p15:guide id="3" pos="3976" userDrawn="1">
          <p15:clr>
            <a:srgbClr val="F26B43"/>
          </p15:clr>
        </p15:guide>
        <p15:guide id="4" pos="4112" userDrawn="1">
          <p15:clr>
            <a:srgbClr val="F26B43"/>
          </p15:clr>
        </p15:guide>
        <p15:guide id="5" pos="4384" userDrawn="1">
          <p15:clr>
            <a:srgbClr val="F26B43"/>
          </p15:clr>
        </p15:guide>
        <p15:guide id="6" pos="4656" userDrawn="1">
          <p15:clr>
            <a:srgbClr val="F26B43"/>
          </p15:clr>
        </p15:guide>
        <p15:guide id="7" pos="4929" userDrawn="1">
          <p15:clr>
            <a:srgbClr val="F26B43"/>
          </p15:clr>
        </p15:guide>
        <p15:guide id="8" pos="5201" userDrawn="1">
          <p15:clr>
            <a:srgbClr val="F26B43"/>
          </p15:clr>
        </p15:guide>
        <p15:guide id="9" pos="5473" userDrawn="1">
          <p15:clr>
            <a:srgbClr val="F26B43"/>
          </p15:clr>
        </p15:guide>
        <p15:guide id="10" pos="5745" userDrawn="1">
          <p15:clr>
            <a:srgbClr val="F26B43"/>
          </p15:clr>
        </p15:guide>
        <p15:guide id="11" pos="6017" userDrawn="1">
          <p15:clr>
            <a:srgbClr val="F26B43"/>
          </p15:clr>
        </p15:guide>
        <p15:guide id="12" pos="6289" userDrawn="1">
          <p15:clr>
            <a:srgbClr val="F26B43"/>
          </p15:clr>
        </p15:guide>
        <p15:guide id="13" pos="6562" userDrawn="1">
          <p15:clr>
            <a:srgbClr val="F26B43"/>
          </p15:clr>
        </p15:guide>
        <p15:guide id="14" pos="6834" userDrawn="1">
          <p15:clr>
            <a:srgbClr val="F26B43"/>
          </p15:clr>
        </p15:guide>
        <p15:guide id="15" pos="7106" userDrawn="1">
          <p15:clr>
            <a:srgbClr val="F26B43"/>
          </p15:clr>
        </p15:guide>
        <p15:guide id="16" pos="7378" userDrawn="1">
          <p15:clr>
            <a:srgbClr val="F26B43"/>
          </p15:clr>
        </p15:guide>
        <p15:guide id="17" pos="7514" userDrawn="1">
          <p15:clr>
            <a:srgbClr val="F26B43"/>
          </p15:clr>
        </p15:guide>
        <p15:guide id="18" pos="7650" userDrawn="1">
          <p15:clr>
            <a:srgbClr val="F26B43"/>
          </p15:clr>
        </p15:guide>
        <p15:guide id="19" pos="3704" userDrawn="1">
          <p15:clr>
            <a:srgbClr val="F26B43"/>
          </p15:clr>
        </p15:guide>
        <p15:guide id="20" pos="3568" userDrawn="1">
          <p15:clr>
            <a:srgbClr val="F26B43"/>
          </p15:clr>
        </p15:guide>
        <p15:guide id="21" pos="3296" userDrawn="1">
          <p15:clr>
            <a:srgbClr val="F26B43"/>
          </p15:clr>
        </p15:guide>
        <p15:guide id="22" pos="3024" userDrawn="1">
          <p15:clr>
            <a:srgbClr val="F26B43"/>
          </p15:clr>
        </p15:guide>
        <p15:guide id="23" pos="2751" userDrawn="1">
          <p15:clr>
            <a:srgbClr val="F26B43"/>
          </p15:clr>
        </p15:guide>
        <p15:guide id="24" pos="2479" userDrawn="1">
          <p15:clr>
            <a:srgbClr val="F26B43"/>
          </p15:clr>
        </p15:guide>
        <p15:guide id="25" pos="2207" userDrawn="1">
          <p15:clr>
            <a:srgbClr val="F26B43"/>
          </p15:clr>
        </p15:guide>
        <p15:guide id="26" pos="1935" userDrawn="1">
          <p15:clr>
            <a:srgbClr val="F26B43"/>
          </p15:clr>
        </p15:guide>
        <p15:guide id="27" pos="1663" userDrawn="1">
          <p15:clr>
            <a:srgbClr val="F26B43"/>
          </p15:clr>
        </p15:guide>
        <p15:guide id="28" pos="1391" userDrawn="1">
          <p15:clr>
            <a:srgbClr val="F26B43"/>
          </p15:clr>
        </p15:guide>
        <p15:guide id="29" pos="1118" userDrawn="1">
          <p15:clr>
            <a:srgbClr val="F26B43"/>
          </p15:clr>
        </p15:guide>
        <p15:guide id="30" pos="846" userDrawn="1">
          <p15:clr>
            <a:srgbClr val="F26B43"/>
          </p15:clr>
        </p15:guide>
        <p15:guide id="31" pos="574" userDrawn="1">
          <p15:clr>
            <a:srgbClr val="F26B43"/>
          </p15:clr>
        </p15:guide>
        <p15:guide id="32" pos="302" userDrawn="1">
          <p15:clr>
            <a:srgbClr val="F26B43"/>
          </p15:clr>
        </p15:guide>
        <p15:guide id="33" pos="166" userDrawn="1">
          <p15:clr>
            <a:srgbClr val="F26B43"/>
          </p15:clr>
        </p15:guide>
        <p15:guide id="34" pos="30" userDrawn="1">
          <p15:clr>
            <a:srgbClr val="F26B43"/>
          </p15:clr>
        </p15:guide>
        <p15:guide id="35" orient="horz" pos="1888" userDrawn="1">
          <p15:clr>
            <a:srgbClr val="F26B43"/>
          </p15:clr>
        </p15:guide>
        <p15:guide id="36" orient="horz" pos="1616" userDrawn="1">
          <p15:clr>
            <a:srgbClr val="F26B43"/>
          </p15:clr>
        </p15:guide>
        <p15:guide id="37" orient="horz" pos="1344" userDrawn="1">
          <p15:clr>
            <a:srgbClr val="F26B43"/>
          </p15:clr>
        </p15:guide>
        <p15:guide id="38" orient="horz" pos="1071" userDrawn="1">
          <p15:clr>
            <a:srgbClr val="F26B43"/>
          </p15:clr>
        </p15:guide>
        <p15:guide id="39" orient="horz" pos="799" userDrawn="1">
          <p15:clr>
            <a:srgbClr val="F26B43"/>
          </p15:clr>
        </p15:guide>
        <p15:guide id="40" orient="horz" pos="527" userDrawn="1">
          <p15:clr>
            <a:srgbClr val="F26B43"/>
          </p15:clr>
        </p15:guide>
        <p15:guide id="41" orient="horz" pos="255" userDrawn="1">
          <p15:clr>
            <a:srgbClr val="F26B43"/>
          </p15:clr>
        </p15:guide>
        <p15:guide id="42" orient="horz" pos="391" userDrawn="1">
          <p15:clr>
            <a:srgbClr val="F26B43"/>
          </p15:clr>
        </p15:guide>
        <p15:guide id="44" orient="horz" pos="119" userDrawn="1">
          <p15:clr>
            <a:srgbClr val="F26B43"/>
          </p15:clr>
        </p15:guide>
        <p15:guide id="46" orient="horz" pos="186" userDrawn="1">
          <p15:clr>
            <a:srgbClr val="F26B43"/>
          </p15:clr>
        </p15:guide>
        <p15:guide id="47" orient="horz" pos="2432" userDrawn="1">
          <p15:clr>
            <a:srgbClr val="F26B43"/>
          </p15:clr>
        </p15:guide>
        <p15:guide id="48" orient="horz" pos="2704" userDrawn="1">
          <p15:clr>
            <a:srgbClr val="F26B43"/>
          </p15:clr>
        </p15:guide>
        <p15:guide id="49" orient="horz" pos="2976" userDrawn="1">
          <p15:clr>
            <a:srgbClr val="F26B43"/>
          </p15:clr>
        </p15:guide>
        <p15:guide id="50" orient="horz" pos="3249" userDrawn="1">
          <p15:clr>
            <a:srgbClr val="F26B43"/>
          </p15:clr>
        </p15:guide>
        <p15:guide id="51" orient="horz" pos="3521" userDrawn="1">
          <p15:clr>
            <a:srgbClr val="F26B43"/>
          </p15:clr>
        </p15:guide>
        <p15:guide id="52" orient="horz" pos="3793" userDrawn="1">
          <p15:clr>
            <a:srgbClr val="F26B43"/>
          </p15:clr>
        </p15:guide>
        <p15:guide id="53" orient="horz" pos="4065" userDrawn="1">
          <p15:clr>
            <a:srgbClr val="F26B43"/>
          </p15:clr>
        </p15:guide>
        <p15:guide id="54" orient="horz" pos="4201" userDrawn="1">
          <p15:clr>
            <a:srgbClr val="F26B43"/>
          </p15:clr>
        </p15:guide>
        <p15:guide id="55" orient="horz" pos="392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8.png"/><Relationship Id="rId5" Type="http://schemas.microsoft.com/office/2007/relationships/hdphoto" Target="../media/hdphoto2.wdp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3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0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png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jpe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990944"/>
            <a:ext cx="12028113" cy="2066837"/>
          </a:xfrm>
        </p:spPr>
        <p:txBody>
          <a:bodyPr>
            <a:prstTxWarp prst="textPlain">
              <a:avLst>
                <a:gd name="adj" fmla="val 49167"/>
              </a:avLst>
            </a:prstTxWarp>
          </a:bodyPr>
          <a:lstStyle/>
          <a:p>
            <a:pPr lvl="4" algn="r"/>
            <a:r>
              <a:rPr lang="en" altLang="ja-JP" sz="1600" b="1" dirty="0">
                <a:solidFill>
                  <a:schemeClr val="bg1"/>
                </a:solidFill>
                <a:effectLst/>
                <a:latin typeface="Hiragino Sans W8" panose="020B0400000000000000" pitchFamily="34" charset="-128"/>
                <a:ea typeface="Hiragino Sans W8" panose="020B0400000000000000" pitchFamily="34" charset="-128"/>
              </a:rPr>
              <a:t>Upgraded portable muography detector</a:t>
            </a:r>
            <a:br>
              <a:rPr lang="en" altLang="ja-JP" sz="1600" b="1" dirty="0">
                <a:solidFill>
                  <a:schemeClr val="bg1"/>
                </a:solidFill>
                <a:effectLst/>
                <a:latin typeface="Hiragino Sans W8" panose="020B0400000000000000" pitchFamily="34" charset="-128"/>
                <a:ea typeface="Hiragino Sans W8" panose="020B0400000000000000" pitchFamily="34" charset="-128"/>
              </a:rPr>
            </a:br>
            <a:r>
              <a:rPr lang="en" altLang="ja-JP" sz="1600" b="1" dirty="0">
                <a:solidFill>
                  <a:schemeClr val="bg1"/>
                </a:solidFill>
                <a:effectLst/>
                <a:latin typeface="Hiragino Sans W8" panose="020B0400000000000000" pitchFamily="34" charset="-128"/>
                <a:ea typeface="Hiragino Sans W8" panose="020B0400000000000000" pitchFamily="34" charset="-128"/>
              </a:rPr>
              <a:t>for faster infrastructure measurement </a:t>
            </a:r>
            <a:endParaRPr lang="ja-JP" altLang="en-US" sz="2800" b="1">
              <a:solidFill>
                <a:schemeClr val="bg1"/>
              </a:solidFill>
              <a:effectLst>
                <a:glow rad="127000">
                  <a:schemeClr val="tx1"/>
                </a:glow>
              </a:effectLst>
              <a:latin typeface="Hiragino Sans W8" panose="020B0400000000000000" pitchFamily="34" charset="-128"/>
              <a:ea typeface="Hiragino Sans W8" panose="020B0400000000000000" pitchFamily="34" charset="-128"/>
            </a:endParaRP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449458" y="4398775"/>
            <a:ext cx="11476729" cy="603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prstTxWarp prst="textPlain">
              <a:avLst>
                <a:gd name="adj" fmla="val 49419"/>
              </a:avLst>
            </a:prstTxWarp>
          </a:bodyPr>
          <a:lstStyle>
            <a:lvl1pPr>
              <a:spcBef>
                <a:spcPct val="20000"/>
              </a:spcBef>
              <a:defRPr kumimoji="1" sz="2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en-US" altLang="ja-JP" sz="2000" b="1" dirty="0">
                <a:ln w="19050">
                  <a:noFill/>
                </a:ln>
                <a:effectLst/>
                <a:latin typeface="Hiragino Sans W6" panose="020B0400000000000000" pitchFamily="34" charset="-128"/>
                <a:ea typeface="Hiragino Sans W6" panose="020B0400000000000000" pitchFamily="34" charset="-128"/>
                <a:cs typeface="Arial" panose="020B0604020202020204" pitchFamily="34" charset="0"/>
              </a:rPr>
              <a:t>Tadahiro Kin</a:t>
            </a:r>
            <a:r>
              <a:rPr lang="en-US" altLang="ja-JP" sz="2000" b="1" baseline="30000" dirty="0">
                <a:ln w="19050">
                  <a:noFill/>
                </a:ln>
                <a:effectLst/>
                <a:latin typeface="Hiragino Sans W6" panose="020B0400000000000000" pitchFamily="34" charset="-128"/>
                <a:ea typeface="Hiragino Sans W6" panose="020B0400000000000000" pitchFamily="34" charset="-128"/>
                <a:cs typeface="Arial" panose="020B0604020202020204" pitchFamily="34" charset="0"/>
              </a:rPr>
              <a:t>*</a:t>
            </a:r>
            <a:r>
              <a:rPr lang="en-US" altLang="ja-JP" sz="2000" b="1" dirty="0">
                <a:ln w="19050">
                  <a:noFill/>
                </a:ln>
                <a:effectLst/>
                <a:latin typeface="Hiragino Sans W6" panose="020B0400000000000000" pitchFamily="34" charset="-128"/>
                <a:ea typeface="Hiragino Sans W6" panose="020B0400000000000000" pitchFamily="34" charset="-128"/>
                <a:cs typeface="Arial" panose="020B0604020202020204" pitchFamily="34" charset="0"/>
              </a:rPr>
              <a:t>, </a:t>
            </a:r>
            <a:r>
              <a:rPr lang="en-US" altLang="ja-JP" sz="2000" b="1" dirty="0" err="1">
                <a:ln w="19050">
                  <a:noFill/>
                </a:ln>
                <a:effectLst/>
                <a:latin typeface="Hiragino Sans W6" panose="020B0400000000000000" pitchFamily="34" charset="-128"/>
                <a:ea typeface="Hiragino Sans W6" panose="020B0400000000000000" pitchFamily="34" charset="-128"/>
                <a:cs typeface="Arial" panose="020B0604020202020204" pitchFamily="34" charset="0"/>
              </a:rPr>
              <a:t>Wataru</a:t>
            </a:r>
            <a:r>
              <a:rPr lang="en-US" altLang="ja-JP" sz="2000" b="1" dirty="0">
                <a:ln w="19050">
                  <a:noFill/>
                </a:ln>
                <a:effectLst/>
                <a:latin typeface="Hiragino Sans W6" panose="020B0400000000000000" pitchFamily="34" charset="-128"/>
                <a:ea typeface="Hiragino Sans W6" panose="020B0400000000000000" pitchFamily="34" charset="-128"/>
                <a:cs typeface="Arial" panose="020B0604020202020204" pitchFamily="34" charset="0"/>
              </a:rPr>
              <a:t> Sekiguchi, and Hamid Basiri </a:t>
            </a:r>
            <a:endParaRPr lang="en-US" altLang="ja-JP" sz="2400" b="1" dirty="0">
              <a:ln w="19050">
                <a:noFill/>
              </a:ln>
              <a:effectLst/>
              <a:latin typeface="Hiragino Sans W6" panose="020B0400000000000000" pitchFamily="34" charset="-128"/>
              <a:ea typeface="Hiragino Sans W6" panose="020B0400000000000000" pitchFamily="34" charset="-128"/>
              <a:cs typeface="Arial" panose="020B0604020202020204" pitchFamily="34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7A59A63-0FC8-B94F-97AF-BA4734CC5B20}"/>
              </a:ext>
            </a:extLst>
          </p:cNvPr>
          <p:cNvSpPr txBox="1"/>
          <p:nvPr/>
        </p:nvSpPr>
        <p:spPr>
          <a:xfrm>
            <a:off x="119336" y="105417"/>
            <a:ext cx="5184576" cy="584775"/>
          </a:xfrm>
          <a:prstGeom prst="rect">
            <a:avLst/>
          </a:prstGeom>
          <a:noFill/>
        </p:spPr>
        <p:txBody>
          <a:bodyPr wrap="square" rtlCol="0">
            <a:prstTxWarp prst="textPlain">
              <a:avLst>
                <a:gd name="adj" fmla="val 48444"/>
              </a:avLst>
            </a:prstTxWarp>
            <a:spAutoFit/>
          </a:bodyPr>
          <a:lstStyle/>
          <a:p>
            <a:r>
              <a:rPr kumimoji="1" lang="en-US" altLang="ja-JP" sz="3200" dirty="0">
                <a:solidFill>
                  <a:srgbClr val="0000FF"/>
                </a:solidFill>
                <a:latin typeface="Hiragino Kaku Gothic Std W8" panose="020B0800000000000000" pitchFamily="34" charset="-128"/>
                <a:ea typeface="Hiragino Kaku Gothic Std W8" panose="020B0800000000000000" pitchFamily="34" charset="-128"/>
              </a:rPr>
              <a:t>Muographers’23</a:t>
            </a:r>
            <a:endParaRPr kumimoji="1" lang="ja-JP" altLang="en-US" sz="3200">
              <a:solidFill>
                <a:srgbClr val="0000FF"/>
              </a:solidFill>
              <a:latin typeface="Hiragino Kaku Gothic Std W8" panose="020B0800000000000000" pitchFamily="34" charset="-128"/>
              <a:ea typeface="Hiragino Kaku Gothic Std W8" panose="020B0800000000000000" pitchFamily="34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3B41B450-00F0-9E45-9D6A-A285F2B86F96}"/>
              </a:ext>
            </a:extLst>
          </p:cNvPr>
          <p:cNvSpPr txBox="1"/>
          <p:nvPr/>
        </p:nvSpPr>
        <p:spPr>
          <a:xfrm>
            <a:off x="7431850" y="10447"/>
            <a:ext cx="4741398" cy="783401"/>
          </a:xfrm>
          <a:prstGeom prst="rect">
            <a:avLst/>
          </a:prstGeom>
          <a:noFill/>
        </p:spPr>
        <p:txBody>
          <a:bodyPr wrap="square" rtlCol="0">
            <a:prstTxWarp prst="textPlain">
              <a:avLst>
                <a:gd name="adj" fmla="val 48269"/>
              </a:avLst>
            </a:prstTxWarp>
            <a:spAutoFit/>
          </a:bodyPr>
          <a:lstStyle/>
          <a:p>
            <a:pPr algn="r"/>
            <a:r>
              <a:rPr kumimoji="1" lang="en-US" altLang="ja-JP" sz="1200" b="1" dirty="0">
                <a:solidFill>
                  <a:srgbClr val="550E2B"/>
                </a:solidFill>
                <a:latin typeface="Hiragino Kaku Gothic Std W8" panose="020B0800000000000000" pitchFamily="34" charset="-128"/>
                <a:ea typeface="Hiragino Kaku Gothic Std W8" panose="020B0800000000000000" pitchFamily="34" charset="-128"/>
              </a:rPr>
              <a:t>June. 18-23, 2023</a:t>
            </a:r>
          </a:p>
          <a:p>
            <a:pPr algn="r"/>
            <a:r>
              <a:rPr kumimoji="1" lang="en-US" altLang="ja-JP" sz="1200" b="1" dirty="0">
                <a:solidFill>
                  <a:srgbClr val="550E2B"/>
                </a:solidFill>
                <a:latin typeface="Hiragino Kaku Gothic Std W8" panose="020B0800000000000000" pitchFamily="34" charset="-128"/>
                <a:ea typeface="Hiragino Kaku Gothic Std W8" panose="020B0800000000000000" pitchFamily="34" charset="-128"/>
              </a:rPr>
              <a:t>Centro </a:t>
            </a:r>
            <a:r>
              <a:rPr kumimoji="1" lang="en-US" altLang="ja-JP" sz="1200" b="1" dirty="0" err="1">
                <a:solidFill>
                  <a:srgbClr val="550E2B"/>
                </a:solidFill>
                <a:latin typeface="Hiragino Kaku Gothic Std W8" panose="020B0800000000000000" pitchFamily="34" charset="-128"/>
                <a:ea typeface="Hiragino Kaku Gothic Std W8" panose="020B0800000000000000" pitchFamily="34" charset="-128"/>
              </a:rPr>
              <a:t>Congressi</a:t>
            </a:r>
            <a:r>
              <a:rPr kumimoji="1" lang="en-US" altLang="ja-JP" sz="1200" b="1" dirty="0">
                <a:solidFill>
                  <a:srgbClr val="550E2B"/>
                </a:solidFill>
                <a:latin typeface="Hiragino Kaku Gothic Std W8" panose="020B0800000000000000" pitchFamily="34" charset="-128"/>
                <a:ea typeface="Hiragino Kaku Gothic Std W8" panose="020B0800000000000000" pitchFamily="34" charset="-128"/>
              </a:rPr>
              <a:t> Federico II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26F19B04-D1EF-6849-A102-5E295D32CE26}"/>
              </a:ext>
            </a:extLst>
          </p:cNvPr>
          <p:cNvSpPr/>
          <p:nvPr/>
        </p:nvSpPr>
        <p:spPr>
          <a:xfrm>
            <a:off x="4901705" y="5138027"/>
            <a:ext cx="70244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ja-JP" sz="3600" dirty="0">
                <a:solidFill>
                  <a:srgbClr val="0000FF"/>
                </a:solidFill>
                <a:latin typeface="+mj-lt"/>
                <a:ea typeface="Hiragino Kaku Gothic ProN W6" panose="020B0300000000000000" pitchFamily="34" charset="-128"/>
              </a:rPr>
              <a:t>IGSES, Kyushu University, Japan</a:t>
            </a:r>
            <a:endParaRPr lang="ja-JP" altLang="ja-JP" sz="3600">
              <a:solidFill>
                <a:srgbClr val="0000FF"/>
              </a:solidFill>
              <a:latin typeface="+mj-lt"/>
              <a:ea typeface="Hiragino Kaku Gothic ProN W6" panose="020B0300000000000000" pitchFamily="34" charset="-128"/>
            </a:endParaRPr>
          </a:p>
        </p:txBody>
      </p:sp>
      <p:sp>
        <p:nvSpPr>
          <p:cNvPr id="4" name="字幕 3">
            <a:extLst>
              <a:ext uri="{FF2B5EF4-FFF2-40B4-BE49-F238E27FC236}">
                <a16:creationId xmlns:a16="http://schemas.microsoft.com/office/drawing/2014/main" id="{4AF415B4-B5C9-12C9-95BD-435A40A6B0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64913" y="3254877"/>
            <a:ext cx="10363200" cy="485092"/>
          </a:xfrm>
        </p:spPr>
        <p:txBody>
          <a:bodyPr>
            <a:prstTxWarp prst="textPlain">
              <a:avLst>
                <a:gd name="adj" fmla="val 49311"/>
              </a:avLst>
            </a:prstTxWarp>
          </a:bodyPr>
          <a:lstStyle/>
          <a:p>
            <a:r>
              <a:rPr kumimoji="1" lang="en" altLang="ja-JP" sz="2800" b="1" dirty="0">
                <a:solidFill>
                  <a:srgbClr val="FFFF00"/>
                </a:solidFill>
                <a:latin typeface="Hiragino Sans W6" panose="020B0400000000000000" pitchFamily="34" charset="-128"/>
                <a:ea typeface="Hiragino Sans W6" panose="020B0400000000000000" pitchFamily="34" charset="-128"/>
              </a:rPr>
              <a:t>applicable to </a:t>
            </a:r>
            <a:r>
              <a:rPr lang="en" altLang="ja-JP" sz="2800" b="1" dirty="0">
                <a:solidFill>
                  <a:srgbClr val="FFFF00"/>
                </a:solidFill>
                <a:latin typeface="Hiragino Sans W6" panose="020B0400000000000000" pitchFamily="34" charset="-128"/>
                <a:ea typeface="Hiragino Sans W6" panose="020B0400000000000000" pitchFamily="34" charset="-128"/>
              </a:rPr>
              <a:t>multi-purposes muography test</a:t>
            </a:r>
            <a:endParaRPr kumimoji="1" lang="ja-JP" altLang="en-US" b="1">
              <a:solidFill>
                <a:srgbClr val="FFFF00"/>
              </a:solidFill>
              <a:latin typeface="Hiragino Sans W6" panose="020B0400000000000000" pitchFamily="34" charset="-128"/>
              <a:ea typeface="Hiragino Sans W6" panose="020B0400000000000000" pitchFamily="34" charset="-128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C50DC05A-AA3C-B4E8-5A83-46B86FB42B34}"/>
              </a:ext>
            </a:extLst>
          </p:cNvPr>
          <p:cNvSpPr txBox="1"/>
          <p:nvPr/>
        </p:nvSpPr>
        <p:spPr>
          <a:xfrm>
            <a:off x="489731" y="764704"/>
            <a:ext cx="11125237" cy="707886"/>
          </a:xfrm>
          <a:prstGeom prst="rect">
            <a:avLst/>
          </a:prstGeom>
          <a:solidFill>
            <a:srgbClr val="00E600">
              <a:alpha val="50000"/>
            </a:srgbClr>
          </a:solidFill>
        </p:spPr>
        <p:txBody>
          <a:bodyPr wrap="square" rtlCol="0">
            <a:spAutoFit/>
          </a:bodyPr>
          <a:lstStyle/>
          <a:p>
            <a:pPr marL="571500" indent="-571500">
              <a:buFont typeface="Wingdings" pitchFamily="2" charset="2"/>
              <a:buChar char="n"/>
            </a:pPr>
            <a:r>
              <a:rPr kumimoji="1" lang="en-US" altLang="ja-JP" sz="4000" dirty="0">
                <a:solidFill>
                  <a:srgbClr val="0000FF"/>
                </a:solidFill>
                <a:latin typeface="Hiragino Kaku Gothic Std W8" panose="020B0800000000000000" pitchFamily="34" charset="-128"/>
                <a:ea typeface="Hiragino Kaku Gothic Std W8" panose="020B0800000000000000" pitchFamily="34" charset="-128"/>
              </a:rPr>
              <a:t>Introduction</a:t>
            </a: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D71DEF94-9355-E849-99F8-52CA0BD21D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1583" y="73544"/>
            <a:ext cx="3312369" cy="430213"/>
          </a:xfrm>
        </p:spPr>
        <p:txBody>
          <a:bodyPr/>
          <a:lstStyle/>
          <a:p>
            <a:r>
              <a:rPr kumimoji="1" lang="en-US" altLang="ja-JP" dirty="0">
                <a:latin typeface="Hiragino Kaku Gothic Std W8" panose="020B0800000000000000" pitchFamily="34" charset="-128"/>
                <a:ea typeface="Hiragino Kaku Gothic Std W8" panose="020B0800000000000000" pitchFamily="34" charset="-128"/>
              </a:rPr>
              <a:t>Outline</a:t>
            </a:r>
            <a:endParaRPr kumimoji="1" lang="ja-JP" altLang="en-US">
              <a:latin typeface="Hiragino Kaku Gothic Std W8" panose="020B0800000000000000" pitchFamily="34" charset="-128"/>
              <a:ea typeface="Hiragino Kaku Gothic Std W8" panose="020B0800000000000000" pitchFamily="34" charset="-128"/>
            </a:endParaRP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B0AAE924-A178-5347-9EDB-A4C150A52EF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92CF480-5B55-4191-819B-A5A332D79C38}" type="slidenum">
              <a:rPr lang="en-US" altLang="ja-JP" smtClean="0"/>
              <a:pPr>
                <a:defRPr/>
              </a:pPr>
              <a:t>9</a:t>
            </a:fld>
            <a:endParaRPr lang="en-US" altLang="ja-JP"/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BEE3E85E-DF8D-DB49-8215-D2B2AA3ED4E4}"/>
              </a:ext>
            </a:extLst>
          </p:cNvPr>
          <p:cNvSpPr txBox="1"/>
          <p:nvPr/>
        </p:nvSpPr>
        <p:spPr>
          <a:xfrm>
            <a:off x="489727" y="1700590"/>
            <a:ext cx="11125237" cy="1323439"/>
          </a:xfrm>
          <a:prstGeom prst="rect">
            <a:avLst/>
          </a:prstGeom>
          <a:solidFill>
            <a:srgbClr val="00E600">
              <a:alpha val="40000"/>
            </a:srgbClr>
          </a:solidFill>
        </p:spPr>
        <p:txBody>
          <a:bodyPr wrap="square" rtlCol="0">
            <a:spAutoFit/>
          </a:bodyPr>
          <a:lstStyle/>
          <a:p>
            <a:pPr marL="571500" indent="-571500">
              <a:buFont typeface="Wingdings" pitchFamily="2" charset="2"/>
              <a:buChar char="n"/>
            </a:pPr>
            <a:r>
              <a:rPr kumimoji="1" lang="en-US" altLang="ja-JP" sz="4000" dirty="0">
                <a:solidFill>
                  <a:srgbClr val="0000FF"/>
                </a:solidFill>
                <a:latin typeface="Hiragino Kaku Gothic Std W8" panose="020B0800000000000000" pitchFamily="34" charset="-128"/>
                <a:ea typeface="Hiragino Kaku Gothic Std W8" panose="020B0800000000000000" pitchFamily="34" charset="-128"/>
              </a:rPr>
              <a:t>Features of upgraded portable muography detector</a:t>
            </a:r>
            <a:endParaRPr kumimoji="1" lang="ja-JP" altLang="en-US" sz="3200" b="1">
              <a:latin typeface="Hiragino Kaku Gothic ProN W6" panose="020B0300000000000000" pitchFamily="34" charset="-128"/>
              <a:ea typeface="Hiragino Kaku Gothic ProN W6" panose="020B0300000000000000" pitchFamily="34" charset="-128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7648E48C-A66C-3E4C-9F3D-1B3FDEBA69E4}"/>
              </a:ext>
            </a:extLst>
          </p:cNvPr>
          <p:cNvSpPr txBox="1"/>
          <p:nvPr/>
        </p:nvSpPr>
        <p:spPr>
          <a:xfrm>
            <a:off x="489727" y="3252029"/>
            <a:ext cx="11125237" cy="1323439"/>
          </a:xfrm>
          <a:prstGeom prst="rect">
            <a:avLst/>
          </a:prstGeom>
          <a:solidFill>
            <a:srgbClr val="00E600">
              <a:alpha val="25000"/>
            </a:srgbClr>
          </a:solidFill>
        </p:spPr>
        <p:txBody>
          <a:bodyPr wrap="square" rtlCol="0">
            <a:spAutoFit/>
          </a:bodyPr>
          <a:lstStyle/>
          <a:p>
            <a:pPr marL="571500" indent="-571500">
              <a:buFont typeface="Wingdings" pitchFamily="2" charset="2"/>
              <a:buChar char="n"/>
            </a:pPr>
            <a:r>
              <a:rPr kumimoji="1" lang="en-US" altLang="ja-JP" sz="4000" dirty="0">
                <a:solidFill>
                  <a:srgbClr val="0000FF"/>
                </a:solidFill>
                <a:latin typeface="Hiragino Kaku Gothic Std W8" panose="020B0800000000000000" pitchFamily="34" charset="-128"/>
                <a:ea typeface="Hiragino Kaku Gothic Std W8" panose="020B0800000000000000" pitchFamily="34" charset="-128"/>
              </a:rPr>
              <a:t>Experiments for detector performance test</a:t>
            </a: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900F8E8F-8076-1847-A055-E218513723B7}"/>
              </a:ext>
            </a:extLst>
          </p:cNvPr>
          <p:cNvSpPr txBox="1"/>
          <p:nvPr/>
        </p:nvSpPr>
        <p:spPr>
          <a:xfrm>
            <a:off x="503164" y="5739353"/>
            <a:ext cx="11125237" cy="707886"/>
          </a:xfrm>
          <a:prstGeom prst="rect">
            <a:avLst/>
          </a:prstGeom>
          <a:solidFill>
            <a:srgbClr val="00E600">
              <a:alpha val="10000"/>
            </a:srgbClr>
          </a:solidFill>
        </p:spPr>
        <p:txBody>
          <a:bodyPr wrap="square" rtlCol="0">
            <a:spAutoFit/>
          </a:bodyPr>
          <a:lstStyle/>
          <a:p>
            <a:pPr marL="571500" indent="-571500">
              <a:buFont typeface="Wingdings" pitchFamily="2" charset="2"/>
              <a:buChar char="n"/>
            </a:pPr>
            <a:r>
              <a:rPr kumimoji="1" lang="en-US" altLang="ja-JP" sz="4000" dirty="0">
                <a:solidFill>
                  <a:srgbClr val="0000FF"/>
                </a:solidFill>
                <a:latin typeface="Hiragino Kaku Gothic Std W8" panose="020B0800000000000000" pitchFamily="34" charset="-128"/>
                <a:ea typeface="Hiragino Kaku Gothic Std W8" panose="020B0800000000000000" pitchFamily="34" charset="-128"/>
              </a:rPr>
              <a:t>Summary &amp; prospects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253A236-2C14-0EE8-7F4D-DE8666585F6E}"/>
              </a:ext>
            </a:extLst>
          </p:cNvPr>
          <p:cNvSpPr txBox="1"/>
          <p:nvPr/>
        </p:nvSpPr>
        <p:spPr>
          <a:xfrm>
            <a:off x="503163" y="4803468"/>
            <a:ext cx="11125237" cy="707886"/>
          </a:xfrm>
          <a:prstGeom prst="rect">
            <a:avLst/>
          </a:prstGeom>
          <a:solidFill>
            <a:srgbClr val="00E600">
              <a:alpha val="25000"/>
            </a:srgbClr>
          </a:solidFill>
        </p:spPr>
        <p:txBody>
          <a:bodyPr wrap="square" rtlCol="0">
            <a:spAutoFit/>
          </a:bodyPr>
          <a:lstStyle/>
          <a:p>
            <a:pPr marL="571500" indent="-571500">
              <a:buFont typeface="Wingdings" pitchFamily="2" charset="2"/>
              <a:buChar char="n"/>
            </a:pPr>
            <a:r>
              <a:rPr kumimoji="1" lang="en-US" altLang="ja-JP" sz="4000" dirty="0">
                <a:solidFill>
                  <a:srgbClr val="0000FF"/>
                </a:solidFill>
                <a:latin typeface="Hiragino Kaku Gothic Std W8" panose="020B0800000000000000" pitchFamily="34" charset="-128"/>
                <a:ea typeface="Hiragino Kaku Gothic Std W8" panose="020B0800000000000000" pitchFamily="34" charset="-128"/>
              </a:rPr>
              <a:t>Results and discussion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EC5C356B-B81E-579D-8052-81BC07471322}"/>
              </a:ext>
            </a:extLst>
          </p:cNvPr>
          <p:cNvSpPr/>
          <p:nvPr/>
        </p:nvSpPr>
        <p:spPr bwMode="auto">
          <a:xfrm>
            <a:off x="476291" y="774158"/>
            <a:ext cx="11138673" cy="707887"/>
          </a:xfrm>
          <a:prstGeom prst="rect">
            <a:avLst/>
          </a:prstGeom>
          <a:solidFill>
            <a:schemeClr val="tx1">
              <a:alpha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0DE00FCC-40DD-3F0A-1DB3-CF033552228A}"/>
              </a:ext>
            </a:extLst>
          </p:cNvPr>
          <p:cNvSpPr/>
          <p:nvPr/>
        </p:nvSpPr>
        <p:spPr bwMode="auto">
          <a:xfrm>
            <a:off x="503163" y="3252028"/>
            <a:ext cx="11138673" cy="3195211"/>
          </a:xfrm>
          <a:prstGeom prst="rect">
            <a:avLst/>
          </a:prstGeom>
          <a:solidFill>
            <a:schemeClr val="tx1">
              <a:alpha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535580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0F56EEC-9574-091A-C88A-D70A5649CC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1583" y="73544"/>
            <a:ext cx="8856985" cy="470408"/>
          </a:xfrm>
        </p:spPr>
        <p:txBody>
          <a:bodyPr/>
          <a:lstStyle/>
          <a:p>
            <a:r>
              <a:rPr lang="en-US" altLang="ja-JP" sz="2000" b="1" dirty="0">
                <a:latin typeface="Hiragino Sans W8" panose="020B0400000000000000" pitchFamily="34" charset="-128"/>
                <a:ea typeface="Hiragino Sans W8" panose="020B0400000000000000" pitchFamily="34" charset="-128"/>
              </a:rPr>
              <a:t>Features of upgraded detector</a:t>
            </a:r>
            <a:endParaRPr kumimoji="1" lang="ja-JP" altLang="en-US" sz="2000" b="1">
              <a:latin typeface="Hiragino Sans W8" panose="020B0400000000000000" pitchFamily="34" charset="-128"/>
              <a:ea typeface="Hiragino Sans W8" panose="020B0400000000000000" pitchFamily="34" charset="-128"/>
            </a:endParaRP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70CC581B-5347-86EF-7711-CE705F4FE32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92CF480-5B55-4191-819B-A5A332D79C38}" type="slidenum">
              <a:rPr lang="en-US" altLang="ja-JP" smtClean="0"/>
              <a:pPr>
                <a:defRPr/>
              </a:pPr>
              <a:t>10</a:t>
            </a:fld>
            <a:endParaRPr lang="en-US" altLang="ja-JP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21BB4FD-89BA-5CB3-EB60-B4AE23ACF783}"/>
              </a:ext>
            </a:extLst>
          </p:cNvPr>
          <p:cNvSpPr txBox="1"/>
          <p:nvPr/>
        </p:nvSpPr>
        <p:spPr>
          <a:xfrm>
            <a:off x="43310" y="624977"/>
            <a:ext cx="121486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n"/>
            </a:pPr>
            <a:r>
              <a:rPr kumimoji="1" lang="en-US" altLang="ja-JP" sz="3200" b="1" dirty="0">
                <a:solidFill>
                  <a:srgbClr val="0000FF"/>
                </a:solidFill>
                <a:latin typeface="Hiragino Sans W8" panose="020B0400000000000000" pitchFamily="34" charset="-128"/>
                <a:ea typeface="Hiragino Sans W8" panose="020B0400000000000000" pitchFamily="34" charset="-128"/>
              </a:rPr>
              <a:t>Muon position sensitive detector</a:t>
            </a:r>
          </a:p>
        </p:txBody>
      </p: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DFA576A1-B294-1359-56CB-0CD80244CE10}"/>
              </a:ext>
            </a:extLst>
          </p:cNvPr>
          <p:cNvGrpSpPr/>
          <p:nvPr/>
        </p:nvGrpSpPr>
        <p:grpSpPr>
          <a:xfrm>
            <a:off x="551383" y="2975449"/>
            <a:ext cx="3536283" cy="3430909"/>
            <a:chOff x="-72189" y="1325619"/>
            <a:chExt cx="2840969" cy="2756314"/>
          </a:xfrm>
        </p:grpSpPr>
        <p:sp>
          <p:nvSpPr>
            <p:cNvPr id="76" name="テキスト ボックス 75">
              <a:extLst>
                <a:ext uri="{FF2B5EF4-FFF2-40B4-BE49-F238E27FC236}">
                  <a16:creationId xmlns:a16="http://schemas.microsoft.com/office/drawing/2014/main" id="{56B70522-3C1C-188F-1442-E1ED6D8D55CA}"/>
                </a:ext>
              </a:extLst>
            </p:cNvPr>
            <p:cNvSpPr txBox="1"/>
            <p:nvPr/>
          </p:nvSpPr>
          <p:spPr>
            <a:xfrm>
              <a:off x="-72189" y="3661590"/>
              <a:ext cx="2840969" cy="420343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2800" b="1" dirty="0"/>
                <a:t>Prototype mu-PSD</a:t>
              </a:r>
              <a:endParaRPr kumimoji="1" lang="ja-JP" altLang="en-US" sz="3200" dirty="0"/>
            </a:p>
          </p:txBody>
        </p:sp>
        <p:pic>
          <p:nvPicPr>
            <p:cNvPr id="77" name="図 76">
              <a:extLst>
                <a:ext uri="{FF2B5EF4-FFF2-40B4-BE49-F238E27FC236}">
                  <a16:creationId xmlns:a16="http://schemas.microsoft.com/office/drawing/2014/main" id="{0319DD1B-A781-3E9D-731C-FB4BB3E7D7F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70112" y="1325619"/>
              <a:ext cx="2280371" cy="2276225"/>
            </a:xfrm>
            <a:prstGeom prst="rect">
              <a:avLst/>
            </a:prstGeom>
          </p:spPr>
        </p:pic>
        <p:cxnSp>
          <p:nvCxnSpPr>
            <p:cNvPr id="78" name="直線矢印コネクタ 77">
              <a:extLst>
                <a:ext uri="{FF2B5EF4-FFF2-40B4-BE49-F238E27FC236}">
                  <a16:creationId xmlns:a16="http://schemas.microsoft.com/office/drawing/2014/main" id="{5D1CA2D6-0E61-239D-19E4-4F8B8602F5C1}"/>
                </a:ext>
              </a:extLst>
            </p:cNvPr>
            <p:cNvCxnSpPr/>
            <p:nvPr/>
          </p:nvCxnSpPr>
          <p:spPr>
            <a:xfrm>
              <a:off x="581025" y="2448292"/>
              <a:ext cx="615699" cy="650502"/>
            </a:xfrm>
            <a:prstGeom prst="straightConnector1">
              <a:avLst/>
            </a:prstGeom>
            <a:ln w="28575">
              <a:solidFill>
                <a:srgbClr val="FFC400"/>
              </a:solidFill>
              <a:headEnd type="triangle"/>
              <a:tailEnd type="triangle"/>
            </a:ln>
            <a:effectLst>
              <a:glow rad="63500">
                <a:schemeClr val="tx1"/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フリーフォーム 78">
              <a:extLst>
                <a:ext uri="{FF2B5EF4-FFF2-40B4-BE49-F238E27FC236}">
                  <a16:creationId xmlns:a16="http://schemas.microsoft.com/office/drawing/2014/main" id="{B43A6C09-3B8F-E418-2B74-6BB059B5FE3F}"/>
                </a:ext>
              </a:extLst>
            </p:cNvPr>
            <p:cNvSpPr/>
            <p:nvPr/>
          </p:nvSpPr>
          <p:spPr>
            <a:xfrm>
              <a:off x="650875" y="1720850"/>
              <a:ext cx="1320800" cy="1311275"/>
            </a:xfrm>
            <a:custGeom>
              <a:avLst/>
              <a:gdLst>
                <a:gd name="connsiteX0" fmla="*/ 625475 w 1320800"/>
                <a:gd name="connsiteY0" fmla="*/ 0 h 1311275"/>
                <a:gd name="connsiteX1" fmla="*/ 0 w 1320800"/>
                <a:gd name="connsiteY1" fmla="*/ 647700 h 1311275"/>
                <a:gd name="connsiteX2" fmla="*/ 676275 w 1320800"/>
                <a:gd name="connsiteY2" fmla="*/ 1311275 h 1311275"/>
                <a:gd name="connsiteX3" fmla="*/ 1320800 w 1320800"/>
                <a:gd name="connsiteY3" fmla="*/ 561975 h 1311275"/>
                <a:gd name="connsiteX4" fmla="*/ 625475 w 1320800"/>
                <a:gd name="connsiteY4" fmla="*/ 0 h 1311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0800" h="1311275">
                  <a:moveTo>
                    <a:pt x="625475" y="0"/>
                  </a:moveTo>
                  <a:lnTo>
                    <a:pt x="0" y="647700"/>
                  </a:lnTo>
                  <a:lnTo>
                    <a:pt x="676275" y="1311275"/>
                  </a:lnTo>
                  <a:lnTo>
                    <a:pt x="1320800" y="561975"/>
                  </a:lnTo>
                  <a:lnTo>
                    <a:pt x="625475" y="0"/>
                  </a:lnTo>
                  <a:close/>
                </a:path>
              </a:pathLst>
            </a:custGeom>
            <a:noFill/>
            <a:ln w="19050">
              <a:solidFill>
                <a:srgbClr val="FFC400"/>
              </a:solidFill>
            </a:ln>
            <a:effectLst>
              <a:glow rad="38100">
                <a:schemeClr val="tx1"/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80" name="直線矢印コネクタ 79">
              <a:extLst>
                <a:ext uri="{FF2B5EF4-FFF2-40B4-BE49-F238E27FC236}">
                  <a16:creationId xmlns:a16="http://schemas.microsoft.com/office/drawing/2014/main" id="{3FAA7A8A-7966-9EE8-94F3-DC7390960425}"/>
                </a:ext>
              </a:extLst>
            </p:cNvPr>
            <p:cNvCxnSpPr/>
            <p:nvPr/>
          </p:nvCxnSpPr>
          <p:spPr>
            <a:xfrm flipV="1">
              <a:off x="581025" y="1637324"/>
              <a:ext cx="615700" cy="642326"/>
            </a:xfrm>
            <a:prstGeom prst="straightConnector1">
              <a:avLst/>
            </a:prstGeom>
            <a:ln w="28575">
              <a:solidFill>
                <a:srgbClr val="FFC400"/>
              </a:solidFill>
              <a:headEnd type="triangle"/>
              <a:tailEnd type="triangle"/>
            </a:ln>
            <a:effectLst>
              <a:glow rad="63500">
                <a:schemeClr val="tx1"/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テキスト ボックス 80">
              <a:extLst>
                <a:ext uri="{FF2B5EF4-FFF2-40B4-BE49-F238E27FC236}">
                  <a16:creationId xmlns:a16="http://schemas.microsoft.com/office/drawing/2014/main" id="{E72642DE-5968-1166-0229-BE8DA91243A6}"/>
                </a:ext>
              </a:extLst>
            </p:cNvPr>
            <p:cNvSpPr txBox="1"/>
            <p:nvPr/>
          </p:nvSpPr>
          <p:spPr>
            <a:xfrm rot="18761621">
              <a:off x="114128" y="1677949"/>
              <a:ext cx="1022357" cy="3499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b="1" dirty="0">
                  <a:solidFill>
                    <a:srgbClr val="FFC400"/>
                  </a:solidFill>
                  <a:effectLst>
                    <a:glow rad="101600">
                      <a:schemeClr val="tx1"/>
                    </a:glow>
                  </a:effectLst>
                </a:rPr>
                <a:t>134 mm</a:t>
              </a:r>
              <a:endParaRPr kumimoji="1" lang="ja-JP" altLang="en-US" sz="2000" b="1" dirty="0">
                <a:solidFill>
                  <a:srgbClr val="FFC400"/>
                </a:solidFill>
                <a:effectLst>
                  <a:glow rad="101600">
                    <a:schemeClr val="tx1"/>
                  </a:glow>
                </a:effectLst>
              </a:endParaRPr>
            </a:p>
          </p:txBody>
        </p:sp>
        <p:sp>
          <p:nvSpPr>
            <p:cNvPr id="82" name="テキスト ボックス 81">
              <a:extLst>
                <a:ext uri="{FF2B5EF4-FFF2-40B4-BE49-F238E27FC236}">
                  <a16:creationId xmlns:a16="http://schemas.microsoft.com/office/drawing/2014/main" id="{F147040F-5AAC-9F33-60C0-8B879282ABB5}"/>
                </a:ext>
              </a:extLst>
            </p:cNvPr>
            <p:cNvSpPr txBox="1"/>
            <p:nvPr/>
          </p:nvSpPr>
          <p:spPr>
            <a:xfrm rot="2535068">
              <a:off x="151527" y="2664677"/>
              <a:ext cx="1022356" cy="3499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b="1" dirty="0">
                  <a:solidFill>
                    <a:srgbClr val="FFC400"/>
                  </a:solidFill>
                  <a:effectLst>
                    <a:glow rad="101600">
                      <a:schemeClr val="tx1"/>
                    </a:glow>
                  </a:effectLst>
                </a:rPr>
                <a:t>134 mm</a:t>
              </a:r>
              <a:endParaRPr kumimoji="1" lang="ja-JP" altLang="en-US" sz="2000" b="1" dirty="0">
                <a:solidFill>
                  <a:srgbClr val="FFC400"/>
                </a:solidFill>
                <a:effectLst>
                  <a:glow rad="101600">
                    <a:schemeClr val="tx1"/>
                  </a:glow>
                </a:effectLst>
              </a:endParaRPr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F4E0786A-371B-FCCF-F2FE-65B817D93571}"/>
              </a:ext>
            </a:extLst>
          </p:cNvPr>
          <p:cNvGrpSpPr/>
          <p:nvPr/>
        </p:nvGrpSpPr>
        <p:grpSpPr>
          <a:xfrm>
            <a:off x="4721346" y="1760609"/>
            <a:ext cx="4143051" cy="4707360"/>
            <a:chOff x="4973394" y="1313840"/>
            <a:chExt cx="2265445" cy="2574012"/>
          </a:xfrm>
        </p:grpSpPr>
        <p:pic>
          <p:nvPicPr>
            <p:cNvPr id="69" name="図 68">
              <a:extLst>
                <a:ext uri="{FF2B5EF4-FFF2-40B4-BE49-F238E27FC236}">
                  <a16:creationId xmlns:a16="http://schemas.microsoft.com/office/drawing/2014/main" id="{6DE7A278-76C2-9DCB-97C4-B1CEE4882F1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10000"/>
                      </a14:imgEffect>
                      <a14:imgEffect>
                        <a14:brightnessContrast bright="12000"/>
                      </a14:imgEffect>
                    </a14:imgLayer>
                  </a14:imgProps>
                </a:ext>
              </a:extLst>
            </a:blip>
            <a:srcRect t="4668" r="50957" b="10232"/>
            <a:stretch/>
          </p:blipFill>
          <p:spPr>
            <a:xfrm>
              <a:off x="4973394" y="1325619"/>
              <a:ext cx="2265445" cy="2245346"/>
            </a:xfrm>
            <a:prstGeom prst="rect">
              <a:avLst/>
            </a:prstGeom>
          </p:spPr>
        </p:pic>
        <p:sp>
          <p:nvSpPr>
            <p:cNvPr id="70" name="テキスト ボックス 69">
              <a:extLst>
                <a:ext uri="{FF2B5EF4-FFF2-40B4-BE49-F238E27FC236}">
                  <a16:creationId xmlns:a16="http://schemas.microsoft.com/office/drawing/2014/main" id="{66252B83-7C7B-E840-F9AD-5B76BC2B04FD}"/>
                </a:ext>
              </a:extLst>
            </p:cNvPr>
            <p:cNvSpPr txBox="1"/>
            <p:nvPr/>
          </p:nvSpPr>
          <p:spPr>
            <a:xfrm>
              <a:off x="5065465" y="3601752"/>
              <a:ext cx="1940312" cy="286100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2800" b="1" dirty="0"/>
                <a:t>Upgraded mu-PSD</a:t>
              </a:r>
              <a:endParaRPr kumimoji="1" lang="ja-JP" altLang="en-US" sz="3200" dirty="0"/>
            </a:p>
          </p:txBody>
        </p:sp>
        <p:sp>
          <p:nvSpPr>
            <p:cNvPr id="71" name="フリーフォーム 70">
              <a:extLst>
                <a:ext uri="{FF2B5EF4-FFF2-40B4-BE49-F238E27FC236}">
                  <a16:creationId xmlns:a16="http://schemas.microsoft.com/office/drawing/2014/main" id="{D5E688B0-329C-42B6-1D7F-9023072EAE53}"/>
                </a:ext>
              </a:extLst>
            </p:cNvPr>
            <p:cNvSpPr/>
            <p:nvPr/>
          </p:nvSpPr>
          <p:spPr>
            <a:xfrm>
              <a:off x="5473700" y="1739900"/>
              <a:ext cx="1136650" cy="1117600"/>
            </a:xfrm>
            <a:custGeom>
              <a:avLst/>
              <a:gdLst>
                <a:gd name="connsiteX0" fmla="*/ 0 w 1136650"/>
                <a:gd name="connsiteY0" fmla="*/ 12700 h 1117600"/>
                <a:gd name="connsiteX1" fmla="*/ 25400 w 1136650"/>
                <a:gd name="connsiteY1" fmla="*/ 1117600 h 1117600"/>
                <a:gd name="connsiteX2" fmla="*/ 1136650 w 1136650"/>
                <a:gd name="connsiteY2" fmla="*/ 1098550 h 1117600"/>
                <a:gd name="connsiteX3" fmla="*/ 1111250 w 1136650"/>
                <a:gd name="connsiteY3" fmla="*/ 0 h 1117600"/>
                <a:gd name="connsiteX4" fmla="*/ 0 w 1136650"/>
                <a:gd name="connsiteY4" fmla="*/ 12700 h 1117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6650" h="1117600">
                  <a:moveTo>
                    <a:pt x="0" y="12700"/>
                  </a:moveTo>
                  <a:lnTo>
                    <a:pt x="25400" y="1117600"/>
                  </a:lnTo>
                  <a:lnTo>
                    <a:pt x="1136650" y="1098550"/>
                  </a:lnTo>
                  <a:lnTo>
                    <a:pt x="1111250" y="0"/>
                  </a:lnTo>
                  <a:lnTo>
                    <a:pt x="0" y="12700"/>
                  </a:lnTo>
                  <a:close/>
                </a:path>
              </a:pathLst>
            </a:custGeom>
            <a:noFill/>
            <a:ln w="28575">
              <a:solidFill>
                <a:srgbClr val="FFC400"/>
              </a:solidFill>
            </a:ln>
            <a:effectLst>
              <a:glow rad="38100">
                <a:schemeClr val="tx1"/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72" name="直線矢印コネクタ 71">
              <a:extLst>
                <a:ext uri="{FF2B5EF4-FFF2-40B4-BE49-F238E27FC236}">
                  <a16:creationId xmlns:a16="http://schemas.microsoft.com/office/drawing/2014/main" id="{6648E73A-B787-47F2-38D1-3872FE1E691E}"/>
                </a:ext>
              </a:extLst>
            </p:cNvPr>
            <p:cNvCxnSpPr/>
            <p:nvPr/>
          </p:nvCxnSpPr>
          <p:spPr>
            <a:xfrm flipV="1">
              <a:off x="5473700" y="1617515"/>
              <a:ext cx="1136650" cy="19809"/>
            </a:xfrm>
            <a:prstGeom prst="straightConnector1">
              <a:avLst/>
            </a:prstGeom>
            <a:ln w="28575">
              <a:solidFill>
                <a:srgbClr val="FFC400"/>
              </a:solidFill>
              <a:headEnd type="triangle"/>
              <a:tailEnd type="triangle"/>
            </a:ln>
            <a:effectLst>
              <a:glow rad="63500">
                <a:schemeClr val="tx1"/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線矢印コネクタ 72">
              <a:extLst>
                <a:ext uri="{FF2B5EF4-FFF2-40B4-BE49-F238E27FC236}">
                  <a16:creationId xmlns:a16="http://schemas.microsoft.com/office/drawing/2014/main" id="{F6E4291B-719D-FB0A-45A9-A76B61A77EE8}"/>
                </a:ext>
              </a:extLst>
            </p:cNvPr>
            <p:cNvCxnSpPr/>
            <p:nvPr/>
          </p:nvCxnSpPr>
          <p:spPr>
            <a:xfrm flipH="1" flipV="1">
              <a:off x="5356309" y="1761595"/>
              <a:ext cx="20377" cy="1127133"/>
            </a:xfrm>
            <a:prstGeom prst="straightConnector1">
              <a:avLst/>
            </a:prstGeom>
            <a:ln w="28575">
              <a:solidFill>
                <a:srgbClr val="FFC400"/>
              </a:solidFill>
              <a:headEnd type="triangle"/>
              <a:tailEnd type="triangle"/>
            </a:ln>
            <a:effectLst>
              <a:glow rad="63500">
                <a:schemeClr val="tx1"/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テキスト ボックス 73">
              <a:extLst>
                <a:ext uri="{FF2B5EF4-FFF2-40B4-BE49-F238E27FC236}">
                  <a16:creationId xmlns:a16="http://schemas.microsoft.com/office/drawing/2014/main" id="{627A244D-2AD3-87D9-8635-1DDBD3134A81}"/>
                </a:ext>
              </a:extLst>
            </p:cNvPr>
            <p:cNvSpPr txBox="1"/>
            <p:nvPr/>
          </p:nvSpPr>
          <p:spPr>
            <a:xfrm rot="16200000">
              <a:off x="4811028" y="2191008"/>
              <a:ext cx="812461" cy="2781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b="1" dirty="0">
                  <a:solidFill>
                    <a:srgbClr val="FFC400"/>
                  </a:solidFill>
                  <a:effectLst>
                    <a:glow rad="101600">
                      <a:schemeClr val="tx1"/>
                    </a:glow>
                  </a:effectLst>
                </a:rPr>
                <a:t>296 mm</a:t>
              </a:r>
              <a:endParaRPr kumimoji="1" lang="ja-JP" altLang="en-US" sz="2000" b="1" dirty="0">
                <a:solidFill>
                  <a:srgbClr val="FFC400"/>
                </a:solidFill>
                <a:effectLst>
                  <a:glow rad="101600">
                    <a:schemeClr val="tx1"/>
                  </a:glow>
                </a:effectLst>
              </a:endParaRPr>
            </a:p>
          </p:txBody>
        </p:sp>
        <p:sp>
          <p:nvSpPr>
            <p:cNvPr id="75" name="テキスト ボックス 74">
              <a:extLst>
                <a:ext uri="{FF2B5EF4-FFF2-40B4-BE49-F238E27FC236}">
                  <a16:creationId xmlns:a16="http://schemas.microsoft.com/office/drawing/2014/main" id="{61803F50-0093-EE93-75D9-220A430FC18B}"/>
                </a:ext>
              </a:extLst>
            </p:cNvPr>
            <p:cNvSpPr txBox="1"/>
            <p:nvPr/>
          </p:nvSpPr>
          <p:spPr>
            <a:xfrm>
              <a:off x="5629390" y="1313840"/>
              <a:ext cx="812461" cy="2781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b="1" dirty="0">
                  <a:solidFill>
                    <a:srgbClr val="FFC400"/>
                  </a:solidFill>
                  <a:effectLst>
                    <a:glow rad="101600">
                      <a:schemeClr val="tx1"/>
                    </a:glow>
                  </a:effectLst>
                </a:rPr>
                <a:t>296 mm</a:t>
              </a:r>
              <a:endParaRPr kumimoji="1" lang="ja-JP" altLang="en-US" sz="2000" b="1" dirty="0">
                <a:solidFill>
                  <a:srgbClr val="FFC400"/>
                </a:solidFill>
                <a:effectLst>
                  <a:glow rad="101600">
                    <a:schemeClr val="tx1"/>
                  </a:glow>
                </a:effectLst>
              </a:endParaRPr>
            </a:p>
          </p:txBody>
        </p:sp>
      </p:grpSp>
      <p:sp>
        <p:nvSpPr>
          <p:cNvPr id="53" name="楕円 116">
            <a:extLst>
              <a:ext uri="{FF2B5EF4-FFF2-40B4-BE49-F238E27FC236}">
                <a16:creationId xmlns:a16="http://schemas.microsoft.com/office/drawing/2014/main" id="{437EDBED-2EE0-16CD-8602-E2BC096E5A9C}"/>
              </a:ext>
            </a:extLst>
          </p:cNvPr>
          <p:cNvSpPr/>
          <p:nvPr/>
        </p:nvSpPr>
        <p:spPr>
          <a:xfrm>
            <a:off x="6030991" y="5063581"/>
            <a:ext cx="674195" cy="674195"/>
          </a:xfrm>
          <a:prstGeom prst="ellipse">
            <a:avLst/>
          </a:prstGeom>
          <a:noFill/>
          <a:ln w="19050">
            <a:solidFill>
              <a:schemeClr val="tx1"/>
            </a:solidFill>
            <a:prstDash val="sysDash"/>
          </a:ln>
          <a:effectLst>
            <a:glow rad="63500">
              <a:schemeClr val="bg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4" name="直線コネクタ 53">
            <a:extLst>
              <a:ext uri="{FF2B5EF4-FFF2-40B4-BE49-F238E27FC236}">
                <a16:creationId xmlns:a16="http://schemas.microsoft.com/office/drawing/2014/main" id="{2DBD45B7-27C2-8D12-4A4F-3429A4C40C2F}"/>
              </a:ext>
            </a:extLst>
          </p:cNvPr>
          <p:cNvCxnSpPr>
            <a:stCxn id="53" idx="4"/>
          </p:cNvCxnSpPr>
          <p:nvPr/>
        </p:nvCxnSpPr>
        <p:spPr>
          <a:xfrm>
            <a:off x="6368089" y="5737776"/>
            <a:ext cx="3044299" cy="0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  <a:effectLst>
            <a:glow rad="635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5" name="図 54">
            <a:extLst>
              <a:ext uri="{FF2B5EF4-FFF2-40B4-BE49-F238E27FC236}">
                <a16:creationId xmlns:a16="http://schemas.microsoft.com/office/drawing/2014/main" id="{E3A2944C-D99D-DDBE-1C07-8727DB9870F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45448" y="2780460"/>
            <a:ext cx="2977433" cy="2957316"/>
          </a:xfrm>
          <a:prstGeom prst="rect">
            <a:avLst/>
          </a:prstGeom>
        </p:spPr>
      </p:pic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58561A59-38F1-D5B7-BECA-2695D75D26C6}"/>
              </a:ext>
            </a:extLst>
          </p:cNvPr>
          <p:cNvSpPr txBox="1"/>
          <p:nvPr/>
        </p:nvSpPr>
        <p:spPr>
          <a:xfrm>
            <a:off x="8424749" y="1235544"/>
            <a:ext cx="3536628" cy="954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800" b="1" dirty="0">
                <a:solidFill>
                  <a:srgbClr val="FF0000"/>
                </a:solidFill>
                <a:effectLst>
                  <a:glow rad="76200">
                    <a:schemeClr val="bg1"/>
                  </a:glow>
                </a:effectLst>
              </a:rPr>
              <a:t>9 PSFs (2 x 2 mm</a:t>
            </a:r>
            <a:r>
              <a:rPr kumimoji="1" lang="en-US" altLang="ja-JP" sz="2800" b="1" baseline="30000" dirty="0">
                <a:solidFill>
                  <a:srgbClr val="FF0000"/>
                </a:solidFill>
                <a:effectLst>
                  <a:glow rad="76200">
                    <a:schemeClr val="bg1"/>
                  </a:glow>
                </a:effectLst>
              </a:rPr>
              <a:t>2</a:t>
            </a:r>
            <a:r>
              <a:rPr kumimoji="1" lang="en-US" altLang="ja-JP" sz="2800" b="1" dirty="0">
                <a:solidFill>
                  <a:srgbClr val="FF0000"/>
                </a:solidFill>
                <a:effectLst>
                  <a:glow rad="76200">
                    <a:schemeClr val="bg1"/>
                  </a:glow>
                </a:effectLst>
              </a:rPr>
              <a:t>) </a:t>
            </a:r>
            <a:r>
              <a:rPr kumimoji="1" lang="en-US" altLang="ja-JP" sz="2800" b="1" dirty="0">
                <a:effectLst>
                  <a:glow rad="76200">
                    <a:schemeClr val="bg1"/>
                  </a:glow>
                </a:effectLst>
              </a:rPr>
              <a:t>for each MPPC</a:t>
            </a:r>
            <a:endParaRPr kumimoji="1" lang="ja-JP" altLang="en-US" sz="2800" b="1" dirty="0">
              <a:effectLst>
                <a:glow rad="76200">
                  <a:schemeClr val="bg1"/>
                </a:glow>
              </a:effectLst>
            </a:endParaRPr>
          </a:p>
        </p:txBody>
      </p:sp>
      <p:cxnSp>
        <p:nvCxnSpPr>
          <p:cNvPr id="57" name="直線矢印コネクタ 56">
            <a:extLst>
              <a:ext uri="{FF2B5EF4-FFF2-40B4-BE49-F238E27FC236}">
                <a16:creationId xmlns:a16="http://schemas.microsoft.com/office/drawing/2014/main" id="{85265E38-E514-4D33-BD2B-A4FB96BC3E3E}"/>
              </a:ext>
            </a:extLst>
          </p:cNvPr>
          <p:cNvCxnSpPr>
            <a:cxnSpLocks/>
          </p:cNvCxnSpPr>
          <p:nvPr/>
        </p:nvCxnSpPr>
        <p:spPr>
          <a:xfrm flipH="1">
            <a:off x="8980121" y="2239796"/>
            <a:ext cx="1016657" cy="831935"/>
          </a:xfrm>
          <a:prstGeom prst="straightConnector1">
            <a:avLst/>
          </a:prstGeom>
          <a:ln w="5715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779BFDA4-4BF2-9D7B-7F90-FD197C120473}"/>
              </a:ext>
            </a:extLst>
          </p:cNvPr>
          <p:cNvGrpSpPr/>
          <p:nvPr/>
        </p:nvGrpSpPr>
        <p:grpSpPr>
          <a:xfrm>
            <a:off x="8147252" y="3481352"/>
            <a:ext cx="575599" cy="1896633"/>
            <a:chOff x="7818120" y="2262663"/>
            <a:chExt cx="314741" cy="1037090"/>
          </a:xfrm>
          <a:effectLst>
            <a:glow rad="25400">
              <a:schemeClr val="tx1"/>
            </a:glow>
          </a:effectLst>
        </p:grpSpPr>
        <p:sp>
          <p:nvSpPr>
            <p:cNvPr id="65" name="フリーフォーム 64">
              <a:extLst>
                <a:ext uri="{FF2B5EF4-FFF2-40B4-BE49-F238E27FC236}">
                  <a16:creationId xmlns:a16="http://schemas.microsoft.com/office/drawing/2014/main" id="{2AB98804-039D-117B-52EE-AFEA30559718}"/>
                </a:ext>
              </a:extLst>
            </p:cNvPr>
            <p:cNvSpPr/>
            <p:nvPr/>
          </p:nvSpPr>
          <p:spPr>
            <a:xfrm>
              <a:off x="7818120" y="2262663"/>
              <a:ext cx="137160" cy="1036320"/>
            </a:xfrm>
            <a:custGeom>
              <a:avLst/>
              <a:gdLst>
                <a:gd name="connsiteX0" fmla="*/ 0 w 137160"/>
                <a:gd name="connsiteY0" fmla="*/ 0 h 1036320"/>
                <a:gd name="connsiteX1" fmla="*/ 38100 w 137160"/>
                <a:gd name="connsiteY1" fmla="*/ 586740 h 1036320"/>
                <a:gd name="connsiteX2" fmla="*/ 137160 w 137160"/>
                <a:gd name="connsiteY2" fmla="*/ 1036320 h 1036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7160" h="1036320">
                  <a:moveTo>
                    <a:pt x="0" y="0"/>
                  </a:moveTo>
                  <a:cubicBezTo>
                    <a:pt x="7620" y="207010"/>
                    <a:pt x="15240" y="414020"/>
                    <a:pt x="38100" y="586740"/>
                  </a:cubicBezTo>
                  <a:cubicBezTo>
                    <a:pt x="60960" y="759460"/>
                    <a:pt x="99060" y="897890"/>
                    <a:pt x="137160" y="1036320"/>
                  </a:cubicBezTo>
                </a:path>
              </a:pathLst>
            </a:custGeom>
            <a:noFill/>
            <a:ln w="19050">
              <a:solidFill>
                <a:srgbClr val="FFC400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フリーフォーム 65">
              <a:extLst>
                <a:ext uri="{FF2B5EF4-FFF2-40B4-BE49-F238E27FC236}">
                  <a16:creationId xmlns:a16="http://schemas.microsoft.com/office/drawing/2014/main" id="{3037AA6D-8D39-D0B7-783E-147ADCE52A46}"/>
                </a:ext>
              </a:extLst>
            </p:cNvPr>
            <p:cNvSpPr/>
            <p:nvPr/>
          </p:nvSpPr>
          <p:spPr>
            <a:xfrm flipH="1">
              <a:off x="7995701" y="2263433"/>
              <a:ext cx="137160" cy="1036320"/>
            </a:xfrm>
            <a:custGeom>
              <a:avLst/>
              <a:gdLst>
                <a:gd name="connsiteX0" fmla="*/ 0 w 137160"/>
                <a:gd name="connsiteY0" fmla="*/ 0 h 1036320"/>
                <a:gd name="connsiteX1" fmla="*/ 38100 w 137160"/>
                <a:gd name="connsiteY1" fmla="*/ 586740 h 1036320"/>
                <a:gd name="connsiteX2" fmla="*/ 137160 w 137160"/>
                <a:gd name="connsiteY2" fmla="*/ 1036320 h 1036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7160" h="1036320">
                  <a:moveTo>
                    <a:pt x="0" y="0"/>
                  </a:moveTo>
                  <a:cubicBezTo>
                    <a:pt x="7620" y="207010"/>
                    <a:pt x="15240" y="414020"/>
                    <a:pt x="38100" y="586740"/>
                  </a:cubicBezTo>
                  <a:cubicBezTo>
                    <a:pt x="60960" y="759460"/>
                    <a:pt x="99060" y="897890"/>
                    <a:pt x="137160" y="1036320"/>
                  </a:cubicBezTo>
                </a:path>
              </a:pathLst>
            </a:custGeom>
            <a:noFill/>
            <a:ln w="19050">
              <a:solidFill>
                <a:srgbClr val="FFC400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67" name="直線コネクタ 66">
              <a:extLst>
                <a:ext uri="{FF2B5EF4-FFF2-40B4-BE49-F238E27FC236}">
                  <a16:creationId xmlns:a16="http://schemas.microsoft.com/office/drawing/2014/main" id="{1795110A-DE2F-A65E-D34A-F4968E2E30D2}"/>
                </a:ext>
              </a:extLst>
            </p:cNvPr>
            <p:cNvCxnSpPr>
              <a:stCxn id="65" idx="0"/>
              <a:endCxn id="66" idx="0"/>
            </p:cNvCxnSpPr>
            <p:nvPr/>
          </p:nvCxnSpPr>
          <p:spPr>
            <a:xfrm>
              <a:off x="7818120" y="2262663"/>
              <a:ext cx="314741" cy="770"/>
            </a:xfrm>
            <a:prstGeom prst="line">
              <a:avLst/>
            </a:prstGeom>
            <a:ln w="19050">
              <a:solidFill>
                <a:srgbClr val="FFC40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線コネクタ 67">
              <a:extLst>
                <a:ext uri="{FF2B5EF4-FFF2-40B4-BE49-F238E27FC236}">
                  <a16:creationId xmlns:a16="http://schemas.microsoft.com/office/drawing/2014/main" id="{FBCC993D-8EDE-69D7-1647-79140C91DC60}"/>
                </a:ext>
              </a:extLst>
            </p:cNvPr>
            <p:cNvCxnSpPr>
              <a:stCxn id="65" idx="2"/>
              <a:endCxn id="66" idx="2"/>
            </p:cNvCxnSpPr>
            <p:nvPr/>
          </p:nvCxnSpPr>
          <p:spPr>
            <a:xfrm>
              <a:off x="7955280" y="3298983"/>
              <a:ext cx="40421" cy="770"/>
            </a:xfrm>
            <a:prstGeom prst="line">
              <a:avLst/>
            </a:prstGeom>
            <a:ln w="19050">
              <a:solidFill>
                <a:srgbClr val="FFC40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0" name="正方形/長方形 59">
            <a:extLst>
              <a:ext uri="{FF2B5EF4-FFF2-40B4-BE49-F238E27FC236}">
                <a16:creationId xmlns:a16="http://schemas.microsoft.com/office/drawing/2014/main" id="{504FCA19-28F3-D534-8B17-CCBAF527DB4F}"/>
              </a:ext>
            </a:extLst>
          </p:cNvPr>
          <p:cNvSpPr/>
          <p:nvPr/>
        </p:nvSpPr>
        <p:spPr>
          <a:xfrm>
            <a:off x="9462975" y="5412626"/>
            <a:ext cx="187258" cy="8361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85B948A7-A241-34B1-89AE-79CEB2912BD0}"/>
              </a:ext>
            </a:extLst>
          </p:cNvPr>
          <p:cNvSpPr/>
          <p:nvPr/>
        </p:nvSpPr>
        <p:spPr>
          <a:xfrm>
            <a:off x="8892491" y="5400678"/>
            <a:ext cx="187258" cy="8361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75048CFC-B67D-F28D-CFF7-11E9A9FB4285}"/>
              </a:ext>
            </a:extLst>
          </p:cNvPr>
          <p:cNvSpPr txBox="1"/>
          <p:nvPr/>
        </p:nvSpPr>
        <p:spPr>
          <a:xfrm>
            <a:off x="8600884" y="5778460"/>
            <a:ext cx="3536628" cy="954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800" b="1" dirty="0">
                <a:solidFill>
                  <a:srgbClr val="FF0000"/>
                </a:solidFill>
                <a:effectLst>
                  <a:glow rad="50800">
                    <a:schemeClr val="bg1"/>
                  </a:glow>
                </a:effectLst>
              </a:rPr>
              <a:t>Laser processing</a:t>
            </a:r>
            <a:br>
              <a:rPr lang="en-US" altLang="ja-JP" sz="2800" b="1" dirty="0">
                <a:solidFill>
                  <a:srgbClr val="FF0000"/>
                </a:solidFill>
                <a:effectLst>
                  <a:glow rad="50800">
                    <a:schemeClr val="bg1"/>
                  </a:glow>
                </a:effectLst>
              </a:rPr>
            </a:br>
            <a:r>
              <a:rPr lang="en-US" altLang="ja-JP" sz="2800" b="1" dirty="0">
                <a:solidFill>
                  <a:srgbClr val="FF0000"/>
                </a:solidFill>
                <a:effectLst>
                  <a:glow rad="50800">
                    <a:schemeClr val="bg1"/>
                  </a:glow>
                </a:effectLst>
              </a:rPr>
              <a:t>acrylic light guide</a:t>
            </a:r>
            <a:endParaRPr kumimoji="1" lang="ja-JP" altLang="en-US" sz="2800" b="1" dirty="0">
              <a:solidFill>
                <a:srgbClr val="FF0000"/>
              </a:solidFill>
              <a:effectLst>
                <a:glow rad="50800">
                  <a:schemeClr val="bg1"/>
                </a:glow>
              </a:effectLst>
            </a:endParaRPr>
          </a:p>
        </p:txBody>
      </p:sp>
      <p:cxnSp>
        <p:nvCxnSpPr>
          <p:cNvPr id="63" name="直線矢印コネクタ 62">
            <a:extLst>
              <a:ext uri="{FF2B5EF4-FFF2-40B4-BE49-F238E27FC236}">
                <a16:creationId xmlns:a16="http://schemas.microsoft.com/office/drawing/2014/main" id="{4E294613-BA5F-91B5-2EA1-918FD0A0D32B}"/>
              </a:ext>
            </a:extLst>
          </p:cNvPr>
          <p:cNvCxnSpPr>
            <a:cxnSpLocks/>
          </p:cNvCxnSpPr>
          <p:nvPr/>
        </p:nvCxnSpPr>
        <p:spPr>
          <a:xfrm flipH="1" flipV="1">
            <a:off x="8326105" y="4501447"/>
            <a:ext cx="1230499" cy="1381691"/>
          </a:xfrm>
          <a:prstGeom prst="straightConnector1">
            <a:avLst/>
          </a:prstGeom>
          <a:ln w="5715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1F5C298C-5F84-5558-3A25-8E7FB4E97C94}"/>
              </a:ext>
            </a:extLst>
          </p:cNvPr>
          <p:cNvSpPr txBox="1"/>
          <p:nvPr/>
        </p:nvSpPr>
        <p:spPr>
          <a:xfrm>
            <a:off x="9747180" y="4593447"/>
            <a:ext cx="1149624" cy="508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b="1" dirty="0">
                <a:solidFill>
                  <a:srgbClr val="FF0000"/>
                </a:solidFill>
                <a:effectLst>
                  <a:glow rad="63500">
                    <a:schemeClr val="bg1"/>
                  </a:glow>
                </a:effectLst>
              </a:rPr>
              <a:t>MPPC</a:t>
            </a:r>
            <a:endParaRPr kumimoji="1" lang="ja-JP" altLang="en-US" sz="2000" b="1" dirty="0">
              <a:solidFill>
                <a:srgbClr val="FF0000"/>
              </a:solidFill>
              <a:effectLst>
                <a:glow rad="63500">
                  <a:schemeClr val="bg1"/>
                </a:glow>
              </a:effectLst>
            </a:endParaRPr>
          </a:p>
        </p:txBody>
      </p:sp>
      <p:cxnSp>
        <p:nvCxnSpPr>
          <p:cNvPr id="85" name="直線矢印コネクタ 84">
            <a:extLst>
              <a:ext uri="{FF2B5EF4-FFF2-40B4-BE49-F238E27FC236}">
                <a16:creationId xmlns:a16="http://schemas.microsoft.com/office/drawing/2014/main" id="{E5891F98-BFD3-132B-D36C-CE1CDCDDDDFB}"/>
              </a:ext>
            </a:extLst>
          </p:cNvPr>
          <p:cNvCxnSpPr/>
          <p:nvPr/>
        </p:nvCxnSpPr>
        <p:spPr>
          <a:xfrm flipH="1">
            <a:off x="9568988" y="5039296"/>
            <a:ext cx="549758" cy="355353"/>
          </a:xfrm>
          <a:prstGeom prst="straightConnector1">
            <a:avLst/>
          </a:prstGeom>
          <a:ln w="5715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3F9EA85D-94A7-D075-32AC-CA160608741C}"/>
              </a:ext>
            </a:extLst>
          </p:cNvPr>
          <p:cNvGrpSpPr/>
          <p:nvPr/>
        </p:nvGrpSpPr>
        <p:grpSpPr>
          <a:xfrm>
            <a:off x="160270" y="1632067"/>
            <a:ext cx="5301451" cy="1575992"/>
            <a:chOff x="479341" y="764377"/>
            <a:chExt cx="2898864" cy="861762"/>
          </a:xfrm>
        </p:grpSpPr>
        <p:sp>
          <p:nvSpPr>
            <p:cNvPr id="51" name="下カーブ矢印 50">
              <a:extLst>
                <a:ext uri="{FF2B5EF4-FFF2-40B4-BE49-F238E27FC236}">
                  <a16:creationId xmlns:a16="http://schemas.microsoft.com/office/drawing/2014/main" id="{840EE0A6-F978-BC45-92C5-BB81DB469F5A}"/>
                </a:ext>
              </a:extLst>
            </p:cNvPr>
            <p:cNvSpPr/>
            <p:nvPr/>
          </p:nvSpPr>
          <p:spPr bwMode="auto">
            <a:xfrm>
              <a:off x="1700202" y="973780"/>
              <a:ext cx="1676453" cy="652359"/>
            </a:xfrm>
            <a:prstGeom prst="curvedDownArrow">
              <a:avLst>
                <a:gd name="adj1" fmla="val 28446"/>
                <a:gd name="adj2" fmla="val 80651"/>
                <a:gd name="adj3" fmla="val 65237"/>
              </a:avLst>
            </a:prstGeom>
            <a:solidFill>
              <a:srgbClr val="FF996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" charset="0"/>
                <a:ea typeface="ＭＳ Ｐゴシック" pitchFamily="-1" charset="-128"/>
                <a:cs typeface="ＭＳ Ｐゴシック" pitchFamily="-1" charset="-128"/>
              </a:endParaRPr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D7B01157-438E-213D-81EF-8F1A3640012C}"/>
                </a:ext>
              </a:extLst>
            </p:cNvPr>
            <p:cNvSpPr/>
            <p:nvPr/>
          </p:nvSpPr>
          <p:spPr>
            <a:xfrm rot="20947841">
              <a:off x="479341" y="764377"/>
              <a:ext cx="2898864" cy="48805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2800" b="1" dirty="0">
                  <a:solidFill>
                    <a:srgbClr val="FF0000"/>
                  </a:solidFill>
                  <a:effectLst>
                    <a:glow rad="127000">
                      <a:schemeClr val="bg1"/>
                    </a:glow>
                  </a:effectLst>
                </a:rPr>
                <a:t>4.9 times larger sensitive area</a:t>
              </a:r>
            </a:p>
            <a:p>
              <a:pPr algn="ctr"/>
              <a:endParaRPr lang="en-US" altLang="ja-JP" b="1" dirty="0">
                <a:effectLst>
                  <a:glow rad="127000">
                    <a:schemeClr val="bg1"/>
                  </a:glow>
                </a:effectLst>
              </a:endParaRPr>
            </a:p>
          </p:txBody>
        </p:sp>
      </p:grpSp>
      <p:cxnSp>
        <p:nvCxnSpPr>
          <p:cNvPr id="4" name="直線矢印コネクタ 3">
            <a:extLst>
              <a:ext uri="{FF2B5EF4-FFF2-40B4-BE49-F238E27FC236}">
                <a16:creationId xmlns:a16="http://schemas.microsoft.com/office/drawing/2014/main" id="{14314323-A1A7-8EB0-28F7-0A0D73BABE1A}"/>
              </a:ext>
            </a:extLst>
          </p:cNvPr>
          <p:cNvCxnSpPr>
            <a:cxnSpLocks/>
          </p:cNvCxnSpPr>
          <p:nvPr/>
        </p:nvCxnSpPr>
        <p:spPr>
          <a:xfrm flipH="1">
            <a:off x="10004659" y="3534789"/>
            <a:ext cx="521032" cy="800102"/>
          </a:xfrm>
          <a:prstGeom prst="straightConnector1">
            <a:avLst/>
          </a:prstGeom>
          <a:ln w="5715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A017BAB-E6E7-BD1C-1746-101CF07AFDE6}"/>
              </a:ext>
            </a:extLst>
          </p:cNvPr>
          <p:cNvSpPr txBox="1"/>
          <p:nvPr/>
        </p:nvSpPr>
        <p:spPr>
          <a:xfrm>
            <a:off x="9458324" y="2786220"/>
            <a:ext cx="277672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b="1" dirty="0">
                <a:solidFill>
                  <a:srgbClr val="FF0000"/>
                </a:solidFill>
                <a:effectLst>
                  <a:glow rad="63500">
                    <a:schemeClr val="bg1"/>
                  </a:glow>
                </a:effectLst>
              </a:rPr>
              <a:t>NC fabricated </a:t>
            </a:r>
          </a:p>
          <a:p>
            <a:pPr algn="ctr"/>
            <a:r>
              <a:rPr kumimoji="1" lang="en-US" altLang="ja-JP" sz="2000" b="1" dirty="0">
                <a:solidFill>
                  <a:srgbClr val="FF0000"/>
                </a:solidFill>
                <a:effectLst>
                  <a:glow rad="63500">
                    <a:schemeClr val="bg1"/>
                  </a:glow>
                </a:effectLst>
              </a:rPr>
              <a:t>“light-guide” support</a:t>
            </a:r>
            <a:endParaRPr kumimoji="1" lang="ja-JP" altLang="en-US" sz="2000" b="1" dirty="0">
              <a:solidFill>
                <a:srgbClr val="FF0000"/>
              </a:solidFill>
              <a:effectLst>
                <a:glow rad="63500">
                  <a:schemeClr val="bg1"/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094294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0F56EEC-9574-091A-C88A-D70A5649CC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1583" y="73544"/>
            <a:ext cx="8856985" cy="470408"/>
          </a:xfrm>
        </p:spPr>
        <p:txBody>
          <a:bodyPr/>
          <a:lstStyle/>
          <a:p>
            <a:r>
              <a:rPr lang="en-US" altLang="ja-JP" sz="2000" b="1" dirty="0">
                <a:latin typeface="Hiragino Sans W8" panose="020B0400000000000000" pitchFamily="34" charset="-128"/>
                <a:ea typeface="Hiragino Sans W8" panose="020B0400000000000000" pitchFamily="34" charset="-128"/>
              </a:rPr>
              <a:t>Features of upgraded detector</a:t>
            </a:r>
            <a:endParaRPr kumimoji="1" lang="ja-JP" altLang="en-US" sz="2000" b="1">
              <a:latin typeface="Hiragino Sans W8" panose="020B0400000000000000" pitchFamily="34" charset="-128"/>
              <a:ea typeface="Hiragino Sans W8" panose="020B0400000000000000" pitchFamily="34" charset="-128"/>
            </a:endParaRP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70CC581B-5347-86EF-7711-CE705F4FE32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92CF480-5B55-4191-819B-A5A332D79C38}" type="slidenum">
              <a:rPr lang="en-US" altLang="ja-JP" smtClean="0"/>
              <a:pPr>
                <a:defRPr/>
              </a:pPr>
              <a:t>11</a:t>
            </a:fld>
            <a:endParaRPr lang="en-US" altLang="ja-JP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21BB4FD-89BA-5CB3-EB60-B4AE23ACF783}"/>
              </a:ext>
            </a:extLst>
          </p:cNvPr>
          <p:cNvSpPr txBox="1"/>
          <p:nvPr/>
        </p:nvSpPr>
        <p:spPr>
          <a:xfrm>
            <a:off x="43310" y="624977"/>
            <a:ext cx="121486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n"/>
            </a:pPr>
            <a:r>
              <a:rPr kumimoji="1" lang="en-US" altLang="ja-JP" sz="3200" b="1" dirty="0">
                <a:solidFill>
                  <a:srgbClr val="0000FF"/>
                </a:solidFill>
                <a:latin typeface="Hiragino Sans W8" panose="020B0400000000000000" pitchFamily="34" charset="-128"/>
                <a:ea typeface="Hiragino Sans W8" panose="020B0400000000000000" pitchFamily="34" charset="-128"/>
              </a:rPr>
              <a:t>Optimization of acrylic light guide shape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5FF20FA5-ADEB-5EC8-3D8C-58605C8CADA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4459"/>
          <a:stretch/>
        </p:blipFill>
        <p:spPr>
          <a:xfrm>
            <a:off x="294629" y="2760314"/>
            <a:ext cx="1912939" cy="3472710"/>
          </a:xfrm>
          <a:prstGeom prst="rect">
            <a:avLst/>
          </a:prstGeom>
        </p:spPr>
      </p:pic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3CEAE8F0-D8E5-E0A1-3C4A-1C61927E2BD0}"/>
              </a:ext>
            </a:extLst>
          </p:cNvPr>
          <p:cNvSpPr txBox="1"/>
          <p:nvPr/>
        </p:nvSpPr>
        <p:spPr>
          <a:xfrm rot="20700000">
            <a:off x="-31420" y="2447829"/>
            <a:ext cx="26725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b="1" dirty="0">
                <a:solidFill>
                  <a:srgbClr val="00B300"/>
                </a:solidFill>
              </a:rPr>
              <a:t>Candidates</a:t>
            </a:r>
            <a:endParaRPr kumimoji="1" lang="ja-JP" altLang="en-US" sz="2800" b="1" dirty="0">
              <a:solidFill>
                <a:srgbClr val="00B300"/>
              </a:solidFill>
            </a:endParaRP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CB7AE9BF-FFFE-A3FE-B6B2-BEC279F777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07395" y="3047404"/>
            <a:ext cx="5382331" cy="2577986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2DFE9BA3-EA70-34FC-5A46-8764DF5DB312}"/>
              </a:ext>
            </a:extLst>
          </p:cNvPr>
          <p:cNvSpPr txBox="1"/>
          <p:nvPr/>
        </p:nvSpPr>
        <p:spPr>
          <a:xfrm>
            <a:off x="80684" y="1188639"/>
            <a:ext cx="1206800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dirty="0">
                <a:solidFill>
                  <a:srgbClr val="FF0000"/>
                </a:solidFill>
              </a:rPr>
              <a:t>Three position measurement of </a:t>
            </a:r>
            <a:r>
              <a:rPr kumimoji="1" lang="en-US" altLang="ja-JP" sz="3200" b="1" baseline="30000" dirty="0">
                <a:solidFill>
                  <a:srgbClr val="FF0000"/>
                </a:solidFill>
              </a:rPr>
              <a:t>90</a:t>
            </a:r>
            <a:r>
              <a:rPr kumimoji="1" lang="en-US" altLang="ja-JP" sz="3200" b="1" dirty="0">
                <a:solidFill>
                  <a:srgbClr val="FF0000"/>
                </a:solidFill>
              </a:rPr>
              <a:t>Sr beta-ray source</a:t>
            </a:r>
          </a:p>
          <a:p>
            <a:pPr algn="r"/>
            <a:r>
              <a:rPr kumimoji="1" lang="en-US" altLang="ja-JP" sz="3200" b="1" dirty="0"/>
              <a:t>     </a:t>
            </a:r>
            <a:r>
              <a:rPr kumimoji="1" lang="ja-JP" altLang="en-US" sz="3200" b="1"/>
              <a:t>→ </a:t>
            </a:r>
            <a:r>
              <a:rPr kumimoji="1" lang="en-US" altLang="ja-JP" sz="3200" b="1" dirty="0"/>
              <a:t>light detection efficiency and uniformity check</a:t>
            </a:r>
            <a:endParaRPr kumimoji="1" lang="ja-JP" altLang="en-US" sz="3200" b="1" dirty="0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0E0A3E6A-3192-ACF0-9FF6-FEB25C63AFE1}"/>
              </a:ext>
            </a:extLst>
          </p:cNvPr>
          <p:cNvSpPr txBox="1"/>
          <p:nvPr/>
        </p:nvSpPr>
        <p:spPr>
          <a:xfrm>
            <a:off x="150083" y="6097373"/>
            <a:ext cx="254813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short linear edge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E663FBDC-9082-C05F-9586-ED8213A3A52F}"/>
              </a:ext>
            </a:extLst>
          </p:cNvPr>
          <p:cNvSpPr txBox="1"/>
          <p:nvPr/>
        </p:nvSpPr>
        <p:spPr>
          <a:xfrm>
            <a:off x="4340000" y="6072211"/>
            <a:ext cx="254813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parabola edge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B6AA851B-F6F3-3FBF-434A-631AEC304419}"/>
              </a:ext>
            </a:extLst>
          </p:cNvPr>
          <p:cNvSpPr txBox="1"/>
          <p:nvPr/>
        </p:nvSpPr>
        <p:spPr>
          <a:xfrm>
            <a:off x="2030960" y="2938262"/>
            <a:ext cx="254813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long linear edge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334EDD06-2464-884F-5815-C0CC46E2E149}"/>
              </a:ext>
            </a:extLst>
          </p:cNvPr>
          <p:cNvSpPr txBox="1"/>
          <p:nvPr/>
        </p:nvSpPr>
        <p:spPr>
          <a:xfrm>
            <a:off x="6379187" y="3605823"/>
            <a:ext cx="1787193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light guide</a:t>
            </a:r>
            <a:endParaRPr kumimoji="1" lang="ja-JP" altLang="en-US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C7763B25-50F2-FD60-6D23-33259E72B348}"/>
              </a:ext>
            </a:extLst>
          </p:cNvPr>
          <p:cNvSpPr txBox="1"/>
          <p:nvPr/>
        </p:nvSpPr>
        <p:spPr>
          <a:xfrm>
            <a:off x="10349937" y="5765426"/>
            <a:ext cx="17172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source positions</a:t>
            </a:r>
            <a:endParaRPr kumimoji="1" lang="ja-JP" altLang="en-US">
              <a:solidFill>
                <a:srgbClr val="FF0000"/>
              </a:solidFill>
            </a:endParaRPr>
          </a:p>
        </p:txBody>
      </p:sp>
      <p:cxnSp>
        <p:nvCxnSpPr>
          <p:cNvPr id="29" name="直線コネクタ 28">
            <a:extLst>
              <a:ext uri="{FF2B5EF4-FFF2-40B4-BE49-F238E27FC236}">
                <a16:creationId xmlns:a16="http://schemas.microsoft.com/office/drawing/2014/main" id="{F386B7BD-ABD6-9F78-C602-D7CAAE852977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10272464" y="4721520"/>
            <a:ext cx="1224136" cy="1083744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32" name="図 31">
            <a:extLst>
              <a:ext uri="{FF2B5EF4-FFF2-40B4-BE49-F238E27FC236}">
                <a16:creationId xmlns:a16="http://schemas.microsoft.com/office/drawing/2014/main" id="{9A5E34E3-20F7-A1AF-EA94-97D4DE8F49C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5541" r="32553"/>
          <a:stretch/>
        </p:blipFill>
        <p:spPr>
          <a:xfrm>
            <a:off x="2320343" y="2818811"/>
            <a:ext cx="1717263" cy="3472711"/>
          </a:xfrm>
          <a:prstGeom prst="rect">
            <a:avLst/>
          </a:prstGeom>
        </p:spPr>
      </p:pic>
      <p:pic>
        <p:nvPicPr>
          <p:cNvPr id="34" name="図 33">
            <a:extLst>
              <a:ext uri="{FF2B5EF4-FFF2-40B4-BE49-F238E27FC236}">
                <a16:creationId xmlns:a16="http://schemas.microsoft.com/office/drawing/2014/main" id="{A65EA325-CD49-2A86-123E-3BAABEAA535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8516" t="382" r="-422" b="-382"/>
          <a:stretch/>
        </p:blipFill>
        <p:spPr>
          <a:xfrm>
            <a:off x="4755438" y="2760314"/>
            <a:ext cx="1717263" cy="3472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0748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0F56EEC-9574-091A-C88A-D70A5649CC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1583" y="73544"/>
            <a:ext cx="8856985" cy="470408"/>
          </a:xfrm>
        </p:spPr>
        <p:txBody>
          <a:bodyPr/>
          <a:lstStyle/>
          <a:p>
            <a:r>
              <a:rPr lang="en-US" altLang="ja-JP" sz="2000" b="1" dirty="0">
                <a:latin typeface="Hiragino Sans W8" panose="020B0400000000000000" pitchFamily="34" charset="-128"/>
                <a:ea typeface="Hiragino Sans W8" panose="020B0400000000000000" pitchFamily="34" charset="-128"/>
              </a:rPr>
              <a:t>Features of upgraded detector</a:t>
            </a:r>
            <a:endParaRPr kumimoji="1" lang="ja-JP" altLang="en-US" sz="2000" b="1">
              <a:latin typeface="Hiragino Sans W8" panose="020B0400000000000000" pitchFamily="34" charset="-128"/>
              <a:ea typeface="Hiragino Sans W8" panose="020B0400000000000000" pitchFamily="34" charset="-128"/>
            </a:endParaRP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70CC581B-5347-86EF-7711-CE705F4FE32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92CF480-5B55-4191-819B-A5A332D79C38}" type="slidenum">
              <a:rPr lang="en-US" altLang="ja-JP" smtClean="0"/>
              <a:pPr>
                <a:defRPr/>
              </a:pPr>
              <a:t>12</a:t>
            </a:fld>
            <a:endParaRPr lang="en-US" altLang="ja-JP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21BB4FD-89BA-5CB3-EB60-B4AE23ACF783}"/>
              </a:ext>
            </a:extLst>
          </p:cNvPr>
          <p:cNvSpPr txBox="1"/>
          <p:nvPr/>
        </p:nvSpPr>
        <p:spPr>
          <a:xfrm>
            <a:off x="43310" y="624977"/>
            <a:ext cx="121486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n"/>
            </a:pPr>
            <a:r>
              <a:rPr kumimoji="1" lang="en-US" altLang="ja-JP" sz="3200" b="1" dirty="0">
                <a:solidFill>
                  <a:srgbClr val="0000FF"/>
                </a:solidFill>
                <a:latin typeface="Hiragino Sans W8" panose="020B0400000000000000" pitchFamily="34" charset="-128"/>
                <a:ea typeface="Hiragino Sans W8" panose="020B0400000000000000" pitchFamily="34" charset="-128"/>
              </a:rPr>
              <a:t>Optimization of acrylic light guide shape</a:t>
            </a: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BF5B7440-37F4-7A64-4F51-C0E2044728A5}"/>
              </a:ext>
            </a:extLst>
          </p:cNvPr>
          <p:cNvGrpSpPr/>
          <p:nvPr/>
        </p:nvGrpSpPr>
        <p:grpSpPr>
          <a:xfrm>
            <a:off x="43309" y="3869468"/>
            <a:ext cx="11870129" cy="2988532"/>
            <a:chOff x="-24622" y="3774653"/>
            <a:chExt cx="9168622" cy="2308376"/>
          </a:xfrm>
        </p:grpSpPr>
        <p:pic>
          <p:nvPicPr>
            <p:cNvPr id="9" name="図 8">
              <a:extLst>
                <a:ext uri="{FF2B5EF4-FFF2-40B4-BE49-F238E27FC236}">
                  <a16:creationId xmlns:a16="http://schemas.microsoft.com/office/drawing/2014/main" id="{BB15B918-602D-E399-CCA5-602E67C87E5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24622" y="3823485"/>
              <a:ext cx="3174802" cy="2259544"/>
            </a:xfrm>
            <a:prstGeom prst="rect">
              <a:avLst/>
            </a:prstGeom>
          </p:spPr>
        </p:pic>
        <p:pic>
          <p:nvPicPr>
            <p:cNvPr id="10" name="図 9">
              <a:extLst>
                <a:ext uri="{FF2B5EF4-FFF2-40B4-BE49-F238E27FC236}">
                  <a16:creationId xmlns:a16="http://schemas.microsoft.com/office/drawing/2014/main" id="{35E01B13-1B34-C711-817A-0B777BC0B16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985323" y="3833322"/>
              <a:ext cx="3159000" cy="2203218"/>
            </a:xfrm>
            <a:prstGeom prst="rect">
              <a:avLst/>
            </a:prstGeom>
          </p:spPr>
        </p:pic>
        <p:pic>
          <p:nvPicPr>
            <p:cNvPr id="11" name="図 10">
              <a:extLst>
                <a:ext uri="{FF2B5EF4-FFF2-40B4-BE49-F238E27FC236}">
                  <a16:creationId xmlns:a16="http://schemas.microsoft.com/office/drawing/2014/main" id="{463A9BEB-B927-D781-FF05-0C63FB6F863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24425" y="3801139"/>
              <a:ext cx="3219575" cy="2230578"/>
            </a:xfrm>
            <a:prstGeom prst="rect">
              <a:avLst/>
            </a:prstGeom>
          </p:spPr>
        </p:pic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B770B32D-00C7-8ECD-C165-A5EAC197A6D7}"/>
                </a:ext>
              </a:extLst>
            </p:cNvPr>
            <p:cNvSpPr txBox="1"/>
            <p:nvPr/>
          </p:nvSpPr>
          <p:spPr>
            <a:xfrm>
              <a:off x="2636731" y="3817498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b="1" dirty="0"/>
                <a:t>①</a:t>
              </a:r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41108141-1C3A-D907-A577-AA0FE7D0EEA8}"/>
                </a:ext>
              </a:extLst>
            </p:cNvPr>
            <p:cNvSpPr txBox="1"/>
            <p:nvPr/>
          </p:nvSpPr>
          <p:spPr>
            <a:xfrm>
              <a:off x="5613223" y="3809135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b="1" dirty="0"/>
                <a:t>②</a:t>
              </a:r>
              <a:endParaRPr kumimoji="1" lang="ja-JP" altLang="en-US" b="1" dirty="0"/>
            </a:p>
          </p:txBody>
        </p: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B006F372-69F9-A050-65E4-289E4C87CEC5}"/>
                </a:ext>
              </a:extLst>
            </p:cNvPr>
            <p:cNvSpPr txBox="1"/>
            <p:nvPr/>
          </p:nvSpPr>
          <p:spPr>
            <a:xfrm>
              <a:off x="8625697" y="3774653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b="1" dirty="0"/>
                <a:t>③</a:t>
              </a:r>
            </a:p>
          </p:txBody>
        </p:sp>
      </p:grpSp>
      <p:pic>
        <p:nvPicPr>
          <p:cNvPr id="16" name="図 15">
            <a:extLst>
              <a:ext uri="{FF2B5EF4-FFF2-40B4-BE49-F238E27FC236}">
                <a16:creationId xmlns:a16="http://schemas.microsoft.com/office/drawing/2014/main" id="{738B1FED-4CD8-61EA-1717-F0837CF4073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82974" y="1484388"/>
            <a:ext cx="5909026" cy="1955101"/>
          </a:xfrm>
          <a:prstGeom prst="rect">
            <a:avLst/>
          </a:prstGeom>
        </p:spPr>
      </p:pic>
      <p:graphicFrame>
        <p:nvGraphicFramePr>
          <p:cNvPr id="18" name="表 17">
            <a:extLst>
              <a:ext uri="{FF2B5EF4-FFF2-40B4-BE49-F238E27FC236}">
                <a16:creationId xmlns:a16="http://schemas.microsoft.com/office/drawing/2014/main" id="{966DB716-8380-FAB8-4CD5-FE9C0B613C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0381866"/>
              </p:ext>
            </p:extLst>
          </p:nvPr>
        </p:nvGraphicFramePr>
        <p:xfrm>
          <a:off x="65773" y="1424202"/>
          <a:ext cx="6239665" cy="19394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4647">
                  <a:extLst>
                    <a:ext uri="{9D8B030D-6E8A-4147-A177-3AD203B41FA5}">
                      <a16:colId xmlns:a16="http://schemas.microsoft.com/office/drawing/2014/main" val="759586896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1416930049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3116928448"/>
                    </a:ext>
                  </a:extLst>
                </a:gridCol>
                <a:gridCol w="2028594">
                  <a:extLst>
                    <a:ext uri="{9D8B030D-6E8A-4147-A177-3AD203B41FA5}">
                      <a16:colId xmlns:a16="http://schemas.microsoft.com/office/drawing/2014/main" val="2303493678"/>
                    </a:ext>
                  </a:extLst>
                </a:gridCol>
              </a:tblGrid>
              <a:tr h="261986">
                <a:tc gridSpan="4">
                  <a:txBody>
                    <a:bodyPr/>
                    <a:lstStyle/>
                    <a:p>
                      <a:pPr algn="ctr"/>
                      <a:r>
                        <a:rPr kumimoji="1" lang="en-US" altLang="ja-JP" sz="2400" b="1" dirty="0">
                          <a:solidFill>
                            <a:schemeClr val="tx1"/>
                          </a:solidFill>
                        </a:rPr>
                        <a:t>Average pulse height of MIP muons</a:t>
                      </a:r>
                      <a:endParaRPr kumimoji="1" lang="ja-JP" alt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 marL="81845" marR="81845" marT="40923" marB="40923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L="81845" marR="81845" marT="40923" marB="40923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kumimoji="1" lang="ja-JP" altLang="en-US" sz="1600" b="1" dirty="0">
                          <a:solidFill>
                            <a:schemeClr val="tx1"/>
                          </a:solidFill>
                        </a:rPr>
                        <a:t>波高値</a:t>
                      </a:r>
                      <a:r>
                        <a:rPr kumimoji="1" lang="ja-JP" altLang="en-US" sz="1600" b="1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1600" b="1" baseline="0" dirty="0">
                          <a:solidFill>
                            <a:schemeClr val="tx1"/>
                          </a:solidFill>
                        </a:rPr>
                        <a:t>[-]</a:t>
                      </a:r>
                      <a:endParaRPr kumimoji="1" lang="ja-JP" alt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L="81845" marR="81845" marT="40923" marB="40923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L="81845" marR="81845" marT="40923" marB="40923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9602851"/>
                  </a:ext>
                </a:extLst>
              </a:tr>
              <a:tr h="331928">
                <a:tc>
                  <a:txBody>
                    <a:bodyPr/>
                    <a:lstStyle/>
                    <a:p>
                      <a:pPr algn="ctr"/>
                      <a:endParaRPr kumimoji="1" lang="ja-JP" alt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L="81845" marR="81845" marT="40923" marB="40923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>
                          <a:solidFill>
                            <a:schemeClr val="tx1"/>
                          </a:solidFill>
                        </a:rPr>
                        <a:t>A</a:t>
                      </a:r>
                      <a:endParaRPr kumimoji="1" lang="ja-JP" alt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L="81845" marR="81845" marT="40923" marB="40923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>
                          <a:solidFill>
                            <a:schemeClr val="tx1"/>
                          </a:solidFill>
                        </a:rPr>
                        <a:t>B</a:t>
                      </a:r>
                      <a:endParaRPr kumimoji="1" lang="ja-JP" alt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L="81845" marR="81845" marT="40923" marB="40923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>
                          <a:solidFill>
                            <a:schemeClr val="tx1"/>
                          </a:solidFill>
                        </a:rPr>
                        <a:t>C</a:t>
                      </a:r>
                      <a:endParaRPr kumimoji="1" lang="ja-JP" alt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L="81845" marR="81845" marT="40923" marB="40923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69605753"/>
                  </a:ext>
                </a:extLst>
              </a:tr>
              <a:tr h="33192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b="1" dirty="0">
                          <a:solidFill>
                            <a:schemeClr val="tx1"/>
                          </a:solidFill>
                        </a:rPr>
                        <a:t>①</a:t>
                      </a:r>
                    </a:p>
                  </a:txBody>
                  <a:tcPr marL="81845" marR="81845" marT="40923" marB="40923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dirty="0">
                          <a:solidFill>
                            <a:schemeClr val="tx1"/>
                          </a:solidFill>
                        </a:rPr>
                        <a:t>1265.2  ± 2.0</a:t>
                      </a:r>
                      <a:endParaRPr kumimoji="1" lang="ja-JP" alt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 marL="81845" marR="81845" marT="40923" marB="40923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dirty="0">
                          <a:solidFill>
                            <a:schemeClr val="tx1"/>
                          </a:solidFill>
                        </a:rPr>
                        <a:t>1435.7  ± 1.6</a:t>
                      </a:r>
                      <a:endParaRPr kumimoji="1" lang="ja-JP" alt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 marL="81845" marR="81845" marT="40923" marB="40923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dirty="0">
                          <a:solidFill>
                            <a:schemeClr val="tx1"/>
                          </a:solidFill>
                        </a:rPr>
                        <a:t>1294.2 ± 2.2</a:t>
                      </a:r>
                      <a:endParaRPr kumimoji="1" lang="ja-JP" alt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 marL="81845" marR="81845" marT="40923" marB="40923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76770186"/>
                  </a:ext>
                </a:extLst>
              </a:tr>
              <a:tr h="33192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b="1" dirty="0">
                          <a:solidFill>
                            <a:schemeClr val="tx1"/>
                          </a:solidFill>
                        </a:rPr>
                        <a:t>②</a:t>
                      </a:r>
                    </a:p>
                  </a:txBody>
                  <a:tcPr marL="81845" marR="81845" marT="40923" marB="40923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dirty="0">
                          <a:solidFill>
                            <a:schemeClr val="tx1"/>
                          </a:solidFill>
                        </a:rPr>
                        <a:t>1288.3 ± 1.7</a:t>
                      </a:r>
                      <a:endParaRPr kumimoji="1" lang="ja-JP" alt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 marL="81845" marR="81845" marT="40923" marB="40923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dirty="0">
                          <a:solidFill>
                            <a:schemeClr val="tx1"/>
                          </a:solidFill>
                        </a:rPr>
                        <a:t>1388.2 ± 1.6</a:t>
                      </a:r>
                      <a:endParaRPr kumimoji="1" lang="ja-JP" alt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 marL="81845" marR="81845" marT="40923" marB="40923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dirty="0">
                          <a:solidFill>
                            <a:schemeClr val="tx1"/>
                          </a:solidFill>
                        </a:rPr>
                        <a:t>1295.3 ± 1.8</a:t>
                      </a:r>
                      <a:endParaRPr kumimoji="1" lang="ja-JP" alt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 marL="81845" marR="81845" marT="40923" marB="40923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55623040"/>
                  </a:ext>
                </a:extLst>
              </a:tr>
              <a:tr h="33192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b="1" dirty="0">
                          <a:solidFill>
                            <a:schemeClr val="tx1"/>
                          </a:solidFill>
                        </a:rPr>
                        <a:t>③</a:t>
                      </a:r>
                    </a:p>
                  </a:txBody>
                  <a:tcPr marL="81845" marR="81845" marT="40923" marB="40923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dirty="0">
                          <a:solidFill>
                            <a:srgbClr val="FF0000"/>
                          </a:solidFill>
                        </a:rPr>
                        <a:t>1517.1 ± 2.1</a:t>
                      </a:r>
                      <a:endParaRPr kumimoji="1" lang="ja-JP" alt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 marL="81845" marR="81845" marT="40923" marB="40923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dirty="0">
                          <a:solidFill>
                            <a:srgbClr val="FF0000"/>
                          </a:solidFill>
                        </a:rPr>
                        <a:t>1605.1 ± 2.1</a:t>
                      </a:r>
                      <a:endParaRPr kumimoji="1" lang="ja-JP" alt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 marL="81845" marR="81845" marT="40923" marB="40923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dirty="0">
                          <a:solidFill>
                            <a:srgbClr val="FF0000"/>
                          </a:solidFill>
                        </a:rPr>
                        <a:t>1497 ± 2.1</a:t>
                      </a:r>
                      <a:endParaRPr kumimoji="1" lang="ja-JP" alt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 marL="81845" marR="81845" marT="40923" marB="40923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061291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03354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図 43">
            <a:extLst>
              <a:ext uri="{FF2B5EF4-FFF2-40B4-BE49-F238E27FC236}">
                <a16:creationId xmlns:a16="http://schemas.microsoft.com/office/drawing/2014/main" id="{F8DB51D9-09AC-76A7-8C7A-BCA1ABB6AC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8900000">
            <a:off x="6830268" y="2999221"/>
            <a:ext cx="2197239" cy="2091837"/>
          </a:xfrm>
          <a:prstGeom prst="rect">
            <a:avLst/>
          </a:prstGeom>
        </p:spPr>
      </p:pic>
      <p:pic>
        <p:nvPicPr>
          <p:cNvPr id="43" name="図 42">
            <a:extLst>
              <a:ext uri="{FF2B5EF4-FFF2-40B4-BE49-F238E27FC236}">
                <a16:creationId xmlns:a16="http://schemas.microsoft.com/office/drawing/2014/main" id="{5E77AAB8-87BA-4A2A-4DC5-1B7C82AD7B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8900000">
            <a:off x="5221968" y="1616701"/>
            <a:ext cx="1435839" cy="1366962"/>
          </a:xfrm>
          <a:prstGeom prst="rect">
            <a:avLst/>
          </a:prstGeom>
        </p:spPr>
      </p:pic>
      <p:pic>
        <p:nvPicPr>
          <p:cNvPr id="40" name="図 39" descr="電子機器の部品&#10;&#10;低い精度で自動的に生成された説明">
            <a:extLst>
              <a:ext uri="{FF2B5EF4-FFF2-40B4-BE49-F238E27FC236}">
                <a16:creationId xmlns:a16="http://schemas.microsoft.com/office/drawing/2014/main" id="{CF8FCD6B-5F43-CA41-BE3A-6151A6025D4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66" r="14214"/>
          <a:stretch/>
        </p:blipFill>
        <p:spPr>
          <a:xfrm>
            <a:off x="5349776" y="2917479"/>
            <a:ext cx="1837063" cy="3755641"/>
          </a:xfrm>
          <a:prstGeom prst="rect">
            <a:avLst/>
          </a:prstGeom>
          <a:ln w="12700">
            <a:noFill/>
          </a:ln>
        </p:spPr>
      </p:pic>
      <p:pic>
        <p:nvPicPr>
          <p:cNvPr id="30" name="Picture 2" descr="MPPC S13360/S13362シリーズ">
            <a:extLst>
              <a:ext uri="{FF2B5EF4-FFF2-40B4-BE49-F238E27FC236}">
                <a16:creationId xmlns:a16="http://schemas.microsoft.com/office/drawing/2014/main" id="{6F2B5B5F-3203-785A-7506-95F53B684CC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608" t="37353" r="5582" b="32990"/>
          <a:stretch/>
        </p:blipFill>
        <p:spPr bwMode="auto">
          <a:xfrm>
            <a:off x="396583" y="2728198"/>
            <a:ext cx="802873" cy="772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20F56EEC-9574-091A-C88A-D70A5649CC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1583" y="73544"/>
            <a:ext cx="8856985" cy="470408"/>
          </a:xfrm>
        </p:spPr>
        <p:txBody>
          <a:bodyPr/>
          <a:lstStyle/>
          <a:p>
            <a:r>
              <a:rPr lang="en-US" altLang="ja-JP" sz="2000" b="1" dirty="0">
                <a:latin typeface="Hiragino Sans W8" panose="020B0400000000000000" pitchFamily="34" charset="-128"/>
                <a:ea typeface="Hiragino Sans W8" panose="020B0400000000000000" pitchFamily="34" charset="-128"/>
              </a:rPr>
              <a:t>Features of upgraded detector</a:t>
            </a:r>
            <a:endParaRPr kumimoji="1" lang="ja-JP" altLang="en-US" sz="2000" b="1">
              <a:latin typeface="Hiragino Sans W8" panose="020B0400000000000000" pitchFamily="34" charset="-128"/>
              <a:ea typeface="Hiragino Sans W8" panose="020B0400000000000000" pitchFamily="34" charset="-128"/>
            </a:endParaRP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70CC581B-5347-86EF-7711-CE705F4FE32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2006716" y="-24411"/>
            <a:ext cx="812800" cy="430212"/>
          </a:xfrm>
        </p:spPr>
        <p:txBody>
          <a:bodyPr/>
          <a:lstStyle/>
          <a:p>
            <a:pPr>
              <a:defRPr/>
            </a:pPr>
            <a:fld id="{892CF480-5B55-4191-819B-A5A332D79C38}" type="slidenum">
              <a:rPr lang="en-US" altLang="ja-JP" smtClean="0"/>
              <a:pPr>
                <a:defRPr/>
              </a:pPr>
              <a:t>13</a:t>
            </a:fld>
            <a:endParaRPr lang="en-US" altLang="ja-JP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21BB4FD-89BA-5CB3-EB60-B4AE23ACF783}"/>
              </a:ext>
            </a:extLst>
          </p:cNvPr>
          <p:cNvSpPr txBox="1"/>
          <p:nvPr/>
        </p:nvSpPr>
        <p:spPr>
          <a:xfrm>
            <a:off x="43310" y="624977"/>
            <a:ext cx="121486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n"/>
            </a:pPr>
            <a:r>
              <a:rPr kumimoji="1" lang="en-US" altLang="ja-JP" sz="3200" b="1" dirty="0">
                <a:solidFill>
                  <a:srgbClr val="0000FF"/>
                </a:solidFill>
                <a:latin typeface="Hiragino Sans W8" panose="020B0400000000000000" pitchFamily="34" charset="-128"/>
                <a:ea typeface="Hiragino Sans W8" panose="020B0400000000000000" pitchFamily="34" charset="-128"/>
              </a:rPr>
              <a:t>Data acquisition system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DDA8437D-4165-913E-B2D1-0D6719609306}"/>
              </a:ext>
            </a:extLst>
          </p:cNvPr>
          <p:cNvGrpSpPr/>
          <p:nvPr/>
        </p:nvGrpSpPr>
        <p:grpSpPr>
          <a:xfrm>
            <a:off x="7982528" y="1356032"/>
            <a:ext cx="4114164" cy="5381797"/>
            <a:chOff x="6140644" y="737983"/>
            <a:chExt cx="2364539" cy="3093088"/>
          </a:xfrm>
        </p:grpSpPr>
        <p:pic>
          <p:nvPicPr>
            <p:cNvPr id="5" name="図 4" descr="リモコン, コンピュータ が含まれている画像&#10;&#10;自動的に生成された説明">
              <a:extLst>
                <a:ext uri="{FF2B5EF4-FFF2-40B4-BE49-F238E27FC236}">
                  <a16:creationId xmlns:a16="http://schemas.microsoft.com/office/drawing/2014/main" id="{CEEC9EB2-02A6-6508-AA1E-F0B05F22C95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74057" y="737983"/>
              <a:ext cx="1666952" cy="2497306"/>
            </a:xfrm>
            <a:prstGeom prst="rect">
              <a:avLst/>
            </a:prstGeom>
          </p:spPr>
        </p:pic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CB29B084-A762-507F-63BE-797430224E80}"/>
                </a:ext>
              </a:extLst>
            </p:cNvPr>
            <p:cNvSpPr txBox="1"/>
            <p:nvPr/>
          </p:nvSpPr>
          <p:spPr>
            <a:xfrm>
              <a:off x="6140644" y="3353471"/>
              <a:ext cx="2364539" cy="4776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EASIROC module</a:t>
              </a:r>
            </a:p>
            <a:p>
              <a:pPr algn="ctr"/>
              <a:r>
                <a:rPr lang="en-US" altLang="ja-JP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for 64-ch MPPC readout</a:t>
              </a:r>
              <a:endPara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FCA77B6F-1C76-5ADA-426B-FA0C6F0E1BF8}"/>
              </a:ext>
            </a:extLst>
          </p:cNvPr>
          <p:cNvSpPr txBox="1"/>
          <p:nvPr/>
        </p:nvSpPr>
        <p:spPr>
          <a:xfrm rot="5400000">
            <a:off x="7300416" y="3107311"/>
            <a:ext cx="408991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>
                <a:solidFill>
                  <a:srgbClr val="FF0000"/>
                </a:solidFill>
              </a:rPr>
              <a:t>34 pins half-pitch connectors</a:t>
            </a:r>
          </a:p>
          <a:p>
            <a:pPr algn="ctr"/>
            <a:r>
              <a:rPr kumimoji="1" lang="en-US" altLang="ja-JP" sz="1800" dirty="0">
                <a:solidFill>
                  <a:srgbClr val="0000FF"/>
                </a:solidFill>
              </a:rPr>
              <a:t>16-ch MPPCs and 1-ch thermometer</a:t>
            </a:r>
            <a:endParaRPr kumimoji="1" lang="ja-JP" altLang="en-US" sz="1800">
              <a:solidFill>
                <a:srgbClr val="0000FF"/>
              </a:solidFill>
            </a:endParaRPr>
          </a:p>
        </p:txBody>
      </p:sp>
      <p:sp>
        <p:nvSpPr>
          <p:cNvPr id="17" name="右矢印 16">
            <a:extLst>
              <a:ext uri="{FF2B5EF4-FFF2-40B4-BE49-F238E27FC236}">
                <a16:creationId xmlns:a16="http://schemas.microsoft.com/office/drawing/2014/main" id="{4F748D20-C826-302C-B220-B3F48D9E7560}"/>
              </a:ext>
            </a:extLst>
          </p:cNvPr>
          <p:cNvSpPr/>
          <p:nvPr/>
        </p:nvSpPr>
        <p:spPr bwMode="auto">
          <a:xfrm>
            <a:off x="9714707" y="2397408"/>
            <a:ext cx="648072" cy="432048"/>
          </a:xfrm>
          <a:prstGeom prst="rightArrow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19" name="右矢印 18">
            <a:extLst>
              <a:ext uri="{FF2B5EF4-FFF2-40B4-BE49-F238E27FC236}">
                <a16:creationId xmlns:a16="http://schemas.microsoft.com/office/drawing/2014/main" id="{F8C5EB70-7C45-8FD8-4D5E-5603E8E339C1}"/>
              </a:ext>
            </a:extLst>
          </p:cNvPr>
          <p:cNvSpPr/>
          <p:nvPr/>
        </p:nvSpPr>
        <p:spPr bwMode="auto">
          <a:xfrm>
            <a:off x="9714707" y="3783263"/>
            <a:ext cx="648072" cy="432048"/>
          </a:xfrm>
          <a:prstGeom prst="rightArrow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pic>
        <p:nvPicPr>
          <p:cNvPr id="20" name="図 19" descr="座る, 横, ストリート, ポール が含まれている画像&#10;&#10;自動的に生成された説明">
            <a:extLst>
              <a:ext uri="{FF2B5EF4-FFF2-40B4-BE49-F238E27FC236}">
                <a16:creationId xmlns:a16="http://schemas.microsoft.com/office/drawing/2014/main" id="{D2C4822C-5212-C42C-DB72-D92210F1D522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78" t="5520" r="47876"/>
          <a:stretch/>
        </p:blipFill>
        <p:spPr>
          <a:xfrm rot="10800000">
            <a:off x="1849882" y="1820102"/>
            <a:ext cx="258371" cy="4754574"/>
          </a:xfrm>
          <a:prstGeom prst="rect">
            <a:avLst/>
          </a:prstGeom>
          <a:ln w="12700">
            <a:noFill/>
          </a:ln>
        </p:spPr>
      </p:pic>
      <p:pic>
        <p:nvPicPr>
          <p:cNvPr id="1026" name="Picture 2" descr="MPPC S13360/S13362シリーズ">
            <a:extLst>
              <a:ext uri="{FF2B5EF4-FFF2-40B4-BE49-F238E27FC236}">
                <a16:creationId xmlns:a16="http://schemas.microsoft.com/office/drawing/2014/main" id="{27374026-ED2F-6C3C-8356-C0B3C512DB7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608" t="37353" r="5582" b="32990"/>
          <a:stretch/>
        </p:blipFill>
        <p:spPr bwMode="auto">
          <a:xfrm>
            <a:off x="132393" y="1752442"/>
            <a:ext cx="1063862" cy="1024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C5D5E8CF-F05B-BB0D-EC39-9CF8D3AC584C}"/>
              </a:ext>
            </a:extLst>
          </p:cNvPr>
          <p:cNvSpPr txBox="1"/>
          <p:nvPr/>
        </p:nvSpPr>
        <p:spPr>
          <a:xfrm>
            <a:off x="91442" y="5006881"/>
            <a:ext cx="13810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solidFill>
                  <a:srgbClr val="FF0000"/>
                </a:solidFill>
              </a:rPr>
              <a:t>MPPCs</a:t>
            </a:r>
            <a:endParaRPr kumimoji="1" lang="ja-JP" altLang="en-US" b="1">
              <a:solidFill>
                <a:srgbClr val="FF0000"/>
              </a:solidFill>
            </a:endParaRPr>
          </a:p>
        </p:txBody>
      </p:sp>
      <p:pic>
        <p:nvPicPr>
          <p:cNvPr id="31" name="Picture 2" descr="MPPC S13360/S13362シリーズ">
            <a:extLst>
              <a:ext uri="{FF2B5EF4-FFF2-40B4-BE49-F238E27FC236}">
                <a16:creationId xmlns:a16="http://schemas.microsoft.com/office/drawing/2014/main" id="{A771D44B-10EE-BC24-DC6B-42000F99CFB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608" t="37353" r="5582" b="32990"/>
          <a:stretch/>
        </p:blipFill>
        <p:spPr bwMode="auto">
          <a:xfrm>
            <a:off x="625168" y="3492968"/>
            <a:ext cx="538683" cy="51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" descr="MPPC S13360/S13362シリーズ">
            <a:extLst>
              <a:ext uri="{FF2B5EF4-FFF2-40B4-BE49-F238E27FC236}">
                <a16:creationId xmlns:a16="http://schemas.microsoft.com/office/drawing/2014/main" id="{A2BE86A6-9264-2FB7-229B-176041DB3DD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608" t="37353" r="5582" b="32990"/>
          <a:stretch/>
        </p:blipFill>
        <p:spPr bwMode="auto">
          <a:xfrm>
            <a:off x="777568" y="4011480"/>
            <a:ext cx="386283" cy="371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2" descr="MPPC S13360/S13362シリーズ">
            <a:extLst>
              <a:ext uri="{FF2B5EF4-FFF2-40B4-BE49-F238E27FC236}">
                <a16:creationId xmlns:a16="http://schemas.microsoft.com/office/drawing/2014/main" id="{E36F606A-548C-48E7-E88C-78DE4DAFE13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608" t="37353" r="5582" b="32990"/>
          <a:stretch/>
        </p:blipFill>
        <p:spPr bwMode="auto">
          <a:xfrm>
            <a:off x="809972" y="4382797"/>
            <a:ext cx="386283" cy="371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図 34" descr="座る, 横, ストリート, ポール が含まれている画像&#10;&#10;自動的に生成された説明">
            <a:extLst>
              <a:ext uri="{FF2B5EF4-FFF2-40B4-BE49-F238E27FC236}">
                <a16:creationId xmlns:a16="http://schemas.microsoft.com/office/drawing/2014/main" id="{7E3FE917-EC5C-ECFF-9373-A4C32D0B6352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78" t="5520" r="47876"/>
          <a:stretch/>
        </p:blipFill>
        <p:spPr>
          <a:xfrm rot="10800000">
            <a:off x="2044732" y="1820102"/>
            <a:ext cx="258371" cy="4754574"/>
          </a:xfrm>
          <a:prstGeom prst="rect">
            <a:avLst/>
          </a:prstGeom>
          <a:ln w="12700">
            <a:noFill/>
          </a:ln>
        </p:spPr>
      </p:pic>
      <p:pic>
        <p:nvPicPr>
          <p:cNvPr id="36" name="図 35" descr="座る, 横, ストリート, ポール が含まれている画像&#10;&#10;自動的に生成された説明">
            <a:extLst>
              <a:ext uri="{FF2B5EF4-FFF2-40B4-BE49-F238E27FC236}">
                <a16:creationId xmlns:a16="http://schemas.microsoft.com/office/drawing/2014/main" id="{5B60F495-942C-2423-755C-B5232E7572CF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78" t="5520" r="47876"/>
          <a:stretch/>
        </p:blipFill>
        <p:spPr>
          <a:xfrm rot="10800000">
            <a:off x="2303103" y="1821689"/>
            <a:ext cx="258371" cy="4754574"/>
          </a:xfrm>
          <a:prstGeom prst="rect">
            <a:avLst/>
          </a:prstGeom>
          <a:ln w="12700">
            <a:noFill/>
          </a:ln>
        </p:spPr>
      </p:pic>
      <p:pic>
        <p:nvPicPr>
          <p:cNvPr id="37" name="図 36" descr="座る, 横, ストリート, ポール が含まれている画像&#10;&#10;自動的に生成された説明">
            <a:extLst>
              <a:ext uri="{FF2B5EF4-FFF2-40B4-BE49-F238E27FC236}">
                <a16:creationId xmlns:a16="http://schemas.microsoft.com/office/drawing/2014/main" id="{B752BC7D-F081-A6B3-7EEB-B429C804111B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78" t="5520" r="47876"/>
          <a:stretch/>
        </p:blipFill>
        <p:spPr>
          <a:xfrm rot="10800000">
            <a:off x="2518774" y="1820102"/>
            <a:ext cx="258371" cy="4754574"/>
          </a:xfrm>
          <a:prstGeom prst="rect">
            <a:avLst/>
          </a:prstGeom>
          <a:ln w="12700">
            <a:noFill/>
          </a:ln>
        </p:spPr>
      </p:pic>
      <p:pic>
        <p:nvPicPr>
          <p:cNvPr id="38" name="図 37" descr="座る, 横, ストリート, ポール が含まれている画像&#10;&#10;自動的に生成された説明">
            <a:extLst>
              <a:ext uri="{FF2B5EF4-FFF2-40B4-BE49-F238E27FC236}">
                <a16:creationId xmlns:a16="http://schemas.microsoft.com/office/drawing/2014/main" id="{5FE83A92-B23A-0CE3-7231-EF09D9355DAF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278" t="5520" r="47876"/>
          <a:stretch/>
        </p:blipFill>
        <p:spPr>
          <a:xfrm rot="10800000">
            <a:off x="2744754" y="1821839"/>
            <a:ext cx="258371" cy="4754574"/>
          </a:xfrm>
          <a:prstGeom prst="rect">
            <a:avLst/>
          </a:prstGeom>
          <a:ln w="12700">
            <a:noFill/>
          </a:ln>
        </p:spPr>
      </p:pic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3E8E9871-A3AB-7EF3-D3D1-FB0C4F77369B}"/>
              </a:ext>
            </a:extLst>
          </p:cNvPr>
          <p:cNvSpPr txBox="1"/>
          <p:nvPr/>
        </p:nvSpPr>
        <p:spPr>
          <a:xfrm>
            <a:off x="308139" y="6506996"/>
            <a:ext cx="41454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dirty="0">
                <a:solidFill>
                  <a:srgbClr val="FF0000"/>
                </a:solidFill>
              </a:rPr>
              <a:t>Shielded twisted pair cable</a:t>
            </a:r>
            <a:endParaRPr kumimoji="1" lang="ja-JP" altLang="en-US" b="1">
              <a:solidFill>
                <a:srgbClr val="FF0000"/>
              </a:solidFill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C762A729-BEF8-7F91-AD90-A597A25A3793}"/>
              </a:ext>
            </a:extLst>
          </p:cNvPr>
          <p:cNvSpPr txBox="1"/>
          <p:nvPr/>
        </p:nvSpPr>
        <p:spPr>
          <a:xfrm>
            <a:off x="2961215" y="1284835"/>
            <a:ext cx="50213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dirty="0">
                <a:solidFill>
                  <a:srgbClr val="FF0000"/>
                </a:solidFill>
              </a:rPr>
              <a:t>Flat cable conversion board</a:t>
            </a:r>
            <a:endParaRPr kumimoji="1" lang="ja-JP" altLang="en-US" b="1">
              <a:solidFill>
                <a:srgbClr val="FF0000"/>
              </a:solidFill>
            </a:endParaRPr>
          </a:p>
        </p:txBody>
      </p:sp>
      <p:pic>
        <p:nvPicPr>
          <p:cNvPr id="24" name="図 23" descr="電子機器の部品&#10;&#10;低い精度で自動的に生成された説明">
            <a:extLst>
              <a:ext uri="{FF2B5EF4-FFF2-40B4-BE49-F238E27FC236}">
                <a16:creationId xmlns:a16="http://schemas.microsoft.com/office/drawing/2014/main" id="{5FD4EA49-CAA6-7B3D-65F6-530FE0F7C46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66" r="14214"/>
          <a:stretch/>
        </p:blipFill>
        <p:spPr>
          <a:xfrm>
            <a:off x="3527369" y="1785942"/>
            <a:ext cx="1852511" cy="3787223"/>
          </a:xfrm>
          <a:prstGeom prst="rect">
            <a:avLst/>
          </a:prstGeom>
          <a:ln w="12700">
            <a:noFill/>
          </a:ln>
        </p:spPr>
      </p:pic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B458E264-A9D4-FB1B-B46E-05957E624971}"/>
              </a:ext>
            </a:extLst>
          </p:cNvPr>
          <p:cNvSpPr txBox="1"/>
          <p:nvPr/>
        </p:nvSpPr>
        <p:spPr>
          <a:xfrm>
            <a:off x="6208874" y="2058962"/>
            <a:ext cx="22645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dirty="0">
                <a:solidFill>
                  <a:srgbClr val="FF0000"/>
                </a:solidFill>
              </a:rPr>
              <a:t>Flat cable</a:t>
            </a:r>
            <a:endParaRPr kumimoji="1" lang="ja-JP" altLang="en-US" b="1">
              <a:solidFill>
                <a:srgbClr val="FF0000"/>
              </a:solidFill>
            </a:endParaRP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ABDCB43A-20E6-E263-A2A7-E6048B8569FA}"/>
              </a:ext>
            </a:extLst>
          </p:cNvPr>
          <p:cNvSpPr txBox="1"/>
          <p:nvPr/>
        </p:nvSpPr>
        <p:spPr>
          <a:xfrm>
            <a:off x="7064057" y="4944243"/>
            <a:ext cx="22645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dirty="0">
                <a:solidFill>
                  <a:srgbClr val="FF0000"/>
                </a:solidFill>
              </a:rPr>
              <a:t>Flat cable</a:t>
            </a:r>
            <a:endParaRPr kumimoji="1" lang="ja-JP" altLang="en-US" b="1">
              <a:solidFill>
                <a:srgbClr val="FF0000"/>
              </a:solidFill>
            </a:endParaRPr>
          </a:p>
        </p:txBody>
      </p:sp>
      <p:sp>
        <p:nvSpPr>
          <p:cNvPr id="48" name="フリーフォーム 47">
            <a:extLst>
              <a:ext uri="{FF2B5EF4-FFF2-40B4-BE49-F238E27FC236}">
                <a16:creationId xmlns:a16="http://schemas.microsoft.com/office/drawing/2014/main" id="{BCE8DBB6-FC95-71FC-283D-64024A6C84FD}"/>
              </a:ext>
            </a:extLst>
          </p:cNvPr>
          <p:cNvSpPr/>
          <p:nvPr/>
        </p:nvSpPr>
        <p:spPr bwMode="auto">
          <a:xfrm>
            <a:off x="1024759" y="1401027"/>
            <a:ext cx="1854538" cy="1005878"/>
          </a:xfrm>
          <a:custGeom>
            <a:avLst/>
            <a:gdLst>
              <a:gd name="connsiteX0" fmla="*/ 0 w 993227"/>
              <a:gd name="connsiteY0" fmla="*/ 821911 h 1005878"/>
              <a:gd name="connsiteX1" fmla="*/ 236482 w 993227"/>
              <a:gd name="connsiteY1" fmla="*/ 948035 h 1005878"/>
              <a:gd name="connsiteX2" fmla="*/ 725213 w 993227"/>
              <a:gd name="connsiteY2" fmla="*/ 2104 h 1005878"/>
              <a:gd name="connsiteX3" fmla="*/ 993227 w 993227"/>
              <a:gd name="connsiteY3" fmla="*/ 743083 h 10058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93227" h="1005878">
                <a:moveTo>
                  <a:pt x="0" y="821911"/>
                </a:moveTo>
                <a:cubicBezTo>
                  <a:pt x="57806" y="953290"/>
                  <a:pt x="115613" y="1084669"/>
                  <a:pt x="236482" y="948035"/>
                </a:cubicBezTo>
                <a:cubicBezTo>
                  <a:pt x="357351" y="811401"/>
                  <a:pt x="599089" y="36263"/>
                  <a:pt x="725213" y="2104"/>
                </a:cubicBezTo>
                <a:cubicBezTo>
                  <a:pt x="851337" y="-32055"/>
                  <a:pt x="922282" y="355514"/>
                  <a:pt x="993227" y="743083"/>
                </a:cubicBezTo>
              </a:path>
            </a:pathLst>
          </a:custGeom>
          <a:noFill/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sm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52" name="フリーフォーム 51">
            <a:extLst>
              <a:ext uri="{FF2B5EF4-FFF2-40B4-BE49-F238E27FC236}">
                <a16:creationId xmlns:a16="http://schemas.microsoft.com/office/drawing/2014/main" id="{C6BC10D9-7003-A0D7-DE0B-748B2A34F8EC}"/>
              </a:ext>
            </a:extLst>
          </p:cNvPr>
          <p:cNvSpPr/>
          <p:nvPr/>
        </p:nvSpPr>
        <p:spPr bwMode="auto">
          <a:xfrm>
            <a:off x="2863441" y="2300010"/>
            <a:ext cx="946294" cy="4311026"/>
          </a:xfrm>
          <a:custGeom>
            <a:avLst/>
            <a:gdLst>
              <a:gd name="connsiteX0" fmla="*/ 26890 w 1855690"/>
              <a:gd name="connsiteY0" fmla="*/ 4232240 h 4647751"/>
              <a:gd name="connsiteX1" fmla="*/ 105717 w 1855690"/>
              <a:gd name="connsiteY1" fmla="*/ 4326833 h 4647751"/>
              <a:gd name="connsiteX2" fmla="*/ 878228 w 1855690"/>
              <a:gd name="connsiteY2" fmla="*/ 684998 h 4647751"/>
              <a:gd name="connsiteX3" fmla="*/ 1855690 w 1855690"/>
              <a:gd name="connsiteY3" fmla="*/ 7081 h 4647751"/>
              <a:gd name="connsiteX0" fmla="*/ 2135 w 1830935"/>
              <a:gd name="connsiteY0" fmla="*/ 4232240 h 4429105"/>
              <a:gd name="connsiteX1" fmla="*/ 438688 w 1830935"/>
              <a:gd name="connsiteY1" fmla="*/ 3885399 h 4429105"/>
              <a:gd name="connsiteX2" fmla="*/ 853473 w 1830935"/>
              <a:gd name="connsiteY2" fmla="*/ 684998 h 4429105"/>
              <a:gd name="connsiteX3" fmla="*/ 1830935 w 1830935"/>
              <a:gd name="connsiteY3" fmla="*/ 7081 h 4429105"/>
              <a:gd name="connsiteX0" fmla="*/ -1 w 1828799"/>
              <a:gd name="connsiteY0" fmla="*/ 4232240 h 4293598"/>
              <a:gd name="connsiteX1" fmla="*/ 436552 w 1828799"/>
              <a:gd name="connsiteY1" fmla="*/ 3885399 h 4293598"/>
              <a:gd name="connsiteX2" fmla="*/ 851337 w 1828799"/>
              <a:gd name="connsiteY2" fmla="*/ 684998 h 4293598"/>
              <a:gd name="connsiteX3" fmla="*/ 1828799 w 1828799"/>
              <a:gd name="connsiteY3" fmla="*/ 7081 h 4293598"/>
              <a:gd name="connsiteX0" fmla="*/ 0 w 1828800"/>
              <a:gd name="connsiteY0" fmla="*/ 4251538 h 4319883"/>
              <a:gd name="connsiteX1" fmla="*/ 436553 w 1828800"/>
              <a:gd name="connsiteY1" fmla="*/ 3904697 h 4319883"/>
              <a:gd name="connsiteX2" fmla="*/ 682995 w 1828800"/>
              <a:gd name="connsiteY2" fmla="*/ 578172 h 4319883"/>
              <a:gd name="connsiteX3" fmla="*/ 1828800 w 1828800"/>
              <a:gd name="connsiteY3" fmla="*/ 26379 h 4319883"/>
              <a:gd name="connsiteX0" fmla="*/ 0 w 1828800"/>
              <a:gd name="connsiteY0" fmla="*/ 4242681 h 4311026"/>
              <a:gd name="connsiteX1" fmla="*/ 436553 w 1828800"/>
              <a:gd name="connsiteY1" fmla="*/ 3895840 h 4311026"/>
              <a:gd name="connsiteX2" fmla="*/ 682995 w 1828800"/>
              <a:gd name="connsiteY2" fmla="*/ 569315 h 4311026"/>
              <a:gd name="connsiteX3" fmla="*/ 1828800 w 1828800"/>
              <a:gd name="connsiteY3" fmla="*/ 17522 h 4311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8800" h="4311026">
                <a:moveTo>
                  <a:pt x="0" y="4242681"/>
                </a:moveTo>
                <a:cubicBezTo>
                  <a:pt x="94724" y="4270271"/>
                  <a:pt x="322721" y="4508068"/>
                  <a:pt x="436553" y="3895840"/>
                </a:cubicBezTo>
                <a:cubicBezTo>
                  <a:pt x="550385" y="3283612"/>
                  <a:pt x="391333" y="1289274"/>
                  <a:pt x="682995" y="569315"/>
                </a:cubicBezTo>
                <a:cubicBezTo>
                  <a:pt x="1100913" y="-103347"/>
                  <a:pt x="1485900" y="-3499"/>
                  <a:pt x="1828800" y="17522"/>
                </a:cubicBezTo>
              </a:path>
            </a:pathLst>
          </a:custGeom>
          <a:noFill/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sm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ja-JP" altLang="en-US">
              <a:latin typeface="Arial" pitchFamily="-1" charset="0"/>
              <a:ea typeface="ＭＳ Ｐゴシック" pitchFamily="-1" charset="-128"/>
            </a:endParaRPr>
          </a:p>
        </p:txBody>
      </p:sp>
      <p:sp>
        <p:nvSpPr>
          <p:cNvPr id="53" name="フリーフォーム 52">
            <a:extLst>
              <a:ext uri="{FF2B5EF4-FFF2-40B4-BE49-F238E27FC236}">
                <a16:creationId xmlns:a16="http://schemas.microsoft.com/office/drawing/2014/main" id="{D6D22C06-0718-17D8-04F5-E49585C7540B}"/>
              </a:ext>
            </a:extLst>
          </p:cNvPr>
          <p:cNvSpPr/>
          <p:nvPr/>
        </p:nvSpPr>
        <p:spPr bwMode="auto">
          <a:xfrm>
            <a:off x="4695664" y="2278246"/>
            <a:ext cx="1287464" cy="1482636"/>
          </a:xfrm>
          <a:custGeom>
            <a:avLst/>
            <a:gdLst>
              <a:gd name="connsiteX0" fmla="*/ 459660 w 1287464"/>
              <a:gd name="connsiteY0" fmla="*/ 1379354 h 1482636"/>
              <a:gd name="connsiteX1" fmla="*/ 1279467 w 1287464"/>
              <a:gd name="connsiteY1" fmla="*/ 1363588 h 1482636"/>
              <a:gd name="connsiteX2" fmla="*/ 18226 w 1287464"/>
              <a:gd name="connsiteY2" fmla="*/ 181175 h 1482636"/>
              <a:gd name="connsiteX3" fmla="*/ 648846 w 1287464"/>
              <a:gd name="connsiteY3" fmla="*/ 23520 h 14826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7464" h="1482636">
                <a:moveTo>
                  <a:pt x="459660" y="1379354"/>
                </a:moveTo>
                <a:cubicBezTo>
                  <a:pt x="906349" y="1471319"/>
                  <a:pt x="1353039" y="1563285"/>
                  <a:pt x="1279467" y="1363588"/>
                </a:cubicBezTo>
                <a:cubicBezTo>
                  <a:pt x="1205895" y="1163891"/>
                  <a:pt x="123329" y="404520"/>
                  <a:pt x="18226" y="181175"/>
                </a:cubicBezTo>
                <a:cubicBezTo>
                  <a:pt x="-86877" y="-42170"/>
                  <a:pt x="280984" y="-9325"/>
                  <a:pt x="648846" y="23520"/>
                </a:cubicBezTo>
              </a:path>
            </a:pathLst>
          </a:custGeom>
          <a:noFill/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sm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ja-JP" altLang="en-US">
              <a:latin typeface="Arial" pitchFamily="-1" charset="0"/>
              <a:ea typeface="ＭＳ Ｐゴシック" pitchFamily="-1" charset="-128"/>
            </a:endParaRPr>
          </a:p>
        </p:txBody>
      </p:sp>
      <p:sp>
        <p:nvSpPr>
          <p:cNvPr id="54" name="右矢印 53">
            <a:extLst>
              <a:ext uri="{FF2B5EF4-FFF2-40B4-BE49-F238E27FC236}">
                <a16:creationId xmlns:a16="http://schemas.microsoft.com/office/drawing/2014/main" id="{C2D9A6D5-407F-429E-5C4F-B70E8075FD6B}"/>
              </a:ext>
            </a:extLst>
          </p:cNvPr>
          <p:cNvSpPr/>
          <p:nvPr/>
        </p:nvSpPr>
        <p:spPr bwMode="auto">
          <a:xfrm>
            <a:off x="8167156" y="2090766"/>
            <a:ext cx="833321" cy="432048"/>
          </a:xfrm>
          <a:prstGeom prst="rightArrow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2E4347F8-E22D-A8E9-DDD4-D70D089C8D1B}"/>
              </a:ext>
            </a:extLst>
          </p:cNvPr>
          <p:cNvSpPr txBox="1"/>
          <p:nvPr/>
        </p:nvSpPr>
        <p:spPr>
          <a:xfrm rot="18973723">
            <a:off x="810398" y="1469142"/>
            <a:ext cx="16951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Just insert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67569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02BA14F-0DCB-A9A3-3B24-DCEA268BC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3200" b="1" dirty="0">
                <a:latin typeface="Hiragino Sans W8" panose="020B0400000000000000" pitchFamily="34" charset="-128"/>
                <a:ea typeface="Hiragino Sans W8" panose="020B0400000000000000" pitchFamily="34" charset="-128"/>
              </a:rPr>
              <a:t>Features of upgraded detector</a:t>
            </a:r>
            <a:endParaRPr kumimoji="1" lang="ja-JP" altLang="en-US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AEB45EE6-059B-E238-12A5-769C0557FE3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92CF480-5B55-4191-819B-A5A332D79C38}" type="slidenum">
              <a:rPr lang="en-US" altLang="ja-JP" smtClean="0"/>
              <a:pPr>
                <a:defRPr/>
              </a:pPr>
              <a:t>14</a:t>
            </a:fld>
            <a:endParaRPr lang="en-US" altLang="ja-JP"/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87A1195B-4986-2C5B-90E8-C6E2BFDF9CBF}"/>
              </a:ext>
            </a:extLst>
          </p:cNvPr>
          <p:cNvGrpSpPr/>
          <p:nvPr/>
        </p:nvGrpSpPr>
        <p:grpSpPr>
          <a:xfrm>
            <a:off x="571555" y="761318"/>
            <a:ext cx="5956493" cy="6096682"/>
            <a:chOff x="1423411" y="9241254"/>
            <a:chExt cx="15268715" cy="15628073"/>
          </a:xfrm>
        </p:grpSpPr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57D231F1-F0E6-7512-9098-56DCF2E87A94}"/>
                </a:ext>
              </a:extLst>
            </p:cNvPr>
            <p:cNvGrpSpPr/>
            <p:nvPr/>
          </p:nvGrpSpPr>
          <p:grpSpPr>
            <a:xfrm>
              <a:off x="1423411" y="9241254"/>
              <a:ext cx="15268715" cy="15628073"/>
              <a:chOff x="1423411" y="9241254"/>
              <a:chExt cx="15268715" cy="15628073"/>
            </a:xfrm>
          </p:grpSpPr>
          <p:pic>
            <p:nvPicPr>
              <p:cNvPr id="21" name="Picture 2">
                <a:extLst>
                  <a:ext uri="{FF2B5EF4-FFF2-40B4-BE49-F238E27FC236}">
                    <a16:creationId xmlns:a16="http://schemas.microsoft.com/office/drawing/2014/main" id="{604DD765-1B57-EF3A-B49D-445F202BB89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harpenSoften amount="26000"/>
                        </a14:imgEffect>
                        <a14:imgEffect>
                          <a14:colorTemperature colorTemp="5313"/>
                        </a14:imgEffect>
                        <a14:imgEffect>
                          <a14:saturation sat="153000"/>
                        </a14:imgEffect>
                        <a14:imgEffect>
                          <a14:brightnessContrast bright="-1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0544" r="2688"/>
              <a:stretch/>
            </p:blipFill>
            <p:spPr bwMode="auto">
              <a:xfrm rot="5400000">
                <a:off x="1243732" y="9420933"/>
                <a:ext cx="15628073" cy="15268715"/>
              </a:xfrm>
              <a:prstGeom prst="rect">
                <a:avLst/>
              </a:prstGeom>
              <a:ln>
                <a:noFill/>
              </a:ln>
              <a:effectLst>
                <a:softEdge rad="101600"/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2" name="正方形/長方形 21">
                <a:extLst>
                  <a:ext uri="{FF2B5EF4-FFF2-40B4-BE49-F238E27FC236}">
                    <a16:creationId xmlns:a16="http://schemas.microsoft.com/office/drawing/2014/main" id="{2281CFC6-1855-A00C-BFAD-60006A6F0E32}"/>
                  </a:ext>
                </a:extLst>
              </p:cNvPr>
              <p:cNvSpPr/>
              <p:nvPr/>
            </p:nvSpPr>
            <p:spPr>
              <a:xfrm>
                <a:off x="6959015" y="11907126"/>
                <a:ext cx="4942396" cy="3832371"/>
              </a:xfrm>
              <a:prstGeom prst="rect">
                <a:avLst/>
              </a:prstGeom>
              <a:effectLst>
                <a:glow rad="127000">
                  <a:schemeClr val="bg1"/>
                </a:glow>
              </a:effectLst>
              <a:scene3d>
                <a:camera prst="orthographicFront">
                  <a:rot lat="3098675" lon="19059333" rev="18499263"/>
                </a:camera>
                <a:lightRig rig="threePt" dir="t"/>
              </a:scene3d>
              <a:sp3d/>
            </p:spPr>
            <p:txBody>
              <a:bodyPr wrap="none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b="1" i="0" u="none" strike="noStrike" kern="0" cap="none" spc="0" normalizeH="0" baseline="0" noProof="0">
                    <a:ln>
                      <a:noFill/>
                    </a:ln>
                    <a:solidFill>
                      <a:srgbClr val="0000FF"/>
                    </a:solidFill>
                    <a:effectLst>
                      <a:glow rad="190500">
                        <a:schemeClr val="bg1"/>
                      </a:glow>
                    </a:effectLst>
                    <a:uLnTx/>
                    <a:uFillTx/>
                    <a:latin typeface="Hiragino Kaku Gothic Std W8" panose="020B0800000000000000" pitchFamily="34" charset="-128"/>
                    <a:ea typeface="Hiragino Kaku Gothic Std W8" panose="020B0800000000000000" pitchFamily="34" charset="-128"/>
                  </a:rPr>
                  <a:t> Larger 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b="1" i="0" u="none" strike="noStrike" kern="0" cap="none" spc="0" normalizeH="0" baseline="0" noProof="0">
                    <a:ln>
                      <a:noFill/>
                    </a:ln>
                    <a:solidFill>
                      <a:srgbClr val="0000FF"/>
                    </a:solidFill>
                    <a:effectLst>
                      <a:glow rad="190500">
                        <a:schemeClr val="bg1"/>
                      </a:glow>
                    </a:effectLst>
                    <a:uLnTx/>
                    <a:uFillTx/>
                    <a:latin typeface="Hiragino Kaku Gothic Std W8" panose="020B0800000000000000" pitchFamily="34" charset="-128"/>
                    <a:ea typeface="Hiragino Kaku Gothic Std W8" panose="020B0800000000000000" pitchFamily="34" charset="-128"/>
                  </a:rPr>
                  <a:t>muon Position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b="1" i="0" u="none" strike="noStrike" kern="0" cap="none" spc="0" normalizeH="0" baseline="0" noProof="0">
                    <a:ln>
                      <a:noFill/>
                    </a:ln>
                    <a:solidFill>
                      <a:srgbClr val="0000FF"/>
                    </a:solidFill>
                    <a:effectLst>
                      <a:glow rad="190500">
                        <a:schemeClr val="bg1"/>
                      </a:glow>
                    </a:effectLst>
                    <a:uLnTx/>
                    <a:uFillTx/>
                    <a:latin typeface="Hiragino Kaku Gothic Std W8" panose="020B0800000000000000" pitchFamily="34" charset="-128"/>
                    <a:ea typeface="Hiragino Kaku Gothic Std W8" panose="020B0800000000000000" pitchFamily="34" charset="-128"/>
                  </a:rPr>
                  <a:t>Sensitive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b="1" i="0" u="none" strike="noStrike" kern="0" cap="none" spc="0" normalizeH="0" baseline="0" noProof="0">
                    <a:ln>
                      <a:noFill/>
                    </a:ln>
                    <a:solidFill>
                      <a:srgbClr val="0000FF"/>
                    </a:solidFill>
                    <a:effectLst>
                      <a:glow rad="190500">
                        <a:schemeClr val="bg1"/>
                      </a:glow>
                    </a:effectLst>
                    <a:uLnTx/>
                    <a:uFillTx/>
                    <a:latin typeface="Hiragino Kaku Gothic Std W8" panose="020B0800000000000000" pitchFamily="34" charset="-128"/>
                    <a:ea typeface="Hiragino Kaku Gothic Std W8" panose="020B0800000000000000" pitchFamily="34" charset="-128"/>
                  </a:rPr>
                  <a:t>Detector</a:t>
                </a:r>
              </a:p>
            </p:txBody>
          </p:sp>
          <p:sp>
            <p:nvSpPr>
              <p:cNvPr id="23" name="正方形/長方形 22">
                <a:extLst>
                  <a:ext uri="{FF2B5EF4-FFF2-40B4-BE49-F238E27FC236}">
                    <a16:creationId xmlns:a16="http://schemas.microsoft.com/office/drawing/2014/main" id="{E08D111F-22AF-99BF-DBF9-28A9E7B900ED}"/>
                  </a:ext>
                </a:extLst>
              </p:cNvPr>
              <p:cNvSpPr/>
              <p:nvPr/>
            </p:nvSpPr>
            <p:spPr>
              <a:xfrm>
                <a:off x="5325352" y="21432438"/>
                <a:ext cx="6828826" cy="1888071"/>
              </a:xfrm>
              <a:prstGeom prst="rect">
                <a:avLst/>
              </a:prstGeom>
              <a:effectLst>
                <a:glow rad="127000">
                  <a:schemeClr val="bg1"/>
                </a:glow>
              </a:effectLst>
              <a:scene3d>
                <a:camera prst="orthographicFront">
                  <a:rot lat="2325669" lon="19781092" rev="18726667"/>
                </a:camera>
                <a:lightRig rig="threePt" dir="t"/>
              </a:scene3d>
              <a:sp3d/>
            </p:spPr>
            <p:txBody>
              <a:bodyPr wrap="none">
                <a:prstTxWarp prst="textPlain">
                  <a:avLst/>
                </a:prstTxWarp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332F"/>
                    </a:solidFill>
                    <a:effectLst>
                      <a:glow rad="76200">
                        <a:schemeClr val="bg1"/>
                      </a:glow>
                    </a:effectLst>
                    <a:uLnTx/>
                    <a:uFillTx/>
                    <a:latin typeface="Hiragino Kaku Gothic Std W8" panose="020B0800000000000000" pitchFamily="34" charset="-128"/>
                    <a:ea typeface="Hiragino Kaku Gothic Std W8" panose="020B0800000000000000" pitchFamily="34" charset="-128"/>
                  </a:rPr>
                  <a:t>New cabling </a:t>
                </a:r>
                <a:r>
                  <a:rPr kumimoji="0" lang="en-US" altLang="ja-JP" b="1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FF332F"/>
                    </a:solidFill>
                    <a:effectLst>
                      <a:glow rad="76200">
                        <a:schemeClr val="bg1"/>
                      </a:glow>
                    </a:effectLst>
                    <a:uLnTx/>
                    <a:uFillTx/>
                    <a:latin typeface="Hiragino Kaku Gothic Std W8" panose="020B0800000000000000" pitchFamily="34" charset="-128"/>
                    <a:ea typeface="Hiragino Kaku Gothic Std W8" panose="020B0800000000000000" pitchFamily="34" charset="-128"/>
                  </a:rPr>
                  <a:t>systes</a:t>
                </a:r>
                <a:endParaRPr kumimoji="0" lang="en-US" altLang="ja-JP" b="1" i="0" u="none" strike="noStrike" kern="0" cap="none" spc="0" normalizeH="0" baseline="0" noProof="0" dirty="0">
                  <a:ln>
                    <a:noFill/>
                  </a:ln>
                  <a:solidFill>
                    <a:srgbClr val="FF332F"/>
                  </a:solidFill>
                  <a:effectLst>
                    <a:glow rad="76200">
                      <a:schemeClr val="bg1"/>
                    </a:glow>
                  </a:effectLst>
                  <a:uLnTx/>
                  <a:uFillTx/>
                  <a:latin typeface="Hiragino Kaku Gothic Std W8" panose="020B0800000000000000" pitchFamily="34" charset="-128"/>
                  <a:ea typeface="Hiragino Kaku Gothic Std W8" panose="020B0800000000000000" pitchFamily="34" charset="-128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b="1" kern="0" dirty="0">
                    <a:solidFill>
                      <a:srgbClr val="FF332F"/>
                    </a:solidFill>
                    <a:effectLst>
                      <a:glow rad="76200">
                        <a:schemeClr val="bg1"/>
                      </a:glow>
                    </a:effectLst>
                    <a:latin typeface="Hiragino Kaku Gothic Std W8" panose="020B0800000000000000" pitchFamily="34" charset="-128"/>
                    <a:ea typeface="Hiragino Kaku Gothic Std W8" panose="020B0800000000000000" pitchFamily="34" charset="-128"/>
                  </a:rPr>
                  <a:t>for robust MPPC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332F"/>
                    </a:solidFill>
                    <a:effectLst>
                      <a:glow rad="76200">
                        <a:schemeClr val="bg1"/>
                      </a:glow>
                    </a:effectLst>
                    <a:uLnTx/>
                    <a:uFillTx/>
                    <a:latin typeface="Hiragino Kaku Gothic Std W8" panose="020B0800000000000000" pitchFamily="34" charset="-128"/>
                    <a:ea typeface="Hiragino Kaku Gothic Std W8" panose="020B0800000000000000" pitchFamily="34" charset="-128"/>
                  </a:rPr>
                  <a:t>Connection</a:t>
                </a:r>
              </a:p>
            </p:txBody>
          </p:sp>
        </p:grp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257EEBB7-E742-0CC2-63A2-3330FBE2D3D7}"/>
                </a:ext>
              </a:extLst>
            </p:cNvPr>
            <p:cNvSpPr txBox="1"/>
            <p:nvPr/>
          </p:nvSpPr>
          <p:spPr>
            <a:xfrm>
              <a:off x="1873849" y="12094163"/>
              <a:ext cx="6828827" cy="1154933"/>
            </a:xfrm>
            <a:prstGeom prst="rect">
              <a:avLst/>
            </a:prstGeom>
            <a:noFill/>
            <a:scene3d>
              <a:camera prst="orthographicFront">
                <a:rot lat="20041958" lon="3181033" rev="130216"/>
              </a:camera>
              <a:lightRig rig="threePt" dir="t"/>
            </a:scene3d>
          </p:spPr>
          <p:txBody>
            <a:bodyPr wrap="squar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sz="2800" dirty="0">
                  <a:solidFill>
                    <a:srgbClr val="FFFF00"/>
                  </a:solidFill>
                  <a:latin typeface="Hiragino Kaku Gothic Std W8" panose="020B0800000000000000" pitchFamily="34" charset="-128"/>
                  <a:ea typeface="Hiragino Kaku Gothic Std W8" panose="020B0800000000000000" pitchFamily="34" charset="-128"/>
                </a:rPr>
                <a:t>Upgraded in 2022 !!</a:t>
              </a:r>
              <a:endParaRPr kumimoji="1" lang="ja-JP" altLang="en-US" sz="2800">
                <a:solidFill>
                  <a:srgbClr val="FFFF00"/>
                </a:solidFill>
                <a:latin typeface="Hiragino Kaku Gothic Std W8" panose="020B0800000000000000" pitchFamily="34" charset="-128"/>
                <a:ea typeface="Hiragino Kaku Gothic Std W8" panose="020B0800000000000000" pitchFamily="34" charset="-128"/>
              </a:endParaRPr>
            </a:p>
          </p:txBody>
        </p:sp>
      </p:grp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89A1BB2F-0D08-953A-61DE-02DD67B67D4C}"/>
              </a:ext>
            </a:extLst>
          </p:cNvPr>
          <p:cNvSpPr txBox="1"/>
          <p:nvPr/>
        </p:nvSpPr>
        <p:spPr>
          <a:xfrm>
            <a:off x="6744072" y="1988840"/>
            <a:ext cx="52772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dirty="0">
                <a:solidFill>
                  <a:srgbClr val="0000FF"/>
                </a:solidFill>
              </a:rPr>
              <a:t>Whole size (portable): </a:t>
            </a:r>
          </a:p>
          <a:p>
            <a:pPr lvl="1"/>
            <a:r>
              <a:rPr kumimoji="1" lang="en-US" altLang="ja-JP" sz="2800" dirty="0"/>
              <a:t>W 800 x L 800 x H 500 mm</a:t>
            </a:r>
            <a:r>
              <a:rPr kumimoji="1" lang="en-US" altLang="ja-JP" sz="2800" baseline="30000" dirty="0"/>
              <a:t>3</a:t>
            </a:r>
            <a:endParaRPr kumimoji="1" lang="ja-JP" altLang="en-US" sz="2800" baseline="30000"/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793D6E8E-2AB5-E66B-046E-37743EBFF804}"/>
              </a:ext>
            </a:extLst>
          </p:cNvPr>
          <p:cNvSpPr txBox="1"/>
          <p:nvPr/>
        </p:nvSpPr>
        <p:spPr>
          <a:xfrm>
            <a:off x="6733211" y="3116222"/>
            <a:ext cx="52772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dirty="0">
                <a:solidFill>
                  <a:srgbClr val="0000FF"/>
                </a:solidFill>
              </a:rPr>
              <a:t>Larger sensitive area: </a:t>
            </a:r>
          </a:p>
          <a:p>
            <a:pPr lvl="1"/>
            <a:r>
              <a:rPr kumimoji="1" lang="en-US" altLang="ja-JP" sz="2800" dirty="0"/>
              <a:t>296 x 296 mm</a:t>
            </a:r>
            <a:r>
              <a:rPr kumimoji="1" lang="en-US" altLang="ja-JP" sz="2800" baseline="30000" dirty="0"/>
              <a:t>2</a:t>
            </a:r>
            <a:r>
              <a:rPr kumimoji="1" lang="en-US" altLang="ja-JP" sz="2800" dirty="0"/>
              <a:t> (4.9 times)</a:t>
            </a:r>
            <a:r>
              <a:rPr kumimoji="1" lang="en-US" altLang="ja-JP" sz="2800" baseline="30000" dirty="0"/>
              <a:t> </a:t>
            </a:r>
            <a:endParaRPr kumimoji="1" lang="ja-JP" altLang="en-US" sz="2800" baseline="30000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36A8F79C-9828-D22A-B8E2-FDC2FA58B9AC}"/>
              </a:ext>
            </a:extLst>
          </p:cNvPr>
          <p:cNvSpPr txBox="1"/>
          <p:nvPr/>
        </p:nvSpPr>
        <p:spPr>
          <a:xfrm>
            <a:off x="6733210" y="4531522"/>
            <a:ext cx="545878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dirty="0">
                <a:solidFill>
                  <a:srgbClr val="0000FF"/>
                </a:solidFill>
              </a:rPr>
              <a:t>Easy maintenance:</a:t>
            </a:r>
          </a:p>
          <a:p>
            <a:pPr lvl="1"/>
            <a:r>
              <a:rPr kumimoji="1" lang="en-US" altLang="ja-JP" sz="2800" dirty="0"/>
              <a:t>by </a:t>
            </a:r>
            <a:r>
              <a:rPr kumimoji="1" lang="en-US" altLang="ja-JP" sz="2800" dirty="0" err="1"/>
              <a:t>robustDAQ</a:t>
            </a:r>
            <a:r>
              <a:rPr kumimoji="1" lang="en-US" altLang="ja-JP" sz="2800" dirty="0"/>
              <a:t> system cabling</a:t>
            </a:r>
            <a:endParaRPr kumimoji="1" lang="ja-JP" altLang="en-US" sz="2800" baseline="30000"/>
          </a:p>
        </p:txBody>
      </p:sp>
    </p:spTree>
    <p:extLst>
      <p:ext uri="{BB962C8B-B14F-4D97-AF65-F5344CB8AC3E}">
        <p14:creationId xmlns:p14="http://schemas.microsoft.com/office/powerpoint/2010/main" val="19151299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C50DC05A-AA3C-B4E8-5A83-46B86FB42B34}"/>
              </a:ext>
            </a:extLst>
          </p:cNvPr>
          <p:cNvSpPr txBox="1"/>
          <p:nvPr/>
        </p:nvSpPr>
        <p:spPr>
          <a:xfrm>
            <a:off x="489731" y="764704"/>
            <a:ext cx="11125237" cy="707886"/>
          </a:xfrm>
          <a:prstGeom prst="rect">
            <a:avLst/>
          </a:prstGeom>
          <a:solidFill>
            <a:srgbClr val="00E600">
              <a:alpha val="50000"/>
            </a:srgbClr>
          </a:solidFill>
        </p:spPr>
        <p:txBody>
          <a:bodyPr wrap="square" rtlCol="0">
            <a:spAutoFit/>
          </a:bodyPr>
          <a:lstStyle/>
          <a:p>
            <a:pPr marL="571500" indent="-571500">
              <a:buFont typeface="Wingdings" pitchFamily="2" charset="2"/>
              <a:buChar char="n"/>
            </a:pPr>
            <a:r>
              <a:rPr kumimoji="1" lang="en-US" altLang="ja-JP" sz="4000" dirty="0">
                <a:solidFill>
                  <a:srgbClr val="0000FF"/>
                </a:solidFill>
                <a:latin typeface="Hiragino Kaku Gothic Std W8" panose="020B0800000000000000" pitchFamily="34" charset="-128"/>
                <a:ea typeface="Hiragino Kaku Gothic Std W8" panose="020B0800000000000000" pitchFamily="34" charset="-128"/>
              </a:rPr>
              <a:t>Introduction</a:t>
            </a: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D71DEF94-9355-E849-99F8-52CA0BD21D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1583" y="73544"/>
            <a:ext cx="3312369" cy="430213"/>
          </a:xfrm>
        </p:spPr>
        <p:txBody>
          <a:bodyPr/>
          <a:lstStyle/>
          <a:p>
            <a:r>
              <a:rPr kumimoji="1" lang="en-US" altLang="ja-JP" dirty="0">
                <a:latin typeface="Hiragino Kaku Gothic Std W8" panose="020B0800000000000000" pitchFamily="34" charset="-128"/>
                <a:ea typeface="Hiragino Kaku Gothic Std W8" panose="020B0800000000000000" pitchFamily="34" charset="-128"/>
              </a:rPr>
              <a:t>Outline</a:t>
            </a:r>
            <a:endParaRPr kumimoji="1" lang="ja-JP" altLang="en-US">
              <a:latin typeface="Hiragino Kaku Gothic Std W8" panose="020B0800000000000000" pitchFamily="34" charset="-128"/>
              <a:ea typeface="Hiragino Kaku Gothic Std W8" panose="020B0800000000000000" pitchFamily="34" charset="-128"/>
            </a:endParaRP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B0AAE924-A178-5347-9EDB-A4C150A52EF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92CF480-5B55-4191-819B-A5A332D79C38}" type="slidenum">
              <a:rPr lang="en-US" altLang="ja-JP" smtClean="0"/>
              <a:pPr>
                <a:defRPr/>
              </a:pPr>
              <a:t>15</a:t>
            </a:fld>
            <a:endParaRPr lang="en-US" altLang="ja-JP"/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BEE3E85E-DF8D-DB49-8215-D2B2AA3ED4E4}"/>
              </a:ext>
            </a:extLst>
          </p:cNvPr>
          <p:cNvSpPr txBox="1"/>
          <p:nvPr/>
        </p:nvSpPr>
        <p:spPr>
          <a:xfrm>
            <a:off x="489727" y="1700590"/>
            <a:ext cx="11125237" cy="1323439"/>
          </a:xfrm>
          <a:prstGeom prst="rect">
            <a:avLst/>
          </a:prstGeom>
          <a:solidFill>
            <a:srgbClr val="00E600">
              <a:alpha val="40000"/>
            </a:srgbClr>
          </a:solidFill>
        </p:spPr>
        <p:txBody>
          <a:bodyPr wrap="square" rtlCol="0">
            <a:spAutoFit/>
          </a:bodyPr>
          <a:lstStyle/>
          <a:p>
            <a:pPr marL="571500" indent="-571500">
              <a:buFont typeface="Wingdings" pitchFamily="2" charset="2"/>
              <a:buChar char="n"/>
            </a:pPr>
            <a:r>
              <a:rPr kumimoji="1" lang="en-US" altLang="ja-JP" sz="4000" dirty="0">
                <a:solidFill>
                  <a:srgbClr val="0000FF"/>
                </a:solidFill>
                <a:latin typeface="Hiragino Kaku Gothic Std W8" panose="020B0800000000000000" pitchFamily="34" charset="-128"/>
                <a:ea typeface="Hiragino Kaku Gothic Std W8" panose="020B0800000000000000" pitchFamily="34" charset="-128"/>
              </a:rPr>
              <a:t>Features of upgraded portable muography detector</a:t>
            </a:r>
            <a:endParaRPr kumimoji="1" lang="ja-JP" altLang="en-US" sz="3200" b="1">
              <a:latin typeface="Hiragino Kaku Gothic ProN W6" panose="020B0300000000000000" pitchFamily="34" charset="-128"/>
              <a:ea typeface="Hiragino Kaku Gothic ProN W6" panose="020B0300000000000000" pitchFamily="34" charset="-128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7648E48C-A66C-3E4C-9F3D-1B3FDEBA69E4}"/>
              </a:ext>
            </a:extLst>
          </p:cNvPr>
          <p:cNvSpPr txBox="1"/>
          <p:nvPr/>
        </p:nvSpPr>
        <p:spPr>
          <a:xfrm>
            <a:off x="489727" y="3252029"/>
            <a:ext cx="11125237" cy="1323439"/>
          </a:xfrm>
          <a:prstGeom prst="rect">
            <a:avLst/>
          </a:prstGeom>
          <a:solidFill>
            <a:srgbClr val="00E600">
              <a:alpha val="25000"/>
            </a:srgbClr>
          </a:solidFill>
        </p:spPr>
        <p:txBody>
          <a:bodyPr wrap="square" rtlCol="0">
            <a:spAutoFit/>
          </a:bodyPr>
          <a:lstStyle/>
          <a:p>
            <a:pPr marL="571500" indent="-571500">
              <a:buFont typeface="Wingdings" pitchFamily="2" charset="2"/>
              <a:buChar char="n"/>
            </a:pPr>
            <a:r>
              <a:rPr kumimoji="1" lang="en-US" altLang="ja-JP" sz="4000" dirty="0">
                <a:solidFill>
                  <a:srgbClr val="0000FF"/>
                </a:solidFill>
                <a:latin typeface="Hiragino Kaku Gothic Std W8" panose="020B0800000000000000" pitchFamily="34" charset="-128"/>
                <a:ea typeface="Hiragino Kaku Gothic Std W8" panose="020B0800000000000000" pitchFamily="34" charset="-128"/>
              </a:rPr>
              <a:t>Experiments for detector performance test</a:t>
            </a: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900F8E8F-8076-1847-A055-E218513723B7}"/>
              </a:ext>
            </a:extLst>
          </p:cNvPr>
          <p:cNvSpPr txBox="1"/>
          <p:nvPr/>
        </p:nvSpPr>
        <p:spPr>
          <a:xfrm>
            <a:off x="503164" y="5739353"/>
            <a:ext cx="11125237" cy="707886"/>
          </a:xfrm>
          <a:prstGeom prst="rect">
            <a:avLst/>
          </a:prstGeom>
          <a:solidFill>
            <a:srgbClr val="00E600">
              <a:alpha val="10000"/>
            </a:srgbClr>
          </a:solidFill>
        </p:spPr>
        <p:txBody>
          <a:bodyPr wrap="square" rtlCol="0">
            <a:spAutoFit/>
          </a:bodyPr>
          <a:lstStyle/>
          <a:p>
            <a:pPr marL="571500" indent="-571500">
              <a:buFont typeface="Wingdings" pitchFamily="2" charset="2"/>
              <a:buChar char="n"/>
            </a:pPr>
            <a:r>
              <a:rPr kumimoji="1" lang="en-US" altLang="ja-JP" sz="4000" dirty="0">
                <a:solidFill>
                  <a:srgbClr val="0000FF"/>
                </a:solidFill>
                <a:latin typeface="Hiragino Kaku Gothic Std W8" panose="020B0800000000000000" pitchFamily="34" charset="-128"/>
                <a:ea typeface="Hiragino Kaku Gothic Std W8" panose="020B0800000000000000" pitchFamily="34" charset="-128"/>
              </a:rPr>
              <a:t>Summary &amp; prospects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253A236-2C14-0EE8-7F4D-DE8666585F6E}"/>
              </a:ext>
            </a:extLst>
          </p:cNvPr>
          <p:cNvSpPr txBox="1"/>
          <p:nvPr/>
        </p:nvSpPr>
        <p:spPr>
          <a:xfrm>
            <a:off x="503163" y="4803468"/>
            <a:ext cx="11125237" cy="707886"/>
          </a:xfrm>
          <a:prstGeom prst="rect">
            <a:avLst/>
          </a:prstGeom>
          <a:solidFill>
            <a:srgbClr val="00E600">
              <a:alpha val="25000"/>
            </a:srgbClr>
          </a:solidFill>
        </p:spPr>
        <p:txBody>
          <a:bodyPr wrap="square" rtlCol="0">
            <a:spAutoFit/>
          </a:bodyPr>
          <a:lstStyle/>
          <a:p>
            <a:pPr marL="571500" indent="-571500">
              <a:buFont typeface="Wingdings" pitchFamily="2" charset="2"/>
              <a:buChar char="n"/>
            </a:pPr>
            <a:r>
              <a:rPr kumimoji="1" lang="en-US" altLang="ja-JP" sz="4000" dirty="0">
                <a:solidFill>
                  <a:srgbClr val="0000FF"/>
                </a:solidFill>
                <a:latin typeface="Hiragino Kaku Gothic Std W8" panose="020B0800000000000000" pitchFamily="34" charset="-128"/>
                <a:ea typeface="Hiragino Kaku Gothic Std W8" panose="020B0800000000000000" pitchFamily="34" charset="-128"/>
              </a:rPr>
              <a:t>Results and discussion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EC5C356B-B81E-579D-8052-81BC07471322}"/>
              </a:ext>
            </a:extLst>
          </p:cNvPr>
          <p:cNvSpPr/>
          <p:nvPr/>
        </p:nvSpPr>
        <p:spPr bwMode="auto">
          <a:xfrm>
            <a:off x="476291" y="774158"/>
            <a:ext cx="11138673" cy="2249870"/>
          </a:xfrm>
          <a:prstGeom prst="rect">
            <a:avLst/>
          </a:prstGeom>
          <a:solidFill>
            <a:schemeClr val="tx1">
              <a:alpha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0DE00FCC-40DD-3F0A-1DB3-CF033552228A}"/>
              </a:ext>
            </a:extLst>
          </p:cNvPr>
          <p:cNvSpPr/>
          <p:nvPr/>
        </p:nvSpPr>
        <p:spPr bwMode="auto">
          <a:xfrm>
            <a:off x="503163" y="4803467"/>
            <a:ext cx="11138673" cy="1643772"/>
          </a:xfrm>
          <a:prstGeom prst="rect">
            <a:avLst/>
          </a:prstGeom>
          <a:solidFill>
            <a:schemeClr val="tx1">
              <a:alpha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59732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71DEF94-9355-E849-99F8-52CA0BD21D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1583" y="73544"/>
            <a:ext cx="7920881" cy="475136"/>
          </a:xfrm>
        </p:spPr>
        <p:txBody>
          <a:bodyPr/>
          <a:lstStyle/>
          <a:p>
            <a:r>
              <a:rPr kumimoji="1" lang="en-US" altLang="ja-JP" dirty="0">
                <a:latin typeface="Hiragino Kaku Gothic Std W8" panose="020B0800000000000000" pitchFamily="34" charset="-128"/>
                <a:ea typeface="Hiragino Kaku Gothic Std W8" panose="020B0800000000000000" pitchFamily="34" charset="-128"/>
              </a:rPr>
              <a:t>Detector performance test</a:t>
            </a:r>
            <a:endParaRPr kumimoji="1" lang="ja-JP" altLang="en-US">
              <a:latin typeface="Hiragino Kaku Gothic Std W8" panose="020B0800000000000000" pitchFamily="34" charset="-128"/>
              <a:ea typeface="Hiragino Kaku Gothic Std W8" panose="020B0800000000000000" pitchFamily="34" charset="-128"/>
            </a:endParaRP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B0AAE924-A178-5347-9EDB-A4C150A52EF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92CF480-5B55-4191-819B-A5A332D79C38}" type="slidenum">
              <a:rPr lang="en-US" altLang="ja-JP" smtClean="0"/>
              <a:pPr>
                <a:defRPr/>
              </a:pPr>
              <a:t>16</a:t>
            </a:fld>
            <a:endParaRPr lang="en-US" altLang="ja-JP"/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EB6DE15E-7473-9FDE-4268-D7BF2469069A}"/>
              </a:ext>
            </a:extLst>
          </p:cNvPr>
          <p:cNvGrpSpPr/>
          <p:nvPr/>
        </p:nvGrpSpPr>
        <p:grpSpPr>
          <a:xfrm>
            <a:off x="407367" y="1130723"/>
            <a:ext cx="11175589" cy="5653432"/>
            <a:chOff x="-114345" y="1426527"/>
            <a:chExt cx="8808559" cy="4456015"/>
          </a:xfrm>
        </p:grpSpPr>
        <p:pic>
          <p:nvPicPr>
            <p:cNvPr id="8" name="図 7">
              <a:extLst>
                <a:ext uri="{FF2B5EF4-FFF2-40B4-BE49-F238E27FC236}">
                  <a16:creationId xmlns:a16="http://schemas.microsoft.com/office/drawing/2014/main" id="{90BC04ED-6C84-6BDB-41E4-EAFE2B728D2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114345" y="1548954"/>
              <a:ext cx="4775515" cy="4333588"/>
            </a:xfrm>
            <a:prstGeom prst="rect">
              <a:avLst/>
            </a:prstGeom>
          </p:spPr>
        </p:pic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801B205F-3898-1147-A9CB-F762FD37374D}"/>
                </a:ext>
              </a:extLst>
            </p:cNvPr>
            <p:cNvSpPr txBox="1"/>
            <p:nvPr/>
          </p:nvSpPr>
          <p:spPr>
            <a:xfrm>
              <a:off x="3525060" y="1426527"/>
              <a:ext cx="5169154" cy="3638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b="1" dirty="0"/>
                <a:t>8 </a:t>
              </a:r>
              <a:r>
                <a:rPr kumimoji="1" lang="en-US" altLang="ja-JP" b="1" dirty="0" err="1"/>
                <a:t>mrad</a:t>
              </a:r>
              <a:r>
                <a:rPr kumimoji="1" lang="en-US" altLang="ja-JP" b="1" dirty="0"/>
                <a:t> sized lead blocks placed on the roof</a:t>
              </a:r>
              <a:endParaRPr kumimoji="1" lang="ja-JP" altLang="en-US" b="1" dirty="0"/>
            </a:p>
          </p:txBody>
        </p:sp>
      </p:grp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9B164E7-D5CE-2073-3AA9-BF85419EB8D6}"/>
              </a:ext>
            </a:extLst>
          </p:cNvPr>
          <p:cNvSpPr txBox="1"/>
          <p:nvPr/>
        </p:nvSpPr>
        <p:spPr>
          <a:xfrm>
            <a:off x="6672681" y="2699409"/>
            <a:ext cx="561243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solidFill>
                  <a:srgbClr val="FF0000"/>
                </a:solidFill>
              </a:rPr>
              <a:t>Experiment 1</a:t>
            </a:r>
            <a:endParaRPr kumimoji="1" lang="en-US" altLang="ja-JP" sz="2400" b="1" dirty="0">
              <a:solidFill>
                <a:srgbClr val="FF0000"/>
              </a:solidFill>
            </a:endParaRPr>
          </a:p>
          <a:p>
            <a:r>
              <a:rPr lang="en-US" altLang="ja-JP" sz="2000" dirty="0"/>
              <a:t>Lead blocks placed at 0 degrees of zenith angle</a:t>
            </a:r>
          </a:p>
          <a:p>
            <a:r>
              <a:rPr lang="en-US" altLang="ja-JP" sz="2000" dirty="0"/>
              <a:t>Measurement time: 140 hours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9CF59B8A-33BB-41BC-FB9B-F5F2ADAB59D4}"/>
              </a:ext>
            </a:extLst>
          </p:cNvPr>
          <p:cNvSpPr txBox="1"/>
          <p:nvPr/>
        </p:nvSpPr>
        <p:spPr>
          <a:xfrm>
            <a:off x="5961877" y="4783607"/>
            <a:ext cx="6058788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>
                <a:solidFill>
                  <a:srgbClr val="FF0000"/>
                </a:solidFill>
              </a:rPr>
              <a:t>Experiment 2</a:t>
            </a:r>
          </a:p>
          <a:p>
            <a:r>
              <a:rPr kumimoji="1" lang="en-US" altLang="ja-JP" sz="2000" dirty="0"/>
              <a:t>Lead blocks placed at 16.3 degrees of zenith angle and azimuthal 180 degrees of azimuthal angle.</a:t>
            </a:r>
          </a:p>
          <a:p>
            <a:r>
              <a:rPr kumimoji="1" lang="en-US" altLang="ja-JP" sz="2000" dirty="0"/>
              <a:t>(3-pixel shift from Experiment 1)</a:t>
            </a:r>
          </a:p>
          <a:p>
            <a:r>
              <a:rPr kumimoji="1" lang="en-US" altLang="ja-JP" sz="2000" dirty="0"/>
              <a:t>Measurement time: 220 hours</a:t>
            </a:r>
          </a:p>
          <a:p>
            <a:endParaRPr kumimoji="1" lang="ja-JP" altLang="en-US" sz="2000" dirty="0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AA8B15E1-495A-D55C-AEB0-54943A5A1F4C}"/>
              </a:ext>
            </a:extLst>
          </p:cNvPr>
          <p:cNvSpPr txBox="1"/>
          <p:nvPr/>
        </p:nvSpPr>
        <p:spPr>
          <a:xfrm>
            <a:off x="43310" y="624977"/>
            <a:ext cx="121486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n"/>
            </a:pPr>
            <a:r>
              <a:rPr kumimoji="1" lang="en-US" altLang="ja-JP" sz="3200" b="1" dirty="0">
                <a:solidFill>
                  <a:srgbClr val="0000FF"/>
                </a:solidFill>
                <a:latin typeface="Hiragino Sans W8" panose="020B0400000000000000" pitchFamily="34" charset="-128"/>
                <a:ea typeface="Hiragino Sans W8" panose="020B0400000000000000" pitchFamily="34" charset="-128"/>
              </a:rPr>
              <a:t>Experiment conditions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95B42E91-DC8A-2989-3AC5-23445D9AB3B3}"/>
              </a:ext>
            </a:extLst>
          </p:cNvPr>
          <p:cNvSpPr txBox="1"/>
          <p:nvPr/>
        </p:nvSpPr>
        <p:spPr>
          <a:xfrm>
            <a:off x="4367808" y="5229200"/>
            <a:ext cx="1503938" cy="8309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azimuthal</a:t>
            </a:r>
          </a:p>
          <a:p>
            <a:r>
              <a:rPr kumimoji="1" lang="en-US" altLang="ja-JP" dirty="0"/>
              <a:t>angle</a:t>
            </a:r>
            <a:endParaRPr kumimoji="1" lang="ja-JP" altLang="en-US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B9424078-D0C4-25BA-A9BA-6B91401A3B7D}"/>
              </a:ext>
            </a:extLst>
          </p:cNvPr>
          <p:cNvSpPr txBox="1"/>
          <p:nvPr/>
        </p:nvSpPr>
        <p:spPr>
          <a:xfrm>
            <a:off x="700114" y="6002190"/>
            <a:ext cx="2736647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Upgraded detector</a:t>
            </a:r>
            <a:endParaRPr kumimoji="1" lang="ja-JP" altLang="en-US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E052A581-717E-D9CE-2A46-586BBD297A24}"/>
              </a:ext>
            </a:extLst>
          </p:cNvPr>
          <p:cNvSpPr txBox="1"/>
          <p:nvPr/>
        </p:nvSpPr>
        <p:spPr>
          <a:xfrm>
            <a:off x="1100747" y="3413287"/>
            <a:ext cx="174278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Experient 1</a:t>
            </a:r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1ADE7CD8-FC87-A600-1D35-201443772EA7}"/>
              </a:ext>
            </a:extLst>
          </p:cNvPr>
          <p:cNvSpPr txBox="1"/>
          <p:nvPr/>
        </p:nvSpPr>
        <p:spPr>
          <a:xfrm>
            <a:off x="161803" y="2383195"/>
            <a:ext cx="174278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Experient 2</a:t>
            </a:r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9A6ABE86-F493-D5F5-F5C9-8A75ED56F6FD}"/>
              </a:ext>
            </a:extLst>
          </p:cNvPr>
          <p:cNvSpPr txBox="1"/>
          <p:nvPr/>
        </p:nvSpPr>
        <p:spPr>
          <a:xfrm>
            <a:off x="3134415" y="2746679"/>
            <a:ext cx="870751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Lead</a:t>
            </a:r>
            <a:endParaRPr kumimoji="1" lang="ja-JP" altLang="en-US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B3CFDA54-FA82-8FD5-9BBD-B4FD3C104419}"/>
              </a:ext>
            </a:extLst>
          </p:cNvPr>
          <p:cNvSpPr txBox="1"/>
          <p:nvPr/>
        </p:nvSpPr>
        <p:spPr>
          <a:xfrm>
            <a:off x="4945009" y="2681548"/>
            <a:ext cx="1726755" cy="8309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Photo of </a:t>
            </a:r>
          </a:p>
          <a:p>
            <a:r>
              <a:rPr kumimoji="1" lang="en-US" altLang="ja-JP" dirty="0"/>
              <a:t>lead blocks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77075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C50DC05A-AA3C-B4E8-5A83-46B86FB42B34}"/>
              </a:ext>
            </a:extLst>
          </p:cNvPr>
          <p:cNvSpPr txBox="1"/>
          <p:nvPr/>
        </p:nvSpPr>
        <p:spPr>
          <a:xfrm>
            <a:off x="489731" y="764704"/>
            <a:ext cx="11125237" cy="707886"/>
          </a:xfrm>
          <a:prstGeom prst="rect">
            <a:avLst/>
          </a:prstGeom>
          <a:solidFill>
            <a:srgbClr val="00E600">
              <a:alpha val="50000"/>
            </a:srgbClr>
          </a:solidFill>
        </p:spPr>
        <p:txBody>
          <a:bodyPr wrap="square" rtlCol="0">
            <a:spAutoFit/>
          </a:bodyPr>
          <a:lstStyle/>
          <a:p>
            <a:pPr marL="571500" indent="-571500">
              <a:buFont typeface="Wingdings" pitchFamily="2" charset="2"/>
              <a:buChar char="n"/>
            </a:pPr>
            <a:r>
              <a:rPr kumimoji="1" lang="en-US" altLang="ja-JP" sz="4000" dirty="0">
                <a:solidFill>
                  <a:srgbClr val="0000FF"/>
                </a:solidFill>
                <a:latin typeface="Hiragino Kaku Gothic Std W8" panose="020B0800000000000000" pitchFamily="34" charset="-128"/>
                <a:ea typeface="Hiragino Kaku Gothic Std W8" panose="020B0800000000000000" pitchFamily="34" charset="-128"/>
              </a:rPr>
              <a:t>Introduction</a:t>
            </a: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D71DEF94-9355-E849-99F8-52CA0BD21D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1583" y="73544"/>
            <a:ext cx="3312369" cy="430213"/>
          </a:xfrm>
        </p:spPr>
        <p:txBody>
          <a:bodyPr/>
          <a:lstStyle/>
          <a:p>
            <a:r>
              <a:rPr kumimoji="1" lang="en-US" altLang="ja-JP" dirty="0">
                <a:latin typeface="Hiragino Kaku Gothic Std W8" panose="020B0800000000000000" pitchFamily="34" charset="-128"/>
                <a:ea typeface="Hiragino Kaku Gothic Std W8" panose="020B0800000000000000" pitchFamily="34" charset="-128"/>
              </a:rPr>
              <a:t>Outline</a:t>
            </a:r>
            <a:endParaRPr kumimoji="1" lang="ja-JP" altLang="en-US">
              <a:latin typeface="Hiragino Kaku Gothic Std W8" panose="020B0800000000000000" pitchFamily="34" charset="-128"/>
              <a:ea typeface="Hiragino Kaku Gothic Std W8" panose="020B0800000000000000" pitchFamily="34" charset="-128"/>
            </a:endParaRP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B0AAE924-A178-5347-9EDB-A4C150A52EF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92CF480-5B55-4191-819B-A5A332D79C38}" type="slidenum">
              <a:rPr lang="en-US" altLang="ja-JP" smtClean="0"/>
              <a:pPr>
                <a:defRPr/>
              </a:pPr>
              <a:t>17</a:t>
            </a:fld>
            <a:endParaRPr lang="en-US" altLang="ja-JP"/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BEE3E85E-DF8D-DB49-8215-D2B2AA3ED4E4}"/>
              </a:ext>
            </a:extLst>
          </p:cNvPr>
          <p:cNvSpPr txBox="1"/>
          <p:nvPr/>
        </p:nvSpPr>
        <p:spPr>
          <a:xfrm>
            <a:off x="489727" y="1700590"/>
            <a:ext cx="11125237" cy="1323439"/>
          </a:xfrm>
          <a:prstGeom prst="rect">
            <a:avLst/>
          </a:prstGeom>
          <a:solidFill>
            <a:srgbClr val="00E600">
              <a:alpha val="40000"/>
            </a:srgbClr>
          </a:solidFill>
        </p:spPr>
        <p:txBody>
          <a:bodyPr wrap="square" rtlCol="0">
            <a:spAutoFit/>
          </a:bodyPr>
          <a:lstStyle/>
          <a:p>
            <a:pPr marL="571500" indent="-571500">
              <a:buFont typeface="Wingdings" pitchFamily="2" charset="2"/>
              <a:buChar char="n"/>
            </a:pPr>
            <a:r>
              <a:rPr kumimoji="1" lang="en-US" altLang="ja-JP" sz="4000" dirty="0">
                <a:solidFill>
                  <a:srgbClr val="0000FF"/>
                </a:solidFill>
                <a:latin typeface="Hiragino Kaku Gothic Std W8" panose="020B0800000000000000" pitchFamily="34" charset="-128"/>
                <a:ea typeface="Hiragino Kaku Gothic Std W8" panose="020B0800000000000000" pitchFamily="34" charset="-128"/>
              </a:rPr>
              <a:t>Features of upgraded portable muography detector</a:t>
            </a:r>
            <a:endParaRPr kumimoji="1" lang="ja-JP" altLang="en-US" sz="3200" b="1">
              <a:latin typeface="Hiragino Kaku Gothic ProN W6" panose="020B0300000000000000" pitchFamily="34" charset="-128"/>
              <a:ea typeface="Hiragino Kaku Gothic ProN W6" panose="020B0300000000000000" pitchFamily="34" charset="-128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7648E48C-A66C-3E4C-9F3D-1B3FDEBA69E4}"/>
              </a:ext>
            </a:extLst>
          </p:cNvPr>
          <p:cNvSpPr txBox="1"/>
          <p:nvPr/>
        </p:nvSpPr>
        <p:spPr>
          <a:xfrm>
            <a:off x="489727" y="3252029"/>
            <a:ext cx="11125237" cy="1323439"/>
          </a:xfrm>
          <a:prstGeom prst="rect">
            <a:avLst/>
          </a:prstGeom>
          <a:solidFill>
            <a:srgbClr val="00E600">
              <a:alpha val="25000"/>
            </a:srgbClr>
          </a:solidFill>
        </p:spPr>
        <p:txBody>
          <a:bodyPr wrap="square" rtlCol="0">
            <a:spAutoFit/>
          </a:bodyPr>
          <a:lstStyle/>
          <a:p>
            <a:pPr marL="571500" indent="-571500">
              <a:buFont typeface="Wingdings" pitchFamily="2" charset="2"/>
              <a:buChar char="n"/>
            </a:pPr>
            <a:r>
              <a:rPr kumimoji="1" lang="en-US" altLang="ja-JP" sz="4000" dirty="0">
                <a:solidFill>
                  <a:srgbClr val="0000FF"/>
                </a:solidFill>
                <a:latin typeface="Hiragino Kaku Gothic Std W8" panose="020B0800000000000000" pitchFamily="34" charset="-128"/>
                <a:ea typeface="Hiragino Kaku Gothic Std W8" panose="020B0800000000000000" pitchFamily="34" charset="-128"/>
              </a:rPr>
              <a:t>Experiments for detector performance test</a:t>
            </a: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900F8E8F-8076-1847-A055-E218513723B7}"/>
              </a:ext>
            </a:extLst>
          </p:cNvPr>
          <p:cNvSpPr txBox="1"/>
          <p:nvPr/>
        </p:nvSpPr>
        <p:spPr>
          <a:xfrm>
            <a:off x="503164" y="5739353"/>
            <a:ext cx="11125237" cy="707886"/>
          </a:xfrm>
          <a:prstGeom prst="rect">
            <a:avLst/>
          </a:prstGeom>
          <a:solidFill>
            <a:srgbClr val="00E600">
              <a:alpha val="10000"/>
            </a:srgbClr>
          </a:solidFill>
        </p:spPr>
        <p:txBody>
          <a:bodyPr wrap="square" rtlCol="0">
            <a:spAutoFit/>
          </a:bodyPr>
          <a:lstStyle/>
          <a:p>
            <a:pPr marL="571500" indent="-571500">
              <a:buFont typeface="Wingdings" pitchFamily="2" charset="2"/>
              <a:buChar char="n"/>
            </a:pPr>
            <a:r>
              <a:rPr kumimoji="1" lang="en-US" altLang="ja-JP" sz="4000" dirty="0">
                <a:solidFill>
                  <a:srgbClr val="0000FF"/>
                </a:solidFill>
                <a:latin typeface="Hiragino Kaku Gothic Std W8" panose="020B0800000000000000" pitchFamily="34" charset="-128"/>
                <a:ea typeface="Hiragino Kaku Gothic Std W8" panose="020B0800000000000000" pitchFamily="34" charset="-128"/>
              </a:rPr>
              <a:t>Summary &amp; prospects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253A236-2C14-0EE8-7F4D-DE8666585F6E}"/>
              </a:ext>
            </a:extLst>
          </p:cNvPr>
          <p:cNvSpPr txBox="1"/>
          <p:nvPr/>
        </p:nvSpPr>
        <p:spPr>
          <a:xfrm>
            <a:off x="503163" y="4803468"/>
            <a:ext cx="11125237" cy="707886"/>
          </a:xfrm>
          <a:prstGeom prst="rect">
            <a:avLst/>
          </a:prstGeom>
          <a:solidFill>
            <a:srgbClr val="00E600">
              <a:alpha val="25000"/>
            </a:srgbClr>
          </a:solidFill>
        </p:spPr>
        <p:txBody>
          <a:bodyPr wrap="square" rtlCol="0">
            <a:spAutoFit/>
          </a:bodyPr>
          <a:lstStyle/>
          <a:p>
            <a:pPr marL="571500" indent="-571500">
              <a:buFont typeface="Wingdings" pitchFamily="2" charset="2"/>
              <a:buChar char="n"/>
            </a:pPr>
            <a:r>
              <a:rPr kumimoji="1" lang="en-US" altLang="ja-JP" sz="4000" dirty="0">
                <a:solidFill>
                  <a:srgbClr val="0000FF"/>
                </a:solidFill>
                <a:latin typeface="Hiragino Kaku Gothic Std W8" panose="020B0800000000000000" pitchFamily="34" charset="-128"/>
                <a:ea typeface="Hiragino Kaku Gothic Std W8" panose="020B0800000000000000" pitchFamily="34" charset="-128"/>
              </a:rPr>
              <a:t>Results and discussion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EC5C356B-B81E-579D-8052-81BC07471322}"/>
              </a:ext>
            </a:extLst>
          </p:cNvPr>
          <p:cNvSpPr/>
          <p:nvPr/>
        </p:nvSpPr>
        <p:spPr bwMode="auto">
          <a:xfrm>
            <a:off x="476291" y="774158"/>
            <a:ext cx="11138673" cy="3801310"/>
          </a:xfrm>
          <a:prstGeom prst="rect">
            <a:avLst/>
          </a:prstGeom>
          <a:solidFill>
            <a:schemeClr val="tx1">
              <a:alpha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0DE00FCC-40DD-3F0A-1DB3-CF033552228A}"/>
              </a:ext>
            </a:extLst>
          </p:cNvPr>
          <p:cNvSpPr/>
          <p:nvPr/>
        </p:nvSpPr>
        <p:spPr bwMode="auto">
          <a:xfrm>
            <a:off x="503163" y="5802189"/>
            <a:ext cx="11138673" cy="645049"/>
          </a:xfrm>
          <a:prstGeom prst="rect">
            <a:avLst/>
          </a:prstGeom>
          <a:solidFill>
            <a:schemeClr val="tx1">
              <a:alpha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096895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A4D6A77-1030-28C2-FC1E-9019047B6A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95599" y="43656"/>
            <a:ext cx="8420201" cy="504000"/>
          </a:xfrm>
        </p:spPr>
        <p:txBody>
          <a:bodyPr/>
          <a:lstStyle/>
          <a:p>
            <a:r>
              <a:rPr lang="en-US" altLang="ja-JP" b="1" dirty="0">
                <a:latin typeface="Hiragino Sans W8" panose="020B0400000000000000" pitchFamily="34" charset="-128"/>
                <a:ea typeface="Hiragino Sans W8" panose="020B0400000000000000" pitchFamily="34" charset="-128"/>
              </a:rPr>
              <a:t>Performance test results</a:t>
            </a:r>
            <a:endParaRPr kumimoji="1" lang="ja-JP" altLang="en-US" b="1">
              <a:latin typeface="Hiragino Sans W8" panose="020B0400000000000000" pitchFamily="34" charset="-128"/>
              <a:ea typeface="Hiragino Sans W8" panose="020B0400000000000000" pitchFamily="34" charset="-128"/>
            </a:endParaRP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887D8311-925E-831D-61E3-037F2A3FD3E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92CF480-5B55-4191-819B-A5A332D79C38}" type="slidenum">
              <a:rPr lang="en-US" altLang="ja-JP" smtClean="0"/>
              <a:pPr>
                <a:defRPr/>
              </a:pPr>
              <a:t>18</a:t>
            </a:fld>
            <a:endParaRPr lang="en-US" altLang="ja-JP"/>
          </a:p>
        </p:txBody>
      </p:sp>
      <p:graphicFrame>
        <p:nvGraphicFramePr>
          <p:cNvPr id="8" name="グラフ 7">
            <a:extLst>
              <a:ext uri="{FF2B5EF4-FFF2-40B4-BE49-F238E27FC236}">
                <a16:creationId xmlns:a16="http://schemas.microsoft.com/office/drawing/2014/main" id="{738B2F8A-3CBD-9752-9060-7A56201C64C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67262000"/>
              </p:ext>
            </p:extLst>
          </p:nvPr>
        </p:nvGraphicFramePr>
        <p:xfrm>
          <a:off x="1276199" y="547656"/>
          <a:ext cx="9762571" cy="58216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B2A5114-5128-06F1-7714-4E303CA6123E}"/>
              </a:ext>
            </a:extLst>
          </p:cNvPr>
          <p:cNvSpPr txBox="1"/>
          <p:nvPr/>
        </p:nvSpPr>
        <p:spPr>
          <a:xfrm>
            <a:off x="3746967" y="6101628"/>
            <a:ext cx="48210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b="1" dirty="0">
                <a:latin typeface="+mn-lt"/>
                <a:ea typeface="メイリオ" panose="020B0604030504040204" pitchFamily="50" charset="-128"/>
              </a:rPr>
              <a:t>Elapsed time</a:t>
            </a:r>
            <a:r>
              <a:rPr lang="ja-JP" altLang="en-US" sz="2800" b="1">
                <a:latin typeface="+mn-lt"/>
                <a:ea typeface="メイリオ" panose="020B0604030504040204" pitchFamily="50" charset="-128"/>
              </a:rPr>
              <a:t> </a:t>
            </a:r>
            <a:r>
              <a:rPr lang="en-US" altLang="ja-JP" sz="2800" b="1" dirty="0">
                <a:latin typeface="+mn-lt"/>
                <a:ea typeface="メイリオ" panose="020B0604030504040204" pitchFamily="50" charset="-128"/>
              </a:rPr>
              <a:t>[hour]</a:t>
            </a:r>
            <a:endParaRPr lang="ja-JP" altLang="en-US" sz="2800" b="1" dirty="0">
              <a:latin typeface="+mn-lt"/>
              <a:ea typeface="メイリオ" panose="020B0604030504040204" pitchFamily="50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E25BFD7-D06B-BA05-DD32-91922854C4B8}"/>
              </a:ext>
            </a:extLst>
          </p:cNvPr>
          <p:cNvSpPr txBox="1"/>
          <p:nvPr/>
        </p:nvSpPr>
        <p:spPr>
          <a:xfrm rot="16200000">
            <a:off x="-1379937" y="3253995"/>
            <a:ext cx="429244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800" b="1" dirty="0">
                <a:latin typeface="+mn-lt"/>
                <a:ea typeface="メイリオ" panose="020B0604030504040204" pitchFamily="50" charset="-128"/>
              </a:rPr>
              <a:t>Counting rate [</a:t>
            </a:r>
            <a:r>
              <a:rPr lang="en-US" altLang="ja-JP" sz="2800" b="1" dirty="0" err="1">
                <a:latin typeface="+mn-lt"/>
                <a:ea typeface="メイリオ" panose="020B0604030504040204" pitchFamily="50" charset="-128"/>
              </a:rPr>
              <a:t>cph</a:t>
            </a:r>
            <a:r>
              <a:rPr lang="en-US" altLang="ja-JP" sz="2800" b="1" dirty="0">
                <a:latin typeface="+mn-lt"/>
                <a:ea typeface="メイリオ" panose="020B0604030504040204" pitchFamily="50" charset="-128"/>
              </a:rPr>
              <a:t>]</a:t>
            </a:r>
          </a:p>
          <a:p>
            <a:pPr algn="ctr"/>
            <a:r>
              <a:rPr lang="en-US" altLang="ja-JP" sz="2800" b="1" dirty="0">
                <a:latin typeface="+mn-lt"/>
                <a:ea typeface="メイリオ" panose="020B0604030504040204" pitchFamily="50" charset="-128"/>
              </a:rPr>
              <a:t>(red line)</a:t>
            </a:r>
            <a:endParaRPr lang="ja-JP" altLang="en-US" sz="2800" b="1" dirty="0">
              <a:latin typeface="+mn-lt"/>
              <a:ea typeface="メイリオ" panose="020B0604030504040204" pitchFamily="50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37930FB9-78DB-38D0-B108-7557CB1A3F4E}"/>
              </a:ext>
            </a:extLst>
          </p:cNvPr>
          <p:cNvSpPr txBox="1"/>
          <p:nvPr/>
        </p:nvSpPr>
        <p:spPr>
          <a:xfrm rot="5400000">
            <a:off x="8488450" y="3367318"/>
            <a:ext cx="559724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800" b="1" dirty="0">
                <a:latin typeface="+mn-lt"/>
                <a:ea typeface="メイリオ" panose="020B0604030504040204" pitchFamily="50" charset="-128"/>
              </a:rPr>
              <a:t>Atmospheric pressure [</a:t>
            </a:r>
            <a:r>
              <a:rPr lang="en-US" altLang="ja-JP" sz="2800" b="1" dirty="0" err="1">
                <a:latin typeface="+mn-lt"/>
                <a:ea typeface="メイリオ" panose="020B0604030504040204" pitchFamily="50" charset="-128"/>
              </a:rPr>
              <a:t>hPa</a:t>
            </a:r>
            <a:r>
              <a:rPr lang="en-US" altLang="ja-JP" sz="2800" b="1" dirty="0">
                <a:latin typeface="+mn-lt"/>
                <a:ea typeface="メイリオ" panose="020B0604030504040204" pitchFamily="50" charset="-128"/>
              </a:rPr>
              <a:t>]</a:t>
            </a:r>
          </a:p>
          <a:p>
            <a:pPr algn="ctr"/>
            <a:r>
              <a:rPr lang="en-US" altLang="ja-JP" sz="2800" b="1" dirty="0">
                <a:latin typeface="+mn-lt"/>
                <a:ea typeface="メイリオ" panose="020B0604030504040204" pitchFamily="50" charset="-128"/>
              </a:rPr>
              <a:t> (blue line)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03BD35D9-5F20-8488-F9F1-2456EDF85381}"/>
              </a:ext>
            </a:extLst>
          </p:cNvPr>
          <p:cNvSpPr txBox="1"/>
          <p:nvPr/>
        </p:nvSpPr>
        <p:spPr>
          <a:xfrm>
            <a:off x="197294" y="709398"/>
            <a:ext cx="118240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Wingdings" pitchFamily="2" charset="2"/>
              <a:buChar char="n"/>
            </a:pPr>
            <a:r>
              <a:rPr kumimoji="1" lang="en-US" altLang="ja-JP" sz="3200" b="1" dirty="0">
                <a:solidFill>
                  <a:srgbClr val="0000FF"/>
                </a:solidFill>
                <a:latin typeface="Hiragino Sans W8" panose="020B0400000000000000" pitchFamily="34" charset="-128"/>
                <a:ea typeface="Hiragino Sans W8" panose="020B0400000000000000" pitchFamily="34" charset="-128"/>
              </a:rPr>
              <a:t>Detector stability </a:t>
            </a:r>
            <a:r>
              <a:rPr kumimoji="1" lang="en-US" altLang="ja-JP" b="1" dirty="0">
                <a:solidFill>
                  <a:srgbClr val="FF0000"/>
                </a:solidFill>
                <a:latin typeface="Hiragino Sans W8" panose="020B0400000000000000" pitchFamily="34" charset="-128"/>
                <a:ea typeface="Hiragino Sans W8" panose="020B0400000000000000" pitchFamily="34" charset="-128"/>
              </a:rPr>
              <a:t>–before air pressure correction -</a:t>
            </a:r>
            <a:endParaRPr kumimoji="1" lang="ja-JP" altLang="en-US" sz="3200" b="1">
              <a:solidFill>
                <a:srgbClr val="FF0000"/>
              </a:solidFill>
              <a:latin typeface="Hiragino Sans W8" panose="020B0400000000000000" pitchFamily="34" charset="-128"/>
              <a:ea typeface="Hiragino Sans W8" panose="020B0400000000000000" pitchFamily="34" charset="-128"/>
            </a:endParaRPr>
          </a:p>
        </p:txBody>
      </p:sp>
      <p:graphicFrame>
        <p:nvGraphicFramePr>
          <p:cNvPr id="18" name="グラフ 17">
            <a:extLst>
              <a:ext uri="{FF2B5EF4-FFF2-40B4-BE49-F238E27FC236}">
                <a16:creationId xmlns:a16="http://schemas.microsoft.com/office/drawing/2014/main" id="{EFDF68E4-BAB8-B180-50B7-B74090F7A9A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93032165"/>
              </p:ext>
            </p:extLst>
          </p:nvPr>
        </p:nvGraphicFramePr>
        <p:xfrm>
          <a:off x="1276197" y="547656"/>
          <a:ext cx="9762571" cy="58216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227870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8" grpId="0">
        <p:bldAsOne/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71DEF94-9355-E849-99F8-52CA0BD21D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1583" y="73544"/>
            <a:ext cx="3312369" cy="430213"/>
          </a:xfrm>
        </p:spPr>
        <p:txBody>
          <a:bodyPr/>
          <a:lstStyle/>
          <a:p>
            <a:r>
              <a:rPr kumimoji="1" lang="en-US" altLang="ja-JP" dirty="0">
                <a:latin typeface="Hiragino Kaku Gothic Std W8" panose="020B0800000000000000" pitchFamily="34" charset="-128"/>
                <a:ea typeface="Hiragino Kaku Gothic Std W8" panose="020B0800000000000000" pitchFamily="34" charset="-128"/>
              </a:rPr>
              <a:t>Outline</a:t>
            </a:r>
            <a:endParaRPr kumimoji="1" lang="ja-JP" altLang="en-US">
              <a:latin typeface="Hiragino Kaku Gothic Std W8" panose="020B0800000000000000" pitchFamily="34" charset="-128"/>
              <a:ea typeface="Hiragino Kaku Gothic Std W8" panose="020B0800000000000000" pitchFamily="34" charset="-128"/>
            </a:endParaRP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B0AAE924-A178-5347-9EDB-A4C150A52EF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92CF480-5B55-4191-819B-A5A332D79C38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1F95C71-BD61-D244-8EF1-AFB7D12E155E}"/>
              </a:ext>
            </a:extLst>
          </p:cNvPr>
          <p:cNvSpPr txBox="1"/>
          <p:nvPr/>
        </p:nvSpPr>
        <p:spPr>
          <a:xfrm>
            <a:off x="489731" y="764704"/>
            <a:ext cx="11125237" cy="707886"/>
          </a:xfrm>
          <a:prstGeom prst="rect">
            <a:avLst/>
          </a:prstGeom>
          <a:solidFill>
            <a:srgbClr val="00E600">
              <a:alpha val="50000"/>
            </a:srgbClr>
          </a:solidFill>
        </p:spPr>
        <p:txBody>
          <a:bodyPr wrap="square" rtlCol="0">
            <a:spAutoFit/>
          </a:bodyPr>
          <a:lstStyle/>
          <a:p>
            <a:pPr marL="571500" indent="-571500">
              <a:buFont typeface="Wingdings" pitchFamily="2" charset="2"/>
              <a:buChar char="n"/>
            </a:pPr>
            <a:r>
              <a:rPr kumimoji="1" lang="en-US" altLang="ja-JP" sz="4000" dirty="0">
                <a:solidFill>
                  <a:srgbClr val="0000FF"/>
                </a:solidFill>
                <a:latin typeface="Hiragino Kaku Gothic Std W8" panose="020B0800000000000000" pitchFamily="34" charset="-128"/>
                <a:ea typeface="Hiragino Kaku Gothic Std W8" panose="020B0800000000000000" pitchFamily="34" charset="-128"/>
              </a:rPr>
              <a:t>Introduction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BEE3E85E-DF8D-DB49-8215-D2B2AA3ED4E4}"/>
              </a:ext>
            </a:extLst>
          </p:cNvPr>
          <p:cNvSpPr txBox="1"/>
          <p:nvPr/>
        </p:nvSpPr>
        <p:spPr>
          <a:xfrm>
            <a:off x="489727" y="1700590"/>
            <a:ext cx="11125237" cy="1323439"/>
          </a:xfrm>
          <a:prstGeom prst="rect">
            <a:avLst/>
          </a:prstGeom>
          <a:solidFill>
            <a:srgbClr val="00E600">
              <a:alpha val="40000"/>
            </a:srgbClr>
          </a:solidFill>
        </p:spPr>
        <p:txBody>
          <a:bodyPr wrap="square" rtlCol="0">
            <a:spAutoFit/>
          </a:bodyPr>
          <a:lstStyle/>
          <a:p>
            <a:pPr marL="571500" indent="-571500">
              <a:buFont typeface="Wingdings" pitchFamily="2" charset="2"/>
              <a:buChar char="n"/>
            </a:pPr>
            <a:r>
              <a:rPr kumimoji="1" lang="en-US" altLang="ja-JP" sz="4000" dirty="0">
                <a:solidFill>
                  <a:srgbClr val="0000FF"/>
                </a:solidFill>
                <a:latin typeface="Hiragino Kaku Gothic Std W8" panose="020B0800000000000000" pitchFamily="34" charset="-128"/>
                <a:ea typeface="Hiragino Kaku Gothic Std W8" panose="020B0800000000000000" pitchFamily="34" charset="-128"/>
              </a:rPr>
              <a:t>Features of upgraded portable muography detector</a:t>
            </a:r>
            <a:endParaRPr kumimoji="1" lang="ja-JP" altLang="en-US" sz="3200" b="1">
              <a:latin typeface="Hiragino Kaku Gothic ProN W6" panose="020B0300000000000000" pitchFamily="34" charset="-128"/>
              <a:ea typeface="Hiragino Kaku Gothic ProN W6" panose="020B0300000000000000" pitchFamily="34" charset="-128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7648E48C-A66C-3E4C-9F3D-1B3FDEBA69E4}"/>
              </a:ext>
            </a:extLst>
          </p:cNvPr>
          <p:cNvSpPr txBox="1"/>
          <p:nvPr/>
        </p:nvSpPr>
        <p:spPr>
          <a:xfrm>
            <a:off x="489727" y="3252029"/>
            <a:ext cx="11125237" cy="1323439"/>
          </a:xfrm>
          <a:prstGeom prst="rect">
            <a:avLst/>
          </a:prstGeom>
          <a:solidFill>
            <a:srgbClr val="00E600">
              <a:alpha val="25000"/>
            </a:srgbClr>
          </a:solidFill>
        </p:spPr>
        <p:txBody>
          <a:bodyPr wrap="square" rtlCol="0">
            <a:spAutoFit/>
          </a:bodyPr>
          <a:lstStyle/>
          <a:p>
            <a:pPr marL="571500" indent="-571500">
              <a:buFont typeface="Wingdings" pitchFamily="2" charset="2"/>
              <a:buChar char="n"/>
            </a:pPr>
            <a:r>
              <a:rPr kumimoji="1" lang="en-US" altLang="ja-JP" sz="4000" dirty="0">
                <a:solidFill>
                  <a:srgbClr val="0000FF"/>
                </a:solidFill>
                <a:latin typeface="Hiragino Kaku Gothic Std W8" panose="020B0800000000000000" pitchFamily="34" charset="-128"/>
                <a:ea typeface="Hiragino Kaku Gothic Std W8" panose="020B0800000000000000" pitchFamily="34" charset="-128"/>
              </a:rPr>
              <a:t>Experiments for detector performance test</a:t>
            </a: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900F8E8F-8076-1847-A055-E218513723B7}"/>
              </a:ext>
            </a:extLst>
          </p:cNvPr>
          <p:cNvSpPr txBox="1"/>
          <p:nvPr/>
        </p:nvSpPr>
        <p:spPr>
          <a:xfrm>
            <a:off x="503164" y="5739353"/>
            <a:ext cx="11125237" cy="707886"/>
          </a:xfrm>
          <a:prstGeom prst="rect">
            <a:avLst/>
          </a:prstGeom>
          <a:solidFill>
            <a:srgbClr val="00E600">
              <a:alpha val="10000"/>
            </a:srgbClr>
          </a:solidFill>
        </p:spPr>
        <p:txBody>
          <a:bodyPr wrap="square" rtlCol="0">
            <a:spAutoFit/>
          </a:bodyPr>
          <a:lstStyle/>
          <a:p>
            <a:pPr marL="571500" indent="-571500">
              <a:buFont typeface="Wingdings" pitchFamily="2" charset="2"/>
              <a:buChar char="n"/>
            </a:pPr>
            <a:r>
              <a:rPr kumimoji="1" lang="en-US" altLang="ja-JP" sz="4000" dirty="0">
                <a:solidFill>
                  <a:srgbClr val="0000FF"/>
                </a:solidFill>
                <a:latin typeface="Hiragino Kaku Gothic Std W8" panose="020B0800000000000000" pitchFamily="34" charset="-128"/>
                <a:ea typeface="Hiragino Kaku Gothic Std W8" panose="020B0800000000000000" pitchFamily="34" charset="-128"/>
              </a:rPr>
              <a:t>Summary &amp; prospects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253A236-2C14-0EE8-7F4D-DE8666585F6E}"/>
              </a:ext>
            </a:extLst>
          </p:cNvPr>
          <p:cNvSpPr txBox="1"/>
          <p:nvPr/>
        </p:nvSpPr>
        <p:spPr>
          <a:xfrm>
            <a:off x="503163" y="4803468"/>
            <a:ext cx="11125237" cy="707886"/>
          </a:xfrm>
          <a:prstGeom prst="rect">
            <a:avLst/>
          </a:prstGeom>
          <a:solidFill>
            <a:srgbClr val="00E600">
              <a:alpha val="25000"/>
            </a:srgbClr>
          </a:solidFill>
        </p:spPr>
        <p:txBody>
          <a:bodyPr wrap="square" rtlCol="0">
            <a:spAutoFit/>
          </a:bodyPr>
          <a:lstStyle/>
          <a:p>
            <a:pPr marL="571500" indent="-571500">
              <a:buFont typeface="Wingdings" pitchFamily="2" charset="2"/>
              <a:buChar char="n"/>
            </a:pPr>
            <a:r>
              <a:rPr kumimoji="1" lang="en-US" altLang="ja-JP" sz="4000" dirty="0">
                <a:solidFill>
                  <a:srgbClr val="0000FF"/>
                </a:solidFill>
                <a:latin typeface="Hiragino Kaku Gothic Std W8" panose="020B0800000000000000" pitchFamily="34" charset="-128"/>
                <a:ea typeface="Hiragino Kaku Gothic Std W8" panose="020B0800000000000000" pitchFamily="34" charset="-128"/>
              </a:rPr>
              <a:t>Results and discussion</a:t>
            </a:r>
          </a:p>
        </p:txBody>
      </p:sp>
    </p:spTree>
    <p:extLst>
      <p:ext uri="{BB962C8B-B14F-4D97-AF65-F5344CB8AC3E}">
        <p14:creationId xmlns:p14="http://schemas.microsoft.com/office/powerpoint/2010/main" val="33653743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A4D6A77-1030-28C2-FC1E-9019047B6A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95599" y="43656"/>
            <a:ext cx="8420201" cy="504000"/>
          </a:xfrm>
        </p:spPr>
        <p:txBody>
          <a:bodyPr/>
          <a:lstStyle/>
          <a:p>
            <a:r>
              <a:rPr lang="en-US" altLang="ja-JP" b="1" dirty="0">
                <a:latin typeface="Hiragino Sans W8" panose="020B0400000000000000" pitchFamily="34" charset="-128"/>
                <a:ea typeface="Hiragino Sans W8" panose="020B0400000000000000" pitchFamily="34" charset="-128"/>
              </a:rPr>
              <a:t>Performance test results</a:t>
            </a:r>
            <a:endParaRPr kumimoji="1" lang="ja-JP" altLang="en-US" b="1">
              <a:latin typeface="Hiragino Sans W8" panose="020B0400000000000000" pitchFamily="34" charset="-128"/>
              <a:ea typeface="Hiragino Sans W8" panose="020B0400000000000000" pitchFamily="34" charset="-128"/>
            </a:endParaRP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887D8311-925E-831D-61E3-037F2A3FD3E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92CF480-5B55-4191-819B-A5A332D79C38}" type="slidenum">
              <a:rPr lang="en-US" altLang="ja-JP" smtClean="0"/>
              <a:pPr>
                <a:defRPr/>
              </a:pPr>
              <a:t>19</a:t>
            </a:fld>
            <a:endParaRPr lang="en-US" altLang="ja-JP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B2A5114-5128-06F1-7714-4E303CA6123E}"/>
              </a:ext>
            </a:extLst>
          </p:cNvPr>
          <p:cNvSpPr txBox="1"/>
          <p:nvPr/>
        </p:nvSpPr>
        <p:spPr>
          <a:xfrm>
            <a:off x="3746967" y="6101628"/>
            <a:ext cx="48210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b="1" dirty="0">
                <a:latin typeface="+mn-lt"/>
                <a:ea typeface="メイリオ" panose="020B0604030504040204" pitchFamily="50" charset="-128"/>
              </a:rPr>
              <a:t>Elapsed time</a:t>
            </a:r>
            <a:r>
              <a:rPr lang="ja-JP" altLang="en-US" sz="2800" b="1">
                <a:latin typeface="+mn-lt"/>
                <a:ea typeface="メイリオ" panose="020B0604030504040204" pitchFamily="50" charset="-128"/>
              </a:rPr>
              <a:t> </a:t>
            </a:r>
            <a:r>
              <a:rPr lang="en-US" altLang="ja-JP" sz="2800" b="1" dirty="0">
                <a:latin typeface="+mn-lt"/>
                <a:ea typeface="メイリオ" panose="020B0604030504040204" pitchFamily="50" charset="-128"/>
              </a:rPr>
              <a:t>[hour]</a:t>
            </a:r>
            <a:endParaRPr lang="ja-JP" altLang="en-US" sz="2800" b="1" dirty="0">
              <a:latin typeface="+mn-lt"/>
              <a:ea typeface="メイリオ" panose="020B0604030504040204" pitchFamily="50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E25BFD7-D06B-BA05-DD32-91922854C4B8}"/>
              </a:ext>
            </a:extLst>
          </p:cNvPr>
          <p:cNvSpPr txBox="1"/>
          <p:nvPr/>
        </p:nvSpPr>
        <p:spPr>
          <a:xfrm rot="16200000">
            <a:off x="-1379937" y="3202159"/>
            <a:ext cx="429244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800" b="1" dirty="0">
                <a:latin typeface="+mn-lt"/>
                <a:ea typeface="メイリオ" panose="020B0604030504040204" pitchFamily="50" charset="-128"/>
              </a:rPr>
              <a:t>Counting rate [</a:t>
            </a:r>
            <a:r>
              <a:rPr lang="en-US" altLang="ja-JP" sz="2800" b="1" dirty="0" err="1">
                <a:latin typeface="+mn-lt"/>
                <a:ea typeface="メイリオ" panose="020B0604030504040204" pitchFamily="50" charset="-128"/>
              </a:rPr>
              <a:t>cph</a:t>
            </a:r>
            <a:r>
              <a:rPr lang="en-US" altLang="ja-JP" sz="2800" b="1" dirty="0">
                <a:latin typeface="+mn-lt"/>
                <a:ea typeface="メイリオ" panose="020B0604030504040204" pitchFamily="50" charset="-128"/>
              </a:rPr>
              <a:t>]</a:t>
            </a:r>
          </a:p>
          <a:p>
            <a:pPr algn="ctr"/>
            <a:r>
              <a:rPr lang="en-US" altLang="ja-JP" sz="2800" b="1" dirty="0">
                <a:latin typeface="+mn-lt"/>
                <a:ea typeface="メイリオ" panose="020B0604030504040204" pitchFamily="50" charset="-128"/>
              </a:rPr>
              <a:t>(red line)</a:t>
            </a:r>
            <a:endParaRPr lang="ja-JP" altLang="en-US" sz="2800" b="1" dirty="0">
              <a:latin typeface="+mn-lt"/>
              <a:ea typeface="メイリオ" panose="020B0604030504040204" pitchFamily="50" charset="-128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03BD35D9-5F20-8488-F9F1-2456EDF85381}"/>
              </a:ext>
            </a:extLst>
          </p:cNvPr>
          <p:cNvSpPr txBox="1"/>
          <p:nvPr/>
        </p:nvSpPr>
        <p:spPr>
          <a:xfrm>
            <a:off x="197294" y="709398"/>
            <a:ext cx="118240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Wingdings" pitchFamily="2" charset="2"/>
              <a:buChar char="n"/>
            </a:pPr>
            <a:r>
              <a:rPr kumimoji="1" lang="en-US" altLang="ja-JP" sz="3200" b="1" dirty="0">
                <a:solidFill>
                  <a:srgbClr val="0000FF"/>
                </a:solidFill>
                <a:latin typeface="Hiragino Sans W8" panose="020B0400000000000000" pitchFamily="34" charset="-128"/>
                <a:ea typeface="Hiragino Sans W8" panose="020B0400000000000000" pitchFamily="34" charset="-128"/>
              </a:rPr>
              <a:t>Detector stability </a:t>
            </a:r>
            <a:r>
              <a:rPr kumimoji="1" lang="en-US" altLang="ja-JP" b="1" dirty="0">
                <a:solidFill>
                  <a:srgbClr val="FF0000"/>
                </a:solidFill>
                <a:latin typeface="Hiragino Sans W8" panose="020B0400000000000000" pitchFamily="34" charset="-128"/>
                <a:ea typeface="Hiragino Sans W8" panose="020B0400000000000000" pitchFamily="34" charset="-128"/>
              </a:rPr>
              <a:t>–after air pressure correction -</a:t>
            </a:r>
            <a:endParaRPr kumimoji="1" lang="ja-JP" altLang="en-US" sz="3200" b="1">
              <a:solidFill>
                <a:srgbClr val="FF0000"/>
              </a:solidFill>
              <a:latin typeface="Hiragino Sans W8" panose="020B0400000000000000" pitchFamily="34" charset="-128"/>
              <a:ea typeface="Hiragino Sans W8" panose="020B0400000000000000" pitchFamily="34" charset="-128"/>
            </a:endParaRPr>
          </a:p>
        </p:txBody>
      </p:sp>
      <p:graphicFrame>
        <p:nvGraphicFramePr>
          <p:cNvPr id="5" name="グラフ 4">
            <a:extLst>
              <a:ext uri="{FF2B5EF4-FFF2-40B4-BE49-F238E27FC236}">
                <a16:creationId xmlns:a16="http://schemas.microsoft.com/office/drawing/2014/main" id="{88530090-7D15-DD99-190F-159F93496BB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65097774"/>
              </p:ext>
            </p:extLst>
          </p:nvPr>
        </p:nvGraphicFramePr>
        <p:xfrm>
          <a:off x="983432" y="1612679"/>
          <a:ext cx="9217023" cy="50566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F81A69A4-EC16-16C5-4018-4CF982183B11}"/>
              </a:ext>
            </a:extLst>
          </p:cNvPr>
          <p:cNvSpPr txBox="1"/>
          <p:nvPr/>
        </p:nvSpPr>
        <p:spPr>
          <a:xfrm>
            <a:off x="5447928" y="4497996"/>
            <a:ext cx="4123245" cy="107721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b="1" dirty="0">
                <a:solidFill>
                  <a:srgbClr val="00B300"/>
                </a:solidFill>
              </a:rPr>
              <a:t>Negative correlation</a:t>
            </a:r>
          </a:p>
          <a:p>
            <a:pPr algn="ctr"/>
            <a:r>
              <a:rPr kumimoji="1" lang="en-US" altLang="ja-JP" sz="3200" b="1" dirty="0">
                <a:solidFill>
                  <a:srgbClr val="00B300"/>
                </a:solidFill>
              </a:rPr>
              <a:t>-18.7 </a:t>
            </a:r>
            <a:r>
              <a:rPr kumimoji="1" lang="en-US" altLang="ja-JP" sz="3200" b="1" dirty="0" err="1">
                <a:solidFill>
                  <a:srgbClr val="00B300"/>
                </a:solidFill>
              </a:rPr>
              <a:t>cph</a:t>
            </a:r>
            <a:r>
              <a:rPr kumimoji="1" lang="en-US" altLang="ja-JP" sz="3200" b="1" dirty="0">
                <a:solidFill>
                  <a:srgbClr val="00B300"/>
                </a:solidFill>
              </a:rPr>
              <a:t>/</a:t>
            </a:r>
            <a:r>
              <a:rPr kumimoji="1" lang="en-US" altLang="ja-JP" sz="3200" b="1" dirty="0" err="1">
                <a:solidFill>
                  <a:srgbClr val="00B300"/>
                </a:solidFill>
              </a:rPr>
              <a:t>hPa</a:t>
            </a:r>
            <a:endParaRPr kumimoji="1" lang="ja-JP" altLang="en-US" sz="3200" b="1" dirty="0">
              <a:solidFill>
                <a:srgbClr val="00B300"/>
              </a:solidFill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7F1A79D8-9FD7-2217-3934-C4BE561618AF}"/>
              </a:ext>
            </a:extLst>
          </p:cNvPr>
          <p:cNvSpPr txBox="1"/>
          <p:nvPr/>
        </p:nvSpPr>
        <p:spPr>
          <a:xfrm>
            <a:off x="7655097" y="6148602"/>
            <a:ext cx="4373313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200" b="1">
                <a:solidFill>
                  <a:srgbClr val="FF0000"/>
                </a:solidFill>
              </a:rPr>
              <a:t>→　</a:t>
            </a:r>
            <a:r>
              <a:rPr kumimoji="1" lang="en-US" altLang="ja-JP" sz="3200" b="1" dirty="0">
                <a:solidFill>
                  <a:srgbClr val="FF0000"/>
                </a:solidFill>
              </a:rPr>
              <a:t>Sufficiently stable</a:t>
            </a:r>
            <a:endParaRPr kumimoji="1" lang="ja-JP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04950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A4D6A77-1030-28C2-FC1E-9019047B6A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95599" y="43656"/>
            <a:ext cx="8420201" cy="504000"/>
          </a:xfrm>
        </p:spPr>
        <p:txBody>
          <a:bodyPr/>
          <a:lstStyle/>
          <a:p>
            <a:r>
              <a:rPr lang="en-US" altLang="ja-JP" b="1" dirty="0">
                <a:latin typeface="Hiragino Sans W8" panose="020B0400000000000000" pitchFamily="34" charset="-128"/>
                <a:ea typeface="Hiragino Sans W8" panose="020B0400000000000000" pitchFamily="34" charset="-128"/>
              </a:rPr>
              <a:t>Performance test results</a:t>
            </a:r>
            <a:endParaRPr kumimoji="1" lang="ja-JP" altLang="en-US" b="1">
              <a:latin typeface="Hiragino Sans W8" panose="020B0400000000000000" pitchFamily="34" charset="-128"/>
              <a:ea typeface="Hiragino Sans W8" panose="020B0400000000000000" pitchFamily="34" charset="-128"/>
            </a:endParaRP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887D8311-925E-831D-61E3-037F2A3FD3E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92CF480-5B55-4191-819B-A5A332D79C38}" type="slidenum">
              <a:rPr lang="en-US" altLang="ja-JP" smtClean="0"/>
              <a:pPr>
                <a:defRPr/>
              </a:pPr>
              <a:t>20</a:t>
            </a:fld>
            <a:endParaRPr lang="en-US" altLang="ja-JP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B2A5114-5128-06F1-7714-4E303CA6123E}"/>
              </a:ext>
            </a:extLst>
          </p:cNvPr>
          <p:cNvSpPr txBox="1"/>
          <p:nvPr/>
        </p:nvSpPr>
        <p:spPr>
          <a:xfrm>
            <a:off x="3746967" y="6101628"/>
            <a:ext cx="48210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b="1" dirty="0">
                <a:latin typeface="+mn-lt"/>
                <a:ea typeface="メイリオ" panose="020B0604030504040204" pitchFamily="50" charset="-128"/>
              </a:rPr>
              <a:t>Elapsed time</a:t>
            </a:r>
            <a:r>
              <a:rPr lang="ja-JP" altLang="en-US" sz="2800" b="1">
                <a:latin typeface="+mn-lt"/>
                <a:ea typeface="メイリオ" panose="020B0604030504040204" pitchFamily="50" charset="-128"/>
              </a:rPr>
              <a:t> </a:t>
            </a:r>
            <a:r>
              <a:rPr lang="en-US" altLang="ja-JP" sz="2800" b="1" dirty="0">
                <a:latin typeface="+mn-lt"/>
                <a:ea typeface="メイリオ" panose="020B0604030504040204" pitchFamily="50" charset="-128"/>
              </a:rPr>
              <a:t>[hour]</a:t>
            </a:r>
            <a:endParaRPr lang="ja-JP" altLang="en-US" sz="2800" b="1" dirty="0">
              <a:latin typeface="+mn-lt"/>
              <a:ea typeface="メイリオ" panose="020B0604030504040204" pitchFamily="50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E25BFD7-D06B-BA05-DD32-91922854C4B8}"/>
              </a:ext>
            </a:extLst>
          </p:cNvPr>
          <p:cNvSpPr txBox="1"/>
          <p:nvPr/>
        </p:nvSpPr>
        <p:spPr>
          <a:xfrm rot="16200000">
            <a:off x="-1379937" y="3202159"/>
            <a:ext cx="429244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800" b="1" dirty="0">
                <a:latin typeface="+mn-lt"/>
                <a:ea typeface="メイリオ" panose="020B0604030504040204" pitchFamily="50" charset="-128"/>
              </a:rPr>
              <a:t>Counting rate [</a:t>
            </a:r>
            <a:r>
              <a:rPr lang="en-US" altLang="ja-JP" sz="2800" b="1" dirty="0" err="1">
                <a:latin typeface="+mn-lt"/>
                <a:ea typeface="メイリオ" panose="020B0604030504040204" pitchFamily="50" charset="-128"/>
              </a:rPr>
              <a:t>cph</a:t>
            </a:r>
            <a:r>
              <a:rPr lang="en-US" altLang="ja-JP" sz="2800" b="1" dirty="0">
                <a:latin typeface="+mn-lt"/>
                <a:ea typeface="メイリオ" panose="020B0604030504040204" pitchFamily="50" charset="-128"/>
              </a:rPr>
              <a:t>]</a:t>
            </a:r>
          </a:p>
          <a:p>
            <a:pPr algn="ctr"/>
            <a:r>
              <a:rPr lang="en-US" altLang="ja-JP" sz="2800" b="1" dirty="0">
                <a:latin typeface="+mn-lt"/>
                <a:ea typeface="メイリオ" panose="020B0604030504040204" pitchFamily="50" charset="-128"/>
              </a:rPr>
              <a:t>(red line)</a:t>
            </a:r>
            <a:endParaRPr lang="ja-JP" altLang="en-US" sz="2800" b="1" dirty="0">
              <a:latin typeface="+mn-lt"/>
              <a:ea typeface="メイリオ" panose="020B0604030504040204" pitchFamily="50" charset="-128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03BD35D9-5F20-8488-F9F1-2456EDF85381}"/>
              </a:ext>
            </a:extLst>
          </p:cNvPr>
          <p:cNvSpPr txBox="1"/>
          <p:nvPr/>
        </p:nvSpPr>
        <p:spPr>
          <a:xfrm>
            <a:off x="197294" y="709398"/>
            <a:ext cx="118240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Wingdings" pitchFamily="2" charset="2"/>
              <a:buChar char="n"/>
            </a:pPr>
            <a:r>
              <a:rPr kumimoji="1" lang="en-US" altLang="ja-JP" sz="3200" b="1" dirty="0">
                <a:solidFill>
                  <a:srgbClr val="0000FF"/>
                </a:solidFill>
                <a:latin typeface="Hiragino Sans W8" panose="020B0400000000000000" pitchFamily="34" charset="-128"/>
                <a:ea typeface="Hiragino Sans W8" panose="020B0400000000000000" pitchFamily="34" charset="-128"/>
              </a:rPr>
              <a:t>Detector stability </a:t>
            </a:r>
            <a:r>
              <a:rPr kumimoji="1" lang="en-US" altLang="ja-JP" b="1" dirty="0">
                <a:solidFill>
                  <a:srgbClr val="FF0000"/>
                </a:solidFill>
                <a:latin typeface="Hiragino Sans W8" panose="020B0400000000000000" pitchFamily="34" charset="-128"/>
                <a:ea typeface="Hiragino Sans W8" panose="020B0400000000000000" pitchFamily="34" charset="-128"/>
              </a:rPr>
              <a:t>–after air pressure correction -</a:t>
            </a:r>
            <a:endParaRPr kumimoji="1" lang="ja-JP" altLang="en-US" sz="3200" b="1">
              <a:solidFill>
                <a:srgbClr val="FF0000"/>
              </a:solidFill>
              <a:latin typeface="Hiragino Sans W8" panose="020B0400000000000000" pitchFamily="34" charset="-128"/>
              <a:ea typeface="Hiragino Sans W8" panose="020B0400000000000000" pitchFamily="34" charset="-128"/>
            </a:endParaRPr>
          </a:p>
        </p:txBody>
      </p:sp>
      <p:graphicFrame>
        <p:nvGraphicFramePr>
          <p:cNvPr id="5" name="グラフ 4">
            <a:extLst>
              <a:ext uri="{FF2B5EF4-FFF2-40B4-BE49-F238E27FC236}">
                <a16:creationId xmlns:a16="http://schemas.microsoft.com/office/drawing/2014/main" id="{88530090-7D15-DD99-190F-159F93496BB7}"/>
              </a:ext>
            </a:extLst>
          </p:cNvPr>
          <p:cNvGraphicFramePr>
            <a:graphicFrameLocks/>
          </p:cNvGraphicFramePr>
          <p:nvPr/>
        </p:nvGraphicFramePr>
        <p:xfrm>
          <a:off x="983432" y="1612679"/>
          <a:ext cx="9217023" cy="50566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F81A69A4-EC16-16C5-4018-4CF982183B11}"/>
              </a:ext>
            </a:extLst>
          </p:cNvPr>
          <p:cNvSpPr txBox="1"/>
          <p:nvPr/>
        </p:nvSpPr>
        <p:spPr>
          <a:xfrm>
            <a:off x="5447928" y="4497996"/>
            <a:ext cx="4123245" cy="107721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b="1" dirty="0">
                <a:solidFill>
                  <a:srgbClr val="00B300"/>
                </a:solidFill>
              </a:rPr>
              <a:t>Negative correlation</a:t>
            </a:r>
          </a:p>
          <a:p>
            <a:pPr algn="ctr"/>
            <a:r>
              <a:rPr kumimoji="1" lang="en-US" altLang="ja-JP" sz="3200" b="1" dirty="0">
                <a:solidFill>
                  <a:srgbClr val="00B300"/>
                </a:solidFill>
              </a:rPr>
              <a:t>-18.7 </a:t>
            </a:r>
            <a:r>
              <a:rPr kumimoji="1" lang="en-US" altLang="ja-JP" sz="3200" b="1" dirty="0" err="1">
                <a:solidFill>
                  <a:srgbClr val="00B300"/>
                </a:solidFill>
              </a:rPr>
              <a:t>cph</a:t>
            </a:r>
            <a:r>
              <a:rPr kumimoji="1" lang="en-US" altLang="ja-JP" sz="3200" b="1" dirty="0">
                <a:solidFill>
                  <a:srgbClr val="00B300"/>
                </a:solidFill>
              </a:rPr>
              <a:t>/</a:t>
            </a:r>
            <a:r>
              <a:rPr kumimoji="1" lang="en-US" altLang="ja-JP" sz="3200" b="1" dirty="0" err="1">
                <a:solidFill>
                  <a:srgbClr val="00B300"/>
                </a:solidFill>
              </a:rPr>
              <a:t>hPa</a:t>
            </a:r>
            <a:endParaRPr kumimoji="1" lang="ja-JP" altLang="en-US" sz="3200" b="1" dirty="0">
              <a:solidFill>
                <a:srgbClr val="00B300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F1E8130-BA9E-C931-A6A6-0CE47AF96784}"/>
              </a:ext>
            </a:extLst>
          </p:cNvPr>
          <p:cNvSpPr txBox="1"/>
          <p:nvPr/>
        </p:nvSpPr>
        <p:spPr>
          <a:xfrm>
            <a:off x="289232" y="4665639"/>
            <a:ext cx="11613536" cy="2062103"/>
          </a:xfrm>
          <a:prstGeom prst="rect">
            <a:avLst/>
          </a:prstGeom>
          <a:solidFill>
            <a:schemeClr val="bg1"/>
          </a:solidFill>
          <a:ln w="508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3200" dirty="0"/>
              <a:t>We expected 20,000 </a:t>
            </a:r>
            <a:r>
              <a:rPr kumimoji="1" lang="en-US" altLang="ja-JP" sz="3200" dirty="0" err="1"/>
              <a:t>cph</a:t>
            </a:r>
            <a:r>
              <a:rPr kumimoji="1" lang="en-US" altLang="ja-JP" sz="3200" dirty="0"/>
              <a:t> by the larger sensitive area. But photon lost between PSF and light guide and attenuation by longer PSF decreased 20% of photons. </a:t>
            </a:r>
          </a:p>
          <a:p>
            <a:pPr algn="r"/>
            <a:r>
              <a:rPr kumimoji="1" lang="en-US" altLang="ja-JP" sz="3200" dirty="0">
                <a:solidFill>
                  <a:srgbClr val="FF0000"/>
                </a:solidFill>
              </a:rPr>
              <a:t>   </a:t>
            </a:r>
            <a:r>
              <a:rPr kumimoji="1" lang="ja-JP" altLang="en-US" sz="3200">
                <a:solidFill>
                  <a:srgbClr val="FF0000"/>
                </a:solidFill>
              </a:rPr>
              <a:t>→</a:t>
            </a:r>
            <a:r>
              <a:rPr kumimoji="1" lang="en-US" altLang="ja-JP" sz="3200" dirty="0">
                <a:solidFill>
                  <a:srgbClr val="FF0000"/>
                </a:solidFill>
              </a:rPr>
              <a:t> But 4 times faster compared with prototype.</a:t>
            </a:r>
            <a:endParaRPr kumimoji="1" lang="ja-JP" altLang="en-US" sz="3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18545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71DEF94-9355-E849-99F8-52CA0BD21D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1583" y="73544"/>
            <a:ext cx="7920881" cy="475136"/>
          </a:xfrm>
        </p:spPr>
        <p:txBody>
          <a:bodyPr/>
          <a:lstStyle/>
          <a:p>
            <a:r>
              <a:rPr kumimoji="1" lang="en-US" altLang="ja-JP" dirty="0">
                <a:latin typeface="Hiragino Kaku Gothic Std W8" panose="020B0800000000000000" pitchFamily="34" charset="-128"/>
                <a:ea typeface="Hiragino Kaku Gothic Std W8" panose="020B0800000000000000" pitchFamily="34" charset="-128"/>
              </a:rPr>
              <a:t>Performance test results</a:t>
            </a:r>
            <a:endParaRPr kumimoji="1" lang="ja-JP" altLang="en-US">
              <a:latin typeface="Hiragino Kaku Gothic Std W8" panose="020B0800000000000000" pitchFamily="34" charset="-128"/>
              <a:ea typeface="Hiragino Kaku Gothic Std W8" panose="020B0800000000000000" pitchFamily="34" charset="-128"/>
            </a:endParaRP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B0AAE924-A178-5347-9EDB-A4C150A52EF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92CF480-5B55-4191-819B-A5A332D79C38}" type="slidenum">
              <a:rPr lang="en-US" altLang="ja-JP" smtClean="0"/>
              <a:pPr>
                <a:defRPr/>
              </a:pPr>
              <a:t>21</a:t>
            </a:fld>
            <a:endParaRPr lang="en-US" altLang="ja-JP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1E6C75F5-384A-F026-E1A8-C39F7F74570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399" t="27133" r="34292" b="28676"/>
          <a:stretch/>
        </p:blipFill>
        <p:spPr>
          <a:xfrm>
            <a:off x="747055" y="1287725"/>
            <a:ext cx="3778576" cy="3768618"/>
          </a:xfrm>
          <a:prstGeom prst="rect">
            <a:avLst/>
          </a:prstGeom>
        </p:spPr>
      </p:pic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803BD48A-017B-563E-50A0-B3689366314E}"/>
              </a:ext>
            </a:extLst>
          </p:cNvPr>
          <p:cNvSpPr txBox="1"/>
          <p:nvPr/>
        </p:nvSpPr>
        <p:spPr>
          <a:xfrm>
            <a:off x="947834" y="723327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dirty="0"/>
              <a:t>実験結果</a:t>
            </a: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67E4C4AF-9A5A-9005-42CC-BE18CFDBF8B7}"/>
              </a:ext>
            </a:extLst>
          </p:cNvPr>
          <p:cNvSpPr txBox="1"/>
          <p:nvPr/>
        </p:nvSpPr>
        <p:spPr>
          <a:xfrm>
            <a:off x="180102" y="607855"/>
            <a:ext cx="3178973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17813" indent="-2817813"/>
            <a:r>
              <a:rPr kumimoji="1" lang="en-US" altLang="ja-JP" sz="3600" b="1" dirty="0">
                <a:solidFill>
                  <a:srgbClr val="FF0000"/>
                </a:solidFill>
              </a:rPr>
              <a:t>Experiment 1</a:t>
            </a:r>
            <a:endParaRPr kumimoji="1" lang="en-US" altLang="ja-JP" sz="3600" dirty="0"/>
          </a:p>
        </p:txBody>
      </p:sp>
      <p:pic>
        <p:nvPicPr>
          <p:cNvPr id="27" name="図 26">
            <a:extLst>
              <a:ext uri="{FF2B5EF4-FFF2-40B4-BE49-F238E27FC236}">
                <a16:creationId xmlns:a16="http://schemas.microsoft.com/office/drawing/2014/main" id="{D5478115-C2F7-AF2A-3ECD-65F3143E273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6578" t="6385" r="4703"/>
          <a:stretch/>
        </p:blipFill>
        <p:spPr>
          <a:xfrm>
            <a:off x="5124628" y="858004"/>
            <a:ext cx="501172" cy="3875740"/>
          </a:xfrm>
          <a:prstGeom prst="rect">
            <a:avLst/>
          </a:prstGeom>
        </p:spPr>
      </p:pic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70BE059A-30BF-7445-8D4A-8AC92C90F19A}"/>
              </a:ext>
            </a:extLst>
          </p:cNvPr>
          <p:cNvSpPr txBox="1"/>
          <p:nvPr/>
        </p:nvSpPr>
        <p:spPr>
          <a:xfrm>
            <a:off x="3416098" y="4565268"/>
            <a:ext cx="2324567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/>
              <a:t>←</a:t>
            </a:r>
            <a:r>
              <a:rPr kumimoji="1" lang="en-US" altLang="ja-JP" dirty="0"/>
              <a:t>zenith angle</a:t>
            </a:r>
            <a:endParaRPr kumimoji="1" lang="ja-JP" altLang="en-US"/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648E11B-C9BB-D20F-468A-1F4F7D3407FB}"/>
              </a:ext>
            </a:extLst>
          </p:cNvPr>
          <p:cNvSpPr txBox="1"/>
          <p:nvPr/>
        </p:nvSpPr>
        <p:spPr>
          <a:xfrm>
            <a:off x="394523" y="3902747"/>
            <a:ext cx="1948640" cy="83099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kumimoji="1" lang="en-US" altLang="ja-JP" b="1" dirty="0">
                <a:solidFill>
                  <a:srgbClr val="0000FF"/>
                </a:solidFill>
                <a:effectLst>
                  <a:glow rad="88900">
                    <a:schemeClr val="bg1"/>
                  </a:glow>
                </a:effectLst>
              </a:rPr>
              <a:t>Lead block position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7BE7F14D-8372-5CAB-5F4E-56FC6AE66C7C}"/>
              </a:ext>
            </a:extLst>
          </p:cNvPr>
          <p:cNvSpPr txBox="1"/>
          <p:nvPr/>
        </p:nvSpPr>
        <p:spPr>
          <a:xfrm rot="5400000">
            <a:off x="4021501" y="2486846"/>
            <a:ext cx="3301654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/>
              <a:t>absorption ratio [%]</a:t>
            </a:r>
            <a:endParaRPr kumimoji="1" lang="ja-JP" altLang="en-US"/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C0ABC34E-A330-9DA9-25E4-39A6783016D3}"/>
              </a:ext>
            </a:extLst>
          </p:cNvPr>
          <p:cNvSpPr txBox="1"/>
          <p:nvPr/>
        </p:nvSpPr>
        <p:spPr>
          <a:xfrm>
            <a:off x="5867904" y="623769"/>
            <a:ext cx="3178973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17813" indent="-2817813"/>
            <a:r>
              <a:rPr kumimoji="1" lang="en-US" altLang="ja-JP" sz="3600" b="1" dirty="0">
                <a:solidFill>
                  <a:srgbClr val="FF0000"/>
                </a:solidFill>
              </a:rPr>
              <a:t>Experiment 2</a:t>
            </a:r>
            <a:endParaRPr kumimoji="1" lang="en-US" altLang="ja-JP" sz="3600" dirty="0"/>
          </a:p>
        </p:txBody>
      </p:sp>
      <p:pic>
        <p:nvPicPr>
          <p:cNvPr id="34" name="図 33">
            <a:extLst>
              <a:ext uri="{FF2B5EF4-FFF2-40B4-BE49-F238E27FC236}">
                <a16:creationId xmlns:a16="http://schemas.microsoft.com/office/drawing/2014/main" id="{A58C43DE-2E19-746D-0FDA-537998A0545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3065" t="25371" r="36255" b="26407"/>
          <a:stretch/>
        </p:blipFill>
        <p:spPr>
          <a:xfrm>
            <a:off x="6426770" y="1280616"/>
            <a:ext cx="3775795" cy="3785316"/>
          </a:xfrm>
          <a:prstGeom prst="rect">
            <a:avLst/>
          </a:prstGeom>
        </p:spPr>
      </p:pic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BF1A7F3F-B5A1-4FB7-8881-C47758059A53}"/>
              </a:ext>
            </a:extLst>
          </p:cNvPr>
          <p:cNvSpPr txBox="1"/>
          <p:nvPr/>
        </p:nvSpPr>
        <p:spPr>
          <a:xfrm>
            <a:off x="5650753" y="3893049"/>
            <a:ext cx="1948640" cy="83099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kumimoji="1" lang="en-US" altLang="ja-JP" b="1" dirty="0">
                <a:solidFill>
                  <a:srgbClr val="0000FF"/>
                </a:solidFill>
                <a:effectLst>
                  <a:glow rad="88900">
                    <a:schemeClr val="bg1"/>
                  </a:glow>
                </a:effectLst>
              </a:rPr>
              <a:t>Lead block position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6EEBC8C2-5099-36DD-1680-0498A0A65022}"/>
              </a:ext>
            </a:extLst>
          </p:cNvPr>
          <p:cNvSpPr txBox="1"/>
          <p:nvPr/>
        </p:nvSpPr>
        <p:spPr>
          <a:xfrm>
            <a:off x="6064602" y="5013176"/>
            <a:ext cx="5739072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solidFill>
                  <a:srgbClr val="FF0000"/>
                </a:solidFill>
                <a:effectLst>
                  <a:glow rad="88900">
                    <a:schemeClr val="bg1"/>
                  </a:glow>
                </a:effectLst>
              </a:rPr>
              <a:t>Absorption</a:t>
            </a:r>
            <a:r>
              <a:rPr kumimoji="1" lang="ja-JP" altLang="en-US" b="1">
                <a:solidFill>
                  <a:srgbClr val="FF0000"/>
                </a:solidFill>
                <a:effectLst>
                  <a:glow rad="88900">
                    <a:schemeClr val="bg1"/>
                  </a:glow>
                </a:effectLst>
              </a:rPr>
              <a:t> </a:t>
            </a:r>
            <a:r>
              <a:rPr kumimoji="1" lang="en-US" altLang="ja-JP" b="1" dirty="0">
                <a:solidFill>
                  <a:srgbClr val="FF0000"/>
                </a:solidFill>
                <a:effectLst>
                  <a:glow rad="88900">
                    <a:schemeClr val="bg1"/>
                  </a:glow>
                </a:effectLst>
              </a:rPr>
              <a:t>by lead block 4.4 ±</a:t>
            </a:r>
            <a:r>
              <a:rPr lang="ja-JP" altLang="en-US" b="1" dirty="0">
                <a:solidFill>
                  <a:srgbClr val="FF0000"/>
                </a:solidFill>
                <a:effectLst>
                  <a:glow rad="88900">
                    <a:schemeClr val="bg1"/>
                  </a:glow>
                </a:effectLst>
              </a:rPr>
              <a:t> </a:t>
            </a:r>
            <a:r>
              <a:rPr lang="en-US" altLang="ja-JP" b="1" dirty="0">
                <a:solidFill>
                  <a:srgbClr val="FF0000"/>
                </a:solidFill>
                <a:effectLst>
                  <a:glow rad="88900">
                    <a:schemeClr val="bg1"/>
                  </a:glow>
                </a:effectLst>
              </a:rPr>
              <a:t>0.8%</a:t>
            </a:r>
            <a:endParaRPr kumimoji="1" lang="ja-JP" altLang="en-US" b="1" dirty="0">
              <a:solidFill>
                <a:srgbClr val="FF0000"/>
              </a:solidFill>
              <a:effectLst>
                <a:glow rad="88900">
                  <a:schemeClr val="bg1"/>
                </a:glow>
              </a:effectLst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10F5BDE1-C2F7-20F8-73BA-143A11389741}"/>
              </a:ext>
            </a:extLst>
          </p:cNvPr>
          <p:cNvSpPr txBox="1"/>
          <p:nvPr/>
        </p:nvSpPr>
        <p:spPr>
          <a:xfrm>
            <a:off x="8179714" y="5361713"/>
            <a:ext cx="34163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solidFill>
                  <a:srgbClr val="0000FF"/>
                </a:solidFill>
                <a:effectLst>
                  <a:glow rad="88900">
                    <a:schemeClr val="bg1"/>
                  </a:glow>
                </a:effectLst>
              </a:rPr>
              <a:t>simulation</a:t>
            </a:r>
            <a:r>
              <a:rPr kumimoji="1" lang="ja-JP" altLang="en-US" b="1">
                <a:solidFill>
                  <a:srgbClr val="0000FF"/>
                </a:solidFill>
                <a:effectLst>
                  <a:glow rad="88900">
                    <a:schemeClr val="bg1"/>
                  </a:glow>
                </a:effectLst>
              </a:rPr>
              <a:t> </a:t>
            </a:r>
            <a:r>
              <a:rPr kumimoji="1" lang="en-US" altLang="ja-JP" b="1" dirty="0">
                <a:solidFill>
                  <a:srgbClr val="0000FF"/>
                </a:solidFill>
                <a:effectLst>
                  <a:glow rad="88900">
                    <a:schemeClr val="bg1"/>
                  </a:glow>
                </a:effectLst>
              </a:rPr>
              <a:t>5.3 ±</a:t>
            </a:r>
            <a:r>
              <a:rPr lang="ja-JP" altLang="en-US" b="1">
                <a:solidFill>
                  <a:srgbClr val="0000FF"/>
                </a:solidFill>
                <a:effectLst>
                  <a:glow rad="88900">
                    <a:schemeClr val="bg1"/>
                  </a:glow>
                </a:effectLst>
              </a:rPr>
              <a:t> </a:t>
            </a:r>
            <a:r>
              <a:rPr lang="en-US" altLang="ja-JP" b="1" dirty="0">
                <a:solidFill>
                  <a:srgbClr val="0000FF"/>
                </a:solidFill>
                <a:effectLst>
                  <a:glow rad="88900">
                    <a:schemeClr val="bg1"/>
                  </a:glow>
                </a:effectLst>
              </a:rPr>
              <a:t>0.5%</a:t>
            </a:r>
            <a:endParaRPr kumimoji="1" lang="ja-JP" altLang="en-US" b="1" dirty="0">
              <a:solidFill>
                <a:srgbClr val="0000FF"/>
              </a:solidFill>
              <a:effectLst>
                <a:glow rad="88900">
                  <a:schemeClr val="bg1"/>
                </a:glow>
              </a:effectLst>
            </a:endParaRPr>
          </a:p>
        </p:txBody>
      </p:sp>
      <p:pic>
        <p:nvPicPr>
          <p:cNvPr id="39" name="図 38">
            <a:extLst>
              <a:ext uri="{FF2B5EF4-FFF2-40B4-BE49-F238E27FC236}">
                <a16:creationId xmlns:a16="http://schemas.microsoft.com/office/drawing/2014/main" id="{5A34E1BD-02F6-BADB-1E5B-46EE811B7CD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2469" t="7347" r="9183" b="2424"/>
          <a:stretch/>
        </p:blipFill>
        <p:spPr>
          <a:xfrm>
            <a:off x="11146319" y="905328"/>
            <a:ext cx="470066" cy="4296673"/>
          </a:xfrm>
          <a:prstGeom prst="rect">
            <a:avLst/>
          </a:prstGeom>
        </p:spPr>
      </p:pic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52AD82E9-A32B-DAB5-1D73-2D1A93CEB099}"/>
              </a:ext>
            </a:extLst>
          </p:cNvPr>
          <p:cNvSpPr txBox="1"/>
          <p:nvPr/>
        </p:nvSpPr>
        <p:spPr>
          <a:xfrm rot="5400000">
            <a:off x="10134793" y="2938289"/>
            <a:ext cx="3301654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/>
              <a:t>absorption ratio [%]</a:t>
            </a:r>
            <a:endParaRPr kumimoji="1" lang="ja-JP" altLang="en-US"/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BC90E374-504D-E233-8CBD-FCA52A9D7791}"/>
              </a:ext>
            </a:extLst>
          </p:cNvPr>
          <p:cNvSpPr txBox="1"/>
          <p:nvPr/>
        </p:nvSpPr>
        <p:spPr>
          <a:xfrm>
            <a:off x="340261" y="5910371"/>
            <a:ext cx="11511477" cy="830997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/>
          <a:p>
            <a:r>
              <a:rPr kumimoji="1" lang="en-US" altLang="ja-JP" b="1" dirty="0">
                <a:solidFill>
                  <a:srgbClr val="FF0000"/>
                </a:solidFill>
                <a:latin typeface="Hiragino Sans W6" panose="020B0400000000000000" pitchFamily="34" charset="-128"/>
                <a:ea typeface="Hiragino Sans W6" panose="020B0400000000000000" pitchFamily="34" charset="-128"/>
              </a:rPr>
              <a:t>Lead blocks were observed within single pixel, ~8 </a:t>
            </a:r>
            <a:r>
              <a:rPr kumimoji="1" lang="en-US" altLang="ja-JP" b="1" dirty="0" err="1">
                <a:solidFill>
                  <a:srgbClr val="FF0000"/>
                </a:solidFill>
                <a:latin typeface="Hiragino Sans W6" panose="020B0400000000000000" pitchFamily="34" charset="-128"/>
                <a:ea typeface="Hiragino Sans W6" panose="020B0400000000000000" pitchFamily="34" charset="-128"/>
              </a:rPr>
              <a:t>mrad</a:t>
            </a:r>
            <a:r>
              <a:rPr kumimoji="1" lang="en-US" altLang="ja-JP" b="1" dirty="0">
                <a:solidFill>
                  <a:srgbClr val="FF0000"/>
                </a:solidFill>
                <a:latin typeface="Hiragino Sans W6" panose="020B0400000000000000" pitchFamily="34" charset="-128"/>
                <a:ea typeface="Hiragino Sans W6" panose="020B0400000000000000" pitchFamily="34" charset="-128"/>
              </a:rPr>
              <a:t> </a:t>
            </a:r>
          </a:p>
          <a:p>
            <a:r>
              <a:rPr kumimoji="1" lang="en-US" altLang="ja-JP" b="1" dirty="0">
                <a:solidFill>
                  <a:srgbClr val="FF0000"/>
                </a:solidFill>
                <a:latin typeface="Hiragino Sans W6" panose="020B0400000000000000" pitchFamily="34" charset="-128"/>
                <a:ea typeface="Hiragino Sans W6" panose="020B0400000000000000" pitchFamily="34" charset="-128"/>
              </a:rPr>
              <a:t>with expected absorption ratio, i.e. density.</a:t>
            </a:r>
            <a:endParaRPr kumimoji="1" lang="ja-JP" altLang="en-US" b="1">
              <a:solidFill>
                <a:srgbClr val="FF0000"/>
              </a:solidFill>
              <a:latin typeface="Hiragino Sans W6" panose="020B0400000000000000" pitchFamily="34" charset="-128"/>
              <a:ea typeface="Hiragino Sans W6" panose="020B0400000000000000" pitchFamily="34" charset="-128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9C3543D5-2DFD-D086-7733-B8F850FD023B}"/>
              </a:ext>
            </a:extLst>
          </p:cNvPr>
          <p:cNvSpPr txBox="1"/>
          <p:nvPr/>
        </p:nvSpPr>
        <p:spPr>
          <a:xfrm>
            <a:off x="43310" y="5028122"/>
            <a:ext cx="5551520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solidFill>
                  <a:srgbClr val="FF0000"/>
                </a:solidFill>
                <a:effectLst>
                  <a:glow rad="88900">
                    <a:schemeClr val="bg1"/>
                  </a:glow>
                </a:effectLst>
              </a:rPr>
              <a:t>Absorption</a:t>
            </a:r>
            <a:r>
              <a:rPr kumimoji="1" lang="ja-JP" altLang="en-US" b="1">
                <a:solidFill>
                  <a:srgbClr val="FF0000"/>
                </a:solidFill>
                <a:effectLst>
                  <a:glow rad="88900">
                    <a:schemeClr val="bg1"/>
                  </a:glow>
                </a:effectLst>
              </a:rPr>
              <a:t> </a:t>
            </a:r>
            <a:r>
              <a:rPr kumimoji="1" lang="en-US" altLang="ja-JP" b="1" dirty="0">
                <a:solidFill>
                  <a:srgbClr val="FF0000"/>
                </a:solidFill>
                <a:effectLst>
                  <a:glow rad="88900">
                    <a:schemeClr val="bg1"/>
                  </a:glow>
                </a:effectLst>
              </a:rPr>
              <a:t>by lead block 5.8 ±</a:t>
            </a:r>
            <a:r>
              <a:rPr lang="ja-JP" altLang="en-US" b="1" dirty="0">
                <a:solidFill>
                  <a:srgbClr val="FF0000"/>
                </a:solidFill>
                <a:effectLst>
                  <a:glow rad="88900">
                    <a:schemeClr val="bg1"/>
                  </a:glow>
                </a:effectLst>
              </a:rPr>
              <a:t> </a:t>
            </a:r>
            <a:r>
              <a:rPr lang="en-US" altLang="ja-JP" b="1" dirty="0">
                <a:solidFill>
                  <a:srgbClr val="FF0000"/>
                </a:solidFill>
                <a:effectLst>
                  <a:glow rad="88900">
                    <a:schemeClr val="bg1"/>
                  </a:glow>
                </a:effectLst>
              </a:rPr>
              <a:t>0.8%</a:t>
            </a:r>
            <a:endParaRPr kumimoji="1" lang="ja-JP" altLang="en-US" b="1" dirty="0">
              <a:solidFill>
                <a:srgbClr val="FF0000"/>
              </a:solidFill>
              <a:effectLst>
                <a:glow rad="88900">
                  <a:schemeClr val="bg1"/>
                </a:glow>
              </a:effectLst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9EB0213A-4949-C22A-CF36-70127A2A81BB}"/>
              </a:ext>
            </a:extLst>
          </p:cNvPr>
          <p:cNvSpPr txBox="1"/>
          <p:nvPr/>
        </p:nvSpPr>
        <p:spPr>
          <a:xfrm>
            <a:off x="2158422" y="5361713"/>
            <a:ext cx="34163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solidFill>
                  <a:srgbClr val="0000FF"/>
                </a:solidFill>
                <a:effectLst>
                  <a:glow rad="88900">
                    <a:schemeClr val="bg1"/>
                  </a:glow>
                </a:effectLst>
              </a:rPr>
              <a:t>simulation</a:t>
            </a:r>
            <a:r>
              <a:rPr kumimoji="1" lang="ja-JP" altLang="en-US" b="1">
                <a:solidFill>
                  <a:srgbClr val="0000FF"/>
                </a:solidFill>
                <a:effectLst>
                  <a:glow rad="88900">
                    <a:schemeClr val="bg1"/>
                  </a:glow>
                </a:effectLst>
              </a:rPr>
              <a:t> </a:t>
            </a:r>
            <a:r>
              <a:rPr lang="en-US" altLang="ja-JP" b="1" dirty="0">
                <a:solidFill>
                  <a:srgbClr val="0000FF"/>
                </a:solidFill>
                <a:effectLst>
                  <a:glow rad="88900">
                    <a:schemeClr val="bg1"/>
                  </a:glow>
                </a:effectLst>
              </a:rPr>
              <a:t>6</a:t>
            </a:r>
            <a:r>
              <a:rPr kumimoji="1" lang="en-US" altLang="ja-JP" b="1" dirty="0">
                <a:solidFill>
                  <a:srgbClr val="0000FF"/>
                </a:solidFill>
                <a:effectLst>
                  <a:glow rad="88900">
                    <a:schemeClr val="bg1"/>
                  </a:glow>
                </a:effectLst>
              </a:rPr>
              <a:t>.6 ±</a:t>
            </a:r>
            <a:r>
              <a:rPr lang="ja-JP" altLang="en-US" b="1" dirty="0">
                <a:solidFill>
                  <a:srgbClr val="0000FF"/>
                </a:solidFill>
                <a:effectLst>
                  <a:glow rad="88900">
                    <a:schemeClr val="bg1"/>
                  </a:glow>
                </a:effectLst>
              </a:rPr>
              <a:t> </a:t>
            </a:r>
            <a:r>
              <a:rPr lang="en-US" altLang="ja-JP" b="1" dirty="0">
                <a:solidFill>
                  <a:srgbClr val="0000FF"/>
                </a:solidFill>
                <a:effectLst>
                  <a:glow rad="88900">
                    <a:schemeClr val="bg1"/>
                  </a:glow>
                </a:effectLst>
              </a:rPr>
              <a:t>0.4%</a:t>
            </a:r>
            <a:endParaRPr kumimoji="1" lang="ja-JP" altLang="en-US" b="1" dirty="0">
              <a:solidFill>
                <a:srgbClr val="0000FF"/>
              </a:solidFill>
              <a:effectLst>
                <a:glow rad="88900">
                  <a:schemeClr val="bg1"/>
                </a:glow>
              </a:effectLst>
            </a:endParaRP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90B1C9E9-3D7F-B829-1900-537B852B3CB0}"/>
              </a:ext>
            </a:extLst>
          </p:cNvPr>
          <p:cNvSpPr/>
          <p:nvPr/>
        </p:nvSpPr>
        <p:spPr bwMode="auto">
          <a:xfrm>
            <a:off x="43310" y="5777763"/>
            <a:ext cx="11973143" cy="1051467"/>
          </a:xfrm>
          <a:prstGeom prst="rect">
            <a:avLst/>
          </a:prstGeom>
          <a:noFill/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8" name="テキスト ボックス 47">
                <a:extLst>
                  <a:ext uri="{FF2B5EF4-FFF2-40B4-BE49-F238E27FC236}">
                    <a16:creationId xmlns:a16="http://schemas.microsoft.com/office/drawing/2014/main" id="{65D5FDA2-EF11-DD8C-9B51-0EFC9E37E426}"/>
                  </a:ext>
                </a:extLst>
              </p:cNvPr>
              <p:cNvSpPr txBox="1"/>
              <p:nvPr/>
            </p:nvSpPr>
            <p:spPr>
              <a:xfrm rot="2700000">
                <a:off x="2312113" y="2359665"/>
                <a:ext cx="2050765" cy="48769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prstTxWarp prst="textPlain">
                  <a:avLst/>
                </a:prstTxWarp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1600" b="0" i="1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𝜎</m:t>
                      </m:r>
                      <m:r>
                        <a:rPr kumimoji="1" lang="en-US" altLang="ja-JP" sz="1600" b="0" i="1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=±1 %</m:t>
                      </m:r>
                    </m:oMath>
                  </m:oMathPara>
                </a14:m>
                <a:endParaRPr kumimoji="1" lang="ja-JP" altLang="en-US" sz="160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48" name="テキスト ボックス 47">
                <a:extLst>
                  <a:ext uri="{FF2B5EF4-FFF2-40B4-BE49-F238E27FC236}">
                    <a16:creationId xmlns:a16="http://schemas.microsoft.com/office/drawing/2014/main" id="{65D5FDA2-EF11-DD8C-9B51-0EFC9E37E4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700000">
                <a:off x="2312113" y="2359665"/>
                <a:ext cx="2050765" cy="48769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0" name="テキスト ボックス 49">
                <a:extLst>
                  <a:ext uri="{FF2B5EF4-FFF2-40B4-BE49-F238E27FC236}">
                    <a16:creationId xmlns:a16="http://schemas.microsoft.com/office/drawing/2014/main" id="{1D44891E-A93F-EA7C-FBAD-D5B3D51C189F}"/>
                  </a:ext>
                </a:extLst>
              </p:cNvPr>
              <p:cNvSpPr txBox="1"/>
              <p:nvPr/>
            </p:nvSpPr>
            <p:spPr>
              <a:xfrm rot="2700000">
                <a:off x="3103179" y="1511638"/>
                <a:ext cx="2050765" cy="48769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prstTxWarp prst="textPlain">
                  <a:avLst/>
                </a:prstTxWarp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1600" b="0" i="1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𝜎</m:t>
                      </m:r>
                      <m:r>
                        <a:rPr kumimoji="1" lang="en-US" altLang="ja-JP" sz="1600" b="0" i="1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=±2 %</m:t>
                      </m:r>
                    </m:oMath>
                  </m:oMathPara>
                </a14:m>
                <a:endParaRPr kumimoji="1" lang="ja-JP" altLang="en-US" sz="160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50" name="テキスト ボックス 49">
                <a:extLst>
                  <a:ext uri="{FF2B5EF4-FFF2-40B4-BE49-F238E27FC236}">
                    <a16:creationId xmlns:a16="http://schemas.microsoft.com/office/drawing/2014/main" id="{1D44891E-A93F-EA7C-FBAD-D5B3D51C18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700000">
                <a:off x="3103179" y="1511638"/>
                <a:ext cx="2050765" cy="48769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1" name="テキスト ボックス 50">
                <a:extLst>
                  <a:ext uri="{FF2B5EF4-FFF2-40B4-BE49-F238E27FC236}">
                    <a16:creationId xmlns:a16="http://schemas.microsoft.com/office/drawing/2014/main" id="{FAC7C4B0-65FE-B07A-B97E-A3DF61AB1A1C}"/>
                  </a:ext>
                </a:extLst>
              </p:cNvPr>
              <p:cNvSpPr txBox="1"/>
              <p:nvPr/>
            </p:nvSpPr>
            <p:spPr>
              <a:xfrm rot="2700000">
                <a:off x="7995871" y="2206390"/>
                <a:ext cx="2050765" cy="48769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prstTxWarp prst="textPlain">
                  <a:avLst/>
                </a:prstTxWarp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1600" b="0" i="1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𝜎</m:t>
                      </m:r>
                      <m:r>
                        <a:rPr kumimoji="1" lang="en-US" altLang="ja-JP" sz="1600" b="0" i="1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=±1 %</m:t>
                      </m:r>
                    </m:oMath>
                  </m:oMathPara>
                </a14:m>
                <a:endParaRPr kumimoji="1" lang="ja-JP" altLang="en-US" sz="160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51" name="テキスト ボックス 50">
                <a:extLst>
                  <a:ext uri="{FF2B5EF4-FFF2-40B4-BE49-F238E27FC236}">
                    <a16:creationId xmlns:a16="http://schemas.microsoft.com/office/drawing/2014/main" id="{FAC7C4B0-65FE-B07A-B97E-A3DF61AB1A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700000">
                <a:off x="7995871" y="2206390"/>
                <a:ext cx="2050765" cy="48769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2" name="テキスト ボックス 51">
                <a:extLst>
                  <a:ext uri="{FF2B5EF4-FFF2-40B4-BE49-F238E27FC236}">
                    <a16:creationId xmlns:a16="http://schemas.microsoft.com/office/drawing/2014/main" id="{C89F46BC-6E3C-4CE4-EB14-25A4919DD384}"/>
                  </a:ext>
                </a:extLst>
              </p:cNvPr>
              <p:cNvSpPr txBox="1"/>
              <p:nvPr/>
            </p:nvSpPr>
            <p:spPr>
              <a:xfrm rot="2700000">
                <a:off x="8581965" y="1721904"/>
                <a:ext cx="2050765" cy="48769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prstTxWarp prst="textPlain">
                  <a:avLst/>
                </a:prstTxWarp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1600" b="0" i="1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𝜎</m:t>
                      </m:r>
                      <m:r>
                        <a:rPr kumimoji="1" lang="en-US" altLang="ja-JP" sz="1600" b="0" i="1" dirty="0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=±2 %</m:t>
                      </m:r>
                    </m:oMath>
                  </m:oMathPara>
                </a14:m>
                <a:endParaRPr kumimoji="1" lang="ja-JP" altLang="en-US" sz="160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52" name="テキスト ボックス 51">
                <a:extLst>
                  <a:ext uri="{FF2B5EF4-FFF2-40B4-BE49-F238E27FC236}">
                    <a16:creationId xmlns:a16="http://schemas.microsoft.com/office/drawing/2014/main" id="{C89F46BC-6E3C-4CE4-EB14-25A4919DD3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700000">
                <a:off x="8581965" y="1721904"/>
                <a:ext cx="2050765" cy="487693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932648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C50DC05A-AA3C-B4E8-5A83-46B86FB42B34}"/>
              </a:ext>
            </a:extLst>
          </p:cNvPr>
          <p:cNvSpPr txBox="1"/>
          <p:nvPr/>
        </p:nvSpPr>
        <p:spPr>
          <a:xfrm>
            <a:off x="489731" y="764704"/>
            <a:ext cx="11125237" cy="707886"/>
          </a:xfrm>
          <a:prstGeom prst="rect">
            <a:avLst/>
          </a:prstGeom>
          <a:solidFill>
            <a:srgbClr val="00E600">
              <a:alpha val="50000"/>
            </a:srgbClr>
          </a:solidFill>
        </p:spPr>
        <p:txBody>
          <a:bodyPr wrap="square" rtlCol="0">
            <a:spAutoFit/>
          </a:bodyPr>
          <a:lstStyle/>
          <a:p>
            <a:pPr marL="571500" indent="-571500">
              <a:buFont typeface="Wingdings" pitchFamily="2" charset="2"/>
              <a:buChar char="n"/>
            </a:pPr>
            <a:r>
              <a:rPr kumimoji="1" lang="en-US" altLang="ja-JP" sz="4000" dirty="0">
                <a:solidFill>
                  <a:srgbClr val="0000FF"/>
                </a:solidFill>
                <a:latin typeface="Hiragino Kaku Gothic Std W8" panose="020B0800000000000000" pitchFamily="34" charset="-128"/>
                <a:ea typeface="Hiragino Kaku Gothic Std W8" panose="020B0800000000000000" pitchFamily="34" charset="-128"/>
              </a:rPr>
              <a:t>Introduction</a:t>
            </a: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D71DEF94-9355-E849-99F8-52CA0BD21D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1583" y="73544"/>
            <a:ext cx="3312369" cy="430213"/>
          </a:xfrm>
        </p:spPr>
        <p:txBody>
          <a:bodyPr/>
          <a:lstStyle/>
          <a:p>
            <a:r>
              <a:rPr kumimoji="1" lang="en-US" altLang="ja-JP" dirty="0">
                <a:latin typeface="Hiragino Kaku Gothic Std W8" panose="020B0800000000000000" pitchFamily="34" charset="-128"/>
                <a:ea typeface="Hiragino Kaku Gothic Std W8" panose="020B0800000000000000" pitchFamily="34" charset="-128"/>
              </a:rPr>
              <a:t>Outline</a:t>
            </a:r>
            <a:endParaRPr kumimoji="1" lang="ja-JP" altLang="en-US">
              <a:latin typeface="Hiragino Kaku Gothic Std W8" panose="020B0800000000000000" pitchFamily="34" charset="-128"/>
              <a:ea typeface="Hiragino Kaku Gothic Std W8" panose="020B0800000000000000" pitchFamily="34" charset="-128"/>
            </a:endParaRP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B0AAE924-A178-5347-9EDB-A4C150A52EF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92CF480-5B55-4191-819B-A5A332D79C38}" type="slidenum">
              <a:rPr lang="en-US" altLang="ja-JP" smtClean="0"/>
              <a:pPr>
                <a:defRPr/>
              </a:pPr>
              <a:t>22</a:t>
            </a:fld>
            <a:endParaRPr lang="en-US" altLang="ja-JP"/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BEE3E85E-DF8D-DB49-8215-D2B2AA3ED4E4}"/>
              </a:ext>
            </a:extLst>
          </p:cNvPr>
          <p:cNvSpPr txBox="1"/>
          <p:nvPr/>
        </p:nvSpPr>
        <p:spPr>
          <a:xfrm>
            <a:off x="489727" y="1700590"/>
            <a:ext cx="11125237" cy="1323439"/>
          </a:xfrm>
          <a:prstGeom prst="rect">
            <a:avLst/>
          </a:prstGeom>
          <a:solidFill>
            <a:srgbClr val="00E600">
              <a:alpha val="40000"/>
            </a:srgbClr>
          </a:solidFill>
        </p:spPr>
        <p:txBody>
          <a:bodyPr wrap="square" rtlCol="0">
            <a:spAutoFit/>
          </a:bodyPr>
          <a:lstStyle/>
          <a:p>
            <a:pPr marL="571500" indent="-571500">
              <a:buFont typeface="Wingdings" pitchFamily="2" charset="2"/>
              <a:buChar char="n"/>
            </a:pPr>
            <a:r>
              <a:rPr kumimoji="1" lang="en-US" altLang="ja-JP" sz="4000" dirty="0">
                <a:solidFill>
                  <a:srgbClr val="0000FF"/>
                </a:solidFill>
                <a:latin typeface="Hiragino Kaku Gothic Std W8" panose="020B0800000000000000" pitchFamily="34" charset="-128"/>
                <a:ea typeface="Hiragino Kaku Gothic Std W8" panose="020B0800000000000000" pitchFamily="34" charset="-128"/>
              </a:rPr>
              <a:t>Features of upgraded portable muography detector</a:t>
            </a:r>
            <a:endParaRPr kumimoji="1" lang="ja-JP" altLang="en-US" sz="3200" b="1">
              <a:latin typeface="Hiragino Kaku Gothic ProN W6" panose="020B0300000000000000" pitchFamily="34" charset="-128"/>
              <a:ea typeface="Hiragino Kaku Gothic ProN W6" panose="020B0300000000000000" pitchFamily="34" charset="-128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7648E48C-A66C-3E4C-9F3D-1B3FDEBA69E4}"/>
              </a:ext>
            </a:extLst>
          </p:cNvPr>
          <p:cNvSpPr txBox="1"/>
          <p:nvPr/>
        </p:nvSpPr>
        <p:spPr>
          <a:xfrm>
            <a:off x="489727" y="3252029"/>
            <a:ext cx="11125237" cy="1323439"/>
          </a:xfrm>
          <a:prstGeom prst="rect">
            <a:avLst/>
          </a:prstGeom>
          <a:solidFill>
            <a:srgbClr val="00E600">
              <a:alpha val="25000"/>
            </a:srgbClr>
          </a:solidFill>
        </p:spPr>
        <p:txBody>
          <a:bodyPr wrap="square" rtlCol="0">
            <a:spAutoFit/>
          </a:bodyPr>
          <a:lstStyle/>
          <a:p>
            <a:pPr marL="571500" indent="-571500">
              <a:buFont typeface="Wingdings" pitchFamily="2" charset="2"/>
              <a:buChar char="n"/>
            </a:pPr>
            <a:r>
              <a:rPr kumimoji="1" lang="en-US" altLang="ja-JP" sz="4000" dirty="0">
                <a:solidFill>
                  <a:srgbClr val="0000FF"/>
                </a:solidFill>
                <a:latin typeface="Hiragino Kaku Gothic Std W8" panose="020B0800000000000000" pitchFamily="34" charset="-128"/>
                <a:ea typeface="Hiragino Kaku Gothic Std W8" panose="020B0800000000000000" pitchFamily="34" charset="-128"/>
              </a:rPr>
              <a:t>Experiments for detector performance test</a:t>
            </a: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900F8E8F-8076-1847-A055-E218513723B7}"/>
              </a:ext>
            </a:extLst>
          </p:cNvPr>
          <p:cNvSpPr txBox="1"/>
          <p:nvPr/>
        </p:nvSpPr>
        <p:spPr>
          <a:xfrm>
            <a:off x="503164" y="5739353"/>
            <a:ext cx="11125237" cy="707886"/>
          </a:xfrm>
          <a:prstGeom prst="rect">
            <a:avLst/>
          </a:prstGeom>
          <a:solidFill>
            <a:srgbClr val="00E600">
              <a:alpha val="10000"/>
            </a:srgbClr>
          </a:solidFill>
        </p:spPr>
        <p:txBody>
          <a:bodyPr wrap="square" rtlCol="0">
            <a:spAutoFit/>
          </a:bodyPr>
          <a:lstStyle/>
          <a:p>
            <a:pPr marL="571500" indent="-571500">
              <a:buFont typeface="Wingdings" pitchFamily="2" charset="2"/>
              <a:buChar char="n"/>
            </a:pPr>
            <a:r>
              <a:rPr kumimoji="1" lang="en-US" altLang="ja-JP" sz="4000" dirty="0">
                <a:solidFill>
                  <a:srgbClr val="0000FF"/>
                </a:solidFill>
                <a:latin typeface="Hiragino Kaku Gothic Std W8" panose="020B0800000000000000" pitchFamily="34" charset="-128"/>
                <a:ea typeface="Hiragino Kaku Gothic Std W8" panose="020B0800000000000000" pitchFamily="34" charset="-128"/>
              </a:rPr>
              <a:t>Summary &amp; prospects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253A236-2C14-0EE8-7F4D-DE8666585F6E}"/>
              </a:ext>
            </a:extLst>
          </p:cNvPr>
          <p:cNvSpPr txBox="1"/>
          <p:nvPr/>
        </p:nvSpPr>
        <p:spPr>
          <a:xfrm>
            <a:off x="503163" y="4803468"/>
            <a:ext cx="11125237" cy="707886"/>
          </a:xfrm>
          <a:prstGeom prst="rect">
            <a:avLst/>
          </a:prstGeom>
          <a:solidFill>
            <a:srgbClr val="00E600">
              <a:alpha val="25000"/>
            </a:srgbClr>
          </a:solidFill>
        </p:spPr>
        <p:txBody>
          <a:bodyPr wrap="square" rtlCol="0">
            <a:spAutoFit/>
          </a:bodyPr>
          <a:lstStyle/>
          <a:p>
            <a:pPr marL="571500" indent="-571500">
              <a:buFont typeface="Wingdings" pitchFamily="2" charset="2"/>
              <a:buChar char="n"/>
            </a:pPr>
            <a:r>
              <a:rPr kumimoji="1" lang="en-US" altLang="ja-JP" sz="4000" dirty="0">
                <a:solidFill>
                  <a:srgbClr val="0000FF"/>
                </a:solidFill>
                <a:latin typeface="Hiragino Kaku Gothic Std W8" panose="020B0800000000000000" pitchFamily="34" charset="-128"/>
                <a:ea typeface="Hiragino Kaku Gothic Std W8" panose="020B0800000000000000" pitchFamily="34" charset="-128"/>
              </a:rPr>
              <a:t>Results and discussion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EC5C356B-B81E-579D-8052-81BC07471322}"/>
              </a:ext>
            </a:extLst>
          </p:cNvPr>
          <p:cNvSpPr/>
          <p:nvPr/>
        </p:nvSpPr>
        <p:spPr bwMode="auto">
          <a:xfrm>
            <a:off x="476291" y="774158"/>
            <a:ext cx="11138673" cy="4737196"/>
          </a:xfrm>
          <a:prstGeom prst="rect">
            <a:avLst/>
          </a:prstGeom>
          <a:solidFill>
            <a:schemeClr val="tx1">
              <a:alpha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3354176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71DEF94-9355-E849-99F8-52CA0BD21D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1583" y="73544"/>
            <a:ext cx="7920881" cy="475136"/>
          </a:xfrm>
        </p:spPr>
        <p:txBody>
          <a:bodyPr/>
          <a:lstStyle/>
          <a:p>
            <a:r>
              <a:rPr kumimoji="1" lang="en-US" altLang="ja-JP" dirty="0">
                <a:latin typeface="Hiragino Kaku Gothic Std W8" panose="020B0800000000000000" pitchFamily="34" charset="-128"/>
                <a:ea typeface="Hiragino Kaku Gothic Std W8" panose="020B0800000000000000" pitchFamily="34" charset="-128"/>
              </a:rPr>
              <a:t>Summary and prospects</a:t>
            </a:r>
            <a:endParaRPr kumimoji="1" lang="ja-JP" altLang="en-US">
              <a:latin typeface="Hiragino Kaku Gothic Std W8" panose="020B0800000000000000" pitchFamily="34" charset="-128"/>
              <a:ea typeface="Hiragino Kaku Gothic Std W8" panose="020B0800000000000000" pitchFamily="34" charset="-128"/>
            </a:endParaRP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B0AAE924-A178-5347-9EDB-A4C150A52EF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92CF480-5B55-4191-819B-A5A332D79C38}" type="slidenum">
              <a:rPr lang="en-US" altLang="ja-JP" smtClean="0"/>
              <a:pPr>
                <a:defRPr/>
              </a:pPr>
              <a:t>23</a:t>
            </a:fld>
            <a:endParaRPr lang="en-US" altLang="ja-JP"/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6D949D2A-EB26-F89A-608B-35F8A9C96E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344" y="1340768"/>
            <a:ext cx="2626361" cy="2687960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74F21F2-4AE7-4581-AF16-6794BD059650}"/>
              </a:ext>
            </a:extLst>
          </p:cNvPr>
          <p:cNvSpPr txBox="1"/>
          <p:nvPr/>
        </p:nvSpPr>
        <p:spPr>
          <a:xfrm>
            <a:off x="3384376" y="1253587"/>
            <a:ext cx="861628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Wingdings" pitchFamily="2" charset="2"/>
              <a:buChar char="l"/>
            </a:pPr>
            <a:r>
              <a:rPr kumimoji="1" lang="en-US" altLang="ja-JP" sz="3600" dirty="0"/>
              <a:t>4 times faster stable counting rate by larger sensitive area</a:t>
            </a:r>
          </a:p>
          <a:p>
            <a:pPr marL="571500" indent="-571500">
              <a:buFont typeface="Wingdings" pitchFamily="2" charset="2"/>
              <a:buChar char="l"/>
            </a:pPr>
            <a:r>
              <a:rPr kumimoji="1" lang="en-US" altLang="ja-JP" sz="3600" dirty="0"/>
              <a:t>8 </a:t>
            </a:r>
            <a:r>
              <a:rPr kumimoji="1" lang="en-US" altLang="ja-JP" sz="3600" dirty="0" err="1"/>
              <a:t>mrad</a:t>
            </a:r>
            <a:r>
              <a:rPr kumimoji="1" lang="en-US" altLang="ja-JP" sz="3600" dirty="0"/>
              <a:t> angular resolution</a:t>
            </a:r>
          </a:p>
          <a:p>
            <a:pPr marL="571500" indent="-571500">
              <a:buFont typeface="Wingdings" pitchFamily="2" charset="2"/>
              <a:buChar char="l"/>
            </a:pPr>
            <a:r>
              <a:rPr kumimoji="1" lang="en-US" altLang="ja-JP" sz="3600" dirty="0"/>
              <a:t>5% absorption can be detected with less than 20% of statistical uncertainty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B84A3ADC-E413-F212-E42C-A75155EACA5C}"/>
              </a:ext>
            </a:extLst>
          </p:cNvPr>
          <p:cNvSpPr txBox="1"/>
          <p:nvPr/>
        </p:nvSpPr>
        <p:spPr>
          <a:xfrm>
            <a:off x="191344" y="676413"/>
            <a:ext cx="11593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Wingdings" pitchFamily="2" charset="2"/>
              <a:buChar char="n"/>
            </a:pPr>
            <a:r>
              <a:rPr kumimoji="1" lang="en-US" altLang="ja-JP" sz="3600" b="1" dirty="0">
                <a:solidFill>
                  <a:srgbClr val="0000FF"/>
                </a:solidFill>
                <a:latin typeface="Hiragino Sans W8" panose="020B0400000000000000" pitchFamily="34" charset="-128"/>
                <a:ea typeface="Hiragino Sans W8" panose="020B0400000000000000" pitchFamily="34" charset="-128"/>
              </a:rPr>
              <a:t>Summary: </a:t>
            </a:r>
            <a:r>
              <a:rPr kumimoji="1" lang="en-US" altLang="ja-JP" sz="3600" b="1" dirty="0">
                <a:solidFill>
                  <a:srgbClr val="0000FF"/>
                </a:solidFill>
              </a:rPr>
              <a:t>Our 2</a:t>
            </a:r>
            <a:r>
              <a:rPr kumimoji="1" lang="en-US" altLang="ja-JP" sz="3600" b="1" baseline="30000" dirty="0">
                <a:solidFill>
                  <a:srgbClr val="0000FF"/>
                </a:solidFill>
              </a:rPr>
              <a:t>nd</a:t>
            </a:r>
            <a:r>
              <a:rPr kumimoji="1" lang="en-US" altLang="ja-JP" sz="3600" b="1" dirty="0">
                <a:solidFill>
                  <a:srgbClr val="0000FF"/>
                </a:solidFill>
              </a:rPr>
              <a:t> detector was fabricated.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F1F9D022-2D6F-8B7A-E5A8-38892A86CCD4}"/>
              </a:ext>
            </a:extLst>
          </p:cNvPr>
          <p:cNvSpPr txBox="1"/>
          <p:nvPr/>
        </p:nvSpPr>
        <p:spPr>
          <a:xfrm>
            <a:off x="-24680" y="3861048"/>
            <a:ext cx="11593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Wingdings" pitchFamily="2" charset="2"/>
              <a:buChar char="n"/>
            </a:pPr>
            <a:r>
              <a:rPr kumimoji="1" lang="en-US" altLang="ja-JP" sz="3600" b="1" dirty="0">
                <a:solidFill>
                  <a:srgbClr val="0000FF"/>
                </a:solidFill>
                <a:latin typeface="Hiragino Sans W8" panose="020B0400000000000000" pitchFamily="34" charset="-128"/>
                <a:ea typeface="Hiragino Sans W8" panose="020B0400000000000000" pitchFamily="34" charset="-128"/>
              </a:rPr>
              <a:t>Prospects</a:t>
            </a:r>
            <a:endParaRPr kumimoji="1" lang="en-US" altLang="ja-JP" sz="3600" b="1" dirty="0">
              <a:solidFill>
                <a:srgbClr val="0000FF"/>
              </a:solidFill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E1443CC9-5353-5F91-C094-A526D0225488}"/>
              </a:ext>
            </a:extLst>
          </p:cNvPr>
          <p:cNvSpPr txBox="1"/>
          <p:nvPr/>
        </p:nvSpPr>
        <p:spPr>
          <a:xfrm>
            <a:off x="212056" y="4507379"/>
            <a:ext cx="119799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Wingdings" pitchFamily="2" charset="2"/>
              <a:buChar char="l"/>
            </a:pPr>
            <a:r>
              <a:rPr kumimoji="1" lang="en-US" altLang="ja-JP" sz="3600" dirty="0"/>
              <a:t>Test survey of underground during drilling tunnel.</a:t>
            </a:r>
          </a:p>
          <a:p>
            <a:pPr marL="571500" indent="-571500">
              <a:buFont typeface="Wingdings" pitchFamily="2" charset="2"/>
              <a:buChar char="l"/>
            </a:pPr>
            <a:r>
              <a:rPr kumimoji="1" lang="en-US" altLang="ja-JP" sz="3600" dirty="0"/>
              <a:t>Scattering muography by combination with prototype.</a:t>
            </a:r>
          </a:p>
          <a:p>
            <a:pPr marL="571500" indent="-571500">
              <a:buFont typeface="Wingdings" pitchFamily="2" charset="2"/>
              <a:buChar char="l"/>
            </a:pPr>
            <a:r>
              <a:rPr kumimoji="1" lang="en-US" altLang="ja-JP" sz="3600" dirty="0"/>
              <a:t>Applied for test measurement of Magic-µ (magnetic field imaging by cosmic-ray muons).</a:t>
            </a:r>
          </a:p>
        </p:txBody>
      </p:sp>
    </p:spTree>
    <p:extLst>
      <p:ext uri="{BB962C8B-B14F-4D97-AF65-F5344CB8AC3E}">
        <p14:creationId xmlns:p14="http://schemas.microsoft.com/office/powerpoint/2010/main" val="36007815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71DEF94-9355-E849-99F8-52CA0BD21D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1583" y="73544"/>
            <a:ext cx="3312369" cy="430213"/>
          </a:xfrm>
        </p:spPr>
        <p:txBody>
          <a:bodyPr/>
          <a:lstStyle/>
          <a:p>
            <a:r>
              <a:rPr kumimoji="1" lang="en-US" altLang="ja-JP" dirty="0">
                <a:latin typeface="Hiragino Kaku Gothic Std W8" panose="020B0800000000000000" pitchFamily="34" charset="-128"/>
                <a:ea typeface="Hiragino Kaku Gothic Std W8" panose="020B0800000000000000" pitchFamily="34" charset="-128"/>
              </a:rPr>
              <a:t>Outline</a:t>
            </a:r>
            <a:endParaRPr kumimoji="1" lang="ja-JP" altLang="en-US">
              <a:latin typeface="Hiragino Kaku Gothic Std W8" panose="020B0800000000000000" pitchFamily="34" charset="-128"/>
              <a:ea typeface="Hiragino Kaku Gothic Std W8" panose="020B0800000000000000" pitchFamily="34" charset="-128"/>
            </a:endParaRP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B0AAE924-A178-5347-9EDB-A4C150A52EF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92CF480-5B55-4191-819B-A5A332D79C38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BEE3E85E-DF8D-DB49-8215-D2B2AA3ED4E4}"/>
              </a:ext>
            </a:extLst>
          </p:cNvPr>
          <p:cNvSpPr txBox="1"/>
          <p:nvPr/>
        </p:nvSpPr>
        <p:spPr>
          <a:xfrm>
            <a:off x="489727" y="1700590"/>
            <a:ext cx="11125237" cy="1323439"/>
          </a:xfrm>
          <a:prstGeom prst="rect">
            <a:avLst/>
          </a:prstGeom>
          <a:solidFill>
            <a:srgbClr val="00E600">
              <a:alpha val="40000"/>
            </a:srgbClr>
          </a:solidFill>
        </p:spPr>
        <p:txBody>
          <a:bodyPr wrap="square" rtlCol="0">
            <a:spAutoFit/>
          </a:bodyPr>
          <a:lstStyle/>
          <a:p>
            <a:pPr marL="571500" indent="-571500">
              <a:buFont typeface="Wingdings" pitchFamily="2" charset="2"/>
              <a:buChar char="n"/>
            </a:pPr>
            <a:r>
              <a:rPr kumimoji="1" lang="en-US" altLang="ja-JP" sz="4000" dirty="0">
                <a:solidFill>
                  <a:srgbClr val="0000FF"/>
                </a:solidFill>
                <a:latin typeface="Hiragino Kaku Gothic Std W8" panose="020B0800000000000000" pitchFamily="34" charset="-128"/>
                <a:ea typeface="Hiragino Kaku Gothic Std W8" panose="020B0800000000000000" pitchFamily="34" charset="-128"/>
              </a:rPr>
              <a:t>Features of upgraded portable muography detector</a:t>
            </a:r>
            <a:endParaRPr kumimoji="1" lang="ja-JP" altLang="en-US" sz="3200" b="1">
              <a:latin typeface="Hiragino Kaku Gothic ProN W6" panose="020B0300000000000000" pitchFamily="34" charset="-128"/>
              <a:ea typeface="Hiragino Kaku Gothic ProN W6" panose="020B0300000000000000" pitchFamily="34" charset="-128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7648E48C-A66C-3E4C-9F3D-1B3FDEBA69E4}"/>
              </a:ext>
            </a:extLst>
          </p:cNvPr>
          <p:cNvSpPr txBox="1"/>
          <p:nvPr/>
        </p:nvSpPr>
        <p:spPr>
          <a:xfrm>
            <a:off x="489727" y="3252029"/>
            <a:ext cx="11125237" cy="1323439"/>
          </a:xfrm>
          <a:prstGeom prst="rect">
            <a:avLst/>
          </a:prstGeom>
          <a:solidFill>
            <a:srgbClr val="00E600">
              <a:alpha val="25000"/>
            </a:srgbClr>
          </a:solidFill>
        </p:spPr>
        <p:txBody>
          <a:bodyPr wrap="square" rtlCol="0">
            <a:spAutoFit/>
          </a:bodyPr>
          <a:lstStyle/>
          <a:p>
            <a:pPr marL="571500" indent="-571500">
              <a:buFont typeface="Wingdings" pitchFamily="2" charset="2"/>
              <a:buChar char="n"/>
            </a:pPr>
            <a:r>
              <a:rPr kumimoji="1" lang="en-US" altLang="ja-JP" sz="4000" dirty="0">
                <a:solidFill>
                  <a:srgbClr val="0000FF"/>
                </a:solidFill>
                <a:latin typeface="Hiragino Kaku Gothic Std W8" panose="020B0800000000000000" pitchFamily="34" charset="-128"/>
                <a:ea typeface="Hiragino Kaku Gothic Std W8" panose="020B0800000000000000" pitchFamily="34" charset="-128"/>
              </a:rPr>
              <a:t>Experiments for detector performance test</a:t>
            </a: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900F8E8F-8076-1847-A055-E218513723B7}"/>
              </a:ext>
            </a:extLst>
          </p:cNvPr>
          <p:cNvSpPr txBox="1"/>
          <p:nvPr/>
        </p:nvSpPr>
        <p:spPr>
          <a:xfrm>
            <a:off x="503164" y="5739353"/>
            <a:ext cx="11125237" cy="707886"/>
          </a:xfrm>
          <a:prstGeom prst="rect">
            <a:avLst/>
          </a:prstGeom>
          <a:solidFill>
            <a:srgbClr val="00E600">
              <a:alpha val="10000"/>
            </a:srgbClr>
          </a:solidFill>
        </p:spPr>
        <p:txBody>
          <a:bodyPr wrap="square" rtlCol="0">
            <a:spAutoFit/>
          </a:bodyPr>
          <a:lstStyle/>
          <a:p>
            <a:pPr marL="571500" indent="-571500">
              <a:buFont typeface="Wingdings" pitchFamily="2" charset="2"/>
              <a:buChar char="n"/>
            </a:pPr>
            <a:r>
              <a:rPr kumimoji="1" lang="en-US" altLang="ja-JP" sz="4000" dirty="0">
                <a:solidFill>
                  <a:srgbClr val="0000FF"/>
                </a:solidFill>
                <a:latin typeface="Hiragino Kaku Gothic Std W8" panose="020B0800000000000000" pitchFamily="34" charset="-128"/>
                <a:ea typeface="Hiragino Kaku Gothic Std W8" panose="020B0800000000000000" pitchFamily="34" charset="-128"/>
              </a:rPr>
              <a:t>Summary &amp; prospects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253A236-2C14-0EE8-7F4D-DE8666585F6E}"/>
              </a:ext>
            </a:extLst>
          </p:cNvPr>
          <p:cNvSpPr txBox="1"/>
          <p:nvPr/>
        </p:nvSpPr>
        <p:spPr>
          <a:xfrm>
            <a:off x="503163" y="4803468"/>
            <a:ext cx="11125237" cy="707886"/>
          </a:xfrm>
          <a:prstGeom prst="rect">
            <a:avLst/>
          </a:prstGeom>
          <a:solidFill>
            <a:srgbClr val="00E600">
              <a:alpha val="25000"/>
            </a:srgbClr>
          </a:solidFill>
        </p:spPr>
        <p:txBody>
          <a:bodyPr wrap="square" rtlCol="0">
            <a:spAutoFit/>
          </a:bodyPr>
          <a:lstStyle/>
          <a:p>
            <a:pPr marL="571500" indent="-571500">
              <a:buFont typeface="Wingdings" pitchFamily="2" charset="2"/>
              <a:buChar char="n"/>
            </a:pPr>
            <a:r>
              <a:rPr kumimoji="1" lang="en-US" altLang="ja-JP" sz="4000" dirty="0">
                <a:solidFill>
                  <a:srgbClr val="0000FF"/>
                </a:solidFill>
                <a:latin typeface="Hiragino Kaku Gothic Std W8" panose="020B0800000000000000" pitchFamily="34" charset="-128"/>
                <a:ea typeface="Hiragino Kaku Gothic Std W8" panose="020B0800000000000000" pitchFamily="34" charset="-128"/>
              </a:rPr>
              <a:t>Results and discussion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EC5C356B-B81E-579D-8052-81BC07471322}"/>
              </a:ext>
            </a:extLst>
          </p:cNvPr>
          <p:cNvSpPr/>
          <p:nvPr/>
        </p:nvSpPr>
        <p:spPr bwMode="auto">
          <a:xfrm>
            <a:off x="445637" y="1733968"/>
            <a:ext cx="11138673" cy="4713271"/>
          </a:xfrm>
          <a:prstGeom prst="rect">
            <a:avLst/>
          </a:prstGeom>
          <a:solidFill>
            <a:schemeClr val="tx1">
              <a:alpha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C50DC05A-AA3C-B4E8-5A83-46B86FB42B34}"/>
              </a:ext>
            </a:extLst>
          </p:cNvPr>
          <p:cNvSpPr txBox="1"/>
          <p:nvPr/>
        </p:nvSpPr>
        <p:spPr>
          <a:xfrm>
            <a:off x="489731" y="764704"/>
            <a:ext cx="11125237" cy="707886"/>
          </a:xfrm>
          <a:prstGeom prst="rect">
            <a:avLst/>
          </a:prstGeom>
          <a:solidFill>
            <a:srgbClr val="00E600">
              <a:alpha val="50000"/>
            </a:srgbClr>
          </a:solidFill>
        </p:spPr>
        <p:txBody>
          <a:bodyPr wrap="square" rtlCol="0">
            <a:spAutoFit/>
          </a:bodyPr>
          <a:lstStyle/>
          <a:p>
            <a:pPr marL="571500" indent="-571500">
              <a:buFont typeface="Wingdings" pitchFamily="2" charset="2"/>
              <a:buChar char="n"/>
            </a:pPr>
            <a:r>
              <a:rPr kumimoji="1" lang="en-US" altLang="ja-JP" sz="4000" dirty="0">
                <a:solidFill>
                  <a:srgbClr val="0000FF"/>
                </a:solidFill>
                <a:latin typeface="Hiragino Kaku Gothic Std W8" panose="020B0800000000000000" pitchFamily="34" charset="-128"/>
                <a:ea typeface="Hiragino Kaku Gothic Std W8" panose="020B0800000000000000" pitchFamily="34" charset="-128"/>
              </a:rPr>
              <a:t>Introduction</a:t>
            </a:r>
          </a:p>
        </p:txBody>
      </p:sp>
    </p:spTree>
    <p:extLst>
      <p:ext uri="{BB962C8B-B14F-4D97-AF65-F5344CB8AC3E}">
        <p14:creationId xmlns:p14="http://schemas.microsoft.com/office/powerpoint/2010/main" val="13914672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正方形/長方形 49">
            <a:extLst>
              <a:ext uri="{FF2B5EF4-FFF2-40B4-BE49-F238E27FC236}">
                <a16:creationId xmlns:a16="http://schemas.microsoft.com/office/drawing/2014/main" id="{48735734-25A2-ECD4-6A1B-F90A96AC1A3F}"/>
              </a:ext>
            </a:extLst>
          </p:cNvPr>
          <p:cNvSpPr/>
          <p:nvPr/>
        </p:nvSpPr>
        <p:spPr bwMode="auto">
          <a:xfrm>
            <a:off x="7537126" y="4259588"/>
            <a:ext cx="4484995" cy="2409771"/>
          </a:xfrm>
          <a:prstGeom prst="rect">
            <a:avLst/>
          </a:prstGeom>
          <a:solidFill>
            <a:srgbClr val="C00000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49" name="角丸四角形 48">
            <a:extLst>
              <a:ext uri="{FF2B5EF4-FFF2-40B4-BE49-F238E27FC236}">
                <a16:creationId xmlns:a16="http://schemas.microsoft.com/office/drawing/2014/main" id="{4E65F237-7DAB-9104-AC88-26A93A7C1A58}"/>
              </a:ext>
            </a:extLst>
          </p:cNvPr>
          <p:cNvSpPr/>
          <p:nvPr/>
        </p:nvSpPr>
        <p:spPr bwMode="auto">
          <a:xfrm>
            <a:off x="7693089" y="4400666"/>
            <a:ext cx="4214429" cy="2124000"/>
          </a:xfrm>
          <a:prstGeom prst="roundRect">
            <a:avLst>
              <a:gd name="adj" fmla="val 7469"/>
            </a:avLst>
          </a:prstGeom>
          <a:solidFill>
            <a:schemeClr val="bg1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20F56EEC-9574-091A-C88A-D70A5649CC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1583" y="73544"/>
            <a:ext cx="4464497" cy="430213"/>
          </a:xfrm>
        </p:spPr>
        <p:txBody>
          <a:bodyPr/>
          <a:lstStyle/>
          <a:p>
            <a:r>
              <a:rPr lang="en-US" altLang="ja-JP" b="1" dirty="0">
                <a:latin typeface="Hiragino Sans W8" panose="020B0400000000000000" pitchFamily="34" charset="-128"/>
                <a:ea typeface="Hiragino Sans W8" panose="020B0400000000000000" pitchFamily="34" charset="-128"/>
              </a:rPr>
              <a:t>Introduction</a:t>
            </a:r>
            <a:endParaRPr kumimoji="1" lang="ja-JP" altLang="en-US" b="1">
              <a:latin typeface="Hiragino Sans W8" panose="020B0400000000000000" pitchFamily="34" charset="-128"/>
              <a:ea typeface="Hiragino Sans W8" panose="020B0400000000000000" pitchFamily="34" charset="-128"/>
            </a:endParaRP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70CC581B-5347-86EF-7711-CE705F4FE32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92CF480-5B55-4191-819B-A5A332D79C38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29CEF16-DCC8-CBA5-BFAA-63800E9C93A3}"/>
              </a:ext>
            </a:extLst>
          </p:cNvPr>
          <p:cNvSpPr txBox="1"/>
          <p:nvPr/>
        </p:nvSpPr>
        <p:spPr>
          <a:xfrm>
            <a:off x="202035" y="692696"/>
            <a:ext cx="11784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n"/>
            </a:pPr>
            <a:r>
              <a:rPr kumimoji="1" lang="en-US" altLang="ja-JP" sz="3200" b="1" dirty="0">
                <a:solidFill>
                  <a:srgbClr val="0000FF"/>
                </a:solidFill>
                <a:latin typeface="Hiragino Sans W8" panose="020B0400000000000000" pitchFamily="34" charset="-128"/>
                <a:ea typeface="Hiragino Sans W8" panose="020B0400000000000000" pitchFamily="34" charset="-128"/>
              </a:rPr>
              <a:t>Targets of Kyushu University’s Muography</a:t>
            </a:r>
            <a:endParaRPr kumimoji="1" lang="ja-JP" altLang="en-US" sz="3200" b="1">
              <a:solidFill>
                <a:srgbClr val="0000FF"/>
              </a:solidFill>
              <a:latin typeface="Hiragino Sans W8" panose="020B0400000000000000" pitchFamily="34" charset="-128"/>
              <a:ea typeface="Hiragino Sans W8" panose="020B0400000000000000" pitchFamily="34" charset="-128"/>
            </a:endParaRPr>
          </a:p>
        </p:txBody>
      </p: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BBFAA9F8-E1EA-FDF0-9694-6DF18F426661}"/>
              </a:ext>
            </a:extLst>
          </p:cNvPr>
          <p:cNvGrpSpPr/>
          <p:nvPr/>
        </p:nvGrpSpPr>
        <p:grpSpPr>
          <a:xfrm>
            <a:off x="81125" y="1783416"/>
            <a:ext cx="12495595" cy="2293656"/>
            <a:chOff x="81124" y="1986875"/>
            <a:chExt cx="9380923" cy="2293656"/>
          </a:xfrm>
        </p:grpSpPr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390AAE11-7FBC-AA4A-05A3-A1DCF9476663}"/>
                </a:ext>
              </a:extLst>
            </p:cNvPr>
            <p:cNvSpPr/>
            <p:nvPr/>
          </p:nvSpPr>
          <p:spPr bwMode="auto">
            <a:xfrm>
              <a:off x="81124" y="1986875"/>
              <a:ext cx="8964000" cy="2293656"/>
            </a:xfrm>
            <a:prstGeom prst="rect">
              <a:avLst/>
            </a:prstGeom>
            <a:solidFill>
              <a:srgbClr val="C00000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" charset="0"/>
                <a:ea typeface="ＭＳ Ｐゴシック" pitchFamily="-1" charset="-128"/>
                <a:cs typeface="ＭＳ Ｐゴシック" pitchFamily="-1" charset="-128"/>
              </a:endParaRPr>
            </a:p>
          </p:txBody>
        </p:sp>
        <p:sp>
          <p:nvSpPr>
            <p:cNvPr id="8" name="角丸四角形 7">
              <a:extLst>
                <a:ext uri="{FF2B5EF4-FFF2-40B4-BE49-F238E27FC236}">
                  <a16:creationId xmlns:a16="http://schemas.microsoft.com/office/drawing/2014/main" id="{6962208C-AC96-797F-9F9A-20143459ECC5}"/>
                </a:ext>
              </a:extLst>
            </p:cNvPr>
            <p:cNvSpPr/>
            <p:nvPr/>
          </p:nvSpPr>
          <p:spPr bwMode="auto">
            <a:xfrm>
              <a:off x="148397" y="2070394"/>
              <a:ext cx="2107536" cy="2124000"/>
            </a:xfrm>
            <a:prstGeom prst="roundRect">
              <a:avLst>
                <a:gd name="adj" fmla="val 7469"/>
              </a:avLst>
            </a:prstGeom>
            <a:solidFill>
              <a:schemeClr val="bg1"/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" charset="0"/>
                <a:ea typeface="ＭＳ Ｐゴシック" pitchFamily="-1" charset="-128"/>
                <a:cs typeface="ＭＳ Ｐゴシック" pitchFamily="-1" charset="-128"/>
              </a:endParaRPr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0B2DE2D7-F912-7E42-C1F2-3F3636887489}"/>
                </a:ext>
              </a:extLst>
            </p:cNvPr>
            <p:cNvGrpSpPr/>
            <p:nvPr/>
          </p:nvGrpSpPr>
          <p:grpSpPr>
            <a:xfrm>
              <a:off x="159953" y="2064188"/>
              <a:ext cx="2150820" cy="2051606"/>
              <a:chOff x="221840" y="2222078"/>
              <a:chExt cx="2150820" cy="2051606"/>
            </a:xfrm>
          </p:grpSpPr>
          <p:pic>
            <p:nvPicPr>
              <p:cNvPr id="10" name="図 9">
                <a:extLst>
                  <a:ext uri="{FF2B5EF4-FFF2-40B4-BE49-F238E27FC236}">
                    <a16:creationId xmlns:a16="http://schemas.microsoft.com/office/drawing/2014/main" id="{CBDE7270-CCAD-D8F4-A85B-558371A2DEB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31987" y="2857357"/>
                <a:ext cx="1807765" cy="1416327"/>
              </a:xfrm>
              <a:prstGeom prst="rect">
                <a:avLst/>
              </a:prstGeom>
            </p:spPr>
          </p:pic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8024412F-F401-9CB9-13B5-C5501BBE7416}"/>
                  </a:ext>
                </a:extLst>
              </p:cNvPr>
              <p:cNvSpPr txBox="1"/>
              <p:nvPr/>
            </p:nvSpPr>
            <p:spPr>
              <a:xfrm>
                <a:off x="221840" y="2222078"/>
                <a:ext cx="215082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b="1" dirty="0">
                    <a:solidFill>
                      <a:srgbClr val="0000FF"/>
                    </a:solidFill>
                    <a:latin typeface="ＭＳ Ｐゴシック" panose="020B0600070205080204" pitchFamily="50" charset="-128"/>
                  </a:rPr>
                  <a:t>Underground Cavity</a:t>
                </a:r>
              </a:p>
              <a:p>
                <a:pPr algn="ctr"/>
                <a:r>
                  <a:rPr lang="en-US" altLang="ja-JP" sz="1600" dirty="0">
                    <a:latin typeface="ＭＳ Ｐゴシック" panose="020B0600070205080204" pitchFamily="50" charset="-128"/>
                  </a:rPr>
                  <a:t>10 cm to 50 m</a:t>
                </a:r>
                <a:endParaRPr lang="ja-JP" altLang="en-US" sz="1600" dirty="0">
                  <a:latin typeface="ＭＳ Ｐゴシック" panose="020B0600070205080204" pitchFamily="50" charset="-128"/>
                </a:endParaRPr>
              </a:p>
            </p:txBody>
          </p:sp>
          <p:sp>
            <p:nvSpPr>
              <p:cNvPr id="12" name="テキスト ボックス 11">
                <a:extLst>
                  <a:ext uri="{FF2B5EF4-FFF2-40B4-BE49-F238E27FC236}">
                    <a16:creationId xmlns:a16="http://schemas.microsoft.com/office/drawing/2014/main" id="{370B6C95-7504-6A7E-23ED-505974871309}"/>
                  </a:ext>
                </a:extLst>
              </p:cNvPr>
              <p:cNvSpPr txBox="1"/>
              <p:nvPr/>
            </p:nvSpPr>
            <p:spPr>
              <a:xfrm>
                <a:off x="260774" y="3766097"/>
                <a:ext cx="84029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b="1" dirty="0">
                    <a:solidFill>
                      <a:prstClr val="black"/>
                    </a:solidFill>
                    <a:latin typeface="ＭＳ Ｐゴシック" panose="020B0600070205080204" pitchFamily="50" charset="-128"/>
                  </a:rPr>
                  <a:t>Tunnel</a:t>
                </a:r>
                <a:endParaRPr lang="ja-JP" altLang="en-US" b="1" dirty="0">
                  <a:solidFill>
                    <a:prstClr val="black"/>
                  </a:solidFill>
                  <a:latin typeface="ＭＳ Ｐゴシック" panose="020B0600070205080204" pitchFamily="50" charset="-128"/>
                </a:endParaRPr>
              </a:p>
            </p:txBody>
          </p:sp>
          <p:sp>
            <p:nvSpPr>
              <p:cNvPr id="13" name="テキスト ボックス 12">
                <a:extLst>
                  <a:ext uri="{FF2B5EF4-FFF2-40B4-BE49-F238E27FC236}">
                    <a16:creationId xmlns:a16="http://schemas.microsoft.com/office/drawing/2014/main" id="{53C5B8F4-C0BC-A732-C3B5-417B5CC1FB7A}"/>
                  </a:ext>
                </a:extLst>
              </p:cNvPr>
              <p:cNvSpPr txBox="1"/>
              <p:nvPr/>
            </p:nvSpPr>
            <p:spPr>
              <a:xfrm>
                <a:off x="527784" y="3136766"/>
                <a:ext cx="83500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b="1" dirty="0">
                    <a:solidFill>
                      <a:prstClr val="black"/>
                    </a:solidFill>
                    <a:latin typeface="ＭＳ Ｐゴシック" panose="020B0600070205080204" pitchFamily="50" charset="-128"/>
                  </a:rPr>
                  <a:t>Cavity</a:t>
                </a:r>
                <a:endParaRPr lang="ja-JP" altLang="en-US" b="1" dirty="0">
                  <a:solidFill>
                    <a:prstClr val="black"/>
                  </a:solidFill>
                  <a:latin typeface="ＭＳ Ｐゴシック" panose="020B0600070205080204" pitchFamily="50" charset="-128"/>
                </a:endParaRPr>
              </a:p>
            </p:txBody>
          </p:sp>
        </p:grpSp>
        <p:sp>
          <p:nvSpPr>
            <p:cNvPr id="14" name="角丸四角形 13">
              <a:extLst>
                <a:ext uri="{FF2B5EF4-FFF2-40B4-BE49-F238E27FC236}">
                  <a16:creationId xmlns:a16="http://schemas.microsoft.com/office/drawing/2014/main" id="{FDE29B92-0F83-DF47-CAA4-94B66FA9818A}"/>
                </a:ext>
              </a:extLst>
            </p:cNvPr>
            <p:cNvSpPr/>
            <p:nvPr/>
          </p:nvSpPr>
          <p:spPr bwMode="auto">
            <a:xfrm>
              <a:off x="4592223" y="2096326"/>
              <a:ext cx="2160000" cy="2124000"/>
            </a:xfrm>
            <a:prstGeom prst="roundRect">
              <a:avLst>
                <a:gd name="adj" fmla="val 7469"/>
              </a:avLst>
            </a:prstGeom>
            <a:solidFill>
              <a:schemeClr val="bg1"/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" charset="0"/>
                <a:ea typeface="ＭＳ Ｐゴシック" pitchFamily="-1" charset="-128"/>
                <a:cs typeface="ＭＳ Ｐゴシック" pitchFamily="-1" charset="-128"/>
              </a:endParaRPr>
            </a:p>
          </p:txBody>
        </p: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B0CDCD1A-CA5B-DC21-71EF-40B53021B9F3}"/>
                </a:ext>
              </a:extLst>
            </p:cNvPr>
            <p:cNvGrpSpPr/>
            <p:nvPr/>
          </p:nvGrpSpPr>
          <p:grpSpPr>
            <a:xfrm>
              <a:off x="4743502" y="2070394"/>
              <a:ext cx="2119435" cy="2110336"/>
              <a:chOff x="2532701" y="2202352"/>
              <a:chExt cx="2119435" cy="2110336"/>
            </a:xfrm>
          </p:grpSpPr>
          <p:pic>
            <p:nvPicPr>
              <p:cNvPr id="16" name="図 15">
                <a:extLst>
                  <a:ext uri="{FF2B5EF4-FFF2-40B4-BE49-F238E27FC236}">
                    <a16:creationId xmlns:a16="http://schemas.microsoft.com/office/drawing/2014/main" id="{B990CBB0-C994-2EA4-5754-CF28B5F3ADA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32701" y="2821149"/>
                <a:ext cx="1866997" cy="1491539"/>
              </a:xfrm>
              <a:prstGeom prst="rect">
                <a:avLst/>
              </a:prstGeom>
            </p:spPr>
          </p:pic>
          <p:sp>
            <p:nvSpPr>
              <p:cNvPr id="17" name="テキスト ボックス 16">
                <a:extLst>
                  <a:ext uri="{FF2B5EF4-FFF2-40B4-BE49-F238E27FC236}">
                    <a16:creationId xmlns:a16="http://schemas.microsoft.com/office/drawing/2014/main" id="{129D6472-F4BB-C1EE-7DB4-108A648DB336}"/>
                  </a:ext>
                </a:extLst>
              </p:cNvPr>
              <p:cNvSpPr txBox="1"/>
              <p:nvPr/>
            </p:nvSpPr>
            <p:spPr>
              <a:xfrm>
                <a:off x="3467830" y="3062662"/>
                <a:ext cx="118430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b="1" dirty="0">
                    <a:solidFill>
                      <a:prstClr val="black"/>
                    </a:solidFill>
                    <a:latin typeface="ＭＳ Ｐゴシック" panose="020B0600070205080204" pitchFamily="50" charset="-128"/>
                  </a:rPr>
                  <a:t>Corrosion</a:t>
                </a:r>
                <a:endParaRPr lang="ja-JP" altLang="en-US" b="1" dirty="0">
                  <a:solidFill>
                    <a:prstClr val="black"/>
                  </a:solidFill>
                  <a:latin typeface="ＭＳ Ｐゴシック" panose="020B0600070205080204" pitchFamily="50" charset="-128"/>
                </a:endParaRPr>
              </a:p>
            </p:txBody>
          </p:sp>
          <p:sp>
            <p:nvSpPr>
              <p:cNvPr id="19" name="テキスト ボックス 18">
                <a:extLst>
                  <a:ext uri="{FF2B5EF4-FFF2-40B4-BE49-F238E27FC236}">
                    <a16:creationId xmlns:a16="http://schemas.microsoft.com/office/drawing/2014/main" id="{A1BBE814-D03E-1CD1-CC2F-FE39C3795742}"/>
                  </a:ext>
                </a:extLst>
              </p:cNvPr>
              <p:cNvSpPr txBox="1"/>
              <p:nvPr/>
            </p:nvSpPr>
            <p:spPr>
              <a:xfrm>
                <a:off x="2938155" y="2202352"/>
                <a:ext cx="1070096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ja-JP" b="1" dirty="0">
                    <a:solidFill>
                      <a:srgbClr val="0000FF"/>
                    </a:solidFill>
                    <a:latin typeface="ＭＳ Ｐゴシック" panose="020B0600070205080204" pitchFamily="50" charset="-128"/>
                  </a:rPr>
                  <a:t>Bridge</a:t>
                </a:r>
              </a:p>
              <a:p>
                <a:pPr algn="ctr"/>
                <a:r>
                  <a:rPr lang="en-US" altLang="ja-JP" sz="1600" dirty="0">
                    <a:latin typeface="ＭＳ Ｐゴシック" panose="020B0600070205080204" pitchFamily="50" charset="-128"/>
                  </a:rPr>
                  <a:t>1 cm to 20 cm</a:t>
                </a:r>
                <a:endParaRPr lang="ja-JP" altLang="en-US" sz="1600" dirty="0">
                  <a:latin typeface="ＭＳ Ｐゴシック" panose="020B0600070205080204" pitchFamily="50" charset="-128"/>
                </a:endParaRPr>
              </a:p>
            </p:txBody>
          </p:sp>
        </p:grpSp>
        <p:sp>
          <p:nvSpPr>
            <p:cNvPr id="20" name="角丸四角形 19">
              <a:extLst>
                <a:ext uri="{FF2B5EF4-FFF2-40B4-BE49-F238E27FC236}">
                  <a16:creationId xmlns:a16="http://schemas.microsoft.com/office/drawing/2014/main" id="{CE5DCDFF-84EB-6F8F-4B5A-2D7D2FED5372}"/>
                </a:ext>
              </a:extLst>
            </p:cNvPr>
            <p:cNvSpPr/>
            <p:nvPr/>
          </p:nvSpPr>
          <p:spPr bwMode="auto">
            <a:xfrm>
              <a:off x="2346177" y="2096326"/>
              <a:ext cx="2160000" cy="2124000"/>
            </a:xfrm>
            <a:prstGeom prst="roundRect">
              <a:avLst>
                <a:gd name="adj" fmla="val 7469"/>
              </a:avLst>
            </a:prstGeom>
            <a:solidFill>
              <a:schemeClr val="bg1"/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" charset="0"/>
                <a:ea typeface="ＭＳ Ｐゴシック" pitchFamily="-1" charset="-128"/>
                <a:cs typeface="ＭＳ Ｐゴシック" pitchFamily="-1" charset="-128"/>
              </a:endParaRPr>
            </a:p>
          </p:txBody>
        </p: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6F294022-74CA-E7A1-2541-E2F615FD3BF5}"/>
                </a:ext>
              </a:extLst>
            </p:cNvPr>
            <p:cNvGrpSpPr/>
            <p:nvPr/>
          </p:nvGrpSpPr>
          <p:grpSpPr>
            <a:xfrm>
              <a:off x="2382039" y="2086855"/>
              <a:ext cx="2071715" cy="2088048"/>
              <a:chOff x="4640886" y="2224640"/>
              <a:chExt cx="2071715" cy="2088048"/>
            </a:xfrm>
          </p:grpSpPr>
          <p:pic>
            <p:nvPicPr>
              <p:cNvPr id="22" name="図 21">
                <a:extLst>
                  <a:ext uri="{FF2B5EF4-FFF2-40B4-BE49-F238E27FC236}">
                    <a16:creationId xmlns:a16="http://schemas.microsoft.com/office/drawing/2014/main" id="{7B7EC29F-F298-058F-ADAF-F20F7282168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716016" y="2924944"/>
                <a:ext cx="1959832" cy="1387744"/>
              </a:xfrm>
              <a:prstGeom prst="rect">
                <a:avLst/>
              </a:prstGeom>
            </p:spPr>
          </p:pic>
          <p:sp>
            <p:nvSpPr>
              <p:cNvPr id="23" name="テキスト ボックス 22">
                <a:extLst>
                  <a:ext uri="{FF2B5EF4-FFF2-40B4-BE49-F238E27FC236}">
                    <a16:creationId xmlns:a16="http://schemas.microsoft.com/office/drawing/2014/main" id="{A8FAB2DC-B9A8-6E56-9222-5E5B1D336ED5}"/>
                  </a:ext>
                </a:extLst>
              </p:cNvPr>
              <p:cNvSpPr txBox="1"/>
              <p:nvPr/>
            </p:nvSpPr>
            <p:spPr>
              <a:xfrm>
                <a:off x="4709714" y="3562529"/>
                <a:ext cx="129073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b="1" dirty="0">
                    <a:solidFill>
                      <a:prstClr val="black"/>
                    </a:solidFill>
                    <a:latin typeface="ＭＳ Ｐゴシック" panose="020B0600070205080204" pitchFamily="50" charset="-128"/>
                  </a:rPr>
                  <a:t>Permeation</a:t>
                </a:r>
                <a:endParaRPr lang="ja-JP" altLang="en-US" b="1" dirty="0">
                  <a:solidFill>
                    <a:prstClr val="black"/>
                  </a:solidFill>
                  <a:latin typeface="ＭＳ Ｐゴシック" panose="020B0600070205080204" pitchFamily="50" charset="-128"/>
                </a:endParaRPr>
              </a:p>
            </p:txBody>
          </p:sp>
          <p:sp>
            <p:nvSpPr>
              <p:cNvPr id="24" name="テキスト ボックス 23">
                <a:extLst>
                  <a:ext uri="{FF2B5EF4-FFF2-40B4-BE49-F238E27FC236}">
                    <a16:creationId xmlns:a16="http://schemas.microsoft.com/office/drawing/2014/main" id="{04BA814A-24E9-1DAD-1348-07D9B034F80D}"/>
                  </a:ext>
                </a:extLst>
              </p:cNvPr>
              <p:cNvSpPr txBox="1"/>
              <p:nvPr/>
            </p:nvSpPr>
            <p:spPr>
              <a:xfrm>
                <a:off x="4640886" y="2224640"/>
                <a:ext cx="207171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2000" b="1" dirty="0">
                    <a:solidFill>
                      <a:srgbClr val="0000FF"/>
                    </a:solidFill>
                    <a:latin typeface="ＭＳ Ｐゴシック" panose="020B0600070205080204" pitchFamily="50" charset="-128"/>
                  </a:rPr>
                  <a:t>Dam</a:t>
                </a:r>
              </a:p>
              <a:p>
                <a:pPr algn="ctr"/>
                <a:r>
                  <a:rPr lang="en-US" altLang="ja-JP" sz="1600" dirty="0">
                    <a:latin typeface="ＭＳ Ｐゴシック" panose="020B0600070205080204" pitchFamily="50" charset="-128"/>
                  </a:rPr>
                  <a:t>1 m to 100 m</a:t>
                </a:r>
                <a:endParaRPr lang="ja-JP" altLang="en-US" sz="1600" dirty="0">
                  <a:latin typeface="ＭＳ Ｐゴシック" panose="020B0600070205080204" pitchFamily="50" charset="-128"/>
                </a:endParaRPr>
              </a:p>
            </p:txBody>
          </p:sp>
        </p:grpSp>
        <p:sp>
          <p:nvSpPr>
            <p:cNvPr id="25" name="角丸四角形 24">
              <a:extLst>
                <a:ext uri="{FF2B5EF4-FFF2-40B4-BE49-F238E27FC236}">
                  <a16:creationId xmlns:a16="http://schemas.microsoft.com/office/drawing/2014/main" id="{E5507FE9-B451-4288-672D-DC0C4596B695}"/>
                </a:ext>
              </a:extLst>
            </p:cNvPr>
            <p:cNvSpPr/>
            <p:nvPr/>
          </p:nvSpPr>
          <p:spPr bwMode="auto">
            <a:xfrm>
              <a:off x="6804646" y="2088582"/>
              <a:ext cx="2160000" cy="2124000"/>
            </a:xfrm>
            <a:prstGeom prst="roundRect">
              <a:avLst>
                <a:gd name="adj" fmla="val 7469"/>
              </a:avLst>
            </a:prstGeom>
            <a:solidFill>
              <a:schemeClr val="bg1"/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" charset="0"/>
                <a:ea typeface="ＭＳ Ｐゴシック" pitchFamily="-1" charset="-128"/>
                <a:cs typeface="ＭＳ Ｐゴシック" pitchFamily="-1" charset="-128"/>
              </a:endParaRPr>
            </a:p>
          </p:txBody>
        </p: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865DD06E-594C-C068-7BC7-8EF3C6DA8C1D}"/>
                </a:ext>
              </a:extLst>
            </p:cNvPr>
            <p:cNvGrpSpPr/>
            <p:nvPr/>
          </p:nvGrpSpPr>
          <p:grpSpPr>
            <a:xfrm>
              <a:off x="6742846" y="2048283"/>
              <a:ext cx="2719201" cy="2088920"/>
              <a:chOff x="6625210" y="2204864"/>
              <a:chExt cx="2719201" cy="2088920"/>
            </a:xfrm>
          </p:grpSpPr>
          <p:sp>
            <p:nvSpPr>
              <p:cNvPr id="27" name="テキスト ボックス 26">
                <a:extLst>
                  <a:ext uri="{FF2B5EF4-FFF2-40B4-BE49-F238E27FC236}">
                    <a16:creationId xmlns:a16="http://schemas.microsoft.com/office/drawing/2014/main" id="{F308B233-49F7-6745-BBAE-30BBB05E1423}"/>
                  </a:ext>
                </a:extLst>
              </p:cNvPr>
              <p:cNvSpPr txBox="1"/>
              <p:nvPr/>
            </p:nvSpPr>
            <p:spPr>
              <a:xfrm>
                <a:off x="6675848" y="2204864"/>
                <a:ext cx="207261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2000" b="1" dirty="0">
                    <a:solidFill>
                      <a:srgbClr val="0000FF"/>
                    </a:solidFill>
                    <a:latin typeface="ＭＳ Ｐゴシック" panose="020B0600070205080204" pitchFamily="50" charset="-128"/>
                  </a:rPr>
                  <a:t>Plant</a:t>
                </a:r>
                <a:r>
                  <a:rPr lang="ja-JP" altLang="en-US" sz="2000" b="1">
                    <a:solidFill>
                      <a:srgbClr val="0000FF"/>
                    </a:solidFill>
                    <a:latin typeface="ＭＳ Ｐゴシック" panose="020B0600070205080204" pitchFamily="50" charset="-128"/>
                  </a:rPr>
                  <a:t> </a:t>
                </a:r>
                <a:r>
                  <a:rPr lang="en-US" altLang="ja-JP" sz="1600" dirty="0">
                    <a:latin typeface="ＭＳ Ｐゴシック" panose="020B0600070205080204" pitchFamily="50" charset="-128"/>
                  </a:rPr>
                  <a:t>1 cm to 5 m</a:t>
                </a:r>
                <a:endParaRPr lang="ja-JP" altLang="en-US" sz="1600" dirty="0">
                  <a:latin typeface="ＭＳ Ｐゴシック" panose="020B0600070205080204" pitchFamily="50" charset="-128"/>
                </a:endParaRPr>
              </a:p>
            </p:txBody>
          </p:sp>
          <p:sp>
            <p:nvSpPr>
              <p:cNvPr id="28" name="正方形/長方形 27">
                <a:extLst>
                  <a:ext uri="{FF2B5EF4-FFF2-40B4-BE49-F238E27FC236}">
                    <a16:creationId xmlns:a16="http://schemas.microsoft.com/office/drawing/2014/main" id="{210667C9-531D-D3F6-A023-5E8AFED24EC4}"/>
                  </a:ext>
                </a:extLst>
              </p:cNvPr>
              <p:cNvSpPr/>
              <p:nvPr/>
            </p:nvSpPr>
            <p:spPr>
              <a:xfrm>
                <a:off x="7195434" y="2605836"/>
                <a:ext cx="545690" cy="1197369"/>
              </a:xfrm>
              <a:prstGeom prst="rect">
                <a:avLst/>
              </a:prstGeom>
              <a:solidFill>
                <a:srgbClr val="A7A7A7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" name="台形 28">
                <a:extLst>
                  <a:ext uri="{FF2B5EF4-FFF2-40B4-BE49-F238E27FC236}">
                    <a16:creationId xmlns:a16="http://schemas.microsoft.com/office/drawing/2014/main" id="{DD3BD864-40BC-0B25-FC0A-5B619AC906AD}"/>
                  </a:ext>
                </a:extLst>
              </p:cNvPr>
              <p:cNvSpPr/>
              <p:nvPr/>
            </p:nvSpPr>
            <p:spPr>
              <a:xfrm rot="10800000">
                <a:off x="7195434" y="3803204"/>
                <a:ext cx="545690" cy="298505"/>
              </a:xfrm>
              <a:prstGeom prst="trapezoid">
                <a:avLst>
                  <a:gd name="adj" fmla="val 63291"/>
                </a:avLst>
              </a:prstGeom>
              <a:solidFill>
                <a:srgbClr val="A7A7A7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" name="正方形/長方形 29">
                <a:extLst>
                  <a:ext uri="{FF2B5EF4-FFF2-40B4-BE49-F238E27FC236}">
                    <a16:creationId xmlns:a16="http://schemas.microsoft.com/office/drawing/2014/main" id="{4AF115C7-04D0-2821-6B51-9FBA507E0DC4}"/>
                  </a:ext>
                </a:extLst>
              </p:cNvPr>
              <p:cNvSpPr/>
              <p:nvPr/>
            </p:nvSpPr>
            <p:spPr>
              <a:xfrm>
                <a:off x="7741124" y="2688433"/>
                <a:ext cx="429926" cy="240916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" name="正方形/長方形 30">
                <a:extLst>
                  <a:ext uri="{FF2B5EF4-FFF2-40B4-BE49-F238E27FC236}">
                    <a16:creationId xmlns:a16="http://schemas.microsoft.com/office/drawing/2014/main" id="{BA903861-CC9D-9983-F353-561C273E459B}"/>
                  </a:ext>
                </a:extLst>
              </p:cNvPr>
              <p:cNvSpPr/>
              <p:nvPr/>
            </p:nvSpPr>
            <p:spPr>
              <a:xfrm>
                <a:off x="8171050" y="2605836"/>
                <a:ext cx="425486" cy="530271"/>
              </a:xfrm>
              <a:prstGeom prst="rect">
                <a:avLst/>
              </a:prstGeom>
              <a:solidFill>
                <a:srgbClr val="A7A7A7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" name="台形 31">
                <a:extLst>
                  <a:ext uri="{FF2B5EF4-FFF2-40B4-BE49-F238E27FC236}">
                    <a16:creationId xmlns:a16="http://schemas.microsoft.com/office/drawing/2014/main" id="{FE09D9DE-0821-97C5-ADAA-B436984FC1BA}"/>
                  </a:ext>
                </a:extLst>
              </p:cNvPr>
              <p:cNvSpPr/>
              <p:nvPr/>
            </p:nvSpPr>
            <p:spPr>
              <a:xfrm rot="10800000" flipH="1">
                <a:off x="8171050" y="3117335"/>
                <a:ext cx="425487" cy="256139"/>
              </a:xfrm>
              <a:prstGeom prst="trapezoid">
                <a:avLst>
                  <a:gd name="adj" fmla="val 34297"/>
                </a:avLst>
              </a:prstGeom>
              <a:solidFill>
                <a:srgbClr val="A7A7A7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" name="台形 32">
                <a:extLst>
                  <a:ext uri="{FF2B5EF4-FFF2-40B4-BE49-F238E27FC236}">
                    <a16:creationId xmlns:a16="http://schemas.microsoft.com/office/drawing/2014/main" id="{FE586259-A708-7075-6239-6C66C13A7AAB}"/>
                  </a:ext>
                </a:extLst>
              </p:cNvPr>
              <p:cNvSpPr/>
              <p:nvPr/>
            </p:nvSpPr>
            <p:spPr>
              <a:xfrm rot="10800000" flipH="1">
                <a:off x="8261315" y="3373475"/>
                <a:ext cx="247954" cy="378109"/>
              </a:xfrm>
              <a:prstGeom prst="trapezoid">
                <a:avLst>
                  <a:gd name="adj" fmla="val 20790"/>
                </a:avLst>
              </a:prstGeom>
              <a:solidFill>
                <a:srgbClr val="A7A7A7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" name="正方形/長方形 33">
                <a:extLst>
                  <a:ext uri="{FF2B5EF4-FFF2-40B4-BE49-F238E27FC236}">
                    <a16:creationId xmlns:a16="http://schemas.microsoft.com/office/drawing/2014/main" id="{9E380F0E-3B3D-0C1A-6EBF-A216C4A8436D}"/>
                  </a:ext>
                </a:extLst>
              </p:cNvPr>
              <p:cNvSpPr/>
              <p:nvPr/>
            </p:nvSpPr>
            <p:spPr>
              <a:xfrm>
                <a:off x="8311892" y="3751584"/>
                <a:ext cx="147371" cy="405189"/>
              </a:xfrm>
              <a:prstGeom prst="rect">
                <a:avLst/>
              </a:prstGeom>
              <a:solidFill>
                <a:srgbClr val="A7A7A7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" name="正方形/長方形 34">
                <a:extLst>
                  <a:ext uri="{FF2B5EF4-FFF2-40B4-BE49-F238E27FC236}">
                    <a16:creationId xmlns:a16="http://schemas.microsoft.com/office/drawing/2014/main" id="{301D9900-047B-7211-6FAF-F308E8D505EF}"/>
                  </a:ext>
                </a:extLst>
              </p:cNvPr>
              <p:cNvSpPr/>
              <p:nvPr/>
            </p:nvSpPr>
            <p:spPr>
              <a:xfrm>
                <a:off x="7420820" y="4185961"/>
                <a:ext cx="93844" cy="107823"/>
              </a:xfrm>
              <a:prstGeom prst="rect">
                <a:avLst/>
              </a:prstGeom>
              <a:noFill/>
              <a:ln w="28575" cap="flat" cmpd="sng" algn="ctr">
                <a:solidFill>
                  <a:srgbClr val="0000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" name="正方形/長方形 35">
                <a:extLst>
                  <a:ext uri="{FF2B5EF4-FFF2-40B4-BE49-F238E27FC236}">
                    <a16:creationId xmlns:a16="http://schemas.microsoft.com/office/drawing/2014/main" id="{DF145C3A-9622-E043-97D6-A97A4CED3F96}"/>
                  </a:ext>
                </a:extLst>
              </p:cNvPr>
              <p:cNvSpPr/>
              <p:nvPr/>
            </p:nvSpPr>
            <p:spPr bwMode="auto">
              <a:xfrm>
                <a:off x="7643822" y="2604975"/>
                <a:ext cx="95684" cy="1208830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90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" charset="0"/>
                  <a:ea typeface="ＭＳ Ｐゴシック" pitchFamily="-1" charset="-128"/>
                  <a:cs typeface="ＭＳ Ｐゴシック" pitchFamily="-1" charset="-128"/>
                </a:endParaRPr>
              </a:p>
            </p:txBody>
          </p:sp>
          <p:sp>
            <p:nvSpPr>
              <p:cNvPr id="37" name="フリーフォーム 36">
                <a:extLst>
                  <a:ext uri="{FF2B5EF4-FFF2-40B4-BE49-F238E27FC236}">
                    <a16:creationId xmlns:a16="http://schemas.microsoft.com/office/drawing/2014/main" id="{75916B92-F120-29C2-A8BA-A16DCB060203}"/>
                  </a:ext>
                </a:extLst>
              </p:cNvPr>
              <p:cNvSpPr/>
              <p:nvPr/>
            </p:nvSpPr>
            <p:spPr bwMode="auto">
              <a:xfrm>
                <a:off x="7219418" y="2604974"/>
                <a:ext cx="99588" cy="1222218"/>
              </a:xfrm>
              <a:custGeom>
                <a:avLst/>
                <a:gdLst>
                  <a:gd name="connsiteX0" fmla="*/ 99588 w 99588"/>
                  <a:gd name="connsiteY0" fmla="*/ 0 h 1222218"/>
                  <a:gd name="connsiteX1" fmla="*/ 0 w 99588"/>
                  <a:gd name="connsiteY1" fmla="*/ 0 h 1222218"/>
                  <a:gd name="connsiteX2" fmla="*/ 0 w 99588"/>
                  <a:gd name="connsiteY2" fmla="*/ 1222218 h 1222218"/>
                  <a:gd name="connsiteX3" fmla="*/ 90535 w 99588"/>
                  <a:gd name="connsiteY3" fmla="*/ 1222218 h 1222218"/>
                  <a:gd name="connsiteX4" fmla="*/ 90535 w 99588"/>
                  <a:gd name="connsiteY4" fmla="*/ 841972 h 1222218"/>
                  <a:gd name="connsiteX5" fmla="*/ 54321 w 99588"/>
                  <a:gd name="connsiteY5" fmla="*/ 787652 h 1222218"/>
                  <a:gd name="connsiteX6" fmla="*/ 27160 w 99588"/>
                  <a:gd name="connsiteY6" fmla="*/ 688063 h 1222218"/>
                  <a:gd name="connsiteX7" fmla="*/ 36214 w 99588"/>
                  <a:gd name="connsiteY7" fmla="*/ 588475 h 1222218"/>
                  <a:gd name="connsiteX8" fmla="*/ 54321 w 99588"/>
                  <a:gd name="connsiteY8" fmla="*/ 525101 h 1222218"/>
                  <a:gd name="connsiteX9" fmla="*/ 90535 w 99588"/>
                  <a:gd name="connsiteY9" fmla="*/ 534154 h 1222218"/>
                  <a:gd name="connsiteX10" fmla="*/ 99588 w 99588"/>
                  <a:gd name="connsiteY10" fmla="*/ 0 h 12222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9588" h="1222218">
                    <a:moveTo>
                      <a:pt x="99588" y="0"/>
                    </a:moveTo>
                    <a:lnTo>
                      <a:pt x="0" y="0"/>
                    </a:lnTo>
                    <a:lnTo>
                      <a:pt x="0" y="1222218"/>
                    </a:lnTo>
                    <a:lnTo>
                      <a:pt x="90535" y="1222218"/>
                    </a:lnTo>
                    <a:lnTo>
                      <a:pt x="90535" y="841972"/>
                    </a:lnTo>
                    <a:lnTo>
                      <a:pt x="54321" y="787652"/>
                    </a:lnTo>
                    <a:lnTo>
                      <a:pt x="27160" y="688063"/>
                    </a:lnTo>
                    <a:lnTo>
                      <a:pt x="36214" y="588475"/>
                    </a:lnTo>
                    <a:lnTo>
                      <a:pt x="54321" y="525101"/>
                    </a:lnTo>
                    <a:lnTo>
                      <a:pt x="90535" y="534154"/>
                    </a:lnTo>
                    <a:lnTo>
                      <a:pt x="99588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" charset="0"/>
                  <a:ea typeface="ＭＳ Ｐゴシック" pitchFamily="-1" charset="-128"/>
                  <a:cs typeface="ＭＳ Ｐゴシック" pitchFamily="-1" charset="-128"/>
                </a:endParaRPr>
              </a:p>
            </p:txBody>
          </p:sp>
          <p:sp>
            <p:nvSpPr>
              <p:cNvPr id="38" name="二等辺三角形 87">
                <a:extLst>
                  <a:ext uri="{FF2B5EF4-FFF2-40B4-BE49-F238E27FC236}">
                    <a16:creationId xmlns:a16="http://schemas.microsoft.com/office/drawing/2014/main" id="{3751CCB0-F3E2-DFED-4DA9-BF02DD9EF5D6}"/>
                  </a:ext>
                </a:extLst>
              </p:cNvPr>
              <p:cNvSpPr/>
              <p:nvPr/>
            </p:nvSpPr>
            <p:spPr>
              <a:xfrm rot="10800000">
                <a:off x="6625210" y="2605836"/>
                <a:ext cx="1685064" cy="1647409"/>
              </a:xfrm>
              <a:prstGeom prst="triangle">
                <a:avLst/>
              </a:prstGeom>
              <a:solidFill>
                <a:srgbClr val="FFCC00">
                  <a:alpha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" name="テキスト ボックス 38">
                <a:extLst>
                  <a:ext uri="{FF2B5EF4-FFF2-40B4-BE49-F238E27FC236}">
                    <a16:creationId xmlns:a16="http://schemas.microsoft.com/office/drawing/2014/main" id="{A1036CBF-8DBE-FD9F-F949-C6518AC2D337}"/>
                  </a:ext>
                </a:extLst>
              </p:cNvPr>
              <p:cNvSpPr txBox="1"/>
              <p:nvPr/>
            </p:nvSpPr>
            <p:spPr>
              <a:xfrm>
                <a:off x="6706921" y="3411660"/>
                <a:ext cx="263749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b="1" dirty="0">
                    <a:solidFill>
                      <a:prstClr val="black"/>
                    </a:solidFill>
                    <a:latin typeface="ＭＳ Ｐゴシック" panose="020B0600070205080204" pitchFamily="50" charset="-128"/>
                  </a:rPr>
                  <a:t>Fire Bricks Loss</a:t>
                </a:r>
                <a:endParaRPr lang="ja-JP" altLang="en-US" b="1" dirty="0">
                  <a:solidFill>
                    <a:prstClr val="black"/>
                  </a:solidFill>
                  <a:latin typeface="ＭＳ Ｐゴシック" panose="020B0600070205080204" pitchFamily="50" charset="-128"/>
                </a:endParaRPr>
              </a:p>
            </p:txBody>
          </p:sp>
        </p:grpSp>
      </p:grp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66F4703A-BC39-5EBD-340F-EFB878390B03}"/>
              </a:ext>
            </a:extLst>
          </p:cNvPr>
          <p:cNvSpPr txBox="1"/>
          <p:nvPr/>
        </p:nvSpPr>
        <p:spPr>
          <a:xfrm>
            <a:off x="212340" y="1260196"/>
            <a:ext cx="118985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800" dirty="0"/>
              <a:t>Target with required dynamic range to reveal interested structures</a:t>
            </a: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615C1E07-AE26-6305-CF47-626296464811}"/>
              </a:ext>
            </a:extLst>
          </p:cNvPr>
          <p:cNvSpPr txBox="1"/>
          <p:nvPr/>
        </p:nvSpPr>
        <p:spPr>
          <a:xfrm>
            <a:off x="7693089" y="4381413"/>
            <a:ext cx="43714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>
                <a:solidFill>
                  <a:srgbClr val="0000FF"/>
                </a:solidFill>
                <a:latin typeface="ＭＳ Ｐゴシック" panose="020B0600070205080204" pitchFamily="50" charset="-128"/>
              </a:rPr>
              <a:t>Magnetic Field</a:t>
            </a:r>
          </a:p>
          <a:p>
            <a:pPr algn="ctr"/>
            <a:r>
              <a:rPr lang="en-US" altLang="ja-JP" sz="1600" dirty="0">
                <a:latin typeface="ＭＳ Ｐゴシック" panose="020B0600070205080204" pitchFamily="50" charset="-128"/>
              </a:rPr>
              <a:t>10 cm to 50 m (depends on a target)</a:t>
            </a:r>
            <a:endParaRPr lang="ja-JP" altLang="en-US" sz="1600" dirty="0">
              <a:latin typeface="ＭＳ Ｐゴシック" panose="020B0600070205080204" pitchFamily="50" charset="-128"/>
            </a:endParaRPr>
          </a:p>
        </p:txBody>
      </p:sp>
      <p:pic>
        <p:nvPicPr>
          <p:cNvPr id="1028" name="Picture 4" descr="モーターの用途・社会との関わり - 株式会社小田原エンジニアリング">
            <a:extLst>
              <a:ext uri="{FF2B5EF4-FFF2-40B4-BE49-F238E27FC236}">
                <a16:creationId xmlns:a16="http://schemas.microsoft.com/office/drawing/2014/main" id="{1BB6F62B-3D4E-B019-D271-56130BF5A2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7997" y="5161409"/>
            <a:ext cx="2751728" cy="1257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ＵＣＨＩＤＡＳウチダスフェライトＵ型磁石 １０個組 Ｐ１９１３: 理科">
            <a:extLst>
              <a:ext uri="{FF2B5EF4-FFF2-40B4-BE49-F238E27FC236}">
                <a16:creationId xmlns:a16="http://schemas.microsoft.com/office/drawing/2014/main" id="{DA7072C6-9C96-8715-AD75-73AAF0907A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7901" y="5157636"/>
            <a:ext cx="1275625" cy="1275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E1AF82B9-EE3A-5B31-60BA-676FE7E77CAA}"/>
              </a:ext>
            </a:extLst>
          </p:cNvPr>
          <p:cNvSpPr txBox="1"/>
          <p:nvPr/>
        </p:nvSpPr>
        <p:spPr>
          <a:xfrm>
            <a:off x="38665" y="4391537"/>
            <a:ext cx="745600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800" dirty="0"/>
              <a:t>Recently, we also added </a:t>
            </a:r>
          </a:p>
          <a:p>
            <a:pPr algn="ctr"/>
            <a:r>
              <a:rPr kumimoji="1" lang="en-US" altLang="ja-JP" sz="2800" dirty="0"/>
              <a:t>“magnetic field muography”</a:t>
            </a: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B216F303-6CC6-D46F-0283-059FE14AB617}"/>
              </a:ext>
            </a:extLst>
          </p:cNvPr>
          <p:cNvSpPr txBox="1"/>
          <p:nvPr/>
        </p:nvSpPr>
        <p:spPr>
          <a:xfrm>
            <a:off x="-46668" y="5619267"/>
            <a:ext cx="745600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00"/>
              <a:t>→ </a:t>
            </a:r>
            <a:r>
              <a:rPr kumimoji="1" lang="en-US" altLang="ja-JP" sz="2800" dirty="0"/>
              <a:t>Please join the last date presentation by Hamid BASIRI (my PhD course student).</a:t>
            </a:r>
          </a:p>
        </p:txBody>
      </p:sp>
    </p:spTree>
    <p:extLst>
      <p:ext uri="{BB962C8B-B14F-4D97-AF65-F5344CB8AC3E}">
        <p14:creationId xmlns:p14="http://schemas.microsoft.com/office/powerpoint/2010/main" val="32892061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0F56EEC-9574-091A-C88A-D70A5649CC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1583" y="73544"/>
            <a:ext cx="4464497" cy="430213"/>
          </a:xfrm>
        </p:spPr>
        <p:txBody>
          <a:bodyPr/>
          <a:lstStyle/>
          <a:p>
            <a:r>
              <a:rPr lang="en-US" altLang="ja-JP" b="1" dirty="0">
                <a:latin typeface="Hiragino Sans W8" panose="020B0400000000000000" pitchFamily="34" charset="-128"/>
                <a:ea typeface="Hiragino Sans W8" panose="020B0400000000000000" pitchFamily="34" charset="-128"/>
              </a:rPr>
              <a:t>Introduction</a:t>
            </a:r>
            <a:endParaRPr kumimoji="1" lang="ja-JP" altLang="en-US" b="1">
              <a:latin typeface="Hiragino Sans W8" panose="020B0400000000000000" pitchFamily="34" charset="-128"/>
              <a:ea typeface="Hiragino Sans W8" panose="020B0400000000000000" pitchFamily="34" charset="-128"/>
            </a:endParaRP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70CC581B-5347-86EF-7711-CE705F4FE32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92CF480-5B55-4191-819B-A5A332D79C38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29CEF16-DCC8-CBA5-BFAA-63800E9C93A3}"/>
              </a:ext>
            </a:extLst>
          </p:cNvPr>
          <p:cNvSpPr txBox="1"/>
          <p:nvPr/>
        </p:nvSpPr>
        <p:spPr>
          <a:xfrm>
            <a:off x="203684" y="612343"/>
            <a:ext cx="11784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n"/>
            </a:pPr>
            <a:r>
              <a:rPr kumimoji="1" lang="en-US" altLang="ja-JP" sz="3200" b="1" dirty="0">
                <a:solidFill>
                  <a:srgbClr val="0000FF"/>
                </a:solidFill>
                <a:latin typeface="Hiragino Sans W8" panose="020B0400000000000000" pitchFamily="34" charset="-128"/>
                <a:ea typeface="Hiragino Sans W8" panose="020B0400000000000000" pitchFamily="34" charset="-128"/>
              </a:rPr>
              <a:t>Prototype portable muography detector</a:t>
            </a:r>
            <a:endParaRPr kumimoji="1" lang="ja-JP" altLang="en-US" sz="3200" b="1">
              <a:solidFill>
                <a:srgbClr val="0000FF"/>
              </a:solidFill>
              <a:latin typeface="Hiragino Sans W8" panose="020B0400000000000000" pitchFamily="34" charset="-128"/>
              <a:ea typeface="Hiragino Sans W8" panose="020B0400000000000000" pitchFamily="34" charset="-128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66F4703A-BC39-5EBD-340F-EFB878390B03}"/>
              </a:ext>
            </a:extLst>
          </p:cNvPr>
          <p:cNvSpPr txBox="1"/>
          <p:nvPr/>
        </p:nvSpPr>
        <p:spPr>
          <a:xfrm>
            <a:off x="5538201" y="1139950"/>
            <a:ext cx="6885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6400" indent="-406400"/>
            <a:r>
              <a:rPr lang="en" altLang="ja-JP" sz="1800" dirty="0">
                <a:effectLst/>
              </a:rPr>
              <a:t>K. </a:t>
            </a:r>
            <a:r>
              <a:rPr lang="en" altLang="ja-JP" sz="1800" dirty="0" err="1">
                <a:effectLst/>
              </a:rPr>
              <a:t>Chaiwongkhot</a:t>
            </a:r>
            <a:r>
              <a:rPr lang="en" altLang="ja-JP" sz="1800" dirty="0">
                <a:effectLst/>
              </a:rPr>
              <a:t> </a:t>
            </a:r>
            <a:r>
              <a:rPr lang="en" altLang="ja-JP" sz="1800" i="1" dirty="0">
                <a:effectLst/>
              </a:rPr>
              <a:t>et al.</a:t>
            </a:r>
            <a:r>
              <a:rPr lang="en" altLang="ja-JP" sz="1800" dirty="0">
                <a:effectLst/>
              </a:rPr>
              <a:t>, IEEE Trans. </a:t>
            </a:r>
            <a:r>
              <a:rPr lang="en" altLang="ja-JP" sz="1800" dirty="0" err="1">
                <a:effectLst/>
              </a:rPr>
              <a:t>Nucl</a:t>
            </a:r>
            <a:r>
              <a:rPr lang="en" altLang="ja-JP" sz="1800" dirty="0">
                <a:effectLst/>
              </a:rPr>
              <a:t>. Sci. </a:t>
            </a:r>
            <a:r>
              <a:rPr lang="en" altLang="ja-JP" sz="1800" b="1" dirty="0">
                <a:effectLst/>
              </a:rPr>
              <a:t>65</a:t>
            </a:r>
            <a:r>
              <a:rPr lang="en" altLang="ja-JP" sz="1800" dirty="0">
                <a:effectLst/>
              </a:rPr>
              <a:t>, 2316 (2018).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34D42846-CFAA-D49E-9507-138139BD7AA7}"/>
              </a:ext>
            </a:extLst>
          </p:cNvPr>
          <p:cNvSpPr/>
          <p:nvPr/>
        </p:nvSpPr>
        <p:spPr bwMode="auto">
          <a:xfrm>
            <a:off x="189438" y="1213728"/>
            <a:ext cx="4449656" cy="4695218"/>
          </a:xfrm>
          <a:prstGeom prst="rect">
            <a:avLst/>
          </a:prstGeom>
          <a:solidFill>
            <a:schemeClr val="accent2"/>
          </a:solidFill>
          <a:ln w="1905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>
            <a:outerShdw blurRad="25400" dist="25400" dir="2700000" algn="tl" rotWithShape="0">
              <a:prstClr val="black"/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sp>
        <p:nvSpPr>
          <p:cNvPr id="61" name="正方形/長方形 60">
            <a:extLst>
              <a:ext uri="{FF2B5EF4-FFF2-40B4-BE49-F238E27FC236}">
                <a16:creationId xmlns:a16="http://schemas.microsoft.com/office/drawing/2014/main" id="{91698964-6C14-87D5-1746-540A23D1D618}"/>
              </a:ext>
            </a:extLst>
          </p:cNvPr>
          <p:cNvSpPr/>
          <p:nvPr/>
        </p:nvSpPr>
        <p:spPr bwMode="auto">
          <a:xfrm>
            <a:off x="334948" y="2344791"/>
            <a:ext cx="4161476" cy="3456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" charset="0"/>
              <a:ea typeface="ＭＳ Ｐゴシック" pitchFamily="-1" charset="-128"/>
              <a:cs typeface="ＭＳ Ｐゴシック" pitchFamily="-1" charset="-128"/>
            </a:endParaRPr>
          </a:p>
        </p:txBody>
      </p: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64A9B0AA-BE14-11D1-9298-E759F2F4DCC1}"/>
              </a:ext>
            </a:extLst>
          </p:cNvPr>
          <p:cNvGrpSpPr/>
          <p:nvPr/>
        </p:nvGrpSpPr>
        <p:grpSpPr>
          <a:xfrm>
            <a:off x="483479" y="2279723"/>
            <a:ext cx="3853146" cy="3454063"/>
            <a:chOff x="6590832" y="14286175"/>
            <a:chExt cx="6748956" cy="6049945"/>
          </a:xfrm>
        </p:grpSpPr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9485F2C1-628F-86BC-5413-F0C71059B0FD}"/>
                </a:ext>
              </a:extLst>
            </p:cNvPr>
            <p:cNvGrpSpPr/>
            <p:nvPr/>
          </p:nvGrpSpPr>
          <p:grpSpPr>
            <a:xfrm>
              <a:off x="6590832" y="14286175"/>
              <a:ext cx="6748956" cy="6049945"/>
              <a:chOff x="1919964" y="7586597"/>
              <a:chExt cx="7146580" cy="6406389"/>
            </a:xfrm>
          </p:grpSpPr>
          <p:pic>
            <p:nvPicPr>
              <p:cNvPr id="1030" name="Picture 6">
                <a:extLst>
                  <a:ext uri="{FF2B5EF4-FFF2-40B4-BE49-F238E27FC236}">
                    <a16:creationId xmlns:a16="http://schemas.microsoft.com/office/drawing/2014/main" id="{02384741-2DF1-B61B-BDBD-1BE7764C7BB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7299" t="36047" r="25326" b="35553"/>
              <a:stretch/>
            </p:blipFill>
            <p:spPr bwMode="auto">
              <a:xfrm>
                <a:off x="7773367" y="9423447"/>
                <a:ext cx="877987" cy="8098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31" name="Picture 4" descr="D:\study\2016ISRD\mu-PSD.png">
                <a:extLst>
                  <a:ext uri="{FF2B5EF4-FFF2-40B4-BE49-F238E27FC236}">
                    <a16:creationId xmlns:a16="http://schemas.microsoft.com/office/drawing/2014/main" id="{5FBA0B2D-81E4-B7B9-9083-CC7A5B169E8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rightnessContrast bright="15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54300" y="8474075"/>
                <a:ext cx="4894263" cy="446722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1032" name="直線コネクタ 1031">
                <a:extLst>
                  <a:ext uri="{FF2B5EF4-FFF2-40B4-BE49-F238E27FC236}">
                    <a16:creationId xmlns:a16="http://schemas.microsoft.com/office/drawing/2014/main" id="{1EE024E8-3F1E-F236-2B5B-CDB5DA5891C0}"/>
                  </a:ext>
                </a:extLst>
              </p:cNvPr>
              <p:cNvCxnSpPr/>
              <p:nvPr/>
            </p:nvCxnSpPr>
            <p:spPr>
              <a:xfrm flipH="1">
                <a:off x="2267317" y="10746980"/>
                <a:ext cx="876783" cy="876783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3" name="直線コネクタ 1032">
                <a:extLst>
                  <a:ext uri="{FF2B5EF4-FFF2-40B4-BE49-F238E27FC236}">
                    <a16:creationId xmlns:a16="http://schemas.microsoft.com/office/drawing/2014/main" id="{F1280E5A-E829-6F6C-CAFA-8E4458D299BC}"/>
                  </a:ext>
                </a:extLst>
              </p:cNvPr>
              <p:cNvCxnSpPr/>
              <p:nvPr/>
            </p:nvCxnSpPr>
            <p:spPr>
              <a:xfrm flipH="1">
                <a:off x="4375333" y="12150291"/>
                <a:ext cx="784173" cy="1279441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4" name="直線コネクタ 1033">
                <a:extLst>
                  <a:ext uri="{FF2B5EF4-FFF2-40B4-BE49-F238E27FC236}">
                    <a16:creationId xmlns:a16="http://schemas.microsoft.com/office/drawing/2014/main" id="{C7F6C06B-B3EA-17EB-8449-98F1A3FAE73D}"/>
                  </a:ext>
                </a:extLst>
              </p:cNvPr>
              <p:cNvCxnSpPr/>
              <p:nvPr/>
            </p:nvCxnSpPr>
            <p:spPr>
              <a:xfrm flipH="1" flipV="1">
                <a:off x="2352693" y="11542850"/>
                <a:ext cx="2062572" cy="1826302"/>
              </a:xfrm>
              <a:prstGeom prst="line">
                <a:avLst/>
              </a:prstGeom>
              <a:ln w="38100">
                <a:solidFill>
                  <a:srgbClr val="FF0000"/>
                </a:solidFill>
                <a:headEnd type="arrow" w="lg" len="lg"/>
                <a:tailEnd type="arrow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35" name="テキスト ボックス 1034">
                <a:extLst>
                  <a:ext uri="{FF2B5EF4-FFF2-40B4-BE49-F238E27FC236}">
                    <a16:creationId xmlns:a16="http://schemas.microsoft.com/office/drawing/2014/main" id="{303CE168-B531-8567-133A-E9E9D8F0A341}"/>
                  </a:ext>
                </a:extLst>
              </p:cNvPr>
              <p:cNvSpPr txBox="1"/>
              <p:nvPr/>
            </p:nvSpPr>
            <p:spPr>
              <a:xfrm rot="13247362">
                <a:off x="2345423" y="12385301"/>
                <a:ext cx="1728192" cy="5708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14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134 mm</a:t>
                </a:r>
                <a:endParaRPr kumimoji="1" lang="ja-JP" altLang="en-US" sz="14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036" name="直線コネクタ 1035">
                <a:extLst>
                  <a:ext uri="{FF2B5EF4-FFF2-40B4-BE49-F238E27FC236}">
                    <a16:creationId xmlns:a16="http://schemas.microsoft.com/office/drawing/2014/main" id="{AA01482D-729D-1BE4-5D05-28923715041F}"/>
                  </a:ext>
                </a:extLst>
              </p:cNvPr>
              <p:cNvCxnSpPr/>
              <p:nvPr/>
            </p:nvCxnSpPr>
            <p:spPr>
              <a:xfrm flipH="1" flipV="1">
                <a:off x="3605593" y="8436488"/>
                <a:ext cx="970849" cy="504056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7" name="直線コネクタ 1036">
                <a:extLst>
                  <a:ext uri="{FF2B5EF4-FFF2-40B4-BE49-F238E27FC236}">
                    <a16:creationId xmlns:a16="http://schemas.microsoft.com/office/drawing/2014/main" id="{2F524FAF-E22A-2E60-216D-F7515D500876}"/>
                  </a:ext>
                </a:extLst>
              </p:cNvPr>
              <p:cNvCxnSpPr/>
              <p:nvPr/>
            </p:nvCxnSpPr>
            <p:spPr>
              <a:xfrm flipV="1">
                <a:off x="2068806" y="8474075"/>
                <a:ext cx="1656393" cy="1183561"/>
              </a:xfrm>
              <a:prstGeom prst="line">
                <a:avLst/>
              </a:prstGeom>
              <a:ln w="38100">
                <a:solidFill>
                  <a:srgbClr val="FF0000"/>
                </a:solidFill>
                <a:headEnd type="arrow" w="lg" len="lg"/>
                <a:tailEnd type="arrow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38" name="テキスト ボックス 1037">
                <a:extLst>
                  <a:ext uri="{FF2B5EF4-FFF2-40B4-BE49-F238E27FC236}">
                    <a16:creationId xmlns:a16="http://schemas.microsoft.com/office/drawing/2014/main" id="{CA19D6F3-FE56-3BA4-235B-F12D28A2DE95}"/>
                  </a:ext>
                </a:extLst>
              </p:cNvPr>
              <p:cNvSpPr txBox="1"/>
              <p:nvPr/>
            </p:nvSpPr>
            <p:spPr>
              <a:xfrm rot="19516482">
                <a:off x="1923738" y="8591464"/>
                <a:ext cx="1728192" cy="5708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14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134 mm</a:t>
                </a:r>
                <a:endParaRPr kumimoji="1" lang="ja-JP" altLang="en-US" sz="14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1039" name="グループ化 1038">
                <a:extLst>
                  <a:ext uri="{FF2B5EF4-FFF2-40B4-BE49-F238E27FC236}">
                    <a16:creationId xmlns:a16="http://schemas.microsoft.com/office/drawing/2014/main" id="{A2D547BF-D8F2-1C37-BF58-254385804F77}"/>
                  </a:ext>
                </a:extLst>
              </p:cNvPr>
              <p:cNvGrpSpPr/>
              <p:nvPr/>
            </p:nvGrpSpPr>
            <p:grpSpPr>
              <a:xfrm>
                <a:off x="4689031" y="8068278"/>
                <a:ext cx="265492" cy="265491"/>
                <a:chOff x="4409271" y="7495925"/>
                <a:chExt cx="265492" cy="265491"/>
              </a:xfrm>
            </p:grpSpPr>
            <p:sp>
              <p:nvSpPr>
                <p:cNvPr id="1049" name="円/楕円 323">
                  <a:extLst>
                    <a:ext uri="{FF2B5EF4-FFF2-40B4-BE49-F238E27FC236}">
                      <a16:creationId xmlns:a16="http://schemas.microsoft.com/office/drawing/2014/main" id="{53013953-7701-E81D-0DDD-652B0DA1C49D}"/>
                    </a:ext>
                  </a:extLst>
                </p:cNvPr>
                <p:cNvSpPr/>
                <p:nvPr/>
              </p:nvSpPr>
              <p:spPr>
                <a:xfrm>
                  <a:off x="4409271" y="7495925"/>
                  <a:ext cx="265492" cy="265491"/>
                </a:xfrm>
                <a:prstGeom prst="ellipse">
                  <a:avLst/>
                </a:prstGeom>
                <a:solidFill>
                  <a:srgbClr val="0000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050"/>
                </a:p>
              </p:txBody>
            </p:sp>
            <p:sp>
              <p:nvSpPr>
                <p:cNvPr id="1050" name="円/楕円 324">
                  <a:extLst>
                    <a:ext uri="{FF2B5EF4-FFF2-40B4-BE49-F238E27FC236}">
                      <a16:creationId xmlns:a16="http://schemas.microsoft.com/office/drawing/2014/main" id="{8C7381F1-CB75-381D-B3D8-1A48E878E818}"/>
                    </a:ext>
                  </a:extLst>
                </p:cNvPr>
                <p:cNvSpPr/>
                <p:nvPr/>
              </p:nvSpPr>
              <p:spPr>
                <a:xfrm>
                  <a:off x="4438450" y="7517597"/>
                  <a:ext cx="108000" cy="1080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sz="1050"/>
                </a:p>
              </p:txBody>
            </p:sp>
          </p:grpSp>
          <p:sp>
            <p:nvSpPr>
              <p:cNvPr id="1040" name="テキスト ボックス 1039">
                <a:extLst>
                  <a:ext uri="{FF2B5EF4-FFF2-40B4-BE49-F238E27FC236}">
                    <a16:creationId xmlns:a16="http://schemas.microsoft.com/office/drawing/2014/main" id="{3B60F236-1615-5CCC-BE47-CEE7E1C3A5A5}"/>
                  </a:ext>
                </a:extLst>
              </p:cNvPr>
              <p:cNvSpPr txBox="1"/>
              <p:nvPr/>
            </p:nvSpPr>
            <p:spPr>
              <a:xfrm>
                <a:off x="3962115" y="7586597"/>
                <a:ext cx="1728192" cy="5708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1400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muon</a:t>
                </a:r>
                <a:endParaRPr kumimoji="1" lang="ja-JP" altLang="en-US" sz="1400" dirty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41" name="下矢印 1040">
                <a:extLst>
                  <a:ext uri="{FF2B5EF4-FFF2-40B4-BE49-F238E27FC236}">
                    <a16:creationId xmlns:a16="http://schemas.microsoft.com/office/drawing/2014/main" id="{A4BF13E4-6A1C-740F-2809-1BC8F2FA35BC}"/>
                  </a:ext>
                </a:extLst>
              </p:cNvPr>
              <p:cNvSpPr/>
              <p:nvPr/>
            </p:nvSpPr>
            <p:spPr>
              <a:xfrm rot="13058070">
                <a:off x="5529951" y="8933559"/>
                <a:ext cx="274246" cy="2082392"/>
              </a:xfrm>
              <a:prstGeom prst="downArrow">
                <a:avLst>
                  <a:gd name="adj1" fmla="val 36107"/>
                  <a:gd name="adj2" fmla="val 95151"/>
                </a:avLst>
              </a:prstGeom>
              <a:solidFill>
                <a:srgbClr val="FFFF00">
                  <a:alpha val="50000"/>
                </a:srgb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050"/>
              </a:p>
            </p:txBody>
          </p:sp>
          <p:sp>
            <p:nvSpPr>
              <p:cNvPr id="1042" name="下矢印 1041">
                <a:extLst>
                  <a:ext uri="{FF2B5EF4-FFF2-40B4-BE49-F238E27FC236}">
                    <a16:creationId xmlns:a16="http://schemas.microsoft.com/office/drawing/2014/main" id="{D6E60C1A-7F03-8757-6A8D-55B7EAC766DF}"/>
                  </a:ext>
                </a:extLst>
              </p:cNvPr>
              <p:cNvSpPr/>
              <p:nvPr/>
            </p:nvSpPr>
            <p:spPr>
              <a:xfrm rot="7370128">
                <a:off x="4084459" y="9175245"/>
                <a:ext cx="274246" cy="2082392"/>
              </a:xfrm>
              <a:prstGeom prst="downArrow">
                <a:avLst>
                  <a:gd name="adj1" fmla="val 36107"/>
                  <a:gd name="adj2" fmla="val 95151"/>
                </a:avLst>
              </a:prstGeom>
              <a:solidFill>
                <a:srgbClr val="FFFF00">
                  <a:alpha val="50000"/>
                </a:srgb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050"/>
              </a:p>
            </p:txBody>
          </p:sp>
          <p:cxnSp>
            <p:nvCxnSpPr>
              <p:cNvPr id="1043" name="直線コネクタ 1042">
                <a:extLst>
                  <a:ext uri="{FF2B5EF4-FFF2-40B4-BE49-F238E27FC236}">
                    <a16:creationId xmlns:a16="http://schemas.microsoft.com/office/drawing/2014/main" id="{77DBFF7D-1F19-82A0-41DD-EB0A399988DD}"/>
                  </a:ext>
                </a:extLst>
              </p:cNvPr>
              <p:cNvCxnSpPr/>
              <p:nvPr/>
            </p:nvCxnSpPr>
            <p:spPr>
              <a:xfrm flipH="1" flipV="1">
                <a:off x="1919964" y="9539332"/>
                <a:ext cx="1224136" cy="870493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4" name="直線矢印コネクタ 1043">
                <a:extLst>
                  <a:ext uri="{FF2B5EF4-FFF2-40B4-BE49-F238E27FC236}">
                    <a16:creationId xmlns:a16="http://schemas.microsoft.com/office/drawing/2014/main" id="{440BBCE2-DA16-E68B-BDF8-8CF162FC56AC}"/>
                  </a:ext>
                </a:extLst>
              </p:cNvPr>
              <p:cNvCxnSpPr/>
              <p:nvPr/>
            </p:nvCxnSpPr>
            <p:spPr>
              <a:xfrm>
                <a:off x="4840773" y="8370814"/>
                <a:ext cx="209996" cy="2348519"/>
              </a:xfrm>
              <a:prstGeom prst="straightConnector1">
                <a:avLst/>
              </a:prstGeom>
              <a:ln w="38100">
                <a:solidFill>
                  <a:srgbClr val="0000FF"/>
                </a:solidFill>
                <a:tailEnd type="arrow"/>
              </a:ln>
              <a:effectLst>
                <a:glow rad="63500">
                  <a:schemeClr val="bg1"/>
                </a:glo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045" name="グループ化 1044">
                <a:extLst>
                  <a:ext uri="{FF2B5EF4-FFF2-40B4-BE49-F238E27FC236}">
                    <a16:creationId xmlns:a16="http://schemas.microsoft.com/office/drawing/2014/main" id="{B142F2B1-B1D2-875D-EDEF-F67C5E585E52}"/>
                  </a:ext>
                </a:extLst>
              </p:cNvPr>
              <p:cNvGrpSpPr/>
              <p:nvPr/>
            </p:nvGrpSpPr>
            <p:grpSpPr>
              <a:xfrm>
                <a:off x="6874607" y="12302468"/>
                <a:ext cx="1994297" cy="1690518"/>
                <a:chOff x="6874607" y="12302468"/>
                <a:chExt cx="1994297" cy="1690518"/>
              </a:xfrm>
            </p:grpSpPr>
            <p:pic>
              <p:nvPicPr>
                <p:cNvPr id="1047" name="Picture 2" descr="D:\study\homepage_detector_dev\fiber.png">
                  <a:extLst>
                    <a:ext uri="{FF2B5EF4-FFF2-40B4-BE49-F238E27FC236}">
                      <a16:creationId xmlns:a16="http://schemas.microsoft.com/office/drawing/2014/main" id="{F43F5A5C-FE20-3D49-20C6-038AA3A0AF66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5163" r="8333"/>
                <a:stretch/>
              </p:blipFill>
              <p:spPr bwMode="auto">
                <a:xfrm>
                  <a:off x="6874607" y="12302468"/>
                  <a:ext cx="1994297" cy="1690518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1048" name="テキスト ボックス 1047">
                  <a:extLst>
                    <a:ext uri="{FF2B5EF4-FFF2-40B4-BE49-F238E27FC236}">
                      <a16:creationId xmlns:a16="http://schemas.microsoft.com/office/drawing/2014/main" id="{4F8C654A-649D-7E4F-7AC3-8CE3FAD1AE33}"/>
                    </a:ext>
                  </a:extLst>
                </p:cNvPr>
                <p:cNvSpPr txBox="1"/>
                <p:nvPr/>
              </p:nvSpPr>
              <p:spPr>
                <a:xfrm>
                  <a:off x="7292496" y="12827378"/>
                  <a:ext cx="1158515" cy="57084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1400" dirty="0">
                      <a:solidFill>
                        <a:schemeClr val="bg1"/>
                      </a:solidFill>
                      <a:effectLst>
                        <a:glow rad="63500">
                          <a:schemeClr val="tx1"/>
                        </a:glow>
                      </a:effectLst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PSF</a:t>
                  </a:r>
                  <a:endParaRPr kumimoji="1" lang="ja-JP" altLang="en-US" sz="1400" dirty="0">
                    <a:solidFill>
                      <a:schemeClr val="bg1"/>
                    </a:solidFill>
                    <a:effectLst>
                      <a:glow rad="63500">
                        <a:schemeClr val="tx1"/>
                      </a:glo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1046" name="テキスト ボックス 1045">
                <a:extLst>
                  <a:ext uri="{FF2B5EF4-FFF2-40B4-BE49-F238E27FC236}">
                    <a16:creationId xmlns:a16="http://schemas.microsoft.com/office/drawing/2014/main" id="{0EAC1E30-0FDA-7415-B74D-C8BF73DBA412}"/>
                  </a:ext>
                </a:extLst>
              </p:cNvPr>
              <p:cNvSpPr txBox="1"/>
              <p:nvPr/>
            </p:nvSpPr>
            <p:spPr>
              <a:xfrm>
                <a:off x="7088901" y="8872859"/>
                <a:ext cx="1977643" cy="5708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32 MPPCs</a:t>
                </a:r>
                <a:endParaRPr kumimoji="1" lang="ja-JP" alt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1024" name="直線矢印コネクタ 1023">
              <a:extLst>
                <a:ext uri="{FF2B5EF4-FFF2-40B4-BE49-F238E27FC236}">
                  <a16:creationId xmlns:a16="http://schemas.microsoft.com/office/drawing/2014/main" id="{FC649E89-7254-DB2F-153E-C7A898E86F5F}"/>
                </a:ext>
              </a:extLst>
            </p:cNvPr>
            <p:cNvCxnSpPr/>
            <p:nvPr/>
          </p:nvCxnSpPr>
          <p:spPr>
            <a:xfrm>
              <a:off x="11421975" y="16017845"/>
              <a:ext cx="765684" cy="271611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  <a:effectLst>
              <a:glow rad="63500">
                <a:schemeClr val="bg1"/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5" name="円/楕円 1079">
              <a:extLst>
                <a:ext uri="{FF2B5EF4-FFF2-40B4-BE49-F238E27FC236}">
                  <a16:creationId xmlns:a16="http://schemas.microsoft.com/office/drawing/2014/main" id="{9B981A5E-F55A-1D57-46BB-680250273CA8}"/>
                </a:ext>
              </a:extLst>
            </p:cNvPr>
            <p:cNvSpPr/>
            <p:nvPr/>
          </p:nvSpPr>
          <p:spPr>
            <a:xfrm>
              <a:off x="11053377" y="15749538"/>
              <a:ext cx="373204" cy="373204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050"/>
            </a:p>
          </p:txBody>
        </p:sp>
        <p:cxnSp>
          <p:nvCxnSpPr>
            <p:cNvPr id="1027" name="直線矢印コネクタ 1026">
              <a:extLst>
                <a:ext uri="{FF2B5EF4-FFF2-40B4-BE49-F238E27FC236}">
                  <a16:creationId xmlns:a16="http://schemas.microsoft.com/office/drawing/2014/main" id="{54021DD0-E3F6-00B1-0FE7-8B7F749E107A}"/>
                </a:ext>
              </a:extLst>
            </p:cNvPr>
            <p:cNvCxnSpPr>
              <a:stCxn id="1029" idx="6"/>
              <a:endCxn id="1047" idx="1"/>
            </p:cNvCxnSpPr>
            <p:nvPr/>
          </p:nvCxnSpPr>
          <p:spPr>
            <a:xfrm>
              <a:off x="10618451" y="18803847"/>
              <a:ext cx="651355" cy="734042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  <a:effectLst>
              <a:glow rad="63500">
                <a:schemeClr val="bg1"/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9" name="円/楕円 332">
              <a:extLst>
                <a:ext uri="{FF2B5EF4-FFF2-40B4-BE49-F238E27FC236}">
                  <a16:creationId xmlns:a16="http://schemas.microsoft.com/office/drawing/2014/main" id="{E210158F-26A0-AFA4-A4E2-D9885F1C7137}"/>
                </a:ext>
              </a:extLst>
            </p:cNvPr>
            <p:cNvSpPr/>
            <p:nvPr/>
          </p:nvSpPr>
          <p:spPr>
            <a:xfrm rot="1960876">
              <a:off x="9907688" y="18437332"/>
              <a:ext cx="771861" cy="316252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050"/>
            </a:p>
          </p:txBody>
        </p:sp>
      </p:grpSp>
      <p:sp>
        <p:nvSpPr>
          <p:cNvPr id="1112" name="テキスト ボックス 1111">
            <a:extLst>
              <a:ext uri="{FF2B5EF4-FFF2-40B4-BE49-F238E27FC236}">
                <a16:creationId xmlns:a16="http://schemas.microsoft.com/office/drawing/2014/main" id="{6E7AD1B7-91D7-061E-8EBD-2A144A09EC72}"/>
              </a:ext>
            </a:extLst>
          </p:cNvPr>
          <p:cNvSpPr txBox="1"/>
          <p:nvPr/>
        </p:nvSpPr>
        <p:spPr>
          <a:xfrm>
            <a:off x="339375" y="1404204"/>
            <a:ext cx="42777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dirty="0">
                <a:solidFill>
                  <a:schemeClr val="bg1"/>
                </a:solidFill>
              </a:rPr>
              <a:t>muon position sensitive </a:t>
            </a:r>
            <a:br>
              <a:rPr kumimoji="1" lang="en-US" altLang="ja-JP" b="1" dirty="0">
                <a:solidFill>
                  <a:schemeClr val="bg1"/>
                </a:solidFill>
              </a:rPr>
            </a:br>
            <a:r>
              <a:rPr kumimoji="1" lang="en-US" altLang="ja-JP" b="1" dirty="0">
                <a:solidFill>
                  <a:schemeClr val="bg1"/>
                </a:solidFill>
              </a:rPr>
              <a:t>detector (mu-PSD)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  <p:pic>
        <p:nvPicPr>
          <p:cNvPr id="1170" name="図 1169">
            <a:extLst>
              <a:ext uri="{FF2B5EF4-FFF2-40B4-BE49-F238E27FC236}">
                <a16:creationId xmlns:a16="http://schemas.microsoft.com/office/drawing/2014/main" id="{4A496618-3E86-73FE-0CE7-4D4F711A03B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55840" y="1439817"/>
            <a:ext cx="4449656" cy="5323108"/>
          </a:xfrm>
          <a:prstGeom prst="rect">
            <a:avLst/>
          </a:prstGeom>
        </p:spPr>
      </p:pic>
      <p:sp>
        <p:nvSpPr>
          <p:cNvPr id="1051" name="テキスト ボックス 1050">
            <a:extLst>
              <a:ext uri="{FF2B5EF4-FFF2-40B4-BE49-F238E27FC236}">
                <a16:creationId xmlns:a16="http://schemas.microsoft.com/office/drawing/2014/main" id="{243EA5D6-42EB-A471-C9A6-DE709A9E5F37}"/>
              </a:ext>
            </a:extLst>
          </p:cNvPr>
          <p:cNvSpPr txBox="1"/>
          <p:nvPr/>
        </p:nvSpPr>
        <p:spPr>
          <a:xfrm>
            <a:off x="7057" y="6107091"/>
            <a:ext cx="7776865" cy="73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200"/>
              </a:spcAft>
              <a:buFont typeface="Wingdings" panose="05000000000000000000" pitchFamily="2" charset="2"/>
              <a:buChar char="u"/>
            </a:pPr>
            <a:r>
              <a:rPr lang="en-US" altLang="ja-JP" sz="2000" dirty="0">
                <a:solidFill>
                  <a:srgbClr val="0000FF"/>
                </a:solidFill>
              </a:rPr>
              <a:t>Temperature Control System </a:t>
            </a:r>
            <a:r>
              <a:rPr lang="en-US" altLang="ja-JP" sz="2000" dirty="0"/>
              <a:t>(</a:t>
            </a:r>
            <a:r>
              <a:rPr lang="en-US" altLang="ja-JP" sz="2000" dirty="0">
                <a:latin typeface="Symbol" panose="05050102010706020507" pitchFamily="18" charset="2"/>
              </a:rPr>
              <a:t>D</a:t>
            </a:r>
            <a:r>
              <a:rPr lang="en-US" altLang="ja-JP" sz="2000" dirty="0"/>
              <a:t>T ~0.3 </a:t>
            </a:r>
            <a:r>
              <a:rPr lang="en-US" altLang="ja-JP" sz="2000" baseline="50000" dirty="0" err="1"/>
              <a:t>o</a:t>
            </a:r>
            <a:r>
              <a:rPr lang="en-US" altLang="ja-JP" sz="2000" dirty="0" err="1"/>
              <a:t>C</a:t>
            </a:r>
            <a:r>
              <a:rPr lang="en-US" altLang="ja-JP" sz="2000" dirty="0"/>
              <a:t>)</a:t>
            </a:r>
          </a:p>
          <a:p>
            <a:pPr marL="342900" indent="-342900">
              <a:spcAft>
                <a:spcPts val="200"/>
              </a:spcAft>
              <a:buFont typeface="Wingdings" panose="05000000000000000000" pitchFamily="2" charset="2"/>
              <a:buChar char="u"/>
            </a:pPr>
            <a:r>
              <a:rPr kumimoji="1" lang="en-US" altLang="ja-JP" sz="2000" dirty="0">
                <a:solidFill>
                  <a:srgbClr val="0000FF"/>
                </a:solidFill>
              </a:rPr>
              <a:t>DAQ: EASIROC</a:t>
            </a:r>
            <a:r>
              <a:rPr lang="ja-JP" altLang="en-US" sz="2000">
                <a:solidFill>
                  <a:srgbClr val="0000FF"/>
                </a:solidFill>
              </a:rPr>
              <a:t> </a:t>
            </a:r>
            <a:r>
              <a:rPr lang="en-US" altLang="ja-JP" sz="2000" dirty="0">
                <a:solidFill>
                  <a:srgbClr val="0000FF"/>
                </a:solidFill>
              </a:rPr>
              <a:t>Module</a:t>
            </a:r>
            <a:r>
              <a:rPr lang="en-US" altLang="ja-JP" sz="2000" dirty="0"/>
              <a:t> (64ch MPPC readout module)</a:t>
            </a:r>
            <a:endParaRPr kumimoji="1" lang="ja-JP" altLang="en-US" sz="2000" dirty="0"/>
          </a:p>
        </p:txBody>
      </p:sp>
      <p:sp>
        <p:nvSpPr>
          <p:cNvPr id="1172" name="テキスト ボックス 1171">
            <a:extLst>
              <a:ext uri="{FF2B5EF4-FFF2-40B4-BE49-F238E27FC236}">
                <a16:creationId xmlns:a16="http://schemas.microsoft.com/office/drawing/2014/main" id="{AF7C1AD5-65F6-FC45-F2A2-2F66DED4978A}"/>
              </a:ext>
            </a:extLst>
          </p:cNvPr>
          <p:cNvSpPr txBox="1"/>
          <p:nvPr/>
        </p:nvSpPr>
        <p:spPr>
          <a:xfrm>
            <a:off x="413680" y="5517904"/>
            <a:ext cx="28280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Square (2 x 2 mm</a:t>
            </a:r>
            <a:r>
              <a:rPr kumimoji="1" lang="en-US" altLang="ja-JP" sz="1400" baseline="30000" dirty="0"/>
              <a:t>2</a:t>
            </a:r>
            <a:r>
              <a:rPr kumimoji="1" lang="en-US" altLang="ja-JP" sz="1400" dirty="0"/>
              <a:t>) cross section</a:t>
            </a:r>
            <a:endParaRPr kumimoji="1" lang="ja-JP" altLang="en-US" sz="1400"/>
          </a:p>
        </p:txBody>
      </p:sp>
      <p:sp>
        <p:nvSpPr>
          <p:cNvPr id="1173" name="テキスト ボックス 1172">
            <a:extLst>
              <a:ext uri="{FF2B5EF4-FFF2-40B4-BE49-F238E27FC236}">
                <a16:creationId xmlns:a16="http://schemas.microsoft.com/office/drawing/2014/main" id="{2CEAB6FB-EA38-BEAF-1DE6-B878D8E5481E}"/>
              </a:ext>
            </a:extLst>
          </p:cNvPr>
          <p:cNvSpPr txBox="1"/>
          <p:nvPr/>
        </p:nvSpPr>
        <p:spPr>
          <a:xfrm>
            <a:off x="8008164" y="5290187"/>
            <a:ext cx="4184174" cy="1438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>
              <a:spcAft>
                <a:spcPts val="300"/>
              </a:spcAft>
              <a:buFont typeface="Wingdings" panose="05000000000000000000" pitchFamily="2" charset="2"/>
              <a:buChar char="u"/>
            </a:pPr>
            <a:r>
              <a:rPr kumimoji="1" lang="en-US" altLang="ja-JP" sz="2000" dirty="0">
                <a:solidFill>
                  <a:srgbClr val="0000FF"/>
                </a:solidFill>
              </a:rPr>
              <a:t>Sensitive Area </a:t>
            </a:r>
            <a:r>
              <a:rPr kumimoji="1" lang="en-US" altLang="ja-JP" sz="2000" dirty="0"/>
              <a:t>14 x 14 cm</a:t>
            </a:r>
            <a:r>
              <a:rPr kumimoji="1" lang="en-US" altLang="ja-JP" sz="2000" baseline="30000" dirty="0"/>
              <a:t>2</a:t>
            </a:r>
            <a:endParaRPr kumimoji="1" lang="en-US" altLang="ja-JP" sz="2000" baseline="30000" dirty="0">
              <a:solidFill>
                <a:srgbClr val="0000FF"/>
              </a:solidFill>
            </a:endParaRPr>
          </a:p>
          <a:p>
            <a:pPr marL="800100" lvl="1" indent="-342900">
              <a:spcAft>
                <a:spcPts val="300"/>
              </a:spcAft>
              <a:buFont typeface="Wingdings" panose="05000000000000000000" pitchFamily="2" charset="2"/>
              <a:buChar char="u"/>
            </a:pPr>
            <a:r>
              <a:rPr kumimoji="1" lang="en-US" altLang="ja-JP" sz="2000" dirty="0">
                <a:solidFill>
                  <a:srgbClr val="0000FF"/>
                </a:solidFill>
              </a:rPr>
              <a:t>Angular Resolution</a:t>
            </a:r>
            <a:r>
              <a:rPr kumimoji="1" lang="en-US" altLang="ja-JP" sz="2000" dirty="0"/>
              <a:t> ~8 </a:t>
            </a:r>
            <a:r>
              <a:rPr lang="en-US" altLang="ja-JP" sz="2000" dirty="0" err="1"/>
              <a:t>mrad</a:t>
            </a:r>
            <a:endParaRPr lang="en-US" altLang="ja-JP" sz="2000" dirty="0"/>
          </a:p>
          <a:p>
            <a:pPr marL="342900" indent="-342900">
              <a:spcAft>
                <a:spcPts val="300"/>
              </a:spcAft>
              <a:buFont typeface="Wingdings" panose="05000000000000000000" pitchFamily="2" charset="2"/>
              <a:buChar char="u"/>
            </a:pPr>
            <a:r>
              <a:rPr lang="en-US" altLang="ja-JP" sz="2000" dirty="0">
                <a:solidFill>
                  <a:srgbClr val="0000FF"/>
                </a:solidFill>
              </a:rPr>
              <a:t>Muon </a:t>
            </a:r>
            <a:r>
              <a:rPr lang="en-US" altLang="ja-JP" sz="2000" dirty="0" err="1">
                <a:solidFill>
                  <a:srgbClr val="0000FF"/>
                </a:solidFill>
              </a:rPr>
              <a:t>Identificati</a:t>
            </a:r>
            <a:r>
              <a:rPr lang="en-US" altLang="ja-JP" sz="2000" dirty="0"/>
              <a:t> PS ex. trigger </a:t>
            </a:r>
          </a:p>
          <a:p>
            <a:pPr marL="342900" indent="-342900">
              <a:spcAft>
                <a:spcPts val="300"/>
              </a:spcAft>
              <a:buFont typeface="Wingdings" panose="05000000000000000000" pitchFamily="2" charset="2"/>
              <a:buChar char="u"/>
            </a:pPr>
            <a:r>
              <a:rPr kumimoji="1" lang="en-US" altLang="ja-JP" sz="2000" dirty="0">
                <a:solidFill>
                  <a:srgbClr val="0000FF"/>
                </a:solidFill>
              </a:rPr>
              <a:t>Cost</a:t>
            </a:r>
            <a:r>
              <a:rPr kumimoji="1" lang="en-US" altLang="ja-JP" sz="2000" dirty="0"/>
              <a:t>: ~$18,000 </a:t>
            </a:r>
          </a:p>
        </p:txBody>
      </p:sp>
      <p:pic>
        <p:nvPicPr>
          <p:cNvPr id="1176" name="図 1175">
            <a:extLst>
              <a:ext uri="{FF2B5EF4-FFF2-40B4-BE49-F238E27FC236}">
                <a16:creationId xmlns:a16="http://schemas.microsoft.com/office/drawing/2014/main" id="{49AC26AF-2453-BAFF-735A-DEEF15B8ABF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288187" y="2342322"/>
            <a:ext cx="2735301" cy="2480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24170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0F56EEC-9574-091A-C88A-D70A5649CC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1583" y="73544"/>
            <a:ext cx="4464497" cy="430213"/>
          </a:xfrm>
        </p:spPr>
        <p:txBody>
          <a:bodyPr/>
          <a:lstStyle/>
          <a:p>
            <a:r>
              <a:rPr lang="en-US" altLang="ja-JP" b="1" dirty="0">
                <a:latin typeface="Hiragino Sans W8" panose="020B0400000000000000" pitchFamily="34" charset="-128"/>
                <a:ea typeface="Hiragino Sans W8" panose="020B0400000000000000" pitchFamily="34" charset="-128"/>
              </a:rPr>
              <a:t>Introduction</a:t>
            </a:r>
            <a:endParaRPr kumimoji="1" lang="ja-JP" altLang="en-US" b="1">
              <a:latin typeface="Hiragino Sans W8" panose="020B0400000000000000" pitchFamily="34" charset="-128"/>
              <a:ea typeface="Hiragino Sans W8" panose="020B0400000000000000" pitchFamily="34" charset="-128"/>
            </a:endParaRP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70CC581B-5347-86EF-7711-CE705F4FE32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92CF480-5B55-4191-819B-A5A332D79C38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29CEF16-DCC8-CBA5-BFAA-63800E9C93A3}"/>
              </a:ext>
            </a:extLst>
          </p:cNvPr>
          <p:cNvSpPr txBox="1"/>
          <p:nvPr/>
        </p:nvSpPr>
        <p:spPr>
          <a:xfrm>
            <a:off x="203684" y="612343"/>
            <a:ext cx="11784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n"/>
            </a:pPr>
            <a:r>
              <a:rPr kumimoji="1" lang="en-US" altLang="ja-JP" sz="3200" b="1" dirty="0">
                <a:solidFill>
                  <a:srgbClr val="0000FF"/>
                </a:solidFill>
                <a:latin typeface="Hiragino Sans W8" panose="020B0400000000000000" pitchFamily="34" charset="-128"/>
                <a:ea typeface="Hiragino Sans W8" panose="020B0400000000000000" pitchFamily="34" charset="-128"/>
              </a:rPr>
              <a:t>Results by the prototype detector</a:t>
            </a:r>
            <a:endParaRPr kumimoji="1" lang="ja-JP" altLang="en-US" sz="3200" b="1">
              <a:solidFill>
                <a:srgbClr val="0000FF"/>
              </a:solidFill>
              <a:latin typeface="Hiragino Sans W8" panose="020B0400000000000000" pitchFamily="34" charset="-128"/>
              <a:ea typeface="Hiragino Sans W8" panose="020B0400000000000000" pitchFamily="34" charset="-128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66F4703A-BC39-5EBD-340F-EFB878390B03}"/>
              </a:ext>
            </a:extLst>
          </p:cNvPr>
          <p:cNvSpPr txBox="1"/>
          <p:nvPr/>
        </p:nvSpPr>
        <p:spPr>
          <a:xfrm>
            <a:off x="5538201" y="1139950"/>
            <a:ext cx="6885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6400" indent="-406400"/>
            <a:r>
              <a:rPr lang="en" altLang="ja-JP" sz="1800" dirty="0">
                <a:effectLst/>
              </a:rPr>
              <a:t>K. </a:t>
            </a:r>
            <a:r>
              <a:rPr lang="en" altLang="ja-JP" sz="1800" dirty="0" err="1">
                <a:effectLst/>
              </a:rPr>
              <a:t>Chaiwongkhot</a:t>
            </a:r>
            <a:r>
              <a:rPr lang="en" altLang="ja-JP" sz="1800" dirty="0">
                <a:effectLst/>
              </a:rPr>
              <a:t> </a:t>
            </a:r>
            <a:r>
              <a:rPr lang="en" altLang="ja-JP" sz="1800" i="1" dirty="0">
                <a:effectLst/>
              </a:rPr>
              <a:t>et al.</a:t>
            </a:r>
            <a:r>
              <a:rPr lang="en" altLang="ja-JP" sz="1800" dirty="0">
                <a:effectLst/>
              </a:rPr>
              <a:t>, IEEE Trans. </a:t>
            </a:r>
            <a:r>
              <a:rPr lang="en" altLang="ja-JP" sz="1800" dirty="0" err="1">
                <a:effectLst/>
              </a:rPr>
              <a:t>Nucl</a:t>
            </a:r>
            <a:r>
              <a:rPr lang="en" altLang="ja-JP" sz="1800" dirty="0">
                <a:effectLst/>
              </a:rPr>
              <a:t>. Sci. </a:t>
            </a:r>
            <a:r>
              <a:rPr lang="en" altLang="ja-JP" sz="1800" b="1" dirty="0">
                <a:effectLst/>
              </a:rPr>
              <a:t>65</a:t>
            </a:r>
            <a:r>
              <a:rPr lang="en" altLang="ja-JP" sz="1800" dirty="0">
                <a:effectLst/>
              </a:rPr>
              <a:t>, 2316 (2018).</a:t>
            </a:r>
          </a:p>
        </p:txBody>
      </p: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4B090B3B-D983-A697-BA0A-1AF8636178E4}"/>
              </a:ext>
            </a:extLst>
          </p:cNvPr>
          <p:cNvGrpSpPr/>
          <p:nvPr/>
        </p:nvGrpSpPr>
        <p:grpSpPr>
          <a:xfrm>
            <a:off x="3196368" y="1465612"/>
            <a:ext cx="7767372" cy="2474761"/>
            <a:chOff x="3266891" y="1089015"/>
            <a:chExt cx="5553581" cy="2474761"/>
          </a:xfrm>
        </p:grpSpPr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1D931500-0B87-DA43-B347-A4DD4DD9A28B}"/>
                </a:ext>
              </a:extLst>
            </p:cNvPr>
            <p:cNvGrpSpPr/>
            <p:nvPr/>
          </p:nvGrpSpPr>
          <p:grpSpPr>
            <a:xfrm>
              <a:off x="4920644" y="1196752"/>
              <a:ext cx="3491990" cy="1886792"/>
              <a:chOff x="3306328" y="1354861"/>
              <a:chExt cx="3665139" cy="1980348"/>
            </a:xfrm>
          </p:grpSpPr>
          <p:grpSp>
            <p:nvGrpSpPr>
              <p:cNvPr id="1055" name="グループ化 1054">
                <a:extLst>
                  <a:ext uri="{FF2B5EF4-FFF2-40B4-BE49-F238E27FC236}">
                    <a16:creationId xmlns:a16="http://schemas.microsoft.com/office/drawing/2014/main" id="{5B28F7EE-EE5F-44E2-6F2E-A54F83E9F6DA}"/>
                  </a:ext>
                </a:extLst>
              </p:cNvPr>
              <p:cNvGrpSpPr/>
              <p:nvPr/>
            </p:nvGrpSpPr>
            <p:grpSpPr>
              <a:xfrm>
                <a:off x="3306328" y="1354861"/>
                <a:ext cx="3665139" cy="1980348"/>
                <a:chOff x="3306328" y="1354861"/>
                <a:chExt cx="3665139" cy="1980348"/>
              </a:xfrm>
            </p:grpSpPr>
            <p:sp>
              <p:nvSpPr>
                <p:cNvPr id="1057" name="正方形/長方形 1056">
                  <a:extLst>
                    <a:ext uri="{FF2B5EF4-FFF2-40B4-BE49-F238E27FC236}">
                      <a16:creationId xmlns:a16="http://schemas.microsoft.com/office/drawing/2014/main" id="{C51A8D6F-E6FF-6A46-175B-1AC2D126C619}"/>
                    </a:ext>
                  </a:extLst>
                </p:cNvPr>
                <p:cNvSpPr/>
                <p:nvPr/>
              </p:nvSpPr>
              <p:spPr bwMode="auto">
                <a:xfrm>
                  <a:off x="3306329" y="1354861"/>
                  <a:ext cx="792088" cy="273752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ja-JP" altLang="en-US" sz="20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-1" charset="0"/>
                    <a:ea typeface="ＭＳ Ｐゴシック" pitchFamily="-1" charset="-128"/>
                    <a:cs typeface="ＭＳ Ｐゴシック" pitchFamily="-1" charset="-128"/>
                  </a:endParaRPr>
                </a:p>
              </p:txBody>
            </p:sp>
            <p:sp>
              <p:nvSpPr>
                <p:cNvPr id="1058" name="正方形/長方形 1057">
                  <a:extLst>
                    <a:ext uri="{FF2B5EF4-FFF2-40B4-BE49-F238E27FC236}">
                      <a16:creationId xmlns:a16="http://schemas.microsoft.com/office/drawing/2014/main" id="{637FD554-2AC1-6C94-DADB-C887F8B4D7F5}"/>
                    </a:ext>
                  </a:extLst>
                </p:cNvPr>
                <p:cNvSpPr/>
                <p:nvPr/>
              </p:nvSpPr>
              <p:spPr bwMode="auto">
                <a:xfrm>
                  <a:off x="3306328" y="2723013"/>
                  <a:ext cx="3665139" cy="306098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ja-JP" altLang="en-US" sz="20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-1" charset="0"/>
                    <a:ea typeface="ＭＳ Ｐゴシック" pitchFamily="-1" charset="-128"/>
                    <a:cs typeface="ＭＳ Ｐゴシック" pitchFamily="-1" charset="-128"/>
                  </a:endParaRPr>
                </a:p>
              </p:txBody>
            </p:sp>
            <p:sp>
              <p:nvSpPr>
                <p:cNvPr id="1059" name="正方形/長方形 1058">
                  <a:extLst>
                    <a:ext uri="{FF2B5EF4-FFF2-40B4-BE49-F238E27FC236}">
                      <a16:creationId xmlns:a16="http://schemas.microsoft.com/office/drawing/2014/main" id="{FB9F3886-5E0B-E522-4146-0293A4CF2B72}"/>
                    </a:ext>
                  </a:extLst>
                </p:cNvPr>
                <p:cNvSpPr/>
                <p:nvPr/>
              </p:nvSpPr>
              <p:spPr bwMode="auto">
                <a:xfrm>
                  <a:off x="3306329" y="3029111"/>
                  <a:ext cx="3665138" cy="306098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ja-JP" altLang="en-US" sz="20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-1" charset="0"/>
                    <a:ea typeface="ＭＳ Ｐゴシック" pitchFamily="-1" charset="-128"/>
                    <a:cs typeface="ＭＳ Ｐゴシック" pitchFamily="-1" charset="-128"/>
                  </a:endParaRPr>
                </a:p>
              </p:txBody>
            </p:sp>
            <p:sp>
              <p:nvSpPr>
                <p:cNvPr id="1060" name="正方形/長方形 1059">
                  <a:extLst>
                    <a:ext uri="{FF2B5EF4-FFF2-40B4-BE49-F238E27FC236}">
                      <a16:creationId xmlns:a16="http://schemas.microsoft.com/office/drawing/2014/main" id="{054C3814-4C57-4123-44D3-0A58676F712A}"/>
                    </a:ext>
                  </a:extLst>
                </p:cNvPr>
                <p:cNvSpPr/>
                <p:nvPr/>
              </p:nvSpPr>
              <p:spPr bwMode="auto">
                <a:xfrm>
                  <a:off x="3306329" y="2449413"/>
                  <a:ext cx="792088" cy="2736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ja-JP" altLang="en-US" sz="20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-1" charset="0"/>
                    <a:ea typeface="ＭＳ Ｐゴシック" pitchFamily="-1" charset="-128"/>
                    <a:cs typeface="ＭＳ Ｐゴシック" pitchFamily="-1" charset="-128"/>
                  </a:endParaRPr>
                </a:p>
              </p:txBody>
            </p:sp>
            <p:sp>
              <p:nvSpPr>
                <p:cNvPr id="1061" name="正方形/長方形 1060">
                  <a:extLst>
                    <a:ext uri="{FF2B5EF4-FFF2-40B4-BE49-F238E27FC236}">
                      <a16:creationId xmlns:a16="http://schemas.microsoft.com/office/drawing/2014/main" id="{B031F1EA-9204-0920-F4FC-E7FCEC88099A}"/>
                    </a:ext>
                  </a:extLst>
                </p:cNvPr>
                <p:cNvSpPr/>
                <p:nvPr/>
              </p:nvSpPr>
              <p:spPr bwMode="auto">
                <a:xfrm>
                  <a:off x="3306329" y="2175813"/>
                  <a:ext cx="792088" cy="2736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ja-JP" altLang="en-US" sz="20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-1" charset="0"/>
                    <a:ea typeface="ＭＳ Ｐゴシック" pitchFamily="-1" charset="-128"/>
                    <a:cs typeface="ＭＳ Ｐゴシック" pitchFamily="-1" charset="-128"/>
                  </a:endParaRPr>
                </a:p>
              </p:txBody>
            </p:sp>
            <p:sp>
              <p:nvSpPr>
                <p:cNvPr id="1062" name="正方形/長方形 1061">
                  <a:extLst>
                    <a:ext uri="{FF2B5EF4-FFF2-40B4-BE49-F238E27FC236}">
                      <a16:creationId xmlns:a16="http://schemas.microsoft.com/office/drawing/2014/main" id="{94CC676D-A8A4-600F-07B0-CEAE455C2677}"/>
                    </a:ext>
                  </a:extLst>
                </p:cNvPr>
                <p:cNvSpPr/>
                <p:nvPr/>
              </p:nvSpPr>
              <p:spPr bwMode="auto">
                <a:xfrm>
                  <a:off x="3306328" y="1902213"/>
                  <a:ext cx="792089" cy="2736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ja-JP" altLang="en-US" sz="20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-1" charset="0"/>
                    <a:ea typeface="ＭＳ Ｐゴシック" pitchFamily="-1" charset="-128"/>
                    <a:cs typeface="ＭＳ Ｐゴシック" pitchFamily="-1" charset="-128"/>
                  </a:endParaRPr>
                </a:p>
              </p:txBody>
            </p:sp>
            <p:sp>
              <p:nvSpPr>
                <p:cNvPr id="1063" name="正方形/長方形 1062">
                  <a:extLst>
                    <a:ext uri="{FF2B5EF4-FFF2-40B4-BE49-F238E27FC236}">
                      <a16:creationId xmlns:a16="http://schemas.microsoft.com/office/drawing/2014/main" id="{F07FD92C-CC22-25CC-688D-E0456B673008}"/>
                    </a:ext>
                  </a:extLst>
                </p:cNvPr>
                <p:cNvSpPr/>
                <p:nvPr/>
              </p:nvSpPr>
              <p:spPr bwMode="auto">
                <a:xfrm>
                  <a:off x="3306329" y="1628613"/>
                  <a:ext cx="792088" cy="2736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ja-JP" altLang="en-US" sz="20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-1" charset="0"/>
                    <a:ea typeface="ＭＳ Ｐゴシック" pitchFamily="-1" charset="-128"/>
                    <a:cs typeface="ＭＳ Ｐゴシック" pitchFamily="-1" charset="-128"/>
                  </a:endParaRPr>
                </a:p>
              </p:txBody>
            </p:sp>
            <p:sp>
              <p:nvSpPr>
                <p:cNvPr id="1064" name="正方形/長方形 1063">
                  <a:extLst>
                    <a:ext uri="{FF2B5EF4-FFF2-40B4-BE49-F238E27FC236}">
                      <a16:creationId xmlns:a16="http://schemas.microsoft.com/office/drawing/2014/main" id="{FC15D64A-6A03-6D30-5B09-86B35F164A25}"/>
                    </a:ext>
                  </a:extLst>
                </p:cNvPr>
                <p:cNvSpPr/>
                <p:nvPr/>
              </p:nvSpPr>
              <p:spPr bwMode="auto">
                <a:xfrm>
                  <a:off x="5250545" y="1354861"/>
                  <a:ext cx="792088" cy="273752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ja-JP" altLang="en-US" sz="20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-1" charset="0"/>
                    <a:ea typeface="ＭＳ Ｐゴシック" pitchFamily="-1" charset="-128"/>
                    <a:cs typeface="ＭＳ Ｐゴシック" pitchFamily="-1" charset="-128"/>
                  </a:endParaRPr>
                </a:p>
              </p:txBody>
            </p:sp>
            <p:sp>
              <p:nvSpPr>
                <p:cNvPr id="1065" name="正方形/長方形 1064">
                  <a:extLst>
                    <a:ext uri="{FF2B5EF4-FFF2-40B4-BE49-F238E27FC236}">
                      <a16:creationId xmlns:a16="http://schemas.microsoft.com/office/drawing/2014/main" id="{F48BC095-4B53-93B3-2372-090C43F9A198}"/>
                    </a:ext>
                  </a:extLst>
                </p:cNvPr>
                <p:cNvSpPr/>
                <p:nvPr/>
              </p:nvSpPr>
              <p:spPr bwMode="auto">
                <a:xfrm>
                  <a:off x="5250545" y="2449413"/>
                  <a:ext cx="792088" cy="2736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ja-JP" altLang="en-US" sz="20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-1" charset="0"/>
                    <a:ea typeface="ＭＳ Ｐゴシック" pitchFamily="-1" charset="-128"/>
                    <a:cs typeface="ＭＳ Ｐゴシック" pitchFamily="-1" charset="-128"/>
                  </a:endParaRPr>
                </a:p>
              </p:txBody>
            </p:sp>
            <p:sp>
              <p:nvSpPr>
                <p:cNvPr id="1066" name="正方形/長方形 1065">
                  <a:extLst>
                    <a:ext uri="{FF2B5EF4-FFF2-40B4-BE49-F238E27FC236}">
                      <a16:creationId xmlns:a16="http://schemas.microsoft.com/office/drawing/2014/main" id="{31D8DA7A-3832-900B-442B-F32E4670817A}"/>
                    </a:ext>
                  </a:extLst>
                </p:cNvPr>
                <p:cNvSpPr/>
                <p:nvPr/>
              </p:nvSpPr>
              <p:spPr bwMode="auto">
                <a:xfrm>
                  <a:off x="5250545" y="2175813"/>
                  <a:ext cx="792088" cy="2736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ja-JP" altLang="en-US" sz="20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-1" charset="0"/>
                    <a:ea typeface="ＭＳ Ｐゴシック" pitchFamily="-1" charset="-128"/>
                    <a:cs typeface="ＭＳ Ｐゴシック" pitchFamily="-1" charset="-128"/>
                  </a:endParaRPr>
                </a:p>
              </p:txBody>
            </p:sp>
            <p:sp>
              <p:nvSpPr>
                <p:cNvPr id="1067" name="正方形/長方形 1066">
                  <a:extLst>
                    <a:ext uri="{FF2B5EF4-FFF2-40B4-BE49-F238E27FC236}">
                      <a16:creationId xmlns:a16="http://schemas.microsoft.com/office/drawing/2014/main" id="{93315836-9CEF-9081-547F-35F67E35EA07}"/>
                    </a:ext>
                  </a:extLst>
                </p:cNvPr>
                <p:cNvSpPr/>
                <p:nvPr/>
              </p:nvSpPr>
              <p:spPr bwMode="auto">
                <a:xfrm>
                  <a:off x="5249347" y="1902213"/>
                  <a:ext cx="792088" cy="2736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ja-JP" altLang="en-US" sz="20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-1" charset="0"/>
                    <a:ea typeface="ＭＳ Ｐゴシック" pitchFamily="-1" charset="-128"/>
                    <a:cs typeface="ＭＳ Ｐゴシック" pitchFamily="-1" charset="-128"/>
                  </a:endParaRPr>
                </a:p>
              </p:txBody>
            </p:sp>
            <p:sp>
              <p:nvSpPr>
                <p:cNvPr id="1068" name="正方形/長方形 1067">
                  <a:extLst>
                    <a:ext uri="{FF2B5EF4-FFF2-40B4-BE49-F238E27FC236}">
                      <a16:creationId xmlns:a16="http://schemas.microsoft.com/office/drawing/2014/main" id="{69CB9CC1-A77B-77C4-3916-19E6FC23337A}"/>
                    </a:ext>
                  </a:extLst>
                </p:cNvPr>
                <p:cNvSpPr/>
                <p:nvPr/>
              </p:nvSpPr>
              <p:spPr bwMode="auto">
                <a:xfrm>
                  <a:off x="5250545" y="1628613"/>
                  <a:ext cx="792088" cy="273600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ja-JP" altLang="en-US" sz="20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-1" charset="0"/>
                    <a:ea typeface="ＭＳ Ｐゴシック" pitchFamily="-1" charset="-128"/>
                    <a:cs typeface="ＭＳ Ｐゴシック" pitchFamily="-1" charset="-128"/>
                  </a:endParaRPr>
                </a:p>
              </p:txBody>
            </p:sp>
            <p:sp>
              <p:nvSpPr>
                <p:cNvPr id="1069" name="フリーフォーム 1068">
                  <a:extLst>
                    <a:ext uri="{FF2B5EF4-FFF2-40B4-BE49-F238E27FC236}">
                      <a16:creationId xmlns:a16="http://schemas.microsoft.com/office/drawing/2014/main" id="{0E4BFF51-823A-407F-F1BA-1F7A9D72C91C}"/>
                    </a:ext>
                  </a:extLst>
                </p:cNvPr>
                <p:cNvSpPr/>
                <p:nvPr/>
              </p:nvSpPr>
              <p:spPr bwMode="auto">
                <a:xfrm>
                  <a:off x="4098417" y="2341205"/>
                  <a:ext cx="252000" cy="108000"/>
                </a:xfrm>
                <a:custGeom>
                  <a:avLst/>
                  <a:gdLst>
                    <a:gd name="connsiteX0" fmla="*/ 0 w 349623"/>
                    <a:gd name="connsiteY0" fmla="*/ 215153 h 215153"/>
                    <a:gd name="connsiteX1" fmla="*/ 349623 w 349623"/>
                    <a:gd name="connsiteY1" fmla="*/ 215153 h 215153"/>
                    <a:gd name="connsiteX2" fmla="*/ 349623 w 349623"/>
                    <a:gd name="connsiteY2" fmla="*/ 0 h 21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49623" h="215153">
                      <a:moveTo>
                        <a:pt x="0" y="215153"/>
                      </a:moveTo>
                      <a:lnTo>
                        <a:pt x="349623" y="215153"/>
                      </a:lnTo>
                      <a:lnTo>
                        <a:pt x="349623" y="0"/>
                      </a:lnTo>
                    </a:path>
                  </a:pathLst>
                </a:cu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ja-JP" altLang="en-US" sz="20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-1" charset="0"/>
                    <a:ea typeface="ＭＳ Ｐゴシック" pitchFamily="-1" charset="-128"/>
                    <a:cs typeface="ＭＳ Ｐゴシック" pitchFamily="-1" charset="-128"/>
                  </a:endParaRPr>
                </a:p>
              </p:txBody>
            </p:sp>
            <p:sp>
              <p:nvSpPr>
                <p:cNvPr id="1070" name="フリーフォーム 1069">
                  <a:extLst>
                    <a:ext uri="{FF2B5EF4-FFF2-40B4-BE49-F238E27FC236}">
                      <a16:creationId xmlns:a16="http://schemas.microsoft.com/office/drawing/2014/main" id="{DFA804BA-A95E-21F2-C341-E6A72B765175}"/>
                    </a:ext>
                  </a:extLst>
                </p:cNvPr>
                <p:cNvSpPr/>
                <p:nvPr/>
              </p:nvSpPr>
              <p:spPr bwMode="auto">
                <a:xfrm>
                  <a:off x="4097219" y="2067605"/>
                  <a:ext cx="252000" cy="108000"/>
                </a:xfrm>
                <a:custGeom>
                  <a:avLst/>
                  <a:gdLst>
                    <a:gd name="connsiteX0" fmla="*/ 0 w 349623"/>
                    <a:gd name="connsiteY0" fmla="*/ 215153 h 215153"/>
                    <a:gd name="connsiteX1" fmla="*/ 349623 w 349623"/>
                    <a:gd name="connsiteY1" fmla="*/ 215153 h 215153"/>
                    <a:gd name="connsiteX2" fmla="*/ 349623 w 349623"/>
                    <a:gd name="connsiteY2" fmla="*/ 0 h 21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49623" h="215153">
                      <a:moveTo>
                        <a:pt x="0" y="215153"/>
                      </a:moveTo>
                      <a:lnTo>
                        <a:pt x="349623" y="215153"/>
                      </a:lnTo>
                      <a:lnTo>
                        <a:pt x="349623" y="0"/>
                      </a:lnTo>
                    </a:path>
                  </a:pathLst>
                </a:cu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ja-JP" altLang="en-US" sz="20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-1" charset="0"/>
                    <a:ea typeface="ＭＳ Ｐゴシック" pitchFamily="-1" charset="-128"/>
                    <a:cs typeface="ＭＳ Ｐゴシック" pitchFamily="-1" charset="-128"/>
                  </a:endParaRPr>
                </a:p>
              </p:txBody>
            </p:sp>
            <p:sp>
              <p:nvSpPr>
                <p:cNvPr id="1071" name="フリーフォーム 1070">
                  <a:extLst>
                    <a:ext uri="{FF2B5EF4-FFF2-40B4-BE49-F238E27FC236}">
                      <a16:creationId xmlns:a16="http://schemas.microsoft.com/office/drawing/2014/main" id="{9C38F564-FD32-CB8D-156A-4AA1327D1CBB}"/>
                    </a:ext>
                  </a:extLst>
                </p:cNvPr>
                <p:cNvSpPr/>
                <p:nvPr/>
              </p:nvSpPr>
              <p:spPr bwMode="auto">
                <a:xfrm>
                  <a:off x="4098417" y="1794213"/>
                  <a:ext cx="252000" cy="108000"/>
                </a:xfrm>
                <a:custGeom>
                  <a:avLst/>
                  <a:gdLst>
                    <a:gd name="connsiteX0" fmla="*/ 0 w 349623"/>
                    <a:gd name="connsiteY0" fmla="*/ 215153 h 215153"/>
                    <a:gd name="connsiteX1" fmla="*/ 349623 w 349623"/>
                    <a:gd name="connsiteY1" fmla="*/ 215153 h 215153"/>
                    <a:gd name="connsiteX2" fmla="*/ 349623 w 349623"/>
                    <a:gd name="connsiteY2" fmla="*/ 0 h 21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49623" h="215153">
                      <a:moveTo>
                        <a:pt x="0" y="215153"/>
                      </a:moveTo>
                      <a:lnTo>
                        <a:pt x="349623" y="215153"/>
                      </a:lnTo>
                      <a:lnTo>
                        <a:pt x="349623" y="0"/>
                      </a:lnTo>
                    </a:path>
                  </a:pathLst>
                </a:cu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ja-JP" altLang="en-US" sz="20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-1" charset="0"/>
                    <a:ea typeface="ＭＳ Ｐゴシック" pitchFamily="-1" charset="-128"/>
                    <a:cs typeface="ＭＳ Ｐゴシック" pitchFamily="-1" charset="-128"/>
                  </a:endParaRPr>
                </a:p>
              </p:txBody>
            </p:sp>
            <p:sp>
              <p:nvSpPr>
                <p:cNvPr id="1072" name="フリーフォーム 1071">
                  <a:extLst>
                    <a:ext uri="{FF2B5EF4-FFF2-40B4-BE49-F238E27FC236}">
                      <a16:creationId xmlns:a16="http://schemas.microsoft.com/office/drawing/2014/main" id="{F4ECE652-000E-7099-F128-CC01FECF8B59}"/>
                    </a:ext>
                  </a:extLst>
                </p:cNvPr>
                <p:cNvSpPr/>
                <p:nvPr/>
              </p:nvSpPr>
              <p:spPr bwMode="auto">
                <a:xfrm>
                  <a:off x="4097219" y="1520613"/>
                  <a:ext cx="252000" cy="108000"/>
                </a:xfrm>
                <a:custGeom>
                  <a:avLst/>
                  <a:gdLst>
                    <a:gd name="connsiteX0" fmla="*/ 0 w 349623"/>
                    <a:gd name="connsiteY0" fmla="*/ 215153 h 215153"/>
                    <a:gd name="connsiteX1" fmla="*/ 349623 w 349623"/>
                    <a:gd name="connsiteY1" fmla="*/ 215153 h 215153"/>
                    <a:gd name="connsiteX2" fmla="*/ 349623 w 349623"/>
                    <a:gd name="connsiteY2" fmla="*/ 0 h 21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49623" h="215153">
                      <a:moveTo>
                        <a:pt x="0" y="215153"/>
                      </a:moveTo>
                      <a:lnTo>
                        <a:pt x="349623" y="215153"/>
                      </a:lnTo>
                      <a:lnTo>
                        <a:pt x="349623" y="0"/>
                      </a:lnTo>
                    </a:path>
                  </a:pathLst>
                </a:cu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ja-JP" altLang="en-US" sz="20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-1" charset="0"/>
                    <a:ea typeface="ＭＳ Ｐゴシック" pitchFamily="-1" charset="-128"/>
                    <a:cs typeface="ＭＳ Ｐゴシック" pitchFamily="-1" charset="-128"/>
                  </a:endParaRPr>
                </a:p>
              </p:txBody>
            </p:sp>
            <p:sp>
              <p:nvSpPr>
                <p:cNvPr id="1073" name="フリーフォーム 1072">
                  <a:extLst>
                    <a:ext uri="{FF2B5EF4-FFF2-40B4-BE49-F238E27FC236}">
                      <a16:creationId xmlns:a16="http://schemas.microsoft.com/office/drawing/2014/main" id="{1884DF8B-1AD9-4B6A-5B4A-BAAB1EFD8CCF}"/>
                    </a:ext>
                  </a:extLst>
                </p:cNvPr>
                <p:cNvSpPr/>
                <p:nvPr/>
              </p:nvSpPr>
              <p:spPr bwMode="auto">
                <a:xfrm flipH="1">
                  <a:off x="4998545" y="2340997"/>
                  <a:ext cx="252000" cy="108000"/>
                </a:xfrm>
                <a:custGeom>
                  <a:avLst/>
                  <a:gdLst>
                    <a:gd name="connsiteX0" fmla="*/ 0 w 349623"/>
                    <a:gd name="connsiteY0" fmla="*/ 215153 h 215153"/>
                    <a:gd name="connsiteX1" fmla="*/ 349623 w 349623"/>
                    <a:gd name="connsiteY1" fmla="*/ 215153 h 215153"/>
                    <a:gd name="connsiteX2" fmla="*/ 349623 w 349623"/>
                    <a:gd name="connsiteY2" fmla="*/ 0 h 21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49623" h="215153">
                      <a:moveTo>
                        <a:pt x="0" y="215153"/>
                      </a:moveTo>
                      <a:lnTo>
                        <a:pt x="349623" y="215153"/>
                      </a:lnTo>
                      <a:lnTo>
                        <a:pt x="349623" y="0"/>
                      </a:lnTo>
                    </a:path>
                  </a:pathLst>
                </a:cu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ja-JP" altLang="en-US" sz="20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-1" charset="0"/>
                    <a:ea typeface="ＭＳ Ｐゴシック" pitchFamily="-1" charset="-128"/>
                    <a:cs typeface="ＭＳ Ｐゴシック" pitchFamily="-1" charset="-128"/>
                  </a:endParaRPr>
                </a:p>
              </p:txBody>
            </p:sp>
            <p:sp>
              <p:nvSpPr>
                <p:cNvPr id="1074" name="フリーフォーム 1073">
                  <a:extLst>
                    <a:ext uri="{FF2B5EF4-FFF2-40B4-BE49-F238E27FC236}">
                      <a16:creationId xmlns:a16="http://schemas.microsoft.com/office/drawing/2014/main" id="{F2479A3D-FD46-03DD-059E-9044CCCB921D}"/>
                    </a:ext>
                  </a:extLst>
                </p:cNvPr>
                <p:cNvSpPr/>
                <p:nvPr/>
              </p:nvSpPr>
              <p:spPr bwMode="auto">
                <a:xfrm flipH="1">
                  <a:off x="4997347" y="2067397"/>
                  <a:ext cx="252000" cy="108000"/>
                </a:xfrm>
                <a:custGeom>
                  <a:avLst/>
                  <a:gdLst>
                    <a:gd name="connsiteX0" fmla="*/ 0 w 349623"/>
                    <a:gd name="connsiteY0" fmla="*/ 215153 h 215153"/>
                    <a:gd name="connsiteX1" fmla="*/ 349623 w 349623"/>
                    <a:gd name="connsiteY1" fmla="*/ 215153 h 215153"/>
                    <a:gd name="connsiteX2" fmla="*/ 349623 w 349623"/>
                    <a:gd name="connsiteY2" fmla="*/ 0 h 21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49623" h="215153">
                      <a:moveTo>
                        <a:pt x="0" y="215153"/>
                      </a:moveTo>
                      <a:lnTo>
                        <a:pt x="349623" y="215153"/>
                      </a:lnTo>
                      <a:lnTo>
                        <a:pt x="349623" y="0"/>
                      </a:lnTo>
                    </a:path>
                  </a:pathLst>
                </a:cu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ja-JP" altLang="en-US" sz="20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-1" charset="0"/>
                    <a:ea typeface="ＭＳ Ｐゴシック" pitchFamily="-1" charset="-128"/>
                    <a:cs typeface="ＭＳ Ｐゴシック" pitchFamily="-1" charset="-128"/>
                  </a:endParaRPr>
                </a:p>
              </p:txBody>
            </p:sp>
            <p:sp>
              <p:nvSpPr>
                <p:cNvPr id="1075" name="フリーフォーム 1074">
                  <a:extLst>
                    <a:ext uri="{FF2B5EF4-FFF2-40B4-BE49-F238E27FC236}">
                      <a16:creationId xmlns:a16="http://schemas.microsoft.com/office/drawing/2014/main" id="{C4C929EB-BB43-BBDF-696C-9BF38DD4C7E3}"/>
                    </a:ext>
                  </a:extLst>
                </p:cNvPr>
                <p:cNvSpPr/>
                <p:nvPr/>
              </p:nvSpPr>
              <p:spPr bwMode="auto">
                <a:xfrm flipH="1">
                  <a:off x="4998545" y="1794005"/>
                  <a:ext cx="252000" cy="108000"/>
                </a:xfrm>
                <a:custGeom>
                  <a:avLst/>
                  <a:gdLst>
                    <a:gd name="connsiteX0" fmla="*/ 0 w 349623"/>
                    <a:gd name="connsiteY0" fmla="*/ 215153 h 215153"/>
                    <a:gd name="connsiteX1" fmla="*/ 349623 w 349623"/>
                    <a:gd name="connsiteY1" fmla="*/ 215153 h 215153"/>
                    <a:gd name="connsiteX2" fmla="*/ 349623 w 349623"/>
                    <a:gd name="connsiteY2" fmla="*/ 0 h 21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49623" h="215153">
                      <a:moveTo>
                        <a:pt x="0" y="215153"/>
                      </a:moveTo>
                      <a:lnTo>
                        <a:pt x="349623" y="215153"/>
                      </a:lnTo>
                      <a:lnTo>
                        <a:pt x="349623" y="0"/>
                      </a:lnTo>
                    </a:path>
                  </a:pathLst>
                </a:cu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ja-JP" altLang="en-US" sz="20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-1" charset="0"/>
                    <a:ea typeface="ＭＳ Ｐゴシック" pitchFamily="-1" charset="-128"/>
                    <a:cs typeface="ＭＳ Ｐゴシック" pitchFamily="-1" charset="-128"/>
                  </a:endParaRPr>
                </a:p>
              </p:txBody>
            </p:sp>
            <p:sp>
              <p:nvSpPr>
                <p:cNvPr id="1076" name="フリーフォーム 1075">
                  <a:extLst>
                    <a:ext uri="{FF2B5EF4-FFF2-40B4-BE49-F238E27FC236}">
                      <a16:creationId xmlns:a16="http://schemas.microsoft.com/office/drawing/2014/main" id="{EC4F63BE-83A4-E00E-C14F-BFAB5D098A3F}"/>
                    </a:ext>
                  </a:extLst>
                </p:cNvPr>
                <p:cNvSpPr/>
                <p:nvPr/>
              </p:nvSpPr>
              <p:spPr bwMode="auto">
                <a:xfrm flipH="1">
                  <a:off x="4997347" y="1520405"/>
                  <a:ext cx="252000" cy="108000"/>
                </a:xfrm>
                <a:custGeom>
                  <a:avLst/>
                  <a:gdLst>
                    <a:gd name="connsiteX0" fmla="*/ 0 w 349623"/>
                    <a:gd name="connsiteY0" fmla="*/ 215153 h 215153"/>
                    <a:gd name="connsiteX1" fmla="*/ 349623 w 349623"/>
                    <a:gd name="connsiteY1" fmla="*/ 215153 h 215153"/>
                    <a:gd name="connsiteX2" fmla="*/ 349623 w 349623"/>
                    <a:gd name="connsiteY2" fmla="*/ 0 h 2151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49623" h="215153">
                      <a:moveTo>
                        <a:pt x="0" y="215153"/>
                      </a:moveTo>
                      <a:lnTo>
                        <a:pt x="349623" y="215153"/>
                      </a:lnTo>
                      <a:lnTo>
                        <a:pt x="349623" y="0"/>
                      </a:lnTo>
                    </a:path>
                  </a:pathLst>
                </a:cu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ja-JP" altLang="en-US" sz="20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-1" charset="0"/>
                    <a:ea typeface="ＭＳ Ｐゴシック" pitchFamily="-1" charset="-128"/>
                    <a:cs typeface="ＭＳ Ｐゴシック" pitchFamily="-1" charset="-128"/>
                  </a:endParaRPr>
                </a:p>
              </p:txBody>
            </p:sp>
            <p:cxnSp>
              <p:nvCxnSpPr>
                <p:cNvPr id="1077" name="直線コネクタ 1076">
                  <a:extLst>
                    <a:ext uri="{FF2B5EF4-FFF2-40B4-BE49-F238E27FC236}">
                      <a16:creationId xmlns:a16="http://schemas.microsoft.com/office/drawing/2014/main" id="{0E4214DE-F83A-A9CC-01E0-670656C91FF2}"/>
                    </a:ext>
                  </a:extLst>
                </p:cNvPr>
                <p:cNvCxnSpPr/>
                <p:nvPr/>
              </p:nvCxnSpPr>
              <p:spPr bwMode="auto">
                <a:xfrm>
                  <a:off x="4098417" y="1356395"/>
                  <a:ext cx="1152128" cy="0"/>
                </a:xfrm>
                <a:prstGeom prst="line">
                  <a:avLst/>
                </a:prstGeom>
                <a:solidFill>
                  <a:schemeClr val="accent1"/>
                </a:solidFill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sp>
            <p:nvSpPr>
              <p:cNvPr id="1056" name="テキスト ボックス 1055">
                <a:extLst>
                  <a:ext uri="{FF2B5EF4-FFF2-40B4-BE49-F238E27FC236}">
                    <a16:creationId xmlns:a16="http://schemas.microsoft.com/office/drawing/2014/main" id="{31FF0D78-8D85-BF92-AD61-74FAF4A37B12}"/>
                  </a:ext>
                </a:extLst>
              </p:cNvPr>
              <p:cNvSpPr txBox="1"/>
              <p:nvPr/>
            </p:nvSpPr>
            <p:spPr>
              <a:xfrm>
                <a:off x="4202995" y="1628801"/>
                <a:ext cx="936104" cy="6783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1200" dirty="0">
                    <a:solidFill>
                      <a:srgbClr val="0000FF"/>
                    </a:solidFill>
                  </a:rPr>
                  <a:t>Open</a:t>
                </a:r>
              </a:p>
              <a:p>
                <a:pPr algn="ctr"/>
                <a:r>
                  <a:rPr kumimoji="1" lang="en-US" altLang="ja-JP" sz="1200" dirty="0">
                    <a:solidFill>
                      <a:srgbClr val="0000FF"/>
                    </a:solidFill>
                  </a:rPr>
                  <a:t>Ceiling</a:t>
                </a:r>
              </a:p>
              <a:p>
                <a:pPr algn="ctr"/>
                <a:r>
                  <a:rPr kumimoji="1" lang="en-US" altLang="ja-JP" sz="1200" dirty="0">
                    <a:solidFill>
                      <a:srgbClr val="0000FF"/>
                    </a:solidFill>
                  </a:rPr>
                  <a:t>Space</a:t>
                </a:r>
                <a:endParaRPr kumimoji="1" lang="ja-JP" altLang="en-US" sz="1200" dirty="0">
                  <a:solidFill>
                    <a:srgbClr val="0000FF"/>
                  </a:solidFill>
                </a:endParaRPr>
              </a:p>
            </p:txBody>
          </p:sp>
        </p:grpSp>
        <p:sp>
          <p:nvSpPr>
            <p:cNvPr id="56" name="テキスト ボックス 55">
              <a:extLst>
                <a:ext uri="{FF2B5EF4-FFF2-40B4-BE49-F238E27FC236}">
                  <a16:creationId xmlns:a16="http://schemas.microsoft.com/office/drawing/2014/main" id="{BD849E04-5B6B-A4EE-3F5B-9CB87B44D6FF}"/>
                </a:ext>
              </a:extLst>
            </p:cNvPr>
            <p:cNvSpPr txBox="1"/>
            <p:nvPr/>
          </p:nvSpPr>
          <p:spPr>
            <a:xfrm rot="5400000">
              <a:off x="4572753" y="1577522"/>
              <a:ext cx="137212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000" dirty="0">
                  <a:effectLst>
                    <a:glow rad="127000">
                      <a:schemeClr val="bg1"/>
                    </a:glow>
                  </a:effectLst>
                </a:rPr>
                <a:t>Room Area</a:t>
              </a:r>
              <a:endParaRPr kumimoji="1" lang="ja-JP" altLang="en-US" sz="2000" dirty="0">
                <a:effectLst>
                  <a:glow rad="127000">
                    <a:schemeClr val="bg1"/>
                  </a:glow>
                </a:effectLst>
              </a:endParaRPr>
            </a:p>
          </p:txBody>
        </p:sp>
        <p:sp>
          <p:nvSpPr>
            <p:cNvPr id="57" name="テキスト ボックス 56">
              <a:extLst>
                <a:ext uri="{FF2B5EF4-FFF2-40B4-BE49-F238E27FC236}">
                  <a16:creationId xmlns:a16="http://schemas.microsoft.com/office/drawing/2014/main" id="{1EC91450-8DE3-A2D6-1B9B-F737FE058D96}"/>
                </a:ext>
              </a:extLst>
            </p:cNvPr>
            <p:cNvSpPr txBox="1"/>
            <p:nvPr/>
          </p:nvSpPr>
          <p:spPr>
            <a:xfrm rot="5400000">
              <a:off x="6464284" y="1577030"/>
              <a:ext cx="137212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000" dirty="0">
                  <a:effectLst>
                    <a:glow rad="127000">
                      <a:schemeClr val="bg1"/>
                    </a:glow>
                  </a:effectLst>
                </a:rPr>
                <a:t>Room Area</a:t>
              </a:r>
              <a:endParaRPr kumimoji="1" lang="ja-JP" altLang="en-US" sz="2000" dirty="0">
                <a:effectLst>
                  <a:glow rad="127000">
                    <a:schemeClr val="bg1"/>
                  </a:glow>
                </a:effectLst>
              </a:endParaRPr>
            </a:p>
          </p:txBody>
        </p:sp>
        <p:sp>
          <p:nvSpPr>
            <p:cNvPr id="58" name="テキスト ボックス 57">
              <a:extLst>
                <a:ext uri="{FF2B5EF4-FFF2-40B4-BE49-F238E27FC236}">
                  <a16:creationId xmlns:a16="http://schemas.microsoft.com/office/drawing/2014/main" id="{34A8E946-C4DD-548B-D63C-1ED13349FE13}"/>
                </a:ext>
              </a:extLst>
            </p:cNvPr>
            <p:cNvSpPr txBox="1"/>
            <p:nvPr/>
          </p:nvSpPr>
          <p:spPr>
            <a:xfrm>
              <a:off x="7150346" y="2617526"/>
              <a:ext cx="119618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000" dirty="0">
                  <a:effectLst>
                    <a:glow rad="127000">
                      <a:schemeClr val="bg1"/>
                    </a:glow>
                  </a:effectLst>
                </a:rPr>
                <a:t>Library</a:t>
              </a:r>
              <a:endParaRPr kumimoji="1" lang="ja-JP" altLang="en-US" sz="2000" dirty="0">
                <a:effectLst>
                  <a:glow rad="127000">
                    <a:schemeClr val="bg1"/>
                  </a:glow>
                </a:effectLst>
              </a:endParaRPr>
            </a:p>
          </p:txBody>
        </p:sp>
        <p:sp>
          <p:nvSpPr>
            <p:cNvPr id="59" name="正方形/長方形 58">
              <a:extLst>
                <a:ext uri="{FF2B5EF4-FFF2-40B4-BE49-F238E27FC236}">
                  <a16:creationId xmlns:a16="http://schemas.microsoft.com/office/drawing/2014/main" id="{4984E610-C9B0-9F3A-EEDD-BC64D59F612B}"/>
                </a:ext>
              </a:extLst>
            </p:cNvPr>
            <p:cNvSpPr/>
            <p:nvPr/>
          </p:nvSpPr>
          <p:spPr bwMode="auto">
            <a:xfrm>
              <a:off x="4560604" y="3083544"/>
              <a:ext cx="4248472" cy="480232"/>
            </a:xfrm>
            <a:prstGeom prst="rect">
              <a:avLst/>
            </a:prstGeom>
            <a:pattFill prst="ltDnDiag">
              <a:fgClr>
                <a:schemeClr val="tx1"/>
              </a:fgClr>
              <a:bgClr>
                <a:schemeClr val="bg1"/>
              </a:bgClr>
            </a:patt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" charset="0"/>
                <a:ea typeface="ＭＳ Ｐゴシック" pitchFamily="-1" charset="-128"/>
                <a:cs typeface="ＭＳ Ｐゴシック" pitchFamily="-1" charset="-128"/>
              </a:endParaRPr>
            </a:p>
          </p:txBody>
        </p:sp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EA03CD87-0341-1BFA-FA82-C3B6FD2F3456}"/>
                </a:ext>
              </a:extLst>
            </p:cNvPr>
            <p:cNvSpPr/>
            <p:nvPr/>
          </p:nvSpPr>
          <p:spPr bwMode="auto">
            <a:xfrm>
              <a:off x="4920837" y="3083544"/>
              <a:ext cx="2606844" cy="401643"/>
            </a:xfrm>
            <a:prstGeom prst="rect">
              <a:avLst/>
            </a:prstGeom>
            <a:solidFill>
              <a:schemeClr val="bg1"/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" charset="0"/>
                <a:ea typeface="ＭＳ Ｐゴシック" pitchFamily="-1" charset="-128"/>
                <a:cs typeface="ＭＳ Ｐゴシック" pitchFamily="-1" charset="-128"/>
              </a:endParaRPr>
            </a:p>
          </p:txBody>
        </p:sp>
        <p:cxnSp>
          <p:nvCxnSpPr>
            <p:cNvPr id="1026" name="直線コネクタ 1025">
              <a:extLst>
                <a:ext uri="{FF2B5EF4-FFF2-40B4-BE49-F238E27FC236}">
                  <a16:creationId xmlns:a16="http://schemas.microsoft.com/office/drawing/2014/main" id="{BBB1AD9D-A62E-BD4A-D948-E22675C4240D}"/>
                </a:ext>
              </a:extLst>
            </p:cNvPr>
            <p:cNvCxnSpPr/>
            <p:nvPr/>
          </p:nvCxnSpPr>
          <p:spPr bwMode="auto">
            <a:xfrm>
              <a:off x="4572000" y="3083544"/>
              <a:ext cx="4248472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028" name="テキスト ボックス 1027">
              <a:extLst>
                <a:ext uri="{FF2B5EF4-FFF2-40B4-BE49-F238E27FC236}">
                  <a16:creationId xmlns:a16="http://schemas.microsoft.com/office/drawing/2014/main" id="{30272263-4DCD-0166-B266-0A8E35278616}"/>
                </a:ext>
              </a:extLst>
            </p:cNvPr>
            <p:cNvSpPr txBox="1"/>
            <p:nvPr/>
          </p:nvSpPr>
          <p:spPr>
            <a:xfrm>
              <a:off x="6216788" y="3115855"/>
              <a:ext cx="147816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2000" dirty="0">
                  <a:effectLst>
                    <a:glow rad="127000">
                      <a:schemeClr val="bg1"/>
                    </a:glow>
                  </a:effectLst>
                </a:rPr>
                <a:t>Basement</a:t>
              </a:r>
              <a:endParaRPr kumimoji="1" lang="ja-JP" altLang="en-US" sz="2000" dirty="0">
                <a:effectLst>
                  <a:glow rad="127000">
                    <a:schemeClr val="bg1"/>
                  </a:glow>
                </a:effectLst>
              </a:endParaRPr>
            </a:p>
          </p:txBody>
        </p:sp>
        <p:sp>
          <p:nvSpPr>
            <p:cNvPr id="1052" name="二等辺三角形 54">
              <a:extLst>
                <a:ext uri="{FF2B5EF4-FFF2-40B4-BE49-F238E27FC236}">
                  <a16:creationId xmlns:a16="http://schemas.microsoft.com/office/drawing/2014/main" id="{8F87F290-E0D3-3FFC-9983-5E07E2833516}"/>
                </a:ext>
              </a:extLst>
            </p:cNvPr>
            <p:cNvSpPr/>
            <p:nvPr/>
          </p:nvSpPr>
          <p:spPr bwMode="auto">
            <a:xfrm rot="10800000">
              <a:off x="3266891" y="1089015"/>
              <a:ext cx="3993126" cy="2276665"/>
            </a:xfrm>
            <a:prstGeom prst="triangle">
              <a:avLst/>
            </a:prstGeom>
            <a:gradFill>
              <a:gsLst>
                <a:gs pos="85000">
                  <a:srgbClr val="FFFF00"/>
                </a:gs>
                <a:gs pos="0">
                  <a:srgbClr val="FFFF00">
                    <a:alpha val="0"/>
                  </a:srgbClr>
                </a:gs>
              </a:gsLst>
              <a:lin ang="16200000" scaled="0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" charset="0"/>
                <a:ea typeface="ＭＳ Ｐゴシック" pitchFamily="-1" charset="-128"/>
                <a:cs typeface="ＭＳ Ｐゴシック" pitchFamily="-1" charset="-128"/>
              </a:endParaRPr>
            </a:p>
          </p:txBody>
        </p:sp>
        <p:sp>
          <p:nvSpPr>
            <p:cNvPr id="1053" name="テキスト ボックス 1052">
              <a:extLst>
                <a:ext uri="{FF2B5EF4-FFF2-40B4-BE49-F238E27FC236}">
                  <a16:creationId xmlns:a16="http://schemas.microsoft.com/office/drawing/2014/main" id="{8C5DCAAB-8755-E646-3AAB-623B2B216AC1}"/>
                </a:ext>
              </a:extLst>
            </p:cNvPr>
            <p:cNvSpPr txBox="1"/>
            <p:nvPr/>
          </p:nvSpPr>
          <p:spPr>
            <a:xfrm>
              <a:off x="4506814" y="3027128"/>
              <a:ext cx="211754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>
                  <a:solidFill>
                    <a:srgbClr val="FF0000"/>
                  </a:solidFill>
                  <a:effectLst>
                    <a:glow rad="127000">
                      <a:schemeClr val="bg1"/>
                    </a:glow>
                  </a:effectLst>
                </a:rPr>
                <a:t>detector position</a:t>
              </a:r>
              <a:endParaRPr kumimoji="1" lang="ja-JP" altLang="en-US" sz="1400" dirty="0">
                <a:solidFill>
                  <a:srgbClr val="FF0000"/>
                </a:solidFill>
                <a:effectLst>
                  <a:glow rad="127000">
                    <a:schemeClr val="bg1"/>
                  </a:glow>
                </a:effectLst>
              </a:endParaRPr>
            </a:p>
          </p:txBody>
        </p:sp>
        <p:sp>
          <p:nvSpPr>
            <p:cNvPr id="1054" name="正方形/長方形 1053">
              <a:extLst>
                <a:ext uri="{FF2B5EF4-FFF2-40B4-BE49-F238E27FC236}">
                  <a16:creationId xmlns:a16="http://schemas.microsoft.com/office/drawing/2014/main" id="{506DCF0B-C4A5-E8D4-3A21-DC1C63D130B0}"/>
                </a:ext>
              </a:extLst>
            </p:cNvPr>
            <p:cNvSpPr/>
            <p:nvPr/>
          </p:nvSpPr>
          <p:spPr bwMode="auto">
            <a:xfrm>
              <a:off x="5208747" y="3329822"/>
              <a:ext cx="108000" cy="108000"/>
            </a:xfrm>
            <a:prstGeom prst="rect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" charset="0"/>
                <a:ea typeface="ＭＳ Ｐゴシック" pitchFamily="-1" charset="-128"/>
                <a:cs typeface="ＭＳ Ｐゴシック" pitchFamily="-1" charset="-128"/>
              </a:endParaRPr>
            </a:p>
          </p:txBody>
        </p:sp>
      </p:grpSp>
      <p:grpSp>
        <p:nvGrpSpPr>
          <p:cNvPr id="1085" name="グループ化 1084">
            <a:extLst>
              <a:ext uri="{FF2B5EF4-FFF2-40B4-BE49-F238E27FC236}">
                <a16:creationId xmlns:a16="http://schemas.microsoft.com/office/drawing/2014/main" id="{F485D226-6CF8-C991-3660-A191A7DF3F8B}"/>
              </a:ext>
            </a:extLst>
          </p:cNvPr>
          <p:cNvGrpSpPr/>
          <p:nvPr/>
        </p:nvGrpSpPr>
        <p:grpSpPr>
          <a:xfrm>
            <a:off x="314848" y="1579125"/>
            <a:ext cx="3744565" cy="5090236"/>
            <a:chOff x="314847" y="1579124"/>
            <a:chExt cx="3973732" cy="5401757"/>
          </a:xfrm>
        </p:grpSpPr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F8CF6E52-7484-E628-784A-D4138731E80E}"/>
                </a:ext>
              </a:extLst>
            </p:cNvPr>
            <p:cNvGrpSpPr/>
            <p:nvPr/>
          </p:nvGrpSpPr>
          <p:grpSpPr>
            <a:xfrm>
              <a:off x="314847" y="1579124"/>
              <a:ext cx="3725178" cy="2538031"/>
              <a:chOff x="316197" y="1196752"/>
              <a:chExt cx="2959297" cy="2016224"/>
            </a:xfrm>
          </p:grpSpPr>
          <p:pic>
            <p:nvPicPr>
              <p:cNvPr id="52" name="図 51">
                <a:extLst>
                  <a:ext uri="{FF2B5EF4-FFF2-40B4-BE49-F238E27FC236}">
                    <a16:creationId xmlns:a16="http://schemas.microsoft.com/office/drawing/2014/main" id="{EF0824C3-A4B5-E6C0-D5EC-BA636FD2474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2032" t="7487" r="14973" b="26204"/>
              <a:stretch/>
            </p:blipFill>
            <p:spPr>
              <a:xfrm>
                <a:off x="316197" y="1196752"/>
                <a:ext cx="2959297" cy="2016224"/>
              </a:xfrm>
              <a:prstGeom prst="rect">
                <a:avLst/>
              </a:prstGeom>
              <a:ln w="38100">
                <a:noFill/>
              </a:ln>
            </p:spPr>
          </p:pic>
          <p:sp>
            <p:nvSpPr>
              <p:cNvPr id="53" name="テキスト ボックス 52">
                <a:extLst>
                  <a:ext uri="{FF2B5EF4-FFF2-40B4-BE49-F238E27FC236}">
                    <a16:creationId xmlns:a16="http://schemas.microsoft.com/office/drawing/2014/main" id="{DE30E897-25EE-8F2B-3BE2-F5A07EC7D69A}"/>
                  </a:ext>
                </a:extLst>
              </p:cNvPr>
              <p:cNvSpPr txBox="1"/>
              <p:nvPr/>
            </p:nvSpPr>
            <p:spPr>
              <a:xfrm>
                <a:off x="358118" y="1196752"/>
                <a:ext cx="2345342" cy="3178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2000" dirty="0">
                    <a:solidFill>
                      <a:srgbClr val="000000"/>
                    </a:solidFill>
                    <a:effectLst>
                      <a:glow rad="127000">
                        <a:srgbClr val="FFFFFF"/>
                      </a:glow>
                    </a:effectLst>
                  </a:rPr>
                  <a:t>C-Cube, Kyushu Univ.</a:t>
                </a:r>
                <a:endParaRPr lang="ja-JP" altLang="en-US" sz="2000" dirty="0">
                  <a:solidFill>
                    <a:srgbClr val="000000"/>
                  </a:solidFill>
                  <a:effectLst>
                    <a:glow rad="127000">
                      <a:srgbClr val="FFFFFF"/>
                    </a:glow>
                  </a:effectLst>
                </a:endParaRPr>
              </a:p>
            </p:txBody>
          </p:sp>
        </p:grpSp>
        <p:grpSp>
          <p:nvGrpSpPr>
            <p:cNvPr id="1078" name="グループ化 1077">
              <a:extLst>
                <a:ext uri="{FF2B5EF4-FFF2-40B4-BE49-F238E27FC236}">
                  <a16:creationId xmlns:a16="http://schemas.microsoft.com/office/drawing/2014/main" id="{5745DE3F-B031-EBD1-28DC-BF7AF2AD1C21}"/>
                </a:ext>
              </a:extLst>
            </p:cNvPr>
            <p:cNvGrpSpPr/>
            <p:nvPr/>
          </p:nvGrpSpPr>
          <p:grpSpPr>
            <a:xfrm>
              <a:off x="314847" y="4186997"/>
              <a:ext cx="3973732" cy="2793884"/>
              <a:chOff x="270758" y="3875476"/>
              <a:chExt cx="3973732" cy="2793884"/>
            </a:xfrm>
          </p:grpSpPr>
          <p:pic>
            <p:nvPicPr>
              <p:cNvPr id="1079" name="Picture 2">
                <a:extLst>
                  <a:ext uri="{FF2B5EF4-FFF2-40B4-BE49-F238E27FC236}">
                    <a16:creationId xmlns:a16="http://schemas.microsoft.com/office/drawing/2014/main" id="{05C5CFBD-2DA9-752A-44B9-A9BA11DBB6C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70758" y="3875476"/>
                <a:ext cx="3725178" cy="279388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080" name="テキスト ボックス 1079">
                <a:extLst>
                  <a:ext uri="{FF2B5EF4-FFF2-40B4-BE49-F238E27FC236}">
                    <a16:creationId xmlns:a16="http://schemas.microsoft.com/office/drawing/2014/main" id="{667CF947-05DF-7A8D-FD84-4531175DD409}"/>
                  </a:ext>
                </a:extLst>
              </p:cNvPr>
              <p:cNvSpPr txBox="1"/>
              <p:nvPr/>
            </p:nvSpPr>
            <p:spPr>
              <a:xfrm>
                <a:off x="334234" y="6165304"/>
                <a:ext cx="3910256" cy="4245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2000" dirty="0">
                    <a:solidFill>
                      <a:srgbClr val="0000FF"/>
                    </a:solidFill>
                    <a:effectLst>
                      <a:glow rad="127000">
                        <a:schemeClr val="bg1"/>
                      </a:glow>
                    </a:effectLst>
                  </a:rPr>
                  <a:t>Prototype Muography Detector</a:t>
                </a:r>
                <a:endParaRPr kumimoji="1" lang="ja-JP" altLang="en-US" sz="2000" dirty="0">
                  <a:solidFill>
                    <a:srgbClr val="0000FF"/>
                  </a:solidFill>
                  <a:effectLst>
                    <a:glow rad="127000">
                      <a:schemeClr val="bg1"/>
                    </a:glow>
                  </a:effectLst>
                </a:endParaRPr>
              </a:p>
            </p:txBody>
          </p:sp>
          <p:sp>
            <p:nvSpPr>
              <p:cNvPr id="1081" name="フリーフォーム 1080">
                <a:extLst>
                  <a:ext uri="{FF2B5EF4-FFF2-40B4-BE49-F238E27FC236}">
                    <a16:creationId xmlns:a16="http://schemas.microsoft.com/office/drawing/2014/main" id="{AF75472E-9BBD-3F6B-BCDE-8FC8DE8226A5}"/>
                  </a:ext>
                </a:extLst>
              </p:cNvPr>
              <p:cNvSpPr/>
              <p:nvPr/>
            </p:nvSpPr>
            <p:spPr bwMode="auto">
              <a:xfrm>
                <a:off x="1810871" y="4096871"/>
                <a:ext cx="887505" cy="932329"/>
              </a:xfrm>
              <a:custGeom>
                <a:avLst/>
                <a:gdLst>
                  <a:gd name="connsiteX0" fmla="*/ 349623 w 887505"/>
                  <a:gd name="connsiteY0" fmla="*/ 0 h 932329"/>
                  <a:gd name="connsiteX1" fmla="*/ 71717 w 887505"/>
                  <a:gd name="connsiteY1" fmla="*/ 89647 h 932329"/>
                  <a:gd name="connsiteX2" fmla="*/ 0 w 887505"/>
                  <a:gd name="connsiteY2" fmla="*/ 609600 h 932329"/>
                  <a:gd name="connsiteX3" fmla="*/ 17929 w 887505"/>
                  <a:gd name="connsiteY3" fmla="*/ 770964 h 932329"/>
                  <a:gd name="connsiteX4" fmla="*/ 528917 w 887505"/>
                  <a:gd name="connsiteY4" fmla="*/ 932329 h 932329"/>
                  <a:gd name="connsiteX5" fmla="*/ 878541 w 887505"/>
                  <a:gd name="connsiteY5" fmla="*/ 690282 h 932329"/>
                  <a:gd name="connsiteX6" fmla="*/ 887505 w 887505"/>
                  <a:gd name="connsiteY6" fmla="*/ 62753 h 932329"/>
                  <a:gd name="connsiteX7" fmla="*/ 349623 w 887505"/>
                  <a:gd name="connsiteY7" fmla="*/ 0 h 9323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87505" h="932329">
                    <a:moveTo>
                      <a:pt x="349623" y="0"/>
                    </a:moveTo>
                    <a:lnTo>
                      <a:pt x="71717" y="89647"/>
                    </a:lnTo>
                    <a:lnTo>
                      <a:pt x="0" y="609600"/>
                    </a:lnTo>
                    <a:lnTo>
                      <a:pt x="17929" y="770964"/>
                    </a:lnTo>
                    <a:lnTo>
                      <a:pt x="528917" y="932329"/>
                    </a:lnTo>
                    <a:lnTo>
                      <a:pt x="878541" y="690282"/>
                    </a:lnTo>
                    <a:lnTo>
                      <a:pt x="887505" y="62753"/>
                    </a:lnTo>
                    <a:lnTo>
                      <a:pt x="349623" y="0"/>
                    </a:lnTo>
                    <a:close/>
                  </a:path>
                </a:pathLst>
              </a:custGeom>
              <a:noFill/>
              <a:ln w="38100" cap="flat" cmpd="sng" algn="ctr">
                <a:solidFill>
                  <a:srgbClr val="0000FF"/>
                </a:solidFill>
                <a:prstDash val="sysDash"/>
                <a:round/>
                <a:headEnd type="none" w="med" len="med"/>
                <a:tailEnd type="none" w="med" len="med"/>
              </a:ln>
              <a:effectLst>
                <a:glow rad="25400">
                  <a:schemeClr val="bg1"/>
                </a:glow>
              </a:effec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ja-JP" altLang="en-US" sz="20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" charset="0"/>
                  <a:ea typeface="ＭＳ Ｐゴシック" pitchFamily="-1" charset="-128"/>
                  <a:cs typeface="ＭＳ Ｐゴシック" pitchFamily="-1" charset="-128"/>
                </a:endParaRPr>
              </a:p>
            </p:txBody>
          </p:sp>
          <p:cxnSp>
            <p:nvCxnSpPr>
              <p:cNvPr id="1082" name="直線矢印コネクタ 1081">
                <a:extLst>
                  <a:ext uri="{FF2B5EF4-FFF2-40B4-BE49-F238E27FC236}">
                    <a16:creationId xmlns:a16="http://schemas.microsoft.com/office/drawing/2014/main" id="{5DB82500-3C17-722C-4276-7CF87716E34C}"/>
                  </a:ext>
                </a:extLst>
              </p:cNvPr>
              <p:cNvCxnSpPr/>
              <p:nvPr/>
            </p:nvCxnSpPr>
            <p:spPr bwMode="auto">
              <a:xfrm flipV="1">
                <a:off x="1619672" y="4725144"/>
                <a:ext cx="513675" cy="1440160"/>
              </a:xfrm>
              <a:prstGeom prst="straightConnector1">
                <a:avLst/>
              </a:prstGeom>
              <a:solidFill>
                <a:schemeClr val="accent1"/>
              </a:solidFill>
              <a:ln w="3810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arrow"/>
              </a:ln>
              <a:effectLst>
                <a:glow rad="63500">
                  <a:schemeClr val="bg1"/>
                </a:glow>
              </a:effectLst>
            </p:spPr>
          </p:cxnSp>
        </p:grpSp>
      </p:grpSp>
      <p:sp>
        <p:nvSpPr>
          <p:cNvPr id="1083" name="テキスト ボックス 1082">
            <a:extLst>
              <a:ext uri="{FF2B5EF4-FFF2-40B4-BE49-F238E27FC236}">
                <a16:creationId xmlns:a16="http://schemas.microsoft.com/office/drawing/2014/main" id="{D83E51AB-6A7A-6D6D-1F7B-799ACE6ECBFC}"/>
              </a:ext>
            </a:extLst>
          </p:cNvPr>
          <p:cNvSpPr txBox="1"/>
          <p:nvPr/>
        </p:nvSpPr>
        <p:spPr>
          <a:xfrm>
            <a:off x="4304223" y="3904537"/>
            <a:ext cx="7377017" cy="29392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kumimoji="1" lang="en-US" altLang="ja-JP" sz="2000" b="1" u="sng" dirty="0">
                <a:solidFill>
                  <a:srgbClr val="0000FF"/>
                </a:solidFill>
              </a:rPr>
              <a:t>Location:</a:t>
            </a:r>
          </a:p>
          <a:p>
            <a:r>
              <a:rPr lang="ja-JP" altLang="en-US" sz="2000" dirty="0"/>
              <a:t>　・ </a:t>
            </a:r>
            <a:r>
              <a:rPr lang="en-US" altLang="ja-JP" sz="2000" dirty="0"/>
              <a:t>C-Cube, </a:t>
            </a:r>
            <a:r>
              <a:rPr lang="en-US" altLang="ja-JP" sz="2000" dirty="0" err="1"/>
              <a:t>Chikusi</a:t>
            </a:r>
            <a:r>
              <a:rPr lang="en-US" altLang="ja-JP" sz="2000" dirty="0"/>
              <a:t> campus, Kyushu Univ., Japan</a:t>
            </a:r>
          </a:p>
          <a:p>
            <a:pPr>
              <a:spcAft>
                <a:spcPts val="600"/>
              </a:spcAft>
            </a:pPr>
            <a:r>
              <a:rPr kumimoji="1" lang="ja-JP" altLang="en-US" sz="2000" dirty="0"/>
              <a:t>　・ </a:t>
            </a:r>
            <a:r>
              <a:rPr kumimoji="1" lang="en-US" altLang="ja-JP" sz="2000" dirty="0"/>
              <a:t>3.5 meters below the ground</a:t>
            </a:r>
          </a:p>
          <a:p>
            <a:pPr>
              <a:spcAft>
                <a:spcPts val="600"/>
              </a:spcAft>
            </a:pPr>
            <a:r>
              <a:rPr kumimoji="1" lang="en-US" altLang="ja-JP" sz="2000" b="1" u="sng" dirty="0">
                <a:solidFill>
                  <a:srgbClr val="0000FF"/>
                </a:solidFill>
              </a:rPr>
              <a:t>Measurement Time</a:t>
            </a:r>
            <a:r>
              <a:rPr kumimoji="1" lang="ja-JP" altLang="en-US" sz="2000" b="1" u="sng" dirty="0">
                <a:solidFill>
                  <a:srgbClr val="0000FF"/>
                </a:solidFill>
              </a:rPr>
              <a:t>：</a:t>
            </a:r>
            <a:endParaRPr kumimoji="1" lang="en-US" altLang="ja-JP" sz="2000" b="1" u="sng" dirty="0">
              <a:solidFill>
                <a:srgbClr val="0000FF"/>
              </a:solidFill>
            </a:endParaRPr>
          </a:p>
          <a:p>
            <a:pPr>
              <a:spcAft>
                <a:spcPts val="600"/>
              </a:spcAft>
            </a:pPr>
            <a:r>
              <a:rPr lang="ja-JP" altLang="en-US" sz="2000"/>
              <a:t>　・</a:t>
            </a:r>
            <a:r>
              <a:rPr lang="en-US" altLang="ja-JP" sz="2000" dirty="0"/>
              <a:t>Foreground:</a:t>
            </a:r>
            <a:r>
              <a:rPr lang="ja-JP" altLang="en-US" sz="2000"/>
              <a:t> </a:t>
            </a:r>
            <a:r>
              <a:rPr lang="en-US" altLang="ja-JP" sz="2000" dirty="0">
                <a:solidFill>
                  <a:srgbClr val="FF0000"/>
                </a:solidFill>
              </a:rPr>
              <a:t>390 hours </a:t>
            </a:r>
            <a:r>
              <a:rPr lang="en-US" altLang="ja-JP" sz="2000" dirty="0"/>
              <a:t>(16</a:t>
            </a:r>
            <a:r>
              <a:rPr lang="ja-JP" altLang="en-US" sz="2000" dirty="0"/>
              <a:t> </a:t>
            </a:r>
            <a:r>
              <a:rPr lang="en-US" altLang="ja-JP" sz="2000" dirty="0"/>
              <a:t>days)</a:t>
            </a:r>
          </a:p>
          <a:p>
            <a:pPr>
              <a:spcAft>
                <a:spcPts val="600"/>
              </a:spcAft>
            </a:pPr>
            <a:r>
              <a:rPr lang="en-US" altLang="ja-JP" sz="2000" dirty="0"/>
              <a:t>  </a:t>
            </a:r>
            <a:r>
              <a:rPr lang="ja-JP" altLang="en-US" sz="2000"/>
              <a:t>・ </a:t>
            </a:r>
            <a:r>
              <a:rPr lang="en-US" altLang="ja-JP" sz="2000" dirty="0"/>
              <a:t>Open sky: </a:t>
            </a:r>
            <a:r>
              <a:rPr lang="en-US" altLang="ja-JP" sz="2000" dirty="0">
                <a:solidFill>
                  <a:srgbClr val="FF0000"/>
                </a:solidFill>
              </a:rPr>
              <a:t>235 hours </a:t>
            </a:r>
            <a:r>
              <a:rPr lang="en-US" altLang="ja-JP" sz="2000" dirty="0"/>
              <a:t>(10 days) beside the building</a:t>
            </a:r>
          </a:p>
          <a:p>
            <a:r>
              <a:rPr lang="en-US" altLang="ja-JP" sz="2000" b="1" u="sng" dirty="0">
                <a:solidFill>
                  <a:srgbClr val="0000FF"/>
                </a:solidFill>
              </a:rPr>
              <a:t>Detector Temperature</a:t>
            </a:r>
            <a:r>
              <a:rPr lang="ja-JP" altLang="en-US" sz="2000" b="1" u="sng" dirty="0">
                <a:solidFill>
                  <a:srgbClr val="0000FF"/>
                </a:solidFill>
              </a:rPr>
              <a:t>：</a:t>
            </a:r>
            <a:r>
              <a:rPr lang="ja-JP" altLang="en-US" sz="2000" dirty="0"/>
              <a:t> </a:t>
            </a:r>
            <a:endParaRPr lang="en-US" altLang="ja-JP" sz="2000" dirty="0"/>
          </a:p>
          <a:p>
            <a:r>
              <a:rPr lang="ja-JP" altLang="en-US" sz="2000" dirty="0">
                <a:solidFill>
                  <a:srgbClr val="FF0000"/>
                </a:solidFill>
              </a:rPr>
              <a:t>　</a:t>
            </a:r>
            <a:r>
              <a:rPr lang="ja-JP" altLang="en-US" sz="2000" dirty="0"/>
              <a:t>・</a:t>
            </a:r>
            <a:r>
              <a:rPr lang="ja-JP" altLang="en-US" sz="2000" dirty="0">
                <a:solidFill>
                  <a:srgbClr val="FF0000"/>
                </a:solidFill>
              </a:rPr>
              <a:t> </a:t>
            </a:r>
            <a:r>
              <a:rPr lang="en-US" altLang="ja-JP" sz="2000" dirty="0">
                <a:solidFill>
                  <a:srgbClr val="FF0000"/>
                </a:solidFill>
              </a:rPr>
              <a:t>17.0±0.3</a:t>
            </a:r>
            <a:r>
              <a:rPr lang="en-US" altLang="ja-JP" sz="2000" baseline="50000" dirty="0">
                <a:solidFill>
                  <a:srgbClr val="FF0000"/>
                </a:solidFill>
              </a:rPr>
              <a:t> </a:t>
            </a:r>
            <a:r>
              <a:rPr lang="en-US" altLang="ja-JP" sz="2000" baseline="50000" dirty="0" err="1">
                <a:solidFill>
                  <a:srgbClr val="FF0000"/>
                </a:solidFill>
              </a:rPr>
              <a:t>o</a:t>
            </a:r>
            <a:r>
              <a:rPr lang="en-US" altLang="ja-JP" sz="2000" dirty="0" err="1">
                <a:solidFill>
                  <a:srgbClr val="FF0000"/>
                </a:solidFill>
              </a:rPr>
              <a:t>C</a:t>
            </a:r>
            <a:endParaRPr lang="en-US" altLang="ja-JP" sz="2000" b="1" u="sng" dirty="0">
              <a:solidFill>
                <a:srgbClr val="FF0000"/>
              </a:solidFill>
            </a:endParaRPr>
          </a:p>
        </p:txBody>
      </p:sp>
      <p:sp>
        <p:nvSpPr>
          <p:cNvPr id="1084" name="テキスト ボックス 1083">
            <a:extLst>
              <a:ext uri="{FF2B5EF4-FFF2-40B4-BE49-F238E27FC236}">
                <a16:creationId xmlns:a16="http://schemas.microsoft.com/office/drawing/2014/main" id="{C43B3803-50DD-77F6-AF24-49BC75B362F9}"/>
              </a:ext>
            </a:extLst>
          </p:cNvPr>
          <p:cNvSpPr txBox="1"/>
          <p:nvPr/>
        </p:nvSpPr>
        <p:spPr>
          <a:xfrm>
            <a:off x="128310" y="1109188"/>
            <a:ext cx="42572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>
                <a:solidFill>
                  <a:srgbClr val="005900"/>
                </a:solidFill>
                <a:latin typeface="Hiragino Sans W8" panose="020B0400000000000000" pitchFamily="34" charset="-128"/>
                <a:ea typeface="Hiragino Sans W8" panose="020B0400000000000000" pitchFamily="34" charset="-128"/>
              </a:rPr>
              <a:t>Test measurement</a:t>
            </a:r>
            <a:endParaRPr kumimoji="1" lang="ja-JP" altLang="en-US" sz="2800" b="1">
              <a:solidFill>
                <a:srgbClr val="005900"/>
              </a:solidFill>
              <a:latin typeface="Hiragino Sans W8" panose="020B0400000000000000" pitchFamily="34" charset="-128"/>
              <a:ea typeface="Hiragino Sans W8" panose="020B04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236033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" name="二等辺三角形 137">
            <a:extLst>
              <a:ext uri="{FF2B5EF4-FFF2-40B4-BE49-F238E27FC236}">
                <a16:creationId xmlns:a16="http://schemas.microsoft.com/office/drawing/2014/main" id="{6E8C4D53-2DCE-C87E-223F-5B369FC3AD04}"/>
              </a:ext>
            </a:extLst>
          </p:cNvPr>
          <p:cNvSpPr/>
          <p:nvPr/>
        </p:nvSpPr>
        <p:spPr bwMode="auto">
          <a:xfrm rot="5400000" flipH="1">
            <a:off x="7721261" y="3545461"/>
            <a:ext cx="2551722" cy="3702810"/>
          </a:xfrm>
          <a:prstGeom prst="triangle">
            <a:avLst>
              <a:gd name="adj" fmla="val 100000"/>
            </a:avLst>
          </a:prstGeom>
          <a:solidFill>
            <a:schemeClr val="accent6"/>
          </a:solidFill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 sz="2400">
              <a:solidFill>
                <a:srgbClr val="000000"/>
              </a:solidFill>
            </a:endParaRP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20F56EEC-9574-091A-C88A-D70A5649CC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1583" y="73544"/>
            <a:ext cx="4464497" cy="430213"/>
          </a:xfrm>
        </p:spPr>
        <p:txBody>
          <a:bodyPr/>
          <a:lstStyle/>
          <a:p>
            <a:r>
              <a:rPr lang="en-US" altLang="ja-JP" b="1" dirty="0">
                <a:latin typeface="Hiragino Sans W8" panose="020B0400000000000000" pitchFamily="34" charset="-128"/>
                <a:ea typeface="Hiragino Sans W8" panose="020B0400000000000000" pitchFamily="34" charset="-128"/>
              </a:rPr>
              <a:t>Introduction</a:t>
            </a:r>
            <a:endParaRPr kumimoji="1" lang="ja-JP" altLang="en-US" b="1">
              <a:latin typeface="Hiragino Sans W8" panose="020B0400000000000000" pitchFamily="34" charset="-128"/>
              <a:ea typeface="Hiragino Sans W8" panose="020B0400000000000000" pitchFamily="34" charset="-128"/>
            </a:endParaRP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70CC581B-5347-86EF-7711-CE705F4FE32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92CF480-5B55-4191-819B-A5A332D79C38}" type="slidenum">
              <a:rPr lang="en-US" altLang="ja-JP" smtClean="0"/>
              <a:pPr>
                <a:defRPr/>
              </a:pPr>
              <a:t>6</a:t>
            </a:fld>
            <a:endParaRPr lang="en-US" altLang="ja-JP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29CEF16-DCC8-CBA5-BFAA-63800E9C93A3}"/>
              </a:ext>
            </a:extLst>
          </p:cNvPr>
          <p:cNvSpPr txBox="1"/>
          <p:nvPr/>
        </p:nvSpPr>
        <p:spPr>
          <a:xfrm>
            <a:off x="203684" y="612343"/>
            <a:ext cx="11784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n"/>
            </a:pPr>
            <a:r>
              <a:rPr kumimoji="1" lang="en-US" altLang="ja-JP" sz="3200" b="1" dirty="0">
                <a:solidFill>
                  <a:srgbClr val="0000FF"/>
                </a:solidFill>
                <a:latin typeface="Hiragino Sans W8" panose="020B0400000000000000" pitchFamily="34" charset="-128"/>
                <a:ea typeface="Hiragino Sans W8" panose="020B0400000000000000" pitchFamily="34" charset="-128"/>
              </a:rPr>
              <a:t>Results by the prototype detector</a:t>
            </a:r>
            <a:endParaRPr kumimoji="1" lang="ja-JP" altLang="en-US" sz="3200" b="1">
              <a:solidFill>
                <a:srgbClr val="0000FF"/>
              </a:solidFill>
              <a:latin typeface="Hiragino Sans W8" panose="020B0400000000000000" pitchFamily="34" charset="-128"/>
              <a:ea typeface="Hiragino Sans W8" panose="020B0400000000000000" pitchFamily="34" charset="-128"/>
            </a:endParaRPr>
          </a:p>
        </p:txBody>
      </p:sp>
      <p:sp>
        <p:nvSpPr>
          <p:cNvPr id="6" name="二等辺三角形 137">
            <a:extLst>
              <a:ext uri="{FF2B5EF4-FFF2-40B4-BE49-F238E27FC236}">
                <a16:creationId xmlns:a16="http://schemas.microsoft.com/office/drawing/2014/main" id="{8672F8AB-DE68-422F-30B1-63D8A6A28711}"/>
              </a:ext>
            </a:extLst>
          </p:cNvPr>
          <p:cNvSpPr/>
          <p:nvPr/>
        </p:nvSpPr>
        <p:spPr bwMode="auto">
          <a:xfrm rot="5400000">
            <a:off x="7088829" y="356851"/>
            <a:ext cx="2951796" cy="4517997"/>
          </a:xfrm>
          <a:prstGeom prst="triangle">
            <a:avLst>
              <a:gd name="adj" fmla="val 100000"/>
            </a:avLst>
          </a:prstGeom>
          <a:solidFill>
            <a:schemeClr val="accent6"/>
          </a:solidFill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 sz="2400">
              <a:solidFill>
                <a:srgbClr val="000000"/>
              </a:solidFill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EFFB0C4E-A003-D783-DCB3-F4577BA31A78}"/>
              </a:ext>
            </a:extLst>
          </p:cNvPr>
          <p:cNvSpPr/>
          <p:nvPr/>
        </p:nvSpPr>
        <p:spPr bwMode="auto">
          <a:xfrm>
            <a:off x="1368275" y="4105642"/>
            <a:ext cx="5777443" cy="2551722"/>
          </a:xfrm>
          <a:prstGeom prst="rect">
            <a:avLst/>
          </a:prstGeom>
          <a:solidFill>
            <a:schemeClr val="accent6"/>
          </a:solidFill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 sz="2400">
              <a:solidFill>
                <a:srgbClr val="000000"/>
              </a:solidFill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038B8089-4C5A-9328-C571-5893C3743539}"/>
              </a:ext>
            </a:extLst>
          </p:cNvPr>
          <p:cNvSpPr/>
          <p:nvPr/>
        </p:nvSpPr>
        <p:spPr bwMode="auto">
          <a:xfrm>
            <a:off x="4854706" y="4158163"/>
            <a:ext cx="2216921" cy="242382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 sz="2400">
              <a:solidFill>
                <a:srgbClr val="000000"/>
              </a:solidFill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4178E3FD-DE60-361D-9AA7-50F8946E9970}"/>
              </a:ext>
            </a:extLst>
          </p:cNvPr>
          <p:cNvSpPr/>
          <p:nvPr/>
        </p:nvSpPr>
        <p:spPr bwMode="auto">
          <a:xfrm>
            <a:off x="186453" y="1153191"/>
            <a:ext cx="6105278" cy="2551722"/>
          </a:xfrm>
          <a:prstGeom prst="rect">
            <a:avLst/>
          </a:prstGeom>
          <a:solidFill>
            <a:schemeClr val="accent6"/>
          </a:solidFill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 sz="2400">
              <a:solidFill>
                <a:srgbClr val="000000"/>
              </a:solidFill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68AC8F13-91AD-6C67-ADE2-40E9F1E7FE67}"/>
              </a:ext>
            </a:extLst>
          </p:cNvPr>
          <p:cNvSpPr/>
          <p:nvPr/>
        </p:nvSpPr>
        <p:spPr bwMode="auto">
          <a:xfrm>
            <a:off x="3370132" y="1219059"/>
            <a:ext cx="2216921" cy="242382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 sz="2400">
              <a:solidFill>
                <a:srgbClr val="000000"/>
              </a:solidFill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0B7DE659-B852-4143-BD79-3F1D86D8FEAA}"/>
              </a:ext>
            </a:extLst>
          </p:cNvPr>
          <p:cNvSpPr txBox="1"/>
          <p:nvPr/>
        </p:nvSpPr>
        <p:spPr>
          <a:xfrm>
            <a:off x="186454" y="3304803"/>
            <a:ext cx="2994174" cy="400110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dirty="0">
                <a:solidFill>
                  <a:srgbClr val="FFFFFF"/>
                </a:solidFill>
              </a:rPr>
              <a:t>Open-sky Measurement</a:t>
            </a:r>
            <a:endParaRPr lang="ja-JP" altLang="en-US" sz="2000" dirty="0">
              <a:solidFill>
                <a:srgbClr val="FFFFFF"/>
              </a:solidFill>
            </a:endParaRP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94E637D4-9401-FA44-539D-50886D4FE6DD}"/>
              </a:ext>
            </a:extLst>
          </p:cNvPr>
          <p:cNvGrpSpPr/>
          <p:nvPr/>
        </p:nvGrpSpPr>
        <p:grpSpPr>
          <a:xfrm>
            <a:off x="186453" y="1153191"/>
            <a:ext cx="3081223" cy="2138955"/>
            <a:chOff x="738387" y="25953607"/>
            <a:chExt cx="5859929" cy="4067907"/>
          </a:xfrm>
        </p:grpSpPr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342A6477-017A-15BE-FB3E-DA9FBA09584C}"/>
                </a:ext>
              </a:extLst>
            </p:cNvPr>
            <p:cNvGrpSpPr/>
            <p:nvPr/>
          </p:nvGrpSpPr>
          <p:grpSpPr>
            <a:xfrm>
              <a:off x="818319" y="25953607"/>
              <a:ext cx="5614446" cy="4067907"/>
              <a:chOff x="818319" y="25953607"/>
              <a:chExt cx="5614446" cy="4067907"/>
            </a:xfrm>
          </p:grpSpPr>
          <p:pic>
            <p:nvPicPr>
              <p:cNvPr id="18" name="図 17">
                <a:extLst>
                  <a:ext uri="{FF2B5EF4-FFF2-40B4-BE49-F238E27FC236}">
                    <a16:creationId xmlns:a16="http://schemas.microsoft.com/office/drawing/2014/main" id="{628457D2-50D4-F78F-23D6-B1F943A09AA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6894"/>
              <a:stretch/>
            </p:blipFill>
            <p:spPr>
              <a:xfrm>
                <a:off x="818319" y="26112976"/>
                <a:ext cx="5598621" cy="3908538"/>
              </a:xfrm>
              <a:prstGeom prst="rect">
                <a:avLst/>
              </a:prstGeom>
              <a:ln w="38100">
                <a:noFill/>
              </a:ln>
              <a:effectLst/>
            </p:spPr>
          </p:pic>
          <p:sp>
            <p:nvSpPr>
              <p:cNvPr id="19" name="二等辺三角形 21">
                <a:extLst>
                  <a:ext uri="{FF2B5EF4-FFF2-40B4-BE49-F238E27FC236}">
                    <a16:creationId xmlns:a16="http://schemas.microsoft.com/office/drawing/2014/main" id="{07707C6B-C98D-5174-A25A-FCA198EE201B}"/>
                  </a:ext>
                </a:extLst>
              </p:cNvPr>
              <p:cNvSpPr/>
              <p:nvPr/>
            </p:nvSpPr>
            <p:spPr>
              <a:xfrm rot="10800000">
                <a:off x="1809331" y="26525459"/>
                <a:ext cx="2636141" cy="1972872"/>
              </a:xfrm>
              <a:prstGeom prst="triangle">
                <a:avLst/>
              </a:prstGeom>
              <a:gradFill flip="none" rotWithShape="1">
                <a:gsLst>
                  <a:gs pos="0">
                    <a:srgbClr val="FFC000">
                      <a:shade val="30000"/>
                      <a:satMod val="115000"/>
                      <a:alpha val="70000"/>
                    </a:srgbClr>
                  </a:gs>
                  <a:gs pos="50000">
                    <a:srgbClr val="FFC000">
                      <a:shade val="67500"/>
                      <a:satMod val="115000"/>
                      <a:alpha val="70000"/>
                    </a:srgbClr>
                  </a:gs>
                  <a:gs pos="100000">
                    <a:srgbClr val="FFC000">
                      <a:shade val="100000"/>
                      <a:satMod val="115000"/>
                      <a:alpha val="7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050">
                  <a:solidFill>
                    <a:srgbClr val="FFFFFF"/>
                  </a:solidFill>
                </a:endParaRPr>
              </a:p>
            </p:txBody>
          </p:sp>
          <p:sp>
            <p:nvSpPr>
              <p:cNvPr id="20" name="円/楕円 79">
                <a:extLst>
                  <a:ext uri="{FF2B5EF4-FFF2-40B4-BE49-F238E27FC236}">
                    <a16:creationId xmlns:a16="http://schemas.microsoft.com/office/drawing/2014/main" id="{211CE1CC-1479-5ED3-BFDA-CAFBD5BFD3AD}"/>
                  </a:ext>
                </a:extLst>
              </p:cNvPr>
              <p:cNvSpPr/>
              <p:nvPr/>
            </p:nvSpPr>
            <p:spPr>
              <a:xfrm>
                <a:off x="1818507" y="26345439"/>
                <a:ext cx="2626967" cy="360040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050">
                  <a:solidFill>
                    <a:srgbClr val="FFFFFF"/>
                  </a:solidFill>
                </a:endParaRPr>
              </a:p>
            </p:txBody>
          </p:sp>
          <p:cxnSp>
            <p:nvCxnSpPr>
              <p:cNvPr id="21" name="直線コネクタ 20">
                <a:extLst>
                  <a:ext uri="{FF2B5EF4-FFF2-40B4-BE49-F238E27FC236}">
                    <a16:creationId xmlns:a16="http://schemas.microsoft.com/office/drawing/2014/main" id="{B62ACF8A-3D29-A28A-C6EF-4D8A9EC4B30E}"/>
                  </a:ext>
                </a:extLst>
              </p:cNvPr>
              <p:cNvCxnSpPr/>
              <p:nvPr/>
            </p:nvCxnSpPr>
            <p:spPr>
              <a:xfrm flipV="1">
                <a:off x="3127401" y="26525459"/>
                <a:ext cx="0" cy="1972873"/>
              </a:xfrm>
              <a:prstGeom prst="line">
                <a:avLst/>
              </a:prstGeom>
              <a:ln w="19050">
                <a:solidFill>
                  <a:srgbClr val="0000FF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線コネクタ 21">
                <a:extLst>
                  <a:ext uri="{FF2B5EF4-FFF2-40B4-BE49-F238E27FC236}">
                    <a16:creationId xmlns:a16="http://schemas.microsoft.com/office/drawing/2014/main" id="{1C5799A5-1020-198D-9CE2-6469B2B0D1DE}"/>
                  </a:ext>
                </a:extLst>
              </p:cNvPr>
              <p:cNvCxnSpPr/>
              <p:nvPr/>
            </p:nvCxnSpPr>
            <p:spPr>
              <a:xfrm flipV="1">
                <a:off x="3127401" y="25953607"/>
                <a:ext cx="0" cy="571852"/>
              </a:xfrm>
              <a:prstGeom prst="line">
                <a:avLst/>
              </a:prstGeom>
              <a:ln w="28575">
                <a:solidFill>
                  <a:srgbClr val="0000FF"/>
                </a:solidFill>
                <a:prstDash val="solid"/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円弧 22">
                <a:extLst>
                  <a:ext uri="{FF2B5EF4-FFF2-40B4-BE49-F238E27FC236}">
                    <a16:creationId xmlns:a16="http://schemas.microsoft.com/office/drawing/2014/main" id="{48162868-1463-C88C-8A52-460CBC77AF5D}"/>
                  </a:ext>
                </a:extLst>
              </p:cNvPr>
              <p:cNvSpPr/>
              <p:nvPr/>
            </p:nvSpPr>
            <p:spPr>
              <a:xfrm>
                <a:off x="2551497" y="27887745"/>
                <a:ext cx="1139218" cy="1139216"/>
              </a:xfrm>
              <a:prstGeom prst="arc">
                <a:avLst>
                  <a:gd name="adj1" fmla="val 16200000"/>
                  <a:gd name="adj2" fmla="val 18357328"/>
                </a:avLst>
              </a:prstGeom>
              <a:ln w="19050">
                <a:solidFill>
                  <a:srgbClr val="0000FF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ja-JP" altLang="en-US" sz="1050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テキスト ボックス 23">
                <a:extLst>
                  <a:ext uri="{FF2B5EF4-FFF2-40B4-BE49-F238E27FC236}">
                    <a16:creationId xmlns:a16="http://schemas.microsoft.com/office/drawing/2014/main" id="{929A5D96-C556-49E1-C222-1923DF0F2E60}"/>
                  </a:ext>
                </a:extLst>
              </p:cNvPr>
              <p:cNvSpPr txBox="1"/>
              <p:nvPr/>
            </p:nvSpPr>
            <p:spPr>
              <a:xfrm>
                <a:off x="3281717" y="26144179"/>
                <a:ext cx="3151048" cy="6438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600" dirty="0">
                    <a:solidFill>
                      <a:srgbClr val="0000FF"/>
                    </a:solidFill>
                    <a:effectLst>
                      <a:glow rad="63500">
                        <a:srgbClr val="FFFFFF"/>
                      </a:glo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0~40</a:t>
                </a:r>
                <a:r>
                  <a:rPr lang="en-US" altLang="ja-JP" sz="1600" baseline="50000" dirty="0">
                    <a:solidFill>
                      <a:srgbClr val="0000FF"/>
                    </a:solidFill>
                    <a:effectLst>
                      <a:glow rad="63500">
                        <a:srgbClr val="FFFFFF"/>
                      </a:glo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</a:t>
                </a:r>
                <a:r>
                  <a:rPr lang="en-US" altLang="ja-JP" sz="1600" dirty="0">
                    <a:solidFill>
                      <a:srgbClr val="0000FF"/>
                    </a:solidFill>
                    <a:effectLst>
                      <a:glow rad="63500">
                        <a:srgbClr val="FFFFFF"/>
                      </a:glo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Open Air </a:t>
                </a:r>
                <a:endParaRPr lang="ja-JP" altLang="en-US" sz="1600" dirty="0">
                  <a:solidFill>
                    <a:srgbClr val="0000FF"/>
                  </a:solidFill>
                  <a:effectLst>
                    <a:glow rad="63500">
                      <a:srgbClr val="FFFFFF"/>
                    </a:glo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5" name="正方形/長方形 24">
                <a:extLst>
                  <a:ext uri="{FF2B5EF4-FFF2-40B4-BE49-F238E27FC236}">
                    <a16:creationId xmlns:a16="http://schemas.microsoft.com/office/drawing/2014/main" id="{E3D8672E-67F4-06FE-4FED-50BC13C7F83D}"/>
                  </a:ext>
                </a:extLst>
              </p:cNvPr>
              <p:cNvSpPr/>
              <p:nvPr/>
            </p:nvSpPr>
            <p:spPr>
              <a:xfrm rot="1200000">
                <a:off x="3053732" y="27522281"/>
                <a:ext cx="741424" cy="52680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1200" dirty="0">
                    <a:solidFill>
                      <a:srgbClr val="0000FF"/>
                    </a:solidFill>
                    <a:effectLst>
                      <a:glow rad="63500">
                        <a:srgbClr val="FFFFFF"/>
                      </a:glo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</a:t>
                </a:r>
                <a:r>
                  <a:rPr lang="en-US" altLang="ja-JP" sz="1200" baseline="50000" dirty="0">
                    <a:solidFill>
                      <a:srgbClr val="0000FF"/>
                    </a:solidFill>
                    <a:effectLst>
                      <a:glow rad="63500">
                        <a:srgbClr val="FFFFFF"/>
                      </a:glo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</a:t>
                </a:r>
                <a:endParaRPr lang="ja-JP" altLang="en-US" sz="12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6" name="下矢印 25">
                <a:extLst>
                  <a:ext uri="{FF2B5EF4-FFF2-40B4-BE49-F238E27FC236}">
                    <a16:creationId xmlns:a16="http://schemas.microsoft.com/office/drawing/2014/main" id="{AE51FAFF-38A0-44E2-DFAC-BC0546B66C9D}"/>
                  </a:ext>
                </a:extLst>
              </p:cNvPr>
              <p:cNvSpPr/>
              <p:nvPr/>
            </p:nvSpPr>
            <p:spPr>
              <a:xfrm rot="10800000">
                <a:off x="2948138" y="28566502"/>
                <a:ext cx="333579" cy="810761"/>
              </a:xfrm>
              <a:prstGeom prst="downArrow">
                <a:avLst/>
              </a:prstGeom>
              <a:solidFill>
                <a:srgbClr val="FF0000"/>
              </a:solidFill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050">
                  <a:solidFill>
                    <a:srgbClr val="FFFFFF"/>
                  </a:solidFill>
                </a:endParaRPr>
              </a:p>
            </p:txBody>
          </p:sp>
          <p:sp>
            <p:nvSpPr>
              <p:cNvPr id="27" name="テキスト ボックス 26">
                <a:extLst>
                  <a:ext uri="{FF2B5EF4-FFF2-40B4-BE49-F238E27FC236}">
                    <a16:creationId xmlns:a16="http://schemas.microsoft.com/office/drawing/2014/main" id="{4FFBAC00-2F88-7CC3-3D6A-BFE664D6A52C}"/>
                  </a:ext>
                </a:extLst>
              </p:cNvPr>
              <p:cNvSpPr txBox="1"/>
              <p:nvPr/>
            </p:nvSpPr>
            <p:spPr>
              <a:xfrm>
                <a:off x="1212893" y="29377265"/>
                <a:ext cx="3816424" cy="6438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ja-JP" sz="1600" dirty="0">
                    <a:solidFill>
                      <a:srgbClr val="FF0000"/>
                    </a:solidFill>
                    <a:effectLst>
                      <a:glow rad="63500">
                        <a:srgbClr val="FFFFFF"/>
                      </a:glo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Experimental Room</a:t>
                </a:r>
                <a:endParaRPr lang="ja-JP" altLang="en-US" sz="1600" dirty="0">
                  <a:solidFill>
                    <a:srgbClr val="FF0000"/>
                  </a:solidFill>
                  <a:effectLst>
                    <a:glow rad="63500">
                      <a:srgbClr val="FFFFFF"/>
                    </a:glo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14" name="直線矢印コネクタ 13">
              <a:extLst>
                <a:ext uri="{FF2B5EF4-FFF2-40B4-BE49-F238E27FC236}">
                  <a16:creationId xmlns:a16="http://schemas.microsoft.com/office/drawing/2014/main" id="{BE71CE42-49B6-233C-89CC-52FF27C05321}"/>
                </a:ext>
              </a:extLst>
            </p:cNvPr>
            <p:cNvCxnSpPr/>
            <p:nvPr/>
          </p:nvCxnSpPr>
          <p:spPr>
            <a:xfrm>
              <a:off x="5402539" y="28739014"/>
              <a:ext cx="951250" cy="0"/>
            </a:xfrm>
            <a:prstGeom prst="straightConnector1">
              <a:avLst/>
            </a:prstGeom>
            <a:ln w="28575">
              <a:solidFill>
                <a:srgbClr val="FFFF00"/>
              </a:solidFill>
              <a:tailEnd type="arrow"/>
            </a:ln>
            <a:effectLst>
              <a:glow rad="63500">
                <a:schemeClr val="tx1"/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BC096CE2-F5C2-FCC4-E94A-F56363712BC0}"/>
                </a:ext>
              </a:extLst>
            </p:cNvPr>
            <p:cNvSpPr txBox="1"/>
            <p:nvPr/>
          </p:nvSpPr>
          <p:spPr>
            <a:xfrm>
              <a:off x="5175601" y="28102066"/>
              <a:ext cx="1422715" cy="643869"/>
            </a:xfrm>
            <a:prstGeom prst="rect">
              <a:avLst/>
            </a:prstGeom>
            <a:noFill/>
            <a:effectLst>
              <a:glow rad="127000">
                <a:schemeClr val="tx1"/>
              </a:glo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600" dirty="0">
                  <a:solidFill>
                    <a:srgbClr val="FFFF00"/>
                  </a:solidFill>
                  <a:effectLst>
                    <a:glow rad="63500">
                      <a:srgbClr val="000000"/>
                    </a:glo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East</a:t>
              </a:r>
              <a:endParaRPr lang="ja-JP" altLang="en-US" sz="1600" dirty="0">
                <a:solidFill>
                  <a:srgbClr val="FFFF00"/>
                </a:solidFill>
                <a:effectLst>
                  <a:glow rad="63500">
                    <a:srgbClr val="000000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6" name="直線矢印コネクタ 15">
              <a:extLst>
                <a:ext uri="{FF2B5EF4-FFF2-40B4-BE49-F238E27FC236}">
                  <a16:creationId xmlns:a16="http://schemas.microsoft.com/office/drawing/2014/main" id="{540832C0-8E61-D546-E78F-71B71B8148DB}"/>
                </a:ext>
              </a:extLst>
            </p:cNvPr>
            <p:cNvCxnSpPr/>
            <p:nvPr/>
          </p:nvCxnSpPr>
          <p:spPr>
            <a:xfrm>
              <a:off x="965323" y="28739014"/>
              <a:ext cx="951250" cy="0"/>
            </a:xfrm>
            <a:prstGeom prst="straightConnector1">
              <a:avLst/>
            </a:prstGeom>
            <a:ln w="28575">
              <a:solidFill>
                <a:srgbClr val="FFFF00"/>
              </a:solidFill>
              <a:headEnd type="arrow"/>
              <a:tailEnd type="none"/>
            </a:ln>
            <a:effectLst>
              <a:glow rad="63500">
                <a:schemeClr val="tx1"/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B185DE99-3D2F-803D-03CD-8BF0C216D402}"/>
                </a:ext>
              </a:extLst>
            </p:cNvPr>
            <p:cNvSpPr txBox="1"/>
            <p:nvPr/>
          </p:nvSpPr>
          <p:spPr>
            <a:xfrm>
              <a:off x="738387" y="28102066"/>
              <a:ext cx="1422715" cy="643869"/>
            </a:xfrm>
            <a:prstGeom prst="rect">
              <a:avLst/>
            </a:prstGeom>
            <a:noFill/>
            <a:effectLst>
              <a:glow rad="127000">
                <a:schemeClr val="tx1"/>
              </a:glo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600" dirty="0">
                  <a:solidFill>
                    <a:srgbClr val="FFFF00"/>
                  </a:solidFill>
                  <a:effectLst>
                    <a:glow rad="63500">
                      <a:srgbClr val="000000"/>
                    </a:glo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West</a:t>
              </a:r>
              <a:endParaRPr lang="ja-JP" altLang="en-US" sz="1600" dirty="0">
                <a:solidFill>
                  <a:srgbClr val="FFFF00"/>
                </a:solidFill>
                <a:effectLst>
                  <a:glow rad="63500">
                    <a:srgbClr val="000000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E2EF51A2-BE2D-9578-318B-3EE74B0940C1}"/>
              </a:ext>
            </a:extLst>
          </p:cNvPr>
          <p:cNvGrpSpPr/>
          <p:nvPr/>
        </p:nvGrpSpPr>
        <p:grpSpPr>
          <a:xfrm>
            <a:off x="1688891" y="4457936"/>
            <a:ext cx="2959297" cy="2033719"/>
            <a:chOff x="70373" y="3212976"/>
            <a:chExt cx="2959297" cy="2033719"/>
          </a:xfrm>
        </p:grpSpPr>
        <p:pic>
          <p:nvPicPr>
            <p:cNvPr id="29" name="図 28">
              <a:extLst>
                <a:ext uri="{FF2B5EF4-FFF2-40B4-BE49-F238E27FC236}">
                  <a16:creationId xmlns:a16="http://schemas.microsoft.com/office/drawing/2014/main" id="{AF162565-05A6-494D-3714-B19F7DB29B1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032" t="7487" r="14973" b="26204"/>
            <a:stretch/>
          </p:blipFill>
          <p:spPr>
            <a:xfrm>
              <a:off x="70373" y="3230471"/>
              <a:ext cx="2959297" cy="2016224"/>
            </a:xfrm>
            <a:prstGeom prst="rect">
              <a:avLst/>
            </a:prstGeom>
            <a:ln w="38100">
              <a:noFill/>
            </a:ln>
          </p:spPr>
        </p:pic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B2B58F74-A5DC-EF35-B882-C7E804C4FDC9}"/>
                </a:ext>
              </a:extLst>
            </p:cNvPr>
            <p:cNvSpPr txBox="1"/>
            <p:nvPr/>
          </p:nvSpPr>
          <p:spPr>
            <a:xfrm>
              <a:off x="154822" y="3212976"/>
              <a:ext cx="28333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>
                  <a:solidFill>
                    <a:srgbClr val="000000"/>
                  </a:solidFill>
                  <a:effectLst>
                    <a:glow rad="127000">
                      <a:srgbClr val="FFFFFF"/>
                    </a:glow>
                  </a:effectLst>
                </a:rPr>
                <a:t>C-Cube, Kyushu Univ.</a:t>
              </a:r>
              <a:endParaRPr lang="ja-JP" altLang="en-US" dirty="0">
                <a:solidFill>
                  <a:srgbClr val="000000"/>
                </a:solidFill>
                <a:effectLst>
                  <a:glow rad="127000">
                    <a:srgbClr val="FFFFFF"/>
                  </a:glow>
                </a:effectLst>
              </a:endParaRPr>
            </a:p>
          </p:txBody>
        </p:sp>
        <p:sp>
          <p:nvSpPr>
            <p:cNvPr id="31" name="下矢印 30">
              <a:extLst>
                <a:ext uri="{FF2B5EF4-FFF2-40B4-BE49-F238E27FC236}">
                  <a16:creationId xmlns:a16="http://schemas.microsoft.com/office/drawing/2014/main" id="{78ECD054-A4D1-B8F0-63ED-0A900F960FED}"/>
                </a:ext>
              </a:extLst>
            </p:cNvPr>
            <p:cNvSpPr/>
            <p:nvPr/>
          </p:nvSpPr>
          <p:spPr>
            <a:xfrm rot="2700000">
              <a:off x="760723" y="4810379"/>
              <a:ext cx="175400" cy="426308"/>
            </a:xfrm>
            <a:prstGeom prst="downArrow">
              <a:avLst/>
            </a:prstGeom>
            <a:solidFill>
              <a:srgbClr val="FF0000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050">
                <a:solidFill>
                  <a:srgbClr val="FFFFFF"/>
                </a:solidFill>
              </a:endParaRPr>
            </a:p>
          </p:txBody>
        </p:sp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4E8309B3-2775-A6FC-D8E3-D26D85775DCF}"/>
                </a:ext>
              </a:extLst>
            </p:cNvPr>
            <p:cNvSpPr txBox="1"/>
            <p:nvPr/>
          </p:nvSpPr>
          <p:spPr>
            <a:xfrm>
              <a:off x="899592" y="4612428"/>
              <a:ext cx="208855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600" dirty="0">
                  <a:solidFill>
                    <a:srgbClr val="FF0000"/>
                  </a:solidFill>
                  <a:effectLst>
                    <a:glow rad="63500">
                      <a:srgbClr val="FFFFFF"/>
                    </a:glo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Detector was placed at 3.5m below Ground</a:t>
              </a:r>
              <a:endParaRPr lang="ja-JP" altLang="en-US" sz="1600" dirty="0">
                <a:solidFill>
                  <a:srgbClr val="FF0000"/>
                </a:solidFill>
                <a:effectLst>
                  <a:glow rad="63500">
                    <a:srgbClr val="FFFFFF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33" name="Picture 4">
            <a:extLst>
              <a:ext uri="{FF2B5EF4-FFF2-40B4-BE49-F238E27FC236}">
                <a16:creationId xmlns:a16="http://schemas.microsoft.com/office/drawing/2014/main" id="{79DD94E0-639E-4C96-836B-52F11BDC3A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0595" y="1057570"/>
            <a:ext cx="2419712" cy="2658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" name="Picture 5">
            <a:extLst>
              <a:ext uri="{FF2B5EF4-FFF2-40B4-BE49-F238E27FC236}">
                <a16:creationId xmlns:a16="http://schemas.microsoft.com/office/drawing/2014/main" id="{93823D6B-8555-32D6-A8F4-DFCE0CDE59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9594" y="3998668"/>
            <a:ext cx="2423980" cy="2658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D56FD216-7D0B-DF7E-0A5F-00858923228F}"/>
              </a:ext>
            </a:extLst>
          </p:cNvPr>
          <p:cNvSpPr txBox="1"/>
          <p:nvPr/>
        </p:nvSpPr>
        <p:spPr>
          <a:xfrm>
            <a:off x="1566965" y="4109667"/>
            <a:ext cx="3081223" cy="400110"/>
          </a:xfrm>
          <a:prstGeom prst="rect">
            <a:avLst/>
          </a:prstGeom>
          <a:solidFill>
            <a:schemeClr val="accent6"/>
          </a:solidFill>
          <a:ln w="38100">
            <a:solidFill>
              <a:schemeClr val="accent6"/>
            </a:solidFill>
          </a:ln>
        </p:spPr>
        <p:txBody>
          <a:bodyPr wrap="square" lIns="0" rIns="0" rtlCol="0">
            <a:spAutoFit/>
          </a:bodyPr>
          <a:lstStyle/>
          <a:p>
            <a:pPr algn="ctr"/>
            <a:r>
              <a:rPr lang="en-US" altLang="ja-JP" sz="2000" dirty="0">
                <a:solidFill>
                  <a:srgbClr val="FFFFFF"/>
                </a:solidFill>
              </a:rPr>
              <a:t>Foreground Measurement </a:t>
            </a:r>
            <a:endParaRPr lang="ja-JP" altLang="en-US" sz="2000" dirty="0">
              <a:solidFill>
                <a:srgbClr val="FFFFFF"/>
              </a:solidFill>
            </a:endParaRPr>
          </a:p>
        </p:txBody>
      </p:sp>
      <p:sp>
        <p:nvSpPr>
          <p:cNvPr id="36" name="角丸四角形 35">
            <a:extLst>
              <a:ext uri="{FF2B5EF4-FFF2-40B4-BE49-F238E27FC236}">
                <a16:creationId xmlns:a16="http://schemas.microsoft.com/office/drawing/2014/main" id="{5A7BDE79-CD21-7562-653D-5CD749EF5401}"/>
              </a:ext>
            </a:extLst>
          </p:cNvPr>
          <p:cNvSpPr/>
          <p:nvPr/>
        </p:nvSpPr>
        <p:spPr bwMode="auto">
          <a:xfrm>
            <a:off x="6111858" y="3695745"/>
            <a:ext cx="395898" cy="396000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 sz="2400">
              <a:solidFill>
                <a:srgbClr val="000000"/>
              </a:solidFill>
            </a:endParaRPr>
          </a:p>
        </p:txBody>
      </p:sp>
      <p:pic>
        <p:nvPicPr>
          <p:cNvPr id="37" name="図 36">
            <a:extLst>
              <a:ext uri="{FF2B5EF4-FFF2-40B4-BE49-F238E27FC236}">
                <a16:creationId xmlns:a16="http://schemas.microsoft.com/office/drawing/2014/main" id="{D7D2D3A0-6634-6853-1275-BFAA2CB3C0A7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182" t="5312" r="12615" b="10650"/>
          <a:stretch/>
        </p:blipFill>
        <p:spPr>
          <a:xfrm rot="5400000">
            <a:off x="5003965" y="3010481"/>
            <a:ext cx="148390" cy="1772829"/>
          </a:xfrm>
          <a:prstGeom prst="rect">
            <a:avLst/>
          </a:prstGeom>
        </p:spPr>
      </p:pic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8E68065B-C94B-6488-EB01-426922056CB3}"/>
              </a:ext>
            </a:extLst>
          </p:cNvPr>
          <p:cNvSpPr txBox="1"/>
          <p:nvPr/>
        </p:nvSpPr>
        <p:spPr>
          <a:xfrm>
            <a:off x="2115268" y="3718653"/>
            <a:ext cx="16449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600" dirty="0">
                <a:solidFill>
                  <a:srgbClr val="000000"/>
                </a:solidFill>
              </a:rPr>
              <a:t>Muon Intensity</a:t>
            </a:r>
            <a:endParaRPr lang="ja-JP" altLang="en-US" sz="1600" dirty="0">
              <a:solidFill>
                <a:srgbClr val="000000"/>
              </a:solidFill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16EF4A0A-5CC7-5D2F-34AF-B985C27FC974}"/>
              </a:ext>
            </a:extLst>
          </p:cNvPr>
          <p:cNvSpPr txBox="1"/>
          <p:nvPr/>
        </p:nvSpPr>
        <p:spPr>
          <a:xfrm>
            <a:off x="3684882" y="3727618"/>
            <a:ext cx="6786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>
                <a:solidFill>
                  <a:srgbClr val="6600CC"/>
                </a:solidFill>
              </a:rPr>
              <a:t>Low</a:t>
            </a:r>
            <a:endParaRPr lang="ja-JP" altLang="en-US" sz="1600" dirty="0">
              <a:solidFill>
                <a:srgbClr val="6600CC"/>
              </a:solidFill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08B68F0A-E31E-59B2-29BA-E51D8B383A2C}"/>
              </a:ext>
            </a:extLst>
          </p:cNvPr>
          <p:cNvSpPr txBox="1"/>
          <p:nvPr/>
        </p:nvSpPr>
        <p:spPr>
          <a:xfrm>
            <a:off x="5901077" y="3721776"/>
            <a:ext cx="6786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>
                <a:solidFill>
                  <a:srgbClr val="FF0000"/>
                </a:solidFill>
              </a:rPr>
              <a:t>High</a:t>
            </a:r>
            <a:endParaRPr lang="ja-JP" altLang="en-US" sz="1600" dirty="0">
              <a:solidFill>
                <a:srgbClr val="FF0000"/>
              </a:solidFill>
            </a:endParaRPr>
          </a:p>
        </p:txBody>
      </p: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AA12E53C-8412-B800-15E7-2B72EB22764F}"/>
              </a:ext>
            </a:extLst>
          </p:cNvPr>
          <p:cNvGrpSpPr/>
          <p:nvPr/>
        </p:nvGrpSpPr>
        <p:grpSpPr>
          <a:xfrm>
            <a:off x="8373783" y="1762925"/>
            <a:ext cx="3300025" cy="4588563"/>
            <a:chOff x="5767234" y="1792765"/>
            <a:chExt cx="3300025" cy="4588563"/>
          </a:xfrm>
        </p:grpSpPr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6380695F-CC66-DD60-F794-13B123510A3D}"/>
                </a:ext>
              </a:extLst>
            </p:cNvPr>
            <p:cNvSpPr/>
            <p:nvPr/>
          </p:nvSpPr>
          <p:spPr bwMode="auto">
            <a:xfrm>
              <a:off x="5767235" y="1792765"/>
              <a:ext cx="3300024" cy="4588563"/>
            </a:xfrm>
            <a:prstGeom prst="rect">
              <a:avLst/>
            </a:prstGeom>
            <a:solidFill>
              <a:schemeClr val="bg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400">
                <a:solidFill>
                  <a:srgbClr val="000000"/>
                </a:solidFill>
              </a:endParaRPr>
            </a:p>
          </p:txBody>
        </p:sp>
        <p:sp>
          <p:nvSpPr>
            <p:cNvPr id="44" name="テキスト ボックス 43">
              <a:extLst>
                <a:ext uri="{FF2B5EF4-FFF2-40B4-BE49-F238E27FC236}">
                  <a16:creationId xmlns:a16="http://schemas.microsoft.com/office/drawing/2014/main" id="{B5EFE983-1E56-44A7-D44A-0214B0166F65}"/>
                </a:ext>
              </a:extLst>
            </p:cNvPr>
            <p:cNvSpPr txBox="1"/>
            <p:nvPr/>
          </p:nvSpPr>
          <p:spPr>
            <a:xfrm>
              <a:off x="5767234" y="1792765"/>
              <a:ext cx="3300024" cy="461665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2400" dirty="0">
                  <a:solidFill>
                    <a:srgbClr val="FFFFFF"/>
                  </a:solidFill>
                </a:rPr>
                <a:t>Absorption Rate Map</a:t>
              </a:r>
              <a:endParaRPr lang="ja-JP" altLang="en-US" sz="2400" dirty="0">
                <a:solidFill>
                  <a:srgbClr val="FFFFFF"/>
                </a:solidFill>
              </a:endParaRPr>
            </a:p>
          </p:txBody>
        </p:sp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027232C7-4E35-C30D-21E3-8CDFAB9256C1}"/>
                </a:ext>
              </a:extLst>
            </p:cNvPr>
            <p:cNvGrpSpPr/>
            <p:nvPr/>
          </p:nvGrpSpPr>
          <p:grpSpPr>
            <a:xfrm>
              <a:off x="5837563" y="2585222"/>
              <a:ext cx="3153820" cy="3719079"/>
              <a:chOff x="1096815" y="2113751"/>
              <a:chExt cx="3225161" cy="3803206"/>
            </a:xfrm>
          </p:grpSpPr>
          <p:pic>
            <p:nvPicPr>
              <p:cNvPr id="61" name="図 60">
                <a:extLst>
                  <a:ext uri="{FF2B5EF4-FFF2-40B4-BE49-F238E27FC236}">
                    <a16:creationId xmlns:a16="http://schemas.microsoft.com/office/drawing/2014/main" id="{25C167F2-DC87-CDB5-8E5A-EE51D52F7BA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196" t="7649" r="16502" b="15695"/>
              <a:stretch/>
            </p:blipFill>
            <p:spPr>
              <a:xfrm>
                <a:off x="1302746" y="2599024"/>
                <a:ext cx="2802906" cy="2802906"/>
              </a:xfrm>
              <a:prstGeom prst="ellipse">
                <a:avLst/>
              </a:prstGeom>
              <a:ln w="63500" cap="rnd">
                <a:noFill/>
              </a:ln>
              <a:effectLst/>
            </p:spPr>
          </p:pic>
          <p:grpSp>
            <p:nvGrpSpPr>
              <p:cNvPr id="62" name="グループ化 61">
                <a:extLst>
                  <a:ext uri="{FF2B5EF4-FFF2-40B4-BE49-F238E27FC236}">
                    <a16:creationId xmlns:a16="http://schemas.microsoft.com/office/drawing/2014/main" id="{448DD154-347E-E2D8-7A76-9306B0DA81B7}"/>
                  </a:ext>
                </a:extLst>
              </p:cNvPr>
              <p:cNvGrpSpPr/>
              <p:nvPr/>
            </p:nvGrpSpPr>
            <p:grpSpPr>
              <a:xfrm>
                <a:off x="1096815" y="2113751"/>
                <a:ext cx="3225161" cy="3803206"/>
                <a:chOff x="1529817" y="392627"/>
                <a:chExt cx="5632986" cy="6642585"/>
              </a:xfrm>
            </p:grpSpPr>
            <p:sp>
              <p:nvSpPr>
                <p:cNvPr id="63" name="テキスト ボックス 62">
                  <a:extLst>
                    <a:ext uri="{FF2B5EF4-FFF2-40B4-BE49-F238E27FC236}">
                      <a16:creationId xmlns:a16="http://schemas.microsoft.com/office/drawing/2014/main" id="{283F7BB3-B4E1-5062-4B7C-2D75131541FC}"/>
                    </a:ext>
                  </a:extLst>
                </p:cNvPr>
                <p:cNvSpPr txBox="1"/>
                <p:nvPr/>
              </p:nvSpPr>
              <p:spPr>
                <a:xfrm>
                  <a:off x="4313269" y="3737023"/>
                  <a:ext cx="856093" cy="5913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ja-JP" sz="1600" dirty="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10</a:t>
                  </a:r>
                  <a:r>
                    <a:rPr lang="en-US" altLang="ja-JP" sz="1600" baseline="50000" dirty="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o</a:t>
                  </a:r>
                  <a:endParaRPr lang="ja-JP" altLang="en-US" sz="1600" baseline="50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24" name="テキスト ボックス 1023">
                  <a:extLst>
                    <a:ext uri="{FF2B5EF4-FFF2-40B4-BE49-F238E27FC236}">
                      <a16:creationId xmlns:a16="http://schemas.microsoft.com/office/drawing/2014/main" id="{E4371E64-9E9B-1575-1EED-E9FFC3315853}"/>
                    </a:ext>
                  </a:extLst>
                </p:cNvPr>
                <p:cNvSpPr txBox="1"/>
                <p:nvPr/>
              </p:nvSpPr>
              <p:spPr>
                <a:xfrm>
                  <a:off x="4305820" y="4178208"/>
                  <a:ext cx="799349" cy="5913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ja-JP" sz="1600" dirty="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20</a:t>
                  </a:r>
                  <a:r>
                    <a:rPr lang="en-US" altLang="ja-JP" sz="1600" baseline="50000" dirty="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o</a:t>
                  </a:r>
                  <a:endParaRPr lang="ja-JP" altLang="en-US" sz="1600" baseline="50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25" name="テキスト ボックス 1024">
                  <a:extLst>
                    <a:ext uri="{FF2B5EF4-FFF2-40B4-BE49-F238E27FC236}">
                      <a16:creationId xmlns:a16="http://schemas.microsoft.com/office/drawing/2014/main" id="{571866E6-8F90-89A0-7444-57180A853F52}"/>
                    </a:ext>
                  </a:extLst>
                </p:cNvPr>
                <p:cNvSpPr txBox="1"/>
                <p:nvPr/>
              </p:nvSpPr>
              <p:spPr>
                <a:xfrm>
                  <a:off x="4311751" y="4654662"/>
                  <a:ext cx="809699" cy="5913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ja-JP" sz="1600" dirty="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30</a:t>
                  </a:r>
                  <a:r>
                    <a:rPr lang="en-US" altLang="ja-JP" sz="1600" baseline="50000" dirty="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o</a:t>
                  </a:r>
                  <a:endParaRPr lang="ja-JP" altLang="en-US" sz="1600" baseline="50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27" name="テキスト ボックス 1026">
                  <a:extLst>
                    <a:ext uri="{FF2B5EF4-FFF2-40B4-BE49-F238E27FC236}">
                      <a16:creationId xmlns:a16="http://schemas.microsoft.com/office/drawing/2014/main" id="{9BB134A4-EE9A-CBAB-FEE8-7F139C9E9E81}"/>
                    </a:ext>
                  </a:extLst>
                </p:cNvPr>
                <p:cNvSpPr txBox="1"/>
                <p:nvPr/>
              </p:nvSpPr>
              <p:spPr>
                <a:xfrm>
                  <a:off x="4291660" y="5205611"/>
                  <a:ext cx="809699" cy="5913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ja-JP" sz="1600" dirty="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40</a:t>
                  </a:r>
                  <a:r>
                    <a:rPr lang="en-US" altLang="ja-JP" sz="1600" baseline="50000" dirty="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o</a:t>
                  </a:r>
                  <a:endParaRPr lang="ja-JP" altLang="en-US" sz="1600" baseline="50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cxnSp>
              <p:nvCxnSpPr>
                <p:cNvPr id="1029" name="直線コネクタ 1028">
                  <a:extLst>
                    <a:ext uri="{FF2B5EF4-FFF2-40B4-BE49-F238E27FC236}">
                      <a16:creationId xmlns:a16="http://schemas.microsoft.com/office/drawing/2014/main" id="{5F4695F6-140E-A675-3E5D-3927859D781E}"/>
                    </a:ext>
                  </a:extLst>
                </p:cNvPr>
                <p:cNvCxnSpPr/>
                <p:nvPr/>
              </p:nvCxnSpPr>
              <p:spPr>
                <a:xfrm flipH="1">
                  <a:off x="1686530" y="3688387"/>
                  <a:ext cx="52740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30" name="直線コネクタ 1029">
                  <a:extLst>
                    <a:ext uri="{FF2B5EF4-FFF2-40B4-BE49-F238E27FC236}">
                      <a16:creationId xmlns:a16="http://schemas.microsoft.com/office/drawing/2014/main" id="{DD5E7EB5-A141-4347-EC9C-12C9BBA5777E}"/>
                    </a:ext>
                  </a:extLst>
                </p:cNvPr>
                <p:cNvCxnSpPr/>
                <p:nvPr/>
              </p:nvCxnSpPr>
              <p:spPr>
                <a:xfrm>
                  <a:off x="4337234" y="1130485"/>
                  <a:ext cx="0" cy="5472001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31" name="円/楕円 1030">
                  <a:extLst>
                    <a:ext uri="{FF2B5EF4-FFF2-40B4-BE49-F238E27FC236}">
                      <a16:creationId xmlns:a16="http://schemas.microsoft.com/office/drawing/2014/main" id="{6CC082BE-88E8-318B-ABC2-E58575C12DDD}"/>
                    </a:ext>
                  </a:extLst>
                </p:cNvPr>
                <p:cNvSpPr/>
                <p:nvPr/>
              </p:nvSpPr>
              <p:spPr>
                <a:xfrm>
                  <a:off x="1759919" y="1124780"/>
                  <a:ext cx="5136252" cy="5136252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032" name="テキスト ボックス 1031">
                  <a:extLst>
                    <a:ext uri="{FF2B5EF4-FFF2-40B4-BE49-F238E27FC236}">
                      <a16:creationId xmlns:a16="http://schemas.microsoft.com/office/drawing/2014/main" id="{920C43A6-D03B-71FA-035D-FB93E024F9AA}"/>
                    </a:ext>
                  </a:extLst>
                </p:cNvPr>
                <p:cNvSpPr txBox="1"/>
                <p:nvPr/>
              </p:nvSpPr>
              <p:spPr>
                <a:xfrm>
                  <a:off x="3214083" y="6443902"/>
                  <a:ext cx="2246302" cy="5913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1600" dirty="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Zenith Angle</a:t>
                  </a:r>
                  <a:endParaRPr lang="ja-JP" altLang="en-US" sz="16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cxnSp>
              <p:nvCxnSpPr>
                <p:cNvPr id="1033" name="直線コネクタ 1032">
                  <a:extLst>
                    <a:ext uri="{FF2B5EF4-FFF2-40B4-BE49-F238E27FC236}">
                      <a16:creationId xmlns:a16="http://schemas.microsoft.com/office/drawing/2014/main" id="{352C7D8C-1299-CADF-9A2F-6019AA0F4353}"/>
                    </a:ext>
                  </a:extLst>
                </p:cNvPr>
                <p:cNvCxnSpPr>
                  <a:stCxn id="1031" idx="7"/>
                  <a:endCxn id="1031" idx="3"/>
                </p:cNvCxnSpPr>
                <p:nvPr/>
              </p:nvCxnSpPr>
              <p:spPr>
                <a:xfrm flipH="1">
                  <a:off x="2512106" y="1876967"/>
                  <a:ext cx="3631878" cy="3631878"/>
                </a:xfrm>
                <a:prstGeom prst="line">
                  <a:avLst/>
                </a:prstGeom>
                <a:ln w="6350">
                  <a:solidFill>
                    <a:schemeClr val="tx1">
                      <a:alpha val="50000"/>
                    </a:schemeClr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34" name="直線コネクタ 1033">
                  <a:extLst>
                    <a:ext uri="{FF2B5EF4-FFF2-40B4-BE49-F238E27FC236}">
                      <a16:creationId xmlns:a16="http://schemas.microsoft.com/office/drawing/2014/main" id="{D9600242-6ED2-B75B-F272-23124C6DF53B}"/>
                    </a:ext>
                  </a:extLst>
                </p:cNvPr>
                <p:cNvCxnSpPr>
                  <a:stCxn id="1031" idx="1"/>
                  <a:endCxn id="1031" idx="5"/>
                </p:cNvCxnSpPr>
                <p:nvPr/>
              </p:nvCxnSpPr>
              <p:spPr>
                <a:xfrm>
                  <a:off x="2512106" y="1876967"/>
                  <a:ext cx="3631878" cy="3631878"/>
                </a:xfrm>
                <a:prstGeom prst="line">
                  <a:avLst/>
                </a:prstGeom>
                <a:ln w="6350">
                  <a:solidFill>
                    <a:schemeClr val="tx1">
                      <a:alpha val="50000"/>
                    </a:schemeClr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35" name="円/楕円 154">
                  <a:extLst>
                    <a:ext uri="{FF2B5EF4-FFF2-40B4-BE49-F238E27FC236}">
                      <a16:creationId xmlns:a16="http://schemas.microsoft.com/office/drawing/2014/main" id="{709D1580-59BF-183B-D502-D6E007994D94}"/>
                    </a:ext>
                  </a:extLst>
                </p:cNvPr>
                <p:cNvSpPr/>
                <p:nvPr/>
              </p:nvSpPr>
              <p:spPr>
                <a:xfrm>
                  <a:off x="3065995" y="2430068"/>
                  <a:ext cx="2524100" cy="2524100"/>
                </a:xfrm>
                <a:prstGeom prst="ellipse">
                  <a:avLst/>
                </a:prstGeom>
                <a:noFill/>
                <a:ln w="6350">
                  <a:solidFill>
                    <a:schemeClr val="tx1">
                      <a:alpha val="50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036" name="円/楕円 131">
                  <a:extLst>
                    <a:ext uri="{FF2B5EF4-FFF2-40B4-BE49-F238E27FC236}">
                      <a16:creationId xmlns:a16="http://schemas.microsoft.com/office/drawing/2014/main" id="{98B063E1-7119-8F79-B965-F271B9A6D1A8}"/>
                    </a:ext>
                  </a:extLst>
                </p:cNvPr>
                <p:cNvSpPr/>
                <p:nvPr/>
              </p:nvSpPr>
              <p:spPr>
                <a:xfrm>
                  <a:off x="3976438" y="3341299"/>
                  <a:ext cx="703214" cy="703214"/>
                </a:xfrm>
                <a:prstGeom prst="ellipse">
                  <a:avLst/>
                </a:prstGeom>
                <a:noFill/>
                <a:ln w="6350">
                  <a:solidFill>
                    <a:schemeClr val="tx1">
                      <a:alpha val="50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FFFFFF"/>
                    </a:solidFill>
                  </a:endParaRPr>
                </a:p>
              </p:txBody>
            </p:sp>
            <p:cxnSp>
              <p:nvCxnSpPr>
                <p:cNvPr id="1037" name="直線コネクタ 1036">
                  <a:extLst>
                    <a:ext uri="{FF2B5EF4-FFF2-40B4-BE49-F238E27FC236}">
                      <a16:creationId xmlns:a16="http://schemas.microsoft.com/office/drawing/2014/main" id="{997853A1-36E8-FBE6-BDF9-6314786F1828}"/>
                    </a:ext>
                  </a:extLst>
                </p:cNvPr>
                <p:cNvCxnSpPr/>
                <p:nvPr/>
              </p:nvCxnSpPr>
              <p:spPr>
                <a:xfrm>
                  <a:off x="4222041" y="4034021"/>
                  <a:ext cx="18000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38" name="直線コネクタ 1037">
                  <a:extLst>
                    <a:ext uri="{FF2B5EF4-FFF2-40B4-BE49-F238E27FC236}">
                      <a16:creationId xmlns:a16="http://schemas.microsoft.com/office/drawing/2014/main" id="{0E318932-47E9-87D1-3A0E-C71234AA8BAA}"/>
                    </a:ext>
                  </a:extLst>
                </p:cNvPr>
                <p:cNvCxnSpPr/>
                <p:nvPr/>
              </p:nvCxnSpPr>
              <p:spPr>
                <a:xfrm>
                  <a:off x="4222274" y="4477342"/>
                  <a:ext cx="18000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39" name="円/楕円 131">
                  <a:extLst>
                    <a:ext uri="{FF2B5EF4-FFF2-40B4-BE49-F238E27FC236}">
                      <a16:creationId xmlns:a16="http://schemas.microsoft.com/office/drawing/2014/main" id="{5FB187CB-6ACC-C6FC-B637-2754A8D854FD}"/>
                    </a:ext>
                  </a:extLst>
                </p:cNvPr>
                <p:cNvSpPr/>
                <p:nvPr/>
              </p:nvSpPr>
              <p:spPr>
                <a:xfrm>
                  <a:off x="3534952" y="2899813"/>
                  <a:ext cx="1586186" cy="1586186"/>
                </a:xfrm>
                <a:prstGeom prst="ellipse">
                  <a:avLst/>
                </a:prstGeom>
                <a:noFill/>
                <a:ln w="6350">
                  <a:solidFill>
                    <a:schemeClr val="tx1">
                      <a:alpha val="50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FFFFFF"/>
                    </a:solidFill>
                  </a:endParaRPr>
                </a:p>
              </p:txBody>
            </p:sp>
            <p:cxnSp>
              <p:nvCxnSpPr>
                <p:cNvPr id="1040" name="直線コネクタ 1039">
                  <a:extLst>
                    <a:ext uri="{FF2B5EF4-FFF2-40B4-BE49-F238E27FC236}">
                      <a16:creationId xmlns:a16="http://schemas.microsoft.com/office/drawing/2014/main" id="{DD139189-A17D-59BE-BDD8-3479E01D92A9}"/>
                    </a:ext>
                  </a:extLst>
                </p:cNvPr>
                <p:cNvCxnSpPr/>
                <p:nvPr/>
              </p:nvCxnSpPr>
              <p:spPr>
                <a:xfrm>
                  <a:off x="4222041" y="4940005"/>
                  <a:ext cx="18000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41" name="円/楕円 154">
                  <a:extLst>
                    <a:ext uri="{FF2B5EF4-FFF2-40B4-BE49-F238E27FC236}">
                      <a16:creationId xmlns:a16="http://schemas.microsoft.com/office/drawing/2014/main" id="{059E6A4E-B126-92B0-E5A9-062B63D0720B}"/>
                    </a:ext>
                  </a:extLst>
                </p:cNvPr>
                <p:cNvSpPr/>
                <p:nvPr/>
              </p:nvSpPr>
              <p:spPr>
                <a:xfrm>
                  <a:off x="2517950" y="1882811"/>
                  <a:ext cx="3620190" cy="3620190"/>
                </a:xfrm>
                <a:prstGeom prst="ellipse">
                  <a:avLst/>
                </a:prstGeom>
                <a:noFill/>
                <a:ln w="6350">
                  <a:solidFill>
                    <a:schemeClr val="tx1">
                      <a:alpha val="50000"/>
                    </a:schemeClr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rgbClr val="FFFFFF"/>
                    </a:solidFill>
                  </a:endParaRPr>
                </a:p>
              </p:txBody>
            </p:sp>
            <p:cxnSp>
              <p:nvCxnSpPr>
                <p:cNvPr id="1042" name="直線コネクタ 1041">
                  <a:extLst>
                    <a:ext uri="{FF2B5EF4-FFF2-40B4-BE49-F238E27FC236}">
                      <a16:creationId xmlns:a16="http://schemas.microsoft.com/office/drawing/2014/main" id="{3B230CDA-C408-EB55-8C3D-FEA5A6CABD49}"/>
                    </a:ext>
                  </a:extLst>
                </p:cNvPr>
                <p:cNvCxnSpPr/>
                <p:nvPr/>
              </p:nvCxnSpPr>
              <p:spPr>
                <a:xfrm>
                  <a:off x="4222041" y="5502213"/>
                  <a:ext cx="18000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43" name="テキスト ボックス 1042">
                  <a:extLst>
                    <a:ext uri="{FF2B5EF4-FFF2-40B4-BE49-F238E27FC236}">
                      <a16:creationId xmlns:a16="http://schemas.microsoft.com/office/drawing/2014/main" id="{0CDC78F5-549F-A538-D73D-48779F9ECBE9}"/>
                    </a:ext>
                  </a:extLst>
                </p:cNvPr>
                <p:cNvSpPr txBox="1"/>
                <p:nvPr/>
              </p:nvSpPr>
              <p:spPr>
                <a:xfrm rot="8100000">
                  <a:off x="5627360" y="5466935"/>
                  <a:ext cx="1535443" cy="5913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1600" b="1" dirty="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EAST</a:t>
                  </a:r>
                  <a:endParaRPr lang="ja-JP" altLang="en-US" sz="1600" b="1" baseline="50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44" name="テキスト ボックス 1043">
                  <a:extLst>
                    <a:ext uri="{FF2B5EF4-FFF2-40B4-BE49-F238E27FC236}">
                      <a16:creationId xmlns:a16="http://schemas.microsoft.com/office/drawing/2014/main" id="{0529767E-D0EB-AAC9-AA2E-A5550AC00989}"/>
                    </a:ext>
                  </a:extLst>
                </p:cNvPr>
                <p:cNvSpPr txBox="1"/>
                <p:nvPr/>
              </p:nvSpPr>
              <p:spPr>
                <a:xfrm rot="13500000">
                  <a:off x="1437625" y="5485023"/>
                  <a:ext cx="1651841" cy="5913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1600" b="1" dirty="0">
                      <a:solidFill>
                        <a:srgbClr val="0000FF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SOUTH</a:t>
                  </a:r>
                  <a:endParaRPr lang="ja-JP" altLang="en-US" sz="1600" b="1" baseline="50000" dirty="0">
                    <a:solidFill>
                      <a:srgbClr val="0000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45" name="テキスト ボックス 1044">
                  <a:extLst>
                    <a:ext uri="{FF2B5EF4-FFF2-40B4-BE49-F238E27FC236}">
                      <a16:creationId xmlns:a16="http://schemas.microsoft.com/office/drawing/2014/main" id="{B6A7E907-6601-EA1B-CD25-6391AEC7CBE8}"/>
                    </a:ext>
                  </a:extLst>
                </p:cNvPr>
                <p:cNvSpPr txBox="1"/>
                <p:nvPr/>
              </p:nvSpPr>
              <p:spPr>
                <a:xfrm rot="2700000">
                  <a:off x="5159470" y="1337554"/>
                  <a:ext cx="2481164" cy="5913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1600" b="1" dirty="0">
                      <a:solidFill>
                        <a:srgbClr val="FF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NORTH</a:t>
                  </a:r>
                  <a:endParaRPr lang="ja-JP" altLang="en-US" sz="1600" b="1" baseline="500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046" name="テキスト ボックス 1045">
                  <a:extLst>
                    <a:ext uri="{FF2B5EF4-FFF2-40B4-BE49-F238E27FC236}">
                      <a16:creationId xmlns:a16="http://schemas.microsoft.com/office/drawing/2014/main" id="{8CE93188-FCDC-F6EB-D041-E8B615E4477D}"/>
                    </a:ext>
                  </a:extLst>
                </p:cNvPr>
                <p:cNvSpPr txBox="1"/>
                <p:nvPr/>
              </p:nvSpPr>
              <p:spPr>
                <a:xfrm rot="18900000">
                  <a:off x="1529817" y="1344145"/>
                  <a:ext cx="1480335" cy="60468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ja-JP" sz="1600" b="1" dirty="0">
                      <a:solidFill>
                        <a:srgbClr val="00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WEST</a:t>
                  </a:r>
                  <a:endParaRPr lang="ja-JP" altLang="en-US" sz="1600" b="1" baseline="500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</p:grpSp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7899B7B7-DE39-62D9-CAC3-1CEB254C7A47}"/>
                </a:ext>
              </a:extLst>
            </p:cNvPr>
            <p:cNvGrpSpPr/>
            <p:nvPr/>
          </p:nvGrpSpPr>
          <p:grpSpPr>
            <a:xfrm>
              <a:off x="5979499" y="2276872"/>
              <a:ext cx="2894882" cy="588975"/>
              <a:chOff x="6052397" y="5971244"/>
              <a:chExt cx="2894882" cy="588975"/>
            </a:xfrm>
          </p:grpSpPr>
          <p:pic>
            <p:nvPicPr>
              <p:cNvPr id="47" name="図 46">
                <a:extLst>
                  <a:ext uri="{FF2B5EF4-FFF2-40B4-BE49-F238E27FC236}">
                    <a16:creationId xmlns:a16="http://schemas.microsoft.com/office/drawing/2014/main" id="{AD97F380-68C4-5CFF-928E-47DE14B3E61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6182" t="5312" r="12615" b="10650"/>
              <a:stretch/>
            </p:blipFill>
            <p:spPr>
              <a:xfrm rot="5400000">
                <a:off x="7371480" y="5504528"/>
                <a:ext cx="148390" cy="1772829"/>
              </a:xfrm>
              <a:prstGeom prst="rect">
                <a:avLst/>
              </a:prstGeom>
            </p:spPr>
          </p:pic>
          <p:sp>
            <p:nvSpPr>
              <p:cNvPr id="48" name="テキスト ボックス 47">
                <a:extLst>
                  <a:ext uri="{FF2B5EF4-FFF2-40B4-BE49-F238E27FC236}">
                    <a16:creationId xmlns:a16="http://schemas.microsoft.com/office/drawing/2014/main" id="{3130C220-6B7E-1A32-CDEA-B74CCA214EF1}"/>
                  </a:ext>
                </a:extLst>
              </p:cNvPr>
              <p:cNvSpPr txBox="1"/>
              <p:nvPr/>
            </p:nvSpPr>
            <p:spPr>
              <a:xfrm>
                <a:off x="6493245" y="5971244"/>
                <a:ext cx="184800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ja-JP" sz="1600" dirty="0">
                    <a:solidFill>
                      <a:srgbClr val="000000"/>
                    </a:solidFill>
                  </a:rPr>
                  <a:t>Attenuation Rate</a:t>
                </a:r>
                <a:endParaRPr lang="ja-JP" altLang="en-US" sz="1600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9" name="テキスト ボックス 48">
                <a:extLst>
                  <a:ext uri="{FF2B5EF4-FFF2-40B4-BE49-F238E27FC236}">
                    <a16:creationId xmlns:a16="http://schemas.microsoft.com/office/drawing/2014/main" id="{A6063153-76E5-0604-7457-4B8ABC145EB9}"/>
                  </a:ext>
                </a:extLst>
              </p:cNvPr>
              <p:cNvSpPr txBox="1"/>
              <p:nvPr/>
            </p:nvSpPr>
            <p:spPr>
              <a:xfrm>
                <a:off x="6052397" y="6221665"/>
                <a:ext cx="67868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600" dirty="0">
                    <a:solidFill>
                      <a:srgbClr val="6600CC"/>
                    </a:solidFill>
                  </a:rPr>
                  <a:t>Low</a:t>
                </a:r>
                <a:endParaRPr lang="ja-JP" altLang="en-US" sz="1600" dirty="0">
                  <a:solidFill>
                    <a:srgbClr val="6600CC"/>
                  </a:solidFill>
                </a:endParaRPr>
              </a:p>
            </p:txBody>
          </p:sp>
          <p:sp>
            <p:nvSpPr>
              <p:cNvPr id="50" name="テキスト ボックス 49">
                <a:extLst>
                  <a:ext uri="{FF2B5EF4-FFF2-40B4-BE49-F238E27FC236}">
                    <a16:creationId xmlns:a16="http://schemas.microsoft.com/office/drawing/2014/main" id="{216C742B-7464-0DC2-EC29-9AD1FE02EAE4}"/>
                  </a:ext>
                </a:extLst>
              </p:cNvPr>
              <p:cNvSpPr txBox="1"/>
              <p:nvPr/>
            </p:nvSpPr>
            <p:spPr>
              <a:xfrm>
                <a:off x="8268592" y="6215823"/>
                <a:ext cx="67868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600" dirty="0">
                    <a:solidFill>
                      <a:srgbClr val="FF0000"/>
                    </a:solidFill>
                  </a:rPr>
                  <a:t>High</a:t>
                </a:r>
                <a:endParaRPr lang="ja-JP" altLang="en-US" sz="1600" dirty="0">
                  <a:solidFill>
                    <a:srgbClr val="FF0000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22623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0F56EEC-9574-091A-C88A-D70A5649CC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1583" y="73544"/>
            <a:ext cx="4464497" cy="430213"/>
          </a:xfrm>
        </p:spPr>
        <p:txBody>
          <a:bodyPr/>
          <a:lstStyle/>
          <a:p>
            <a:r>
              <a:rPr lang="en-US" altLang="ja-JP" b="1" dirty="0">
                <a:latin typeface="Hiragino Sans W8" panose="020B0400000000000000" pitchFamily="34" charset="-128"/>
                <a:ea typeface="Hiragino Sans W8" panose="020B0400000000000000" pitchFamily="34" charset="-128"/>
              </a:rPr>
              <a:t>Introduction</a:t>
            </a:r>
            <a:endParaRPr kumimoji="1" lang="ja-JP" altLang="en-US" b="1">
              <a:latin typeface="Hiragino Sans W8" panose="020B0400000000000000" pitchFamily="34" charset="-128"/>
              <a:ea typeface="Hiragino Sans W8" panose="020B0400000000000000" pitchFamily="34" charset="-128"/>
            </a:endParaRP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70CC581B-5347-86EF-7711-CE705F4FE32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92CF480-5B55-4191-819B-A5A332D79C38}" type="slidenum">
              <a:rPr lang="en-US" altLang="ja-JP" smtClean="0"/>
              <a:pPr>
                <a:defRPr/>
              </a:pPr>
              <a:t>7</a:t>
            </a:fld>
            <a:endParaRPr lang="en-US" altLang="ja-JP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29CEF16-DCC8-CBA5-BFAA-63800E9C93A3}"/>
              </a:ext>
            </a:extLst>
          </p:cNvPr>
          <p:cNvSpPr txBox="1"/>
          <p:nvPr/>
        </p:nvSpPr>
        <p:spPr>
          <a:xfrm>
            <a:off x="203684" y="612343"/>
            <a:ext cx="11784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n"/>
            </a:pPr>
            <a:r>
              <a:rPr kumimoji="1" lang="en-US" altLang="ja-JP" sz="3200" b="1" dirty="0">
                <a:solidFill>
                  <a:srgbClr val="0000FF"/>
                </a:solidFill>
                <a:latin typeface="Hiragino Sans W8" panose="020B0400000000000000" pitchFamily="34" charset="-128"/>
                <a:ea typeface="Hiragino Sans W8" panose="020B0400000000000000" pitchFamily="34" charset="-128"/>
              </a:rPr>
              <a:t>Results by the prototype detector</a:t>
            </a:r>
            <a:endParaRPr kumimoji="1" lang="ja-JP" altLang="en-US" sz="3200" b="1">
              <a:solidFill>
                <a:srgbClr val="0000FF"/>
              </a:solidFill>
              <a:latin typeface="Hiragino Sans W8" panose="020B0400000000000000" pitchFamily="34" charset="-128"/>
              <a:ea typeface="Hiragino Sans W8" panose="020B0400000000000000" pitchFamily="34" charset="-128"/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7E465CEE-F135-B6E9-1399-6E8D71DC5185}"/>
              </a:ext>
            </a:extLst>
          </p:cNvPr>
          <p:cNvGrpSpPr/>
          <p:nvPr/>
        </p:nvGrpSpPr>
        <p:grpSpPr>
          <a:xfrm>
            <a:off x="6611462" y="1237215"/>
            <a:ext cx="5385903" cy="4636497"/>
            <a:chOff x="3394476" y="261058"/>
            <a:chExt cx="5385903" cy="4636497"/>
          </a:xfrm>
        </p:grpSpPr>
        <p:cxnSp>
          <p:nvCxnSpPr>
            <p:cNvPr id="41" name="直線矢印コネクタ 40">
              <a:extLst>
                <a:ext uri="{FF2B5EF4-FFF2-40B4-BE49-F238E27FC236}">
                  <a16:creationId xmlns:a16="http://schemas.microsoft.com/office/drawing/2014/main" id="{E280ECCD-1839-64C8-8268-EA955C7C5E16}"/>
                </a:ext>
              </a:extLst>
            </p:cNvPr>
            <p:cNvCxnSpPr/>
            <p:nvPr/>
          </p:nvCxnSpPr>
          <p:spPr bwMode="auto">
            <a:xfrm flipH="1">
              <a:off x="7216048" y="2011880"/>
              <a:ext cx="365462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BFCF5F0B-A3D2-A420-BA7C-F4C0C3D2E1CB}"/>
                </a:ext>
              </a:extLst>
            </p:cNvPr>
            <p:cNvSpPr/>
            <p:nvPr/>
          </p:nvSpPr>
          <p:spPr bwMode="auto">
            <a:xfrm>
              <a:off x="5113400" y="797056"/>
              <a:ext cx="3666979" cy="4100499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" charset="0"/>
                <a:ea typeface="ＭＳ Ｐゴシック" pitchFamily="-1" charset="-128"/>
                <a:cs typeface="ＭＳ Ｐゴシック" pitchFamily="-1" charset="-128"/>
              </a:endParaRPr>
            </a:p>
          </p:txBody>
        </p:sp>
        <p:sp>
          <p:nvSpPr>
            <p:cNvPr id="52" name="テキスト ボックス 51">
              <a:extLst>
                <a:ext uri="{FF2B5EF4-FFF2-40B4-BE49-F238E27FC236}">
                  <a16:creationId xmlns:a16="http://schemas.microsoft.com/office/drawing/2014/main" id="{664B0393-7FDA-4FF1-0886-81B7E2B5919A}"/>
                </a:ext>
              </a:extLst>
            </p:cNvPr>
            <p:cNvSpPr txBox="1"/>
            <p:nvPr/>
          </p:nvSpPr>
          <p:spPr>
            <a:xfrm>
              <a:off x="3394476" y="261058"/>
              <a:ext cx="314861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dirty="0"/>
                <a:t>Simulation (concrete only)</a:t>
              </a:r>
              <a:endParaRPr kumimoji="1" lang="ja-JP" altLang="en-US" sz="2000" dirty="0"/>
            </a:p>
          </p:txBody>
        </p:sp>
        <p:pic>
          <p:nvPicPr>
            <p:cNvPr id="53" name="図 52">
              <a:extLst>
                <a:ext uri="{FF2B5EF4-FFF2-40B4-BE49-F238E27FC236}">
                  <a16:creationId xmlns:a16="http://schemas.microsoft.com/office/drawing/2014/main" id="{CD457143-A86C-CF47-3738-DEEA085C730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313068" y="1092317"/>
              <a:ext cx="3249450" cy="3377477"/>
            </a:xfrm>
            <a:prstGeom prst="rect">
              <a:avLst/>
            </a:prstGeom>
          </p:spPr>
        </p:pic>
      </p:grp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F7D9E09D-2771-BB30-1520-D5CAA6A1A7F5}"/>
              </a:ext>
            </a:extLst>
          </p:cNvPr>
          <p:cNvGrpSpPr/>
          <p:nvPr/>
        </p:nvGrpSpPr>
        <p:grpSpPr>
          <a:xfrm>
            <a:off x="168242" y="1237215"/>
            <a:ext cx="4846498" cy="5232017"/>
            <a:chOff x="4479923" y="808633"/>
            <a:chExt cx="4846498" cy="5232017"/>
          </a:xfrm>
        </p:grpSpPr>
        <p:pic>
          <p:nvPicPr>
            <p:cNvPr id="56" name="図 55">
              <a:extLst>
                <a:ext uri="{FF2B5EF4-FFF2-40B4-BE49-F238E27FC236}">
                  <a16:creationId xmlns:a16="http://schemas.microsoft.com/office/drawing/2014/main" id="{32DC78D2-3D28-5D08-3993-EF02010C17A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r="16320"/>
            <a:stretch/>
          </p:blipFill>
          <p:spPr>
            <a:xfrm>
              <a:off x="5121277" y="808633"/>
              <a:ext cx="4205144" cy="5232017"/>
            </a:xfrm>
            <a:prstGeom prst="rect">
              <a:avLst/>
            </a:prstGeom>
          </p:spPr>
        </p:pic>
        <p:sp>
          <p:nvSpPr>
            <p:cNvPr id="1055" name="テキスト ボックス 1054">
              <a:extLst>
                <a:ext uri="{FF2B5EF4-FFF2-40B4-BE49-F238E27FC236}">
                  <a16:creationId xmlns:a16="http://schemas.microsoft.com/office/drawing/2014/main" id="{76509ADB-FAA8-A2C9-D21E-455E89415CE3}"/>
                </a:ext>
              </a:extLst>
            </p:cNvPr>
            <p:cNvSpPr txBox="1"/>
            <p:nvPr/>
          </p:nvSpPr>
          <p:spPr>
            <a:xfrm>
              <a:off x="4479923" y="906754"/>
              <a:ext cx="31422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>
                  <a:latin typeface="Hiragino Sans W8" panose="020B0400000000000000" pitchFamily="34" charset="-128"/>
                  <a:ea typeface="Hiragino Sans W8" panose="020B0400000000000000" pitchFamily="34" charset="-128"/>
                </a:rPr>
                <a:t>Experimental result</a:t>
              </a:r>
              <a:endParaRPr kumimoji="1" lang="ja-JP" altLang="en-US" sz="2000" b="1" dirty="0">
                <a:latin typeface="Hiragino Sans W8" panose="020B0400000000000000" pitchFamily="34" charset="-128"/>
                <a:ea typeface="Hiragino Sans W8" panose="020B0400000000000000" pitchFamily="34" charset="-128"/>
              </a:endParaRPr>
            </a:p>
          </p:txBody>
        </p:sp>
      </p:grp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89E18053-83AD-C9C6-EF58-650F282D97A1}"/>
              </a:ext>
            </a:extLst>
          </p:cNvPr>
          <p:cNvSpPr txBox="1"/>
          <p:nvPr/>
        </p:nvSpPr>
        <p:spPr>
          <a:xfrm>
            <a:off x="-8310" y="6023436"/>
            <a:ext cx="113479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Wingdings" pitchFamily="2" charset="2"/>
              <a:buChar char="l"/>
            </a:pPr>
            <a:r>
              <a:rPr kumimoji="1" lang="en-US" altLang="ja-JP" dirty="0"/>
              <a:t>The building includes a lot of experiment rooms which equip large instruments.</a:t>
            </a:r>
          </a:p>
          <a:p>
            <a:pPr marL="457200" indent="-457200">
              <a:buFont typeface="Wingdings" pitchFamily="2" charset="2"/>
              <a:buChar char="l"/>
            </a:pPr>
            <a:r>
              <a:rPr kumimoji="1" lang="en-US" altLang="ja-JP" dirty="0"/>
              <a:t>Difference is mainly caused by the lack of them in the simulation.</a:t>
            </a:r>
            <a:endParaRPr kumimoji="1" lang="ja-JP" altLang="en-US" dirty="0"/>
          </a:p>
        </p:txBody>
      </p:sp>
      <p:grpSp>
        <p:nvGrpSpPr>
          <p:cNvPr id="1056" name="グループ化 1055">
            <a:extLst>
              <a:ext uri="{FF2B5EF4-FFF2-40B4-BE49-F238E27FC236}">
                <a16:creationId xmlns:a16="http://schemas.microsoft.com/office/drawing/2014/main" id="{AE684699-1843-E4EE-D8BB-E43D06493A49}"/>
              </a:ext>
            </a:extLst>
          </p:cNvPr>
          <p:cNvGrpSpPr/>
          <p:nvPr/>
        </p:nvGrpSpPr>
        <p:grpSpPr>
          <a:xfrm>
            <a:off x="6261371" y="1513434"/>
            <a:ext cx="4947197" cy="4475491"/>
            <a:chOff x="3833182" y="461113"/>
            <a:chExt cx="4947197" cy="4475491"/>
          </a:xfrm>
        </p:grpSpPr>
        <p:cxnSp>
          <p:nvCxnSpPr>
            <p:cNvPr id="1057" name="直線矢印コネクタ 1056">
              <a:extLst>
                <a:ext uri="{FF2B5EF4-FFF2-40B4-BE49-F238E27FC236}">
                  <a16:creationId xmlns:a16="http://schemas.microsoft.com/office/drawing/2014/main" id="{A9E6A3DD-F635-C714-1A5E-108967B6C118}"/>
                </a:ext>
              </a:extLst>
            </p:cNvPr>
            <p:cNvCxnSpPr/>
            <p:nvPr/>
          </p:nvCxnSpPr>
          <p:spPr bwMode="auto">
            <a:xfrm flipH="1">
              <a:off x="7216048" y="2011880"/>
              <a:ext cx="365462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1058" name="正方形/長方形 1057">
              <a:extLst>
                <a:ext uri="{FF2B5EF4-FFF2-40B4-BE49-F238E27FC236}">
                  <a16:creationId xmlns:a16="http://schemas.microsoft.com/office/drawing/2014/main" id="{12D68D26-C1CF-8041-7C84-39202F770D4C}"/>
                </a:ext>
              </a:extLst>
            </p:cNvPr>
            <p:cNvSpPr/>
            <p:nvPr/>
          </p:nvSpPr>
          <p:spPr bwMode="auto">
            <a:xfrm>
              <a:off x="5113400" y="797056"/>
              <a:ext cx="3666979" cy="4100499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ja-JP" alt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" charset="0"/>
                <a:ea typeface="ＭＳ Ｐゴシック" pitchFamily="-1" charset="-128"/>
                <a:cs typeface="ＭＳ Ｐゴシック" pitchFamily="-1" charset="-128"/>
              </a:endParaRPr>
            </a:p>
          </p:txBody>
        </p:sp>
        <p:pic>
          <p:nvPicPr>
            <p:cNvPr id="1062" name="図 1061">
              <a:extLst>
                <a:ext uri="{FF2B5EF4-FFF2-40B4-BE49-F238E27FC236}">
                  <a16:creationId xmlns:a16="http://schemas.microsoft.com/office/drawing/2014/main" id="{70224A32-CBD7-EE5E-5F7B-D978C513BD9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833182" y="461113"/>
              <a:ext cx="4305843" cy="4475491"/>
            </a:xfrm>
            <a:prstGeom prst="rect">
              <a:avLst/>
            </a:prstGeom>
          </p:spPr>
        </p:pic>
      </p:grpSp>
      <p:pic>
        <p:nvPicPr>
          <p:cNvPr id="1053" name="図 1052">
            <a:extLst>
              <a:ext uri="{FF2B5EF4-FFF2-40B4-BE49-F238E27FC236}">
                <a16:creationId xmlns:a16="http://schemas.microsoft.com/office/drawing/2014/main" id="{4523C832-B0BC-AA99-7704-25A97DE80D3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4560"/>
          <a:stretch/>
        </p:blipFill>
        <p:spPr>
          <a:xfrm>
            <a:off x="11160106" y="1667665"/>
            <a:ext cx="573957" cy="3870201"/>
          </a:xfrm>
          <a:prstGeom prst="rect">
            <a:avLst/>
          </a:prstGeom>
        </p:spPr>
      </p:pic>
      <p:sp>
        <p:nvSpPr>
          <p:cNvPr id="1054" name="テキスト ボックス 1053">
            <a:extLst>
              <a:ext uri="{FF2B5EF4-FFF2-40B4-BE49-F238E27FC236}">
                <a16:creationId xmlns:a16="http://schemas.microsoft.com/office/drawing/2014/main" id="{FD301F97-F0DC-0B11-5DF1-8D0E1D18A32F}"/>
              </a:ext>
            </a:extLst>
          </p:cNvPr>
          <p:cNvSpPr txBox="1"/>
          <p:nvPr/>
        </p:nvSpPr>
        <p:spPr>
          <a:xfrm rot="5400000">
            <a:off x="10837933" y="3557186"/>
            <a:ext cx="23759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Concrete thickness [cm]</a:t>
            </a:r>
            <a:endParaRPr kumimoji="1"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3914294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0F56EEC-9574-091A-C88A-D70A5649CC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1583" y="73544"/>
            <a:ext cx="4464497" cy="430213"/>
          </a:xfrm>
        </p:spPr>
        <p:txBody>
          <a:bodyPr/>
          <a:lstStyle/>
          <a:p>
            <a:r>
              <a:rPr lang="en-US" altLang="ja-JP" b="1" dirty="0">
                <a:latin typeface="Hiragino Sans W8" panose="020B0400000000000000" pitchFamily="34" charset="-128"/>
                <a:ea typeface="Hiragino Sans W8" panose="020B0400000000000000" pitchFamily="34" charset="-128"/>
              </a:rPr>
              <a:t>Introduction</a:t>
            </a:r>
            <a:endParaRPr kumimoji="1" lang="ja-JP" altLang="en-US" b="1">
              <a:latin typeface="Hiragino Sans W8" panose="020B0400000000000000" pitchFamily="34" charset="-128"/>
              <a:ea typeface="Hiragino Sans W8" panose="020B0400000000000000" pitchFamily="34" charset="-128"/>
            </a:endParaRP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70CC581B-5347-86EF-7711-CE705F4FE32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92CF480-5B55-4191-819B-A5A332D79C38}" type="slidenum">
              <a:rPr lang="en-US" altLang="ja-JP" smtClean="0"/>
              <a:pPr>
                <a:defRPr/>
              </a:pPr>
              <a:t>8</a:t>
            </a:fld>
            <a:endParaRPr lang="en-US" altLang="ja-JP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7F5B5C39-8209-26ED-11AE-9298A387BAA1}"/>
              </a:ext>
            </a:extLst>
          </p:cNvPr>
          <p:cNvSpPr txBox="1"/>
          <p:nvPr/>
        </p:nvSpPr>
        <p:spPr>
          <a:xfrm>
            <a:off x="47328" y="4585048"/>
            <a:ext cx="116929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l"/>
            </a:pPr>
            <a:r>
              <a:rPr kumimoji="1" lang="en-US" altLang="ja-JP" sz="3200" dirty="0"/>
              <a:t>MPPCs are consumables, but replacement is hard work.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テキスト ボックス 3">
                <a:extLst>
                  <a:ext uri="{FF2B5EF4-FFF2-40B4-BE49-F238E27FC236}">
                    <a16:creationId xmlns:a16="http://schemas.microsoft.com/office/drawing/2014/main" id="{F474C32E-7624-496E-71B8-74D39094691E}"/>
                  </a:ext>
                </a:extLst>
              </p:cNvPr>
              <p:cNvSpPr txBox="1"/>
              <p:nvPr/>
            </p:nvSpPr>
            <p:spPr>
              <a:xfrm>
                <a:off x="0" y="3140968"/>
                <a:ext cx="12091475" cy="10772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>
                  <a:buFont typeface="Wingdings" pitchFamily="2" charset="2"/>
                  <a:buChar char="l"/>
                </a:pPr>
                <a:r>
                  <a:rPr kumimoji="1" lang="en-US" altLang="ja-JP" sz="3200" dirty="0"/>
                  <a:t>Detection are of a single MPPC is 9 mm</a:t>
                </a:r>
                <a:r>
                  <a:rPr kumimoji="1" lang="en-US" altLang="ja-JP" sz="3200" baseline="30000" dirty="0"/>
                  <a:t>2</a:t>
                </a:r>
                <a:r>
                  <a:rPr kumimoji="1" lang="en-US" altLang="ja-JP" sz="3200" dirty="0"/>
                  <a:t>, but connected four fibers whose sum of cross section area is 4 mm</a:t>
                </a:r>
                <a:r>
                  <a:rPr kumimoji="1" lang="en-US" altLang="ja-JP" sz="3200" baseline="30000" dirty="0"/>
                  <a:t>2</a:t>
                </a:r>
                <a:r>
                  <a:rPr kumimoji="1" lang="en-US" altLang="ja-JP" sz="3200" dirty="0"/>
                  <a:t> </a:t>
                </a:r>
                <a14:m>
                  <m:oMath xmlns:m="http://schemas.openxmlformats.org/officeDocument/2006/math">
                    <m:r>
                      <a:rPr kumimoji="1" lang="en-US" altLang="ja-JP" sz="3200" i="1" dirty="0" smtClean="0">
                        <a:latin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kumimoji="1" lang="en-US" altLang="ja-JP" sz="3200" dirty="0"/>
                  <a:t>4 = 16 mm</a:t>
                </a:r>
                <a:r>
                  <a:rPr kumimoji="1" lang="en-US" altLang="ja-JP" sz="3200" baseline="30000" dirty="0"/>
                  <a:t>2</a:t>
                </a:r>
                <a:r>
                  <a:rPr kumimoji="1" lang="en-US" altLang="ja-JP" sz="3200" dirty="0"/>
                  <a:t>.   </a:t>
                </a:r>
              </a:p>
            </p:txBody>
          </p:sp>
        </mc:Choice>
        <mc:Fallback xmlns="">
          <p:sp>
            <p:nvSpPr>
              <p:cNvPr id="4" name="テキスト ボックス 3">
                <a:extLst>
                  <a:ext uri="{FF2B5EF4-FFF2-40B4-BE49-F238E27FC236}">
                    <a16:creationId xmlns:a16="http://schemas.microsoft.com/office/drawing/2014/main" id="{F474C32E-7624-496E-71B8-74D3909469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140968"/>
                <a:ext cx="12091475" cy="1077218"/>
              </a:xfrm>
              <a:prstGeom prst="rect">
                <a:avLst/>
              </a:prstGeom>
              <a:blipFill>
                <a:blip r:embed="rId3"/>
                <a:stretch>
                  <a:fillRect l="-1259" t="-8140" r="-2728" b="-17442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21BB4FD-89BA-5CB3-EB60-B4AE23ACF783}"/>
              </a:ext>
            </a:extLst>
          </p:cNvPr>
          <p:cNvSpPr txBox="1"/>
          <p:nvPr/>
        </p:nvSpPr>
        <p:spPr>
          <a:xfrm>
            <a:off x="43310" y="745250"/>
            <a:ext cx="121486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n"/>
            </a:pPr>
            <a:r>
              <a:rPr kumimoji="1" lang="en-US" altLang="ja-JP" sz="3200" b="1" dirty="0">
                <a:solidFill>
                  <a:srgbClr val="0000FF"/>
                </a:solidFill>
                <a:latin typeface="Hiragino Sans W8" panose="020B0400000000000000" pitchFamily="34" charset="-128"/>
                <a:ea typeface="Hiragino Sans W8" panose="020B0400000000000000" pitchFamily="34" charset="-128"/>
              </a:rPr>
              <a:t>Issues on the prototype detector to be updated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5A89F653-02E4-0414-DAA9-6F25CDC7D6CD}"/>
              </a:ext>
            </a:extLst>
          </p:cNvPr>
          <p:cNvSpPr txBox="1"/>
          <p:nvPr/>
        </p:nvSpPr>
        <p:spPr>
          <a:xfrm>
            <a:off x="47328" y="1696887"/>
            <a:ext cx="1169296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l"/>
            </a:pPr>
            <a:r>
              <a:rPr kumimoji="1" lang="en-US" altLang="ja-JP" sz="3200" dirty="0"/>
              <a:t>For the future applications, such as dams and underground structure measurements, require shorter measurement time.</a:t>
            </a:r>
          </a:p>
        </p:txBody>
      </p:sp>
    </p:spTree>
    <p:extLst>
      <p:ext uri="{BB962C8B-B14F-4D97-AF65-F5344CB8AC3E}">
        <p14:creationId xmlns:p14="http://schemas.microsoft.com/office/powerpoint/2010/main" val="2541887594"/>
      </p:ext>
    </p:extLst>
  </p:cSld>
  <p:clrMapOvr>
    <a:masterClrMapping/>
  </p:clrMapOvr>
</p:sld>
</file>

<file path=ppt/theme/theme1.xml><?xml version="1.0" encoding="utf-8"?>
<a:theme xmlns:a="http://schemas.openxmlformats.org/drawingml/2006/main" name="新しいプレゼンテーション">
  <a:themeElements>
    <a:clrScheme name="新しいプレゼンテーショ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新しいプレゼンテーション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ja-JP" alt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" charset="0"/>
            <a:ea typeface="ＭＳ Ｐゴシック" pitchFamily="-1" charset="-128"/>
            <a:cs typeface="ＭＳ Ｐゴシック" pitchFamily="-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ja-JP" alt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" charset="0"/>
            <a:ea typeface="ＭＳ Ｐゴシック" pitchFamily="-1" charset="-128"/>
            <a:cs typeface="ＭＳ Ｐゴシック" pitchFamily="-1" charset="-128"/>
          </a:defRPr>
        </a:defPPr>
      </a:lstStyle>
    </a:lnDef>
  </a:objectDefaults>
  <a:extraClrSchemeLst>
    <a:extraClrScheme>
      <a:clrScheme name="新しいプレゼンテーショ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新しいプレゼンテーショ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新しいプレゼンテーショ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新しいプレゼンテーショ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新しいプレゼンテーショ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新しいプレゼンテーショ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新しいプレゼンテーショ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新しいプレゼンテーショ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新しいプレゼンテーショ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新しいプレゼンテーショ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新しいプレゼンテーショ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新しいプレゼンテーショ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AC715DFC87AEC746B6E619DC903AC002" ma:contentTypeVersion="13" ma:contentTypeDescription="新しいドキュメントを作成します。" ma:contentTypeScope="" ma:versionID="aa17f1492cbf83ee66dd3c5755e3c0c8">
  <xsd:schema xmlns:xsd="http://www.w3.org/2001/XMLSchema" xmlns:xs="http://www.w3.org/2001/XMLSchema" xmlns:p="http://schemas.microsoft.com/office/2006/metadata/properties" xmlns:ns3="4c4639b9-ffc3-40db-9ad9-f2d2fa56049e" xmlns:ns4="5300894c-015e-4e73-9e9a-c62eb38f0dbe" targetNamespace="http://schemas.microsoft.com/office/2006/metadata/properties" ma:root="true" ma:fieldsID="972fc8aede851579bc776d06a2daffa5" ns3:_="" ns4:_="">
    <xsd:import namespace="4c4639b9-ffc3-40db-9ad9-f2d2fa56049e"/>
    <xsd:import namespace="5300894c-015e-4e73-9e9a-c62eb38f0dbe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c4639b9-ffc3-40db-9ad9-f2d2fa56049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300894c-015e-4e73-9e9a-c62eb38f0dbe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共有のヒントのハッシュ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35D9874-0340-430C-986C-298AEA4826E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c4639b9-ffc3-40db-9ad9-f2d2fa56049e"/>
    <ds:schemaRef ds:uri="5300894c-015e-4e73-9e9a-c62eb38f0db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C8514ED-F88E-4440-9285-78F17CB77F7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8B37FB3-9367-44EE-A2AD-495A7ED620FC}">
  <ds:schemaRefs>
    <ds:schemaRef ds:uri="http://purl.org/dc/dcmitype/"/>
    <ds:schemaRef ds:uri="http://purl.org/dc/terms/"/>
    <ds:schemaRef ds:uri="http://schemas.microsoft.com/office/2006/metadata/properties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5300894c-015e-4e73-9e9a-c62eb38f0dbe"/>
    <ds:schemaRef ds:uri="4c4639b9-ffc3-40db-9ad9-f2d2fa56049e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28108</TotalTime>
  <Words>1225</Words>
  <Application>Microsoft Macintosh PowerPoint</Application>
  <PresentationFormat>ワイド画面</PresentationFormat>
  <Paragraphs>316</Paragraphs>
  <Slides>24</Slides>
  <Notes>11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24</vt:i4>
      </vt:variant>
    </vt:vector>
  </HeadingPairs>
  <TitlesOfParts>
    <vt:vector size="37" baseType="lpstr">
      <vt:lpstr>Hiragino Kaku Gothic ProN W6</vt:lpstr>
      <vt:lpstr>Hiragino Kaku Gothic Std W8</vt:lpstr>
      <vt:lpstr>Hiragino Sans W6</vt:lpstr>
      <vt:lpstr>Hiragino Sans W8</vt:lpstr>
      <vt:lpstr>ＭＳ Ｐゴシック</vt:lpstr>
      <vt:lpstr>メイリオ</vt:lpstr>
      <vt:lpstr>Arial</vt:lpstr>
      <vt:lpstr>Calibri</vt:lpstr>
      <vt:lpstr>Cambria Math</vt:lpstr>
      <vt:lpstr>Symbol</vt:lpstr>
      <vt:lpstr>Times New Roman</vt:lpstr>
      <vt:lpstr>Wingdings</vt:lpstr>
      <vt:lpstr>新しいプレゼンテーション</vt:lpstr>
      <vt:lpstr>Upgraded portable muography detector for faster infrastructure measurement </vt:lpstr>
      <vt:lpstr>Outline</vt:lpstr>
      <vt:lpstr>Outline</vt:lpstr>
      <vt:lpstr>Introduction</vt:lpstr>
      <vt:lpstr>Introduction</vt:lpstr>
      <vt:lpstr>Introduction</vt:lpstr>
      <vt:lpstr>Introduction</vt:lpstr>
      <vt:lpstr>Introduction</vt:lpstr>
      <vt:lpstr>Introduction</vt:lpstr>
      <vt:lpstr>Outline</vt:lpstr>
      <vt:lpstr>Features of upgraded detector</vt:lpstr>
      <vt:lpstr>Features of upgraded detector</vt:lpstr>
      <vt:lpstr>Features of upgraded detector</vt:lpstr>
      <vt:lpstr>Features of upgraded detector</vt:lpstr>
      <vt:lpstr>Features of upgraded detector</vt:lpstr>
      <vt:lpstr>Outline</vt:lpstr>
      <vt:lpstr>Detector performance test</vt:lpstr>
      <vt:lpstr>Outline</vt:lpstr>
      <vt:lpstr>Performance test results</vt:lpstr>
      <vt:lpstr>Performance test results</vt:lpstr>
      <vt:lpstr>Performance test results</vt:lpstr>
      <vt:lpstr>Performance test results</vt:lpstr>
      <vt:lpstr>Outline</vt:lpstr>
      <vt:lpstr>Summary and prospects</vt:lpstr>
    </vt:vector>
  </TitlesOfParts>
  <Company>Ihara . lab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UIプロジェクトX</dc:title>
  <dc:creator>Ihara . lab</dc:creator>
  <cp:lastModifiedBy>KIN TADAHIRO</cp:lastModifiedBy>
  <cp:revision>100</cp:revision>
  <cp:lastPrinted>2013-02-26T06:15:56Z</cp:lastPrinted>
  <dcterms:created xsi:type="dcterms:W3CDTF">2013-02-26T08:11:27Z</dcterms:created>
  <dcterms:modified xsi:type="dcterms:W3CDTF">2023-06-19T04:16:19Z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0x010100AC715DFC87AEC746B6E619DC903AC002</vt:lpwstr>
  </property>
</Properties>
</file>