
<file path=[Content_Types].xml><?xml version="1.0" encoding="utf-8"?>
<Types xmlns="http://schemas.openxmlformats.org/package/2006/content-types">
  <Default Extension="png" ContentType="image/png"/>
  <Default Extension="jfif" ContentType="image/jpe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  <p:sldMasterId id="2147483684" r:id="rId4"/>
    <p:sldMasterId id="2147483696" r:id="rId5"/>
  </p:sldMasterIdLst>
  <p:notesMasterIdLst>
    <p:notesMasterId r:id="rId24"/>
  </p:notesMasterIdLst>
  <p:handoutMasterIdLst>
    <p:handoutMasterId r:id="rId25"/>
  </p:handoutMasterIdLst>
  <p:sldIdLst>
    <p:sldId id="256" r:id="rId6"/>
    <p:sldId id="257" r:id="rId7"/>
    <p:sldId id="270" r:id="rId8"/>
    <p:sldId id="259" r:id="rId9"/>
    <p:sldId id="260" r:id="rId10"/>
    <p:sldId id="261" r:id="rId11"/>
    <p:sldId id="271" r:id="rId12"/>
    <p:sldId id="274" r:id="rId13"/>
    <p:sldId id="272" r:id="rId14"/>
    <p:sldId id="273" r:id="rId15"/>
    <p:sldId id="262" r:id="rId16"/>
    <p:sldId id="263" r:id="rId17"/>
    <p:sldId id="264" r:id="rId18"/>
    <p:sldId id="265" r:id="rId19"/>
    <p:sldId id="266" r:id="rId20"/>
    <p:sldId id="267" r:id="rId21"/>
    <p:sldId id="268" r:id="rId22"/>
    <p:sldId id="269" r:id="rId23"/>
  </p:sldIdLst>
  <p:sldSz cx="9144000" cy="6858000" type="screen4x3"/>
  <p:notesSz cx="7099300" cy="10234613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CC"/>
    <a:srgbClr val="16035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167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notesMaster" Target="notesMasters/notesMaster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theme" Target="theme/theme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080520" cy="51120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1">
            <a:noAutofit/>
          </a:bodyPr>
          <a:lstStyle/>
          <a:p>
            <a:pPr marL="0" marR="0" lvl="0" indent="0" algn="l" rtl="0" hangingPunct="1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/>
            </a:pPr>
            <a:endParaRPr lang="en-US" sz="1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msmincho" pitchFamily="2"/>
              <a:cs typeface="msmincho" pitchFamily="2"/>
            </a:endParaRPr>
          </a:p>
        </p:txBody>
      </p:sp>
      <p:sp>
        <p:nvSpPr>
          <p:cNvPr id="3" name="Marcador de fecha 2"/>
          <p:cNvSpPr txBox="1">
            <a:spLocks noGrp="1"/>
          </p:cNvSpPr>
          <p:nvPr>
            <p:ph type="dt" sz="quarter" idx="1"/>
          </p:nvPr>
        </p:nvSpPr>
        <p:spPr>
          <a:xfrm>
            <a:off x="4018320" y="0"/>
            <a:ext cx="3080520" cy="51120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1">
            <a:noAutofit/>
          </a:bodyPr>
          <a:lstStyle/>
          <a:p>
            <a:pPr marL="0" marR="0" lvl="0" indent="0" algn="r" rtl="0" hangingPunct="1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/>
            </a:pPr>
            <a:endParaRPr lang="en-US" sz="1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msmincho" pitchFamily="2"/>
              <a:cs typeface="msmincho" pitchFamily="2"/>
            </a:endParaRPr>
          </a:p>
        </p:txBody>
      </p:sp>
      <p:sp>
        <p:nvSpPr>
          <p:cNvPr id="4" name="Marcador de pie de página 3"/>
          <p:cNvSpPr txBox="1">
            <a:spLocks noGrp="1"/>
          </p:cNvSpPr>
          <p:nvPr>
            <p:ph type="ftr" sz="quarter" idx="2"/>
          </p:nvPr>
        </p:nvSpPr>
        <p:spPr>
          <a:xfrm>
            <a:off x="0" y="9723240"/>
            <a:ext cx="3080520" cy="51120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b" anchorCtr="0" compatLnSpc="1">
            <a:noAutofit/>
          </a:bodyPr>
          <a:lstStyle/>
          <a:p>
            <a:pPr marL="0" marR="0" lvl="0" indent="0" algn="l" rtl="0" hangingPunct="1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/>
            </a:pPr>
            <a:endParaRPr lang="en-US" sz="1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msmincho" pitchFamily="2"/>
              <a:cs typeface="msmincho" pitchFamily="2"/>
            </a:endParaRPr>
          </a:p>
        </p:txBody>
      </p:sp>
      <p:sp>
        <p:nvSpPr>
          <p:cNvPr id="5" name="Marcador de número de diapositiva 4"/>
          <p:cNvSpPr txBox="1">
            <a:spLocks noGrp="1"/>
          </p:cNvSpPr>
          <p:nvPr>
            <p:ph type="sldNum" sz="quarter" idx="3"/>
          </p:nvPr>
        </p:nvSpPr>
        <p:spPr>
          <a:xfrm>
            <a:off x="4018320" y="9723240"/>
            <a:ext cx="3080520" cy="51120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b" anchorCtr="0" compatLnSpc="1">
            <a:noAutofit/>
          </a:bodyPr>
          <a:lstStyle/>
          <a:p>
            <a:pPr marL="0" marR="0" lvl="0" indent="0" algn="r" rtl="0" hangingPunct="1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400"/>
            </a:pPr>
            <a:fld id="{8CF33F7F-285B-4F0F-A492-41DDB878AEB4}" type="slidenum">
              <a:t>‹Nº›</a:t>
            </a:fld>
            <a:endParaRPr lang="en-US" sz="1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msmincho" pitchFamily="2"/>
              <a:cs typeface="msmincho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219704412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>
            <a:spLocks noMove="1" noResize="1"/>
          </p:cNvSpPr>
          <p:nvPr/>
        </p:nvSpPr>
        <p:spPr>
          <a:xfrm>
            <a:off x="0" y="0"/>
            <a:ext cx="7099200" cy="10234800"/>
          </a:xfrm>
          <a:prstGeom prst="rect">
            <a:avLst/>
          </a:prstGeom>
          <a:solidFill>
            <a:srgbClr val="FFFFFF"/>
          </a:solidFill>
          <a:ln>
            <a:noFill/>
            <a:prstDash val="solid"/>
          </a:ln>
        </p:spPr>
        <p:txBody>
          <a:bodyPr wrap="none" lIns="90000" tIns="45000" rIns="90000" bIns="45000" anchor="ctr" anchorCtr="1" compatLnSpc="1">
            <a:noAutofit/>
          </a:bodyPr>
          <a:lstStyle/>
          <a:p>
            <a:pPr marL="0" marR="0" lvl="0" indent="0" algn="l" hangingPunct="1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msmincho" pitchFamily="2"/>
              <a:cs typeface="msmincho" pitchFamily="2"/>
            </a:endParaRPr>
          </a:p>
        </p:txBody>
      </p:sp>
      <p:sp>
        <p:nvSpPr>
          <p:cNvPr id="3" name="Forma libre 2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wrap="none" lIns="90000" tIns="46800" rIns="90000" bIns="46800" anchor="ctr" anchorCtr="0" compatLnSpc="1">
            <a:noAutofit/>
          </a:bodyPr>
          <a:lstStyle/>
          <a:p>
            <a:pPr marL="0" marR="0" lvl="0" indent="0" algn="l" hangingPunct="1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msmincho" pitchFamily="2"/>
              <a:cs typeface="msmincho" pitchFamily="2"/>
            </a:endParaRPr>
          </a:p>
        </p:txBody>
      </p:sp>
      <p:sp>
        <p:nvSpPr>
          <p:cNvPr id="4" name="Forma libre 3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wrap="none" lIns="90000" tIns="46800" rIns="90000" bIns="46800" anchor="ctr" anchorCtr="0" compatLnSpc="1">
            <a:noAutofit/>
          </a:bodyPr>
          <a:lstStyle/>
          <a:p>
            <a:pPr marL="0" marR="0" lvl="0" indent="0" algn="l" hangingPunct="1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msmincho" pitchFamily="2"/>
              <a:cs typeface="msmincho" pitchFamily="2"/>
            </a:endParaRPr>
          </a:p>
        </p:txBody>
      </p:sp>
      <p:sp>
        <p:nvSpPr>
          <p:cNvPr id="5" name="Forma libre 4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wrap="none" lIns="90000" tIns="46800" rIns="90000" bIns="46800" anchor="ctr" anchorCtr="0" compatLnSpc="1">
            <a:noAutofit/>
          </a:bodyPr>
          <a:lstStyle/>
          <a:p>
            <a:pPr marL="0" marR="0" lvl="0" indent="0" algn="l" hangingPunct="1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msmincho" pitchFamily="2"/>
              <a:cs typeface="msmincho" pitchFamily="2"/>
            </a:endParaRPr>
          </a:p>
        </p:txBody>
      </p:sp>
      <p:sp>
        <p:nvSpPr>
          <p:cNvPr id="6" name="Forma libre 5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wrap="none" lIns="90000" tIns="46800" rIns="90000" bIns="46800" anchor="ctr" anchorCtr="0" compatLnSpc="1">
            <a:noAutofit/>
          </a:bodyPr>
          <a:lstStyle/>
          <a:p>
            <a:pPr marL="0" marR="0" lvl="0" indent="0" algn="l" hangingPunct="1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msmincho" pitchFamily="2"/>
              <a:cs typeface="msmincho" pitchFamily="2"/>
            </a:endParaRPr>
          </a:p>
        </p:txBody>
      </p:sp>
      <p:sp>
        <p:nvSpPr>
          <p:cNvPr id="7" name="Forma libre 6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wrap="none" lIns="90000" tIns="46800" rIns="90000" bIns="46800" anchor="ctr" anchorCtr="0" compatLnSpc="1">
            <a:noAutofit/>
          </a:bodyPr>
          <a:lstStyle/>
          <a:p>
            <a:pPr marL="0" marR="0" lvl="0" indent="0" algn="l" hangingPunct="1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msmincho" pitchFamily="2"/>
              <a:cs typeface="msmincho" pitchFamily="2"/>
            </a:endParaRPr>
          </a:p>
        </p:txBody>
      </p:sp>
      <p:sp>
        <p:nvSpPr>
          <p:cNvPr id="8" name="Forma libre 7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wrap="none" lIns="90000" tIns="46800" rIns="90000" bIns="46800" anchor="ctr" anchorCtr="0" compatLnSpc="1">
            <a:noAutofit/>
          </a:bodyPr>
          <a:lstStyle/>
          <a:p>
            <a:pPr marL="0" marR="0" lvl="0" indent="0" algn="l" hangingPunct="1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msmincho" pitchFamily="2"/>
              <a:cs typeface="msmincho" pitchFamily="2"/>
            </a:endParaRPr>
          </a:p>
        </p:txBody>
      </p:sp>
      <p:sp>
        <p:nvSpPr>
          <p:cNvPr id="9" name="Forma libre 8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wrap="none" lIns="90000" tIns="46800" rIns="90000" bIns="46800" anchor="ctr" anchorCtr="0" compatLnSpc="1">
            <a:noAutofit/>
          </a:bodyPr>
          <a:lstStyle/>
          <a:p>
            <a:pPr marL="0" marR="0" lvl="0" indent="0" algn="l" hangingPunct="1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msmincho" pitchFamily="2"/>
              <a:cs typeface="msmincho" pitchFamily="2"/>
            </a:endParaRPr>
          </a:p>
        </p:txBody>
      </p:sp>
      <p:sp>
        <p:nvSpPr>
          <p:cNvPr id="10" name="Forma libre 9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wrap="none" lIns="90000" tIns="46800" rIns="90000" bIns="46800" anchor="ctr" anchorCtr="0" compatLnSpc="1">
            <a:noAutofit/>
          </a:bodyPr>
          <a:lstStyle/>
          <a:p>
            <a:pPr marL="0" marR="0" lvl="0" indent="0" algn="l" hangingPunct="1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msmincho" pitchFamily="2"/>
              <a:cs typeface="msmincho" pitchFamily="2"/>
            </a:endParaRPr>
          </a:p>
        </p:txBody>
      </p:sp>
      <p:sp>
        <p:nvSpPr>
          <p:cNvPr id="11" name="Forma libre 10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wrap="none" lIns="90000" tIns="46800" rIns="90000" bIns="46800" anchor="ctr" anchorCtr="0" compatLnSpc="1">
            <a:noAutofit/>
          </a:bodyPr>
          <a:lstStyle/>
          <a:p>
            <a:pPr marL="0" marR="0" lvl="0" indent="0" algn="l" hangingPunct="1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msmincho" pitchFamily="2"/>
              <a:cs typeface="msmincho" pitchFamily="2"/>
            </a:endParaRPr>
          </a:p>
        </p:txBody>
      </p:sp>
      <p:sp>
        <p:nvSpPr>
          <p:cNvPr id="12" name="Forma libre 11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wrap="none" lIns="90000" tIns="46800" rIns="90000" bIns="46800" anchor="ctr" anchorCtr="0" compatLnSpc="1">
            <a:noAutofit/>
          </a:bodyPr>
          <a:lstStyle/>
          <a:p>
            <a:pPr marL="0" marR="0" lvl="0" indent="0" algn="l" hangingPunct="1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msmincho" pitchFamily="2"/>
              <a:cs typeface="msmincho" pitchFamily="2"/>
            </a:endParaRPr>
          </a:p>
        </p:txBody>
      </p:sp>
      <p:sp>
        <p:nvSpPr>
          <p:cNvPr id="13" name="Forma libre 12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wrap="none" lIns="90000" tIns="46800" rIns="90000" bIns="46800" anchor="ctr" anchorCtr="0" compatLnSpc="1">
            <a:noAutofit/>
          </a:bodyPr>
          <a:lstStyle/>
          <a:p>
            <a:pPr marL="0" marR="0" lvl="0" indent="0" algn="l" hangingPunct="1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msmincho" pitchFamily="2"/>
              <a:cs typeface="msmincho" pitchFamily="2"/>
            </a:endParaRPr>
          </a:p>
        </p:txBody>
      </p:sp>
      <p:sp>
        <p:nvSpPr>
          <p:cNvPr id="14" name="Forma libre 13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wrap="none" lIns="90000" tIns="46800" rIns="90000" bIns="46800" anchor="ctr" anchorCtr="0" compatLnSpc="1">
            <a:noAutofit/>
          </a:bodyPr>
          <a:lstStyle/>
          <a:p>
            <a:pPr marL="0" marR="0" lvl="0" indent="0" algn="l" hangingPunct="1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msmincho" pitchFamily="2"/>
              <a:cs typeface="msmincho" pitchFamily="2"/>
            </a:endParaRPr>
          </a:p>
        </p:txBody>
      </p:sp>
      <p:sp>
        <p:nvSpPr>
          <p:cNvPr id="15" name="Forma libre 14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wrap="none" lIns="90000" tIns="46800" rIns="90000" bIns="46800" anchor="ctr" anchorCtr="0" compatLnSpc="1">
            <a:noAutofit/>
          </a:bodyPr>
          <a:lstStyle/>
          <a:p>
            <a:pPr marL="0" marR="0" lvl="0" indent="0" algn="l" hangingPunct="1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msmincho" pitchFamily="2"/>
              <a:cs typeface="msmincho" pitchFamily="2"/>
            </a:endParaRPr>
          </a:p>
        </p:txBody>
      </p:sp>
      <p:sp>
        <p:nvSpPr>
          <p:cNvPr id="16" name="Forma libre 15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wrap="none" lIns="90000" tIns="46800" rIns="90000" bIns="46800" anchor="ctr" anchorCtr="0" compatLnSpc="1">
            <a:noAutofit/>
          </a:bodyPr>
          <a:lstStyle/>
          <a:p>
            <a:pPr marL="0" marR="0" lvl="0" indent="0" algn="l" hangingPunct="1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msmincho" pitchFamily="2"/>
              <a:cs typeface="msmincho" pitchFamily="2"/>
            </a:endParaRPr>
          </a:p>
        </p:txBody>
      </p:sp>
      <p:sp>
        <p:nvSpPr>
          <p:cNvPr id="17" name="Forma libre 16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wrap="none" lIns="90000" tIns="46800" rIns="90000" bIns="46800" anchor="ctr" anchorCtr="0" compatLnSpc="1">
            <a:noAutofit/>
          </a:bodyPr>
          <a:lstStyle/>
          <a:p>
            <a:pPr marL="0" marR="0" lvl="0" indent="0" algn="l" hangingPunct="1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msmincho" pitchFamily="2"/>
              <a:cs typeface="msmincho" pitchFamily="2"/>
            </a:endParaRPr>
          </a:p>
        </p:txBody>
      </p:sp>
      <p:sp>
        <p:nvSpPr>
          <p:cNvPr id="18" name="Forma libre 17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wrap="none" lIns="90000" tIns="46800" rIns="90000" bIns="46800" anchor="ctr" anchorCtr="0" compatLnSpc="1">
            <a:noAutofit/>
          </a:bodyPr>
          <a:lstStyle/>
          <a:p>
            <a:pPr marL="0" marR="0" lvl="0" indent="0" algn="l" hangingPunct="1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msmincho" pitchFamily="2"/>
              <a:cs typeface="msmincho" pitchFamily="2"/>
            </a:endParaRPr>
          </a:p>
        </p:txBody>
      </p:sp>
      <p:sp>
        <p:nvSpPr>
          <p:cNvPr id="19" name="Forma libre 18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wrap="none" lIns="90000" tIns="46800" rIns="90000" bIns="46800" anchor="ctr" anchorCtr="0" compatLnSpc="1">
            <a:noAutofit/>
          </a:bodyPr>
          <a:lstStyle/>
          <a:p>
            <a:pPr marL="0" marR="0" lvl="0" indent="0" algn="l" hangingPunct="1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msmincho" pitchFamily="2"/>
              <a:cs typeface="msmincho" pitchFamily="2"/>
            </a:endParaRPr>
          </a:p>
        </p:txBody>
      </p:sp>
      <p:sp>
        <p:nvSpPr>
          <p:cNvPr id="20" name="Forma libre 19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wrap="none" lIns="90000" tIns="46800" rIns="90000" bIns="46800" anchor="ctr" anchorCtr="0" compatLnSpc="1">
            <a:noAutofit/>
          </a:bodyPr>
          <a:lstStyle/>
          <a:p>
            <a:pPr marL="0" marR="0" lvl="0" indent="0" algn="l" hangingPunct="1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msmincho" pitchFamily="2"/>
              <a:cs typeface="msmincho" pitchFamily="2"/>
            </a:endParaRPr>
          </a:p>
        </p:txBody>
      </p:sp>
      <p:sp>
        <p:nvSpPr>
          <p:cNvPr id="21" name="Forma libre 20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wrap="none" lIns="90000" tIns="46800" rIns="90000" bIns="46800" anchor="ctr" anchorCtr="0" compatLnSpc="1">
            <a:noAutofit/>
          </a:bodyPr>
          <a:lstStyle/>
          <a:p>
            <a:pPr marL="0" marR="0" lvl="0" indent="0" algn="l" hangingPunct="1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msmincho" pitchFamily="2"/>
              <a:cs typeface="msmincho" pitchFamily="2"/>
            </a:endParaRPr>
          </a:p>
        </p:txBody>
      </p:sp>
      <p:sp>
        <p:nvSpPr>
          <p:cNvPr id="22" name="Forma libre 21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wrap="none" lIns="90000" tIns="46800" rIns="90000" bIns="46800" anchor="ctr" anchorCtr="0" compatLnSpc="1">
            <a:noAutofit/>
          </a:bodyPr>
          <a:lstStyle/>
          <a:p>
            <a:pPr marL="0" marR="0" lvl="0" indent="0" algn="l" hangingPunct="1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msmincho" pitchFamily="2"/>
              <a:cs typeface="msmincho" pitchFamily="2"/>
            </a:endParaRPr>
          </a:p>
        </p:txBody>
      </p:sp>
      <p:sp>
        <p:nvSpPr>
          <p:cNvPr id="23" name="Forma libre 22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wrap="none" lIns="90000" tIns="46800" rIns="90000" bIns="46800" anchor="ctr" anchorCtr="0" compatLnSpc="1">
            <a:noAutofit/>
          </a:bodyPr>
          <a:lstStyle/>
          <a:p>
            <a:pPr marL="0" marR="0" lvl="0" indent="0" algn="l" hangingPunct="1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msmincho" pitchFamily="2"/>
              <a:cs typeface="msmincho" pitchFamily="2"/>
            </a:endParaRPr>
          </a:p>
        </p:txBody>
      </p:sp>
      <p:sp>
        <p:nvSpPr>
          <p:cNvPr id="24" name="Forma libre 23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wrap="none" lIns="90000" tIns="46800" rIns="90000" bIns="46800" anchor="ctr" anchorCtr="0" compatLnSpc="1">
            <a:noAutofit/>
          </a:bodyPr>
          <a:lstStyle/>
          <a:p>
            <a:pPr marL="0" marR="0" lvl="0" indent="0" algn="l" hangingPunct="1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msmincho" pitchFamily="2"/>
              <a:cs typeface="msmincho" pitchFamily="2"/>
            </a:endParaRPr>
          </a:p>
        </p:txBody>
      </p:sp>
      <p:sp>
        <p:nvSpPr>
          <p:cNvPr id="25" name="Forma libre 24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wrap="none" lIns="90000" tIns="46800" rIns="90000" bIns="46800" anchor="ctr" anchorCtr="0" compatLnSpc="1">
            <a:noAutofit/>
          </a:bodyPr>
          <a:lstStyle/>
          <a:p>
            <a:pPr marL="0" marR="0" lvl="0" indent="0" algn="l" hangingPunct="1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msmincho" pitchFamily="2"/>
              <a:cs typeface="msmincho" pitchFamily="2"/>
            </a:endParaRPr>
          </a:p>
        </p:txBody>
      </p:sp>
      <p:sp>
        <p:nvSpPr>
          <p:cNvPr id="26" name="Forma libre 25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wrap="none" lIns="90000" tIns="46800" rIns="90000" bIns="46800" anchor="ctr" anchorCtr="0" compatLnSpc="1">
            <a:noAutofit/>
          </a:bodyPr>
          <a:lstStyle/>
          <a:p>
            <a:pPr marL="0" marR="0" lvl="0" indent="0" algn="l" hangingPunct="1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msmincho" pitchFamily="2"/>
              <a:cs typeface="msmincho" pitchFamily="2"/>
            </a:endParaRPr>
          </a:p>
        </p:txBody>
      </p:sp>
      <p:sp>
        <p:nvSpPr>
          <p:cNvPr id="27" name="Forma libre 26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wrap="none" lIns="90000" tIns="46800" rIns="90000" bIns="46800" anchor="ctr" anchorCtr="0" compatLnSpc="1">
            <a:noAutofit/>
          </a:bodyPr>
          <a:lstStyle/>
          <a:p>
            <a:pPr marL="0" marR="0" lvl="0" indent="0" algn="l" hangingPunct="1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msmincho" pitchFamily="2"/>
              <a:cs typeface="msmincho" pitchFamily="2"/>
            </a:endParaRPr>
          </a:p>
        </p:txBody>
      </p:sp>
      <p:sp>
        <p:nvSpPr>
          <p:cNvPr id="28" name="Forma libre 27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wrap="none" lIns="90000" tIns="46800" rIns="90000" bIns="46800" anchor="ctr" anchorCtr="0" compatLnSpc="1">
            <a:noAutofit/>
          </a:bodyPr>
          <a:lstStyle/>
          <a:p>
            <a:pPr marL="0" marR="0" lvl="0" indent="0" algn="l" hangingPunct="1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msmincho" pitchFamily="2"/>
              <a:cs typeface="msmincho" pitchFamily="2"/>
            </a:endParaRPr>
          </a:p>
        </p:txBody>
      </p:sp>
      <p:sp>
        <p:nvSpPr>
          <p:cNvPr id="29" name="Forma libre 28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wrap="none" lIns="90000" tIns="46800" rIns="90000" bIns="46800" anchor="ctr" anchorCtr="0" compatLnSpc="1">
            <a:noAutofit/>
          </a:bodyPr>
          <a:lstStyle/>
          <a:p>
            <a:pPr marL="0" marR="0" lvl="0" indent="0" algn="l" hangingPunct="1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msmincho" pitchFamily="2"/>
              <a:cs typeface="msmincho" pitchFamily="2"/>
            </a:endParaRPr>
          </a:p>
        </p:txBody>
      </p:sp>
      <p:sp>
        <p:nvSpPr>
          <p:cNvPr id="30" name="Forma libre 29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wrap="none" lIns="90000" tIns="46800" rIns="90000" bIns="46800" anchor="ctr" anchorCtr="0" compatLnSpc="1">
            <a:noAutofit/>
          </a:bodyPr>
          <a:lstStyle/>
          <a:p>
            <a:pPr marL="0" marR="0" lvl="0" indent="0" algn="l" hangingPunct="1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msmincho" pitchFamily="2"/>
              <a:cs typeface="msmincho" pitchFamily="2"/>
            </a:endParaRPr>
          </a:p>
        </p:txBody>
      </p:sp>
      <p:sp>
        <p:nvSpPr>
          <p:cNvPr id="31" name="Forma libre 30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wrap="none" lIns="90000" tIns="46800" rIns="90000" bIns="46800" anchor="ctr" anchorCtr="0" compatLnSpc="1">
            <a:noAutofit/>
          </a:bodyPr>
          <a:lstStyle/>
          <a:p>
            <a:pPr marL="0" marR="0" lvl="0" indent="0" algn="l" hangingPunct="1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msmincho" pitchFamily="2"/>
              <a:cs typeface="msmincho" pitchFamily="2"/>
            </a:endParaRPr>
          </a:p>
        </p:txBody>
      </p:sp>
      <p:sp>
        <p:nvSpPr>
          <p:cNvPr id="32" name="Forma libre 31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wrap="none" lIns="90000" tIns="46800" rIns="90000" bIns="46800" anchor="ctr" anchorCtr="0" compatLnSpc="1">
            <a:noAutofit/>
          </a:bodyPr>
          <a:lstStyle/>
          <a:p>
            <a:pPr marL="0" marR="0" lvl="0" indent="0" algn="l" hangingPunct="1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msmincho" pitchFamily="2"/>
              <a:cs typeface="msmincho" pitchFamily="2"/>
            </a:endParaRPr>
          </a:p>
        </p:txBody>
      </p:sp>
      <p:sp>
        <p:nvSpPr>
          <p:cNvPr id="33" name="Forma libre 32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wrap="none" lIns="90000" tIns="46800" rIns="90000" bIns="46800" anchor="ctr" anchorCtr="0" compatLnSpc="1">
            <a:noAutofit/>
          </a:bodyPr>
          <a:lstStyle/>
          <a:p>
            <a:pPr marL="0" marR="0" lvl="0" indent="0" algn="l" hangingPunct="1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msmincho" pitchFamily="2"/>
              <a:cs typeface="msmincho" pitchFamily="2"/>
            </a:endParaRPr>
          </a:p>
        </p:txBody>
      </p:sp>
      <p:sp>
        <p:nvSpPr>
          <p:cNvPr id="34" name="Forma libre 33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wrap="none" lIns="90000" tIns="46800" rIns="90000" bIns="46800" anchor="ctr" anchorCtr="0" compatLnSpc="1">
            <a:noAutofit/>
          </a:bodyPr>
          <a:lstStyle/>
          <a:p>
            <a:pPr marL="0" marR="0" lvl="0" indent="0" algn="l" hangingPunct="1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msmincho" pitchFamily="2"/>
              <a:cs typeface="msmincho" pitchFamily="2"/>
            </a:endParaRPr>
          </a:p>
        </p:txBody>
      </p:sp>
      <p:sp>
        <p:nvSpPr>
          <p:cNvPr id="35" name="Forma libre 34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wrap="none" lIns="90000" tIns="46800" rIns="90000" bIns="46800" anchor="ctr" anchorCtr="0" compatLnSpc="1">
            <a:noAutofit/>
          </a:bodyPr>
          <a:lstStyle/>
          <a:p>
            <a:pPr marL="0" marR="0" lvl="0" indent="0" algn="l" hangingPunct="1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msmincho" pitchFamily="2"/>
              <a:cs typeface="msmincho" pitchFamily="2"/>
            </a:endParaRPr>
          </a:p>
        </p:txBody>
      </p:sp>
      <p:sp>
        <p:nvSpPr>
          <p:cNvPr id="36" name="Forma libre 35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wrap="none" lIns="90000" tIns="46800" rIns="90000" bIns="46800" anchor="ctr" anchorCtr="0" compatLnSpc="1">
            <a:noAutofit/>
          </a:bodyPr>
          <a:lstStyle/>
          <a:p>
            <a:pPr marL="0" marR="0" lvl="0" indent="0" algn="l" hangingPunct="1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msmincho" pitchFamily="2"/>
              <a:cs typeface="msmincho" pitchFamily="2"/>
            </a:endParaRPr>
          </a:p>
        </p:txBody>
      </p:sp>
      <p:sp>
        <p:nvSpPr>
          <p:cNvPr id="37" name="Forma libre 36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wrap="none" lIns="90000" tIns="46800" rIns="90000" bIns="46800" anchor="ctr" anchorCtr="0" compatLnSpc="1">
            <a:noAutofit/>
          </a:bodyPr>
          <a:lstStyle/>
          <a:p>
            <a:pPr marL="0" marR="0" lvl="0" indent="0" algn="l" hangingPunct="1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msmincho" pitchFamily="2"/>
              <a:cs typeface="msmincho" pitchFamily="2"/>
            </a:endParaRPr>
          </a:p>
        </p:txBody>
      </p:sp>
      <p:sp>
        <p:nvSpPr>
          <p:cNvPr id="38" name="Forma libre 37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wrap="none" lIns="90000" tIns="46800" rIns="90000" bIns="46800" anchor="ctr" anchorCtr="0" compatLnSpc="1">
            <a:noAutofit/>
          </a:bodyPr>
          <a:lstStyle/>
          <a:p>
            <a:pPr marL="0" marR="0" lvl="0" indent="0" algn="l" hangingPunct="1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msmincho" pitchFamily="2"/>
              <a:cs typeface="msmincho" pitchFamily="2"/>
            </a:endParaRPr>
          </a:p>
        </p:txBody>
      </p:sp>
      <p:sp>
        <p:nvSpPr>
          <p:cNvPr id="39" name="Forma libre 38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wrap="none" lIns="90000" tIns="46800" rIns="90000" bIns="46800" anchor="ctr" anchorCtr="0" compatLnSpc="1">
            <a:noAutofit/>
          </a:bodyPr>
          <a:lstStyle/>
          <a:p>
            <a:pPr marL="0" marR="0" lvl="0" indent="0" algn="l" hangingPunct="1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msmincho" pitchFamily="2"/>
              <a:cs typeface="msmincho" pitchFamily="2"/>
            </a:endParaRPr>
          </a:p>
        </p:txBody>
      </p:sp>
      <p:sp>
        <p:nvSpPr>
          <p:cNvPr id="40" name="Forma libre 39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wrap="none" lIns="90000" tIns="46800" rIns="90000" bIns="46800" anchor="ctr" anchorCtr="0" compatLnSpc="1">
            <a:noAutofit/>
          </a:bodyPr>
          <a:lstStyle/>
          <a:p>
            <a:pPr marL="0" marR="0" lvl="0" indent="0" algn="l" hangingPunct="1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msmincho" pitchFamily="2"/>
              <a:cs typeface="msmincho" pitchFamily="2"/>
            </a:endParaRPr>
          </a:p>
        </p:txBody>
      </p:sp>
      <p:sp>
        <p:nvSpPr>
          <p:cNvPr id="41" name="Forma libre 40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wrap="none" lIns="90000" tIns="46800" rIns="90000" bIns="46800" anchor="ctr" anchorCtr="0" compatLnSpc="1">
            <a:noAutofit/>
          </a:bodyPr>
          <a:lstStyle/>
          <a:p>
            <a:pPr marL="0" marR="0" lvl="0" indent="0" algn="l" hangingPunct="1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msmincho" pitchFamily="2"/>
              <a:cs typeface="msmincho" pitchFamily="2"/>
            </a:endParaRPr>
          </a:p>
        </p:txBody>
      </p:sp>
      <p:sp>
        <p:nvSpPr>
          <p:cNvPr id="42" name="Forma libre 41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wrap="none" lIns="90000" tIns="46800" rIns="90000" bIns="46800" anchor="ctr" anchorCtr="0" compatLnSpc="1">
            <a:noAutofit/>
          </a:bodyPr>
          <a:lstStyle/>
          <a:p>
            <a:pPr marL="0" marR="0" lvl="0" indent="0" algn="l" hangingPunct="1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msmincho" pitchFamily="2"/>
              <a:cs typeface="msmincho" pitchFamily="2"/>
            </a:endParaRPr>
          </a:p>
        </p:txBody>
      </p:sp>
      <p:sp>
        <p:nvSpPr>
          <p:cNvPr id="43" name="Forma libre 42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wrap="none" lIns="90000" tIns="46800" rIns="90000" bIns="46800" anchor="ctr" anchorCtr="0" compatLnSpc="1">
            <a:noAutofit/>
          </a:bodyPr>
          <a:lstStyle/>
          <a:p>
            <a:pPr marL="0" marR="0" lvl="0" indent="0" algn="l" hangingPunct="1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msmincho" pitchFamily="2"/>
              <a:cs typeface="msmincho" pitchFamily="2"/>
            </a:endParaRPr>
          </a:p>
        </p:txBody>
      </p:sp>
      <p:sp>
        <p:nvSpPr>
          <p:cNvPr id="44" name="Forma libre 43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wrap="none" lIns="90000" tIns="46800" rIns="90000" bIns="46800" anchor="ctr" anchorCtr="0" compatLnSpc="1">
            <a:noAutofit/>
          </a:bodyPr>
          <a:lstStyle/>
          <a:p>
            <a:pPr marL="0" marR="0" lvl="0" indent="0" algn="l" hangingPunct="1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msmincho" pitchFamily="2"/>
              <a:cs typeface="msmincho" pitchFamily="2"/>
            </a:endParaRPr>
          </a:p>
        </p:txBody>
      </p:sp>
      <p:sp>
        <p:nvSpPr>
          <p:cNvPr id="45" name="Forma libre 44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wrap="none" lIns="90000" tIns="46800" rIns="90000" bIns="46800" anchor="ctr" anchorCtr="0" compatLnSpc="1">
            <a:noAutofit/>
          </a:bodyPr>
          <a:lstStyle/>
          <a:p>
            <a:pPr marL="0" marR="0" lvl="0" indent="0" algn="l" hangingPunct="1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msmincho" pitchFamily="2"/>
              <a:cs typeface="msmincho" pitchFamily="2"/>
            </a:endParaRPr>
          </a:p>
        </p:txBody>
      </p:sp>
      <p:sp>
        <p:nvSpPr>
          <p:cNvPr id="46" name="Forma libre 45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wrap="none" lIns="90000" tIns="46800" rIns="90000" bIns="46800" anchor="ctr" anchorCtr="0" compatLnSpc="1">
            <a:noAutofit/>
          </a:bodyPr>
          <a:lstStyle/>
          <a:p>
            <a:pPr marL="0" marR="0" lvl="0" indent="0" algn="l" hangingPunct="1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msmincho" pitchFamily="2"/>
              <a:cs typeface="msmincho" pitchFamily="2"/>
            </a:endParaRPr>
          </a:p>
        </p:txBody>
      </p:sp>
      <p:sp>
        <p:nvSpPr>
          <p:cNvPr id="47" name="Forma libre 46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wrap="none" lIns="90000" tIns="46800" rIns="90000" bIns="46800" anchor="ctr" anchorCtr="0" compatLnSpc="1">
            <a:noAutofit/>
          </a:bodyPr>
          <a:lstStyle/>
          <a:p>
            <a:pPr marL="0" marR="0" lvl="0" indent="0" algn="l" hangingPunct="1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msmincho" pitchFamily="2"/>
              <a:cs typeface="msmincho" pitchFamily="2"/>
            </a:endParaRPr>
          </a:p>
        </p:txBody>
      </p:sp>
      <p:sp>
        <p:nvSpPr>
          <p:cNvPr id="48" name="Forma libre 47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wrap="none" lIns="90000" tIns="46800" rIns="90000" bIns="46800" anchor="ctr" anchorCtr="0" compatLnSpc="1">
            <a:noAutofit/>
          </a:bodyPr>
          <a:lstStyle/>
          <a:p>
            <a:pPr marL="0" marR="0" lvl="0" indent="0" algn="l" hangingPunct="1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msmincho" pitchFamily="2"/>
              <a:cs typeface="msmincho" pitchFamily="2"/>
            </a:endParaRPr>
          </a:p>
        </p:txBody>
      </p:sp>
      <p:sp>
        <p:nvSpPr>
          <p:cNvPr id="49" name="Forma libre 48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wrap="none" lIns="90000" tIns="46800" rIns="90000" bIns="46800" anchor="ctr" anchorCtr="0" compatLnSpc="1">
            <a:noAutofit/>
          </a:bodyPr>
          <a:lstStyle/>
          <a:p>
            <a:pPr marL="0" marR="0" lvl="0" indent="0" algn="l" hangingPunct="1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msmincho" pitchFamily="2"/>
              <a:cs typeface="msmincho" pitchFamily="2"/>
            </a:endParaRPr>
          </a:p>
        </p:txBody>
      </p:sp>
      <p:sp>
        <p:nvSpPr>
          <p:cNvPr id="50" name="Forma libre 49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wrap="none" lIns="90000" tIns="46800" rIns="90000" bIns="46800" anchor="ctr" anchorCtr="0" compatLnSpc="1">
            <a:noAutofit/>
          </a:bodyPr>
          <a:lstStyle/>
          <a:p>
            <a:pPr marL="0" marR="0" lvl="0" indent="0" algn="l" hangingPunct="1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msmincho" pitchFamily="2"/>
              <a:cs typeface="msmincho" pitchFamily="2"/>
            </a:endParaRPr>
          </a:p>
        </p:txBody>
      </p:sp>
      <p:sp>
        <p:nvSpPr>
          <p:cNvPr id="51" name="Forma libre 50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wrap="none" lIns="90000" tIns="46800" rIns="90000" bIns="46800" anchor="ctr" anchorCtr="0" compatLnSpc="1">
            <a:noAutofit/>
          </a:bodyPr>
          <a:lstStyle/>
          <a:p>
            <a:pPr marL="0" marR="0" lvl="0" indent="0" algn="l" hangingPunct="1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msmincho" pitchFamily="2"/>
              <a:cs typeface="msmincho" pitchFamily="2"/>
            </a:endParaRPr>
          </a:p>
        </p:txBody>
      </p:sp>
      <p:sp>
        <p:nvSpPr>
          <p:cNvPr id="52" name="Forma libre 51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wrap="none" lIns="90000" tIns="46800" rIns="90000" bIns="46800" anchor="ctr" anchorCtr="0" compatLnSpc="1">
            <a:noAutofit/>
          </a:bodyPr>
          <a:lstStyle/>
          <a:p>
            <a:pPr marL="0" marR="0" lvl="0" indent="0" algn="l" hangingPunct="1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msmincho" pitchFamily="2"/>
              <a:cs typeface="msmincho" pitchFamily="2"/>
            </a:endParaRPr>
          </a:p>
        </p:txBody>
      </p:sp>
      <p:sp>
        <p:nvSpPr>
          <p:cNvPr id="53" name="Forma libre 52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wrap="none" lIns="90000" tIns="46800" rIns="90000" bIns="46800" anchor="ctr" anchorCtr="0" compatLnSpc="1">
            <a:noAutofit/>
          </a:bodyPr>
          <a:lstStyle/>
          <a:p>
            <a:pPr marL="0" marR="0" lvl="0" indent="0" algn="l" hangingPunct="1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msmincho" pitchFamily="2"/>
              <a:cs typeface="msmincho" pitchFamily="2"/>
            </a:endParaRPr>
          </a:p>
        </p:txBody>
      </p:sp>
      <p:sp>
        <p:nvSpPr>
          <p:cNvPr id="54" name="Forma libre 53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wrap="none" lIns="90000" tIns="46800" rIns="90000" bIns="46800" anchor="ctr" anchorCtr="0" compatLnSpc="1">
            <a:noAutofit/>
          </a:bodyPr>
          <a:lstStyle/>
          <a:p>
            <a:pPr marL="0" marR="0" lvl="0" indent="0" algn="l" hangingPunct="1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msmincho" pitchFamily="2"/>
              <a:cs typeface="msmincho" pitchFamily="2"/>
            </a:endParaRPr>
          </a:p>
        </p:txBody>
      </p:sp>
      <p:sp>
        <p:nvSpPr>
          <p:cNvPr id="55" name="Forma libre 54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wrap="none" lIns="90000" tIns="46800" rIns="90000" bIns="46800" anchor="ctr" anchorCtr="0" compatLnSpc="1">
            <a:noAutofit/>
          </a:bodyPr>
          <a:lstStyle/>
          <a:p>
            <a:pPr marL="0" marR="0" lvl="0" indent="0" algn="l" hangingPunct="1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msmincho" pitchFamily="2"/>
              <a:cs typeface="msmincho" pitchFamily="2"/>
            </a:endParaRPr>
          </a:p>
        </p:txBody>
      </p:sp>
      <p:sp>
        <p:nvSpPr>
          <p:cNvPr id="56" name="Forma libre 55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wrap="none" lIns="90000" tIns="46800" rIns="90000" bIns="46800" anchor="ctr" anchorCtr="0" compatLnSpc="1">
            <a:noAutofit/>
          </a:bodyPr>
          <a:lstStyle/>
          <a:p>
            <a:pPr marL="0" marR="0" lvl="0" indent="0" algn="l" hangingPunct="1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msmincho" pitchFamily="2"/>
              <a:cs typeface="msmincho" pitchFamily="2"/>
            </a:endParaRPr>
          </a:p>
        </p:txBody>
      </p:sp>
      <p:sp>
        <p:nvSpPr>
          <p:cNvPr id="57" name="Forma libre 56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wrap="none" lIns="90000" tIns="46800" rIns="90000" bIns="46800" anchor="ctr" anchorCtr="0" compatLnSpc="1">
            <a:noAutofit/>
          </a:bodyPr>
          <a:lstStyle/>
          <a:p>
            <a:pPr marL="0" marR="0" lvl="0" indent="0" algn="l" hangingPunct="1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msmincho" pitchFamily="2"/>
              <a:cs typeface="msmincho" pitchFamily="2"/>
            </a:endParaRPr>
          </a:p>
        </p:txBody>
      </p:sp>
      <p:sp>
        <p:nvSpPr>
          <p:cNvPr id="58" name="Forma libre 57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wrap="none" lIns="90000" tIns="46800" rIns="90000" bIns="46800" anchor="ctr" anchorCtr="0" compatLnSpc="1">
            <a:noAutofit/>
          </a:bodyPr>
          <a:lstStyle/>
          <a:p>
            <a:pPr marL="0" marR="0" lvl="0" indent="0" algn="l" hangingPunct="1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msmincho" pitchFamily="2"/>
              <a:cs typeface="msmincho" pitchFamily="2"/>
            </a:endParaRPr>
          </a:p>
        </p:txBody>
      </p:sp>
      <p:sp>
        <p:nvSpPr>
          <p:cNvPr id="59" name="Forma libre 58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wrap="none" lIns="90000" tIns="46800" rIns="90000" bIns="46800" anchor="ctr" anchorCtr="0" compatLnSpc="1">
            <a:noAutofit/>
          </a:bodyPr>
          <a:lstStyle/>
          <a:p>
            <a:pPr marL="0" marR="0" lvl="0" indent="0" algn="l" hangingPunct="1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msmincho" pitchFamily="2"/>
              <a:cs typeface="msmincho" pitchFamily="2"/>
            </a:endParaRPr>
          </a:p>
        </p:txBody>
      </p:sp>
      <p:sp>
        <p:nvSpPr>
          <p:cNvPr id="60" name="Forma libre 59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wrap="none" lIns="90000" tIns="46800" rIns="90000" bIns="46800" anchor="ctr" anchorCtr="0" compatLnSpc="1">
            <a:noAutofit/>
          </a:bodyPr>
          <a:lstStyle/>
          <a:p>
            <a:pPr marL="0" marR="0" lvl="0" indent="0" algn="l" hangingPunct="1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msmincho" pitchFamily="2"/>
              <a:cs typeface="msmincho" pitchFamily="2"/>
            </a:endParaRPr>
          </a:p>
        </p:txBody>
      </p:sp>
      <p:sp>
        <p:nvSpPr>
          <p:cNvPr id="61" name="Forma libre 60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wrap="none" lIns="90000" tIns="46800" rIns="90000" bIns="46800" anchor="ctr" anchorCtr="0" compatLnSpc="1">
            <a:noAutofit/>
          </a:bodyPr>
          <a:lstStyle/>
          <a:p>
            <a:pPr marL="0" marR="0" lvl="0" indent="0" algn="l" hangingPunct="1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msmincho" pitchFamily="2"/>
              <a:cs typeface="msmincho" pitchFamily="2"/>
            </a:endParaRPr>
          </a:p>
        </p:txBody>
      </p:sp>
      <p:sp>
        <p:nvSpPr>
          <p:cNvPr id="62" name="Forma libre 61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wrap="none" lIns="90000" tIns="46800" rIns="90000" bIns="46800" anchor="ctr" anchorCtr="0" compatLnSpc="1">
            <a:noAutofit/>
          </a:bodyPr>
          <a:lstStyle/>
          <a:p>
            <a:pPr marL="0" marR="0" lvl="0" indent="0" algn="l" hangingPunct="1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msmincho" pitchFamily="2"/>
              <a:cs typeface="msmincho" pitchFamily="2"/>
            </a:endParaRPr>
          </a:p>
        </p:txBody>
      </p:sp>
      <p:sp>
        <p:nvSpPr>
          <p:cNvPr id="63" name="Forma libre 62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wrap="none" lIns="90000" tIns="46800" rIns="90000" bIns="46800" anchor="ctr" anchorCtr="0" compatLnSpc="1">
            <a:noAutofit/>
          </a:bodyPr>
          <a:lstStyle/>
          <a:p>
            <a:pPr marL="0" marR="0" lvl="0" indent="0" algn="l" hangingPunct="1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msmincho" pitchFamily="2"/>
              <a:cs typeface="msmincho" pitchFamily="2"/>
            </a:endParaRPr>
          </a:p>
        </p:txBody>
      </p:sp>
      <p:sp>
        <p:nvSpPr>
          <p:cNvPr id="64" name="Forma libre 63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wrap="none" lIns="90000" tIns="46800" rIns="90000" bIns="46800" anchor="ctr" anchorCtr="0" compatLnSpc="1">
            <a:noAutofit/>
          </a:bodyPr>
          <a:lstStyle/>
          <a:p>
            <a:pPr marL="0" marR="0" lvl="0" indent="0" algn="l" hangingPunct="1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msmincho" pitchFamily="2"/>
              <a:cs typeface="msmincho" pitchFamily="2"/>
            </a:endParaRPr>
          </a:p>
        </p:txBody>
      </p:sp>
      <p:sp>
        <p:nvSpPr>
          <p:cNvPr id="65" name="Forma libre 64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wrap="none" lIns="90000" tIns="46800" rIns="90000" bIns="46800" anchor="ctr" anchorCtr="0" compatLnSpc="1">
            <a:noAutofit/>
          </a:bodyPr>
          <a:lstStyle/>
          <a:p>
            <a:pPr marL="0" marR="0" lvl="0" indent="0" algn="l" hangingPunct="1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msmincho" pitchFamily="2"/>
              <a:cs typeface="msmincho" pitchFamily="2"/>
            </a:endParaRPr>
          </a:p>
        </p:txBody>
      </p:sp>
      <p:sp>
        <p:nvSpPr>
          <p:cNvPr id="66" name="Forma libre 65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wrap="none" lIns="90000" tIns="46800" rIns="90000" bIns="46800" anchor="ctr" anchorCtr="0" compatLnSpc="1">
            <a:noAutofit/>
          </a:bodyPr>
          <a:lstStyle/>
          <a:p>
            <a:pPr marL="0" marR="0" lvl="0" indent="0" algn="l" hangingPunct="1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msmincho" pitchFamily="2"/>
              <a:cs typeface="msmincho" pitchFamily="2"/>
            </a:endParaRPr>
          </a:p>
        </p:txBody>
      </p:sp>
      <p:sp>
        <p:nvSpPr>
          <p:cNvPr id="67" name="Forma libre 66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wrap="none" lIns="90000" tIns="46800" rIns="90000" bIns="46800" anchor="ctr" anchorCtr="0" compatLnSpc="1">
            <a:noAutofit/>
          </a:bodyPr>
          <a:lstStyle/>
          <a:p>
            <a:pPr marL="0" marR="0" lvl="0" indent="0" algn="l" hangingPunct="1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msmincho" pitchFamily="2"/>
              <a:cs typeface="msmincho" pitchFamily="2"/>
            </a:endParaRPr>
          </a:p>
        </p:txBody>
      </p:sp>
      <p:sp>
        <p:nvSpPr>
          <p:cNvPr id="68" name="Forma libre 67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wrap="none" lIns="90000" tIns="46800" rIns="90000" bIns="46800" anchor="ctr" anchorCtr="0" compatLnSpc="1">
            <a:noAutofit/>
          </a:bodyPr>
          <a:lstStyle/>
          <a:p>
            <a:pPr marL="0" marR="0" lvl="0" indent="0" algn="l" hangingPunct="1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msmincho" pitchFamily="2"/>
              <a:cs typeface="msmincho" pitchFamily="2"/>
            </a:endParaRPr>
          </a:p>
        </p:txBody>
      </p:sp>
      <p:sp>
        <p:nvSpPr>
          <p:cNvPr id="69" name="Forma libre 68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wrap="none" lIns="90000" tIns="46800" rIns="90000" bIns="46800" anchor="ctr" anchorCtr="0" compatLnSpc="1">
            <a:noAutofit/>
          </a:bodyPr>
          <a:lstStyle/>
          <a:p>
            <a:pPr marL="0" marR="0" lvl="0" indent="0" algn="l" hangingPunct="1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msmincho" pitchFamily="2"/>
              <a:cs typeface="msmincho" pitchFamily="2"/>
            </a:endParaRPr>
          </a:p>
        </p:txBody>
      </p:sp>
      <p:sp>
        <p:nvSpPr>
          <p:cNvPr id="70" name="Forma libre 69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wrap="none" lIns="90000" tIns="46800" rIns="90000" bIns="46800" anchor="ctr" anchorCtr="0" compatLnSpc="1">
            <a:noAutofit/>
          </a:bodyPr>
          <a:lstStyle/>
          <a:p>
            <a:pPr marL="0" marR="0" lvl="0" indent="0" algn="l" hangingPunct="1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msmincho" pitchFamily="2"/>
              <a:cs typeface="msmincho" pitchFamily="2"/>
            </a:endParaRPr>
          </a:p>
        </p:txBody>
      </p:sp>
      <p:sp>
        <p:nvSpPr>
          <p:cNvPr id="71" name="Forma libre 70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wrap="none" lIns="90000" tIns="46800" rIns="90000" bIns="46800" anchor="ctr" anchorCtr="0" compatLnSpc="1">
            <a:noAutofit/>
          </a:bodyPr>
          <a:lstStyle/>
          <a:p>
            <a:pPr marL="0" marR="0" lvl="0" indent="0" algn="l" hangingPunct="1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msmincho" pitchFamily="2"/>
              <a:cs typeface="msmincho" pitchFamily="2"/>
            </a:endParaRPr>
          </a:p>
        </p:txBody>
      </p:sp>
      <p:sp>
        <p:nvSpPr>
          <p:cNvPr id="72" name="Forma libre 71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wrap="none" lIns="90000" tIns="46800" rIns="90000" bIns="46800" anchor="ctr" anchorCtr="0" compatLnSpc="1">
            <a:noAutofit/>
          </a:bodyPr>
          <a:lstStyle/>
          <a:p>
            <a:pPr marL="0" marR="0" lvl="0" indent="0" algn="l" hangingPunct="1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msmincho" pitchFamily="2"/>
              <a:cs typeface="msmincho" pitchFamily="2"/>
            </a:endParaRPr>
          </a:p>
        </p:txBody>
      </p:sp>
      <p:sp>
        <p:nvSpPr>
          <p:cNvPr id="73" name="Forma libre 72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wrap="none" lIns="90000" tIns="46800" rIns="90000" bIns="46800" anchor="ctr" anchorCtr="0" compatLnSpc="1">
            <a:noAutofit/>
          </a:bodyPr>
          <a:lstStyle/>
          <a:p>
            <a:pPr marL="0" marR="0" lvl="0" indent="0" algn="l" hangingPunct="1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msmincho" pitchFamily="2"/>
              <a:cs typeface="msmincho" pitchFamily="2"/>
            </a:endParaRPr>
          </a:p>
        </p:txBody>
      </p:sp>
      <p:sp>
        <p:nvSpPr>
          <p:cNvPr id="74" name="Forma libre 73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wrap="none" lIns="90000" tIns="46800" rIns="90000" bIns="46800" anchor="ctr" anchorCtr="0" compatLnSpc="1">
            <a:noAutofit/>
          </a:bodyPr>
          <a:lstStyle/>
          <a:p>
            <a:pPr marL="0" marR="0" lvl="0" indent="0" algn="l" hangingPunct="1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msmincho" pitchFamily="2"/>
              <a:cs typeface="msmincho" pitchFamily="2"/>
            </a:endParaRPr>
          </a:p>
        </p:txBody>
      </p:sp>
      <p:sp>
        <p:nvSpPr>
          <p:cNvPr id="75" name="Forma libre 74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wrap="none" lIns="90000" tIns="46800" rIns="90000" bIns="46800" anchor="ctr" anchorCtr="0" compatLnSpc="1">
            <a:noAutofit/>
          </a:bodyPr>
          <a:lstStyle/>
          <a:p>
            <a:pPr marL="0" marR="0" lvl="0" indent="0" algn="l" hangingPunct="1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msmincho" pitchFamily="2"/>
              <a:cs typeface="msmincho" pitchFamily="2"/>
            </a:endParaRPr>
          </a:p>
        </p:txBody>
      </p:sp>
      <p:sp>
        <p:nvSpPr>
          <p:cNvPr id="76" name="Forma libre 75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wrap="none" lIns="90000" tIns="46800" rIns="90000" bIns="46800" anchor="ctr" anchorCtr="0" compatLnSpc="1">
            <a:noAutofit/>
          </a:bodyPr>
          <a:lstStyle/>
          <a:p>
            <a:pPr marL="0" marR="0" lvl="0" indent="0" algn="l" hangingPunct="1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msmincho" pitchFamily="2"/>
              <a:cs typeface="msmincho" pitchFamily="2"/>
            </a:endParaRPr>
          </a:p>
        </p:txBody>
      </p:sp>
      <p:sp>
        <p:nvSpPr>
          <p:cNvPr id="77" name="Forma libre 76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wrap="none" lIns="90000" tIns="46800" rIns="90000" bIns="46800" anchor="ctr" anchorCtr="0" compatLnSpc="1">
            <a:noAutofit/>
          </a:bodyPr>
          <a:lstStyle/>
          <a:p>
            <a:pPr marL="0" marR="0" lvl="0" indent="0" algn="l" hangingPunct="1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msmincho" pitchFamily="2"/>
              <a:cs typeface="msmincho" pitchFamily="2"/>
            </a:endParaRPr>
          </a:p>
        </p:txBody>
      </p:sp>
      <p:sp>
        <p:nvSpPr>
          <p:cNvPr id="78" name="Forma libre 77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wrap="none" lIns="90000" tIns="46800" rIns="90000" bIns="46800" anchor="ctr" anchorCtr="0" compatLnSpc="1">
            <a:noAutofit/>
          </a:bodyPr>
          <a:lstStyle/>
          <a:p>
            <a:pPr marL="0" marR="0" lvl="0" indent="0" algn="l" hangingPunct="1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msmincho" pitchFamily="2"/>
              <a:cs typeface="msmincho" pitchFamily="2"/>
            </a:endParaRPr>
          </a:p>
        </p:txBody>
      </p:sp>
      <p:sp>
        <p:nvSpPr>
          <p:cNvPr id="79" name="Forma libre 78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wrap="none" lIns="90000" tIns="46800" rIns="90000" bIns="46800" anchor="ctr" anchorCtr="0" compatLnSpc="1">
            <a:noAutofit/>
          </a:bodyPr>
          <a:lstStyle/>
          <a:p>
            <a:pPr marL="0" marR="0" lvl="0" indent="0" algn="l" hangingPunct="1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msmincho" pitchFamily="2"/>
              <a:cs typeface="msmincho" pitchFamily="2"/>
            </a:endParaRPr>
          </a:p>
        </p:txBody>
      </p:sp>
      <p:sp>
        <p:nvSpPr>
          <p:cNvPr id="80" name="Forma libre 79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wrap="none" lIns="90000" tIns="46800" rIns="90000" bIns="46800" anchor="ctr" anchorCtr="0" compatLnSpc="1">
            <a:noAutofit/>
          </a:bodyPr>
          <a:lstStyle/>
          <a:p>
            <a:pPr marL="0" marR="0" lvl="0" indent="0" algn="l" hangingPunct="1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msmincho" pitchFamily="2"/>
              <a:cs typeface="msmincho" pitchFamily="2"/>
            </a:endParaRPr>
          </a:p>
        </p:txBody>
      </p:sp>
      <p:sp>
        <p:nvSpPr>
          <p:cNvPr id="81" name="Forma libre 80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wrap="none" lIns="90000" tIns="46800" rIns="90000" bIns="46800" anchor="ctr" anchorCtr="0" compatLnSpc="1">
            <a:noAutofit/>
          </a:bodyPr>
          <a:lstStyle/>
          <a:p>
            <a:pPr marL="0" marR="0" lvl="0" indent="0" algn="l" hangingPunct="1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msmincho" pitchFamily="2"/>
              <a:cs typeface="msmincho" pitchFamily="2"/>
            </a:endParaRPr>
          </a:p>
        </p:txBody>
      </p:sp>
      <p:sp>
        <p:nvSpPr>
          <p:cNvPr id="82" name="Forma libre 81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wrap="none" lIns="90000" tIns="46800" rIns="90000" bIns="46800" anchor="ctr" anchorCtr="0" compatLnSpc="1">
            <a:noAutofit/>
          </a:bodyPr>
          <a:lstStyle/>
          <a:p>
            <a:pPr marL="0" marR="0" lvl="0" indent="0" algn="l" hangingPunct="1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msmincho" pitchFamily="2"/>
              <a:cs typeface="msmincho" pitchFamily="2"/>
            </a:endParaRPr>
          </a:p>
        </p:txBody>
      </p:sp>
      <p:sp>
        <p:nvSpPr>
          <p:cNvPr id="83" name="Forma libre 82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wrap="none" lIns="90000" tIns="46800" rIns="90000" bIns="46800" anchor="ctr" anchorCtr="0" compatLnSpc="1">
            <a:noAutofit/>
          </a:bodyPr>
          <a:lstStyle/>
          <a:p>
            <a:pPr marL="0" marR="0" lvl="0" indent="0" algn="l" hangingPunct="1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msmincho" pitchFamily="2"/>
              <a:cs typeface="msmincho" pitchFamily="2"/>
            </a:endParaRPr>
          </a:p>
        </p:txBody>
      </p:sp>
      <p:sp>
        <p:nvSpPr>
          <p:cNvPr id="84" name="Forma libre 83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wrap="none" lIns="90000" tIns="46800" rIns="90000" bIns="46800" anchor="ctr" anchorCtr="0" compatLnSpc="1">
            <a:noAutofit/>
          </a:bodyPr>
          <a:lstStyle/>
          <a:p>
            <a:pPr marL="0" marR="0" lvl="0" indent="0" algn="l" hangingPunct="1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msmincho" pitchFamily="2"/>
              <a:cs typeface="msmincho" pitchFamily="2"/>
            </a:endParaRPr>
          </a:p>
        </p:txBody>
      </p:sp>
      <p:sp>
        <p:nvSpPr>
          <p:cNvPr id="85" name="Forma libre 84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wrap="none" lIns="90000" tIns="46800" rIns="90000" bIns="46800" anchor="ctr" anchorCtr="0" compatLnSpc="1">
            <a:noAutofit/>
          </a:bodyPr>
          <a:lstStyle/>
          <a:p>
            <a:pPr marL="0" marR="0" lvl="0" indent="0" algn="l" hangingPunct="1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msmincho" pitchFamily="2"/>
              <a:cs typeface="msmincho" pitchFamily="2"/>
            </a:endParaRPr>
          </a:p>
        </p:txBody>
      </p:sp>
      <p:sp>
        <p:nvSpPr>
          <p:cNvPr id="86" name="Forma libre 85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wrap="none" lIns="90000" tIns="46800" rIns="90000" bIns="46800" anchor="ctr" anchorCtr="0" compatLnSpc="1">
            <a:noAutofit/>
          </a:bodyPr>
          <a:lstStyle/>
          <a:p>
            <a:pPr marL="0" marR="0" lvl="0" indent="0" algn="l" hangingPunct="1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msmincho" pitchFamily="2"/>
              <a:cs typeface="msmincho" pitchFamily="2"/>
            </a:endParaRPr>
          </a:p>
        </p:txBody>
      </p:sp>
      <p:sp>
        <p:nvSpPr>
          <p:cNvPr id="87" name="Forma libre 86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wrap="none" lIns="90000" tIns="46800" rIns="90000" bIns="46800" anchor="ctr" anchorCtr="0" compatLnSpc="1">
            <a:noAutofit/>
          </a:bodyPr>
          <a:lstStyle/>
          <a:p>
            <a:pPr marL="0" marR="0" lvl="0" indent="0" algn="l" hangingPunct="1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msmincho" pitchFamily="2"/>
              <a:cs typeface="msmincho" pitchFamily="2"/>
            </a:endParaRPr>
          </a:p>
        </p:txBody>
      </p:sp>
      <p:sp>
        <p:nvSpPr>
          <p:cNvPr id="88" name="Forma libre 87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wrap="none" lIns="90000" tIns="46800" rIns="90000" bIns="46800" anchor="ctr" anchorCtr="0" compatLnSpc="1">
            <a:noAutofit/>
          </a:bodyPr>
          <a:lstStyle/>
          <a:p>
            <a:pPr marL="0" marR="0" lvl="0" indent="0" algn="l" hangingPunct="1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msmincho" pitchFamily="2"/>
              <a:cs typeface="msmincho" pitchFamily="2"/>
            </a:endParaRPr>
          </a:p>
        </p:txBody>
      </p:sp>
      <p:sp>
        <p:nvSpPr>
          <p:cNvPr id="89" name="Forma libre 88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wrap="none" lIns="90000" tIns="46800" rIns="90000" bIns="46800" anchor="ctr" anchorCtr="0" compatLnSpc="1">
            <a:noAutofit/>
          </a:bodyPr>
          <a:lstStyle/>
          <a:p>
            <a:pPr marL="0" marR="0" lvl="0" indent="0" algn="l" hangingPunct="1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msmincho" pitchFamily="2"/>
              <a:cs typeface="msmincho" pitchFamily="2"/>
            </a:endParaRPr>
          </a:p>
        </p:txBody>
      </p:sp>
      <p:sp>
        <p:nvSpPr>
          <p:cNvPr id="90" name="Forma libre 89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wrap="none" lIns="90000" tIns="46800" rIns="90000" bIns="46800" anchor="ctr" anchorCtr="0" compatLnSpc="1">
            <a:noAutofit/>
          </a:bodyPr>
          <a:lstStyle/>
          <a:p>
            <a:pPr marL="0" marR="0" lvl="0" indent="0" algn="l" hangingPunct="1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msmincho" pitchFamily="2"/>
              <a:cs typeface="msmincho" pitchFamily="2"/>
            </a:endParaRPr>
          </a:p>
        </p:txBody>
      </p:sp>
      <p:sp>
        <p:nvSpPr>
          <p:cNvPr id="91" name="Forma libre 90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wrap="none" lIns="90000" tIns="46800" rIns="90000" bIns="46800" anchor="ctr" anchorCtr="0" compatLnSpc="1">
            <a:noAutofit/>
          </a:bodyPr>
          <a:lstStyle/>
          <a:p>
            <a:pPr marL="0" marR="0" lvl="0" indent="0" algn="l" hangingPunct="1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msmincho" pitchFamily="2"/>
              <a:cs typeface="msmincho" pitchFamily="2"/>
            </a:endParaRPr>
          </a:p>
        </p:txBody>
      </p:sp>
      <p:sp>
        <p:nvSpPr>
          <p:cNvPr id="92" name="Forma libre 91"/>
          <p:cNvSpPr/>
          <p:nvPr/>
        </p:nvSpPr>
        <p:spPr>
          <a:xfrm>
            <a:off x="0" y="0"/>
            <a:ext cx="7099200" cy="10234440"/>
          </a:xfrm>
          <a:custGeom>
            <a:avLst>
              <a:gd name="f0" fmla="val 4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</p:spPr>
        <p:txBody>
          <a:bodyPr wrap="none" lIns="90000" tIns="46800" rIns="90000" bIns="46800" anchor="ctr" anchorCtr="0" compatLnSpc="1">
            <a:noAutofit/>
          </a:bodyPr>
          <a:lstStyle/>
          <a:p>
            <a:pPr marL="0" marR="0" lvl="0" indent="0" algn="l" hangingPunct="1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msmincho" pitchFamily="2"/>
              <a:cs typeface="msmincho" pitchFamily="2"/>
            </a:endParaRPr>
          </a:p>
        </p:txBody>
      </p:sp>
      <p:sp>
        <p:nvSpPr>
          <p:cNvPr id="93" name="Marcador de encabezado 92"/>
          <p:cNvSpPr txBox="1">
            <a:spLocks noGrp="1"/>
          </p:cNvSpPr>
          <p:nvPr>
            <p:ph type="hdr" sz="quarter"/>
          </p:nvPr>
        </p:nvSpPr>
        <p:spPr>
          <a:xfrm>
            <a:off x="-360" y="-360"/>
            <a:ext cx="2973240" cy="408240"/>
          </a:xfrm>
          <a:prstGeom prst="rect">
            <a:avLst/>
          </a:prstGeom>
          <a:noFill/>
          <a:ln>
            <a:noFill/>
          </a:ln>
        </p:spPr>
        <p:txBody>
          <a:bodyPr vert="horz" wrap="square" lIns="95040" tIns="47520" rIns="95040" bIns="47520" anchor="t" anchorCtr="0" compatLnSpc="1">
            <a:noAutofit/>
          </a:bodyPr>
          <a:lstStyle>
            <a:lvl1pPr marL="0" marR="0" lvl="0" indent="0" algn="l" rtl="0" hangingPunct="1">
              <a:lnSpc>
                <a:spcPct val="104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lang="es-ES" sz="1200" b="0" i="0" u="none" strike="noStrike" baseline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DejaVuSans" pitchFamily="2"/>
                <a:cs typeface="DejaVuSans" pitchFamily="2"/>
              </a:defRPr>
            </a:lvl1pPr>
          </a:lstStyle>
          <a:p>
            <a:pPr lvl="0"/>
            <a:endParaRPr lang="es-ES"/>
          </a:p>
        </p:txBody>
      </p:sp>
      <p:sp>
        <p:nvSpPr>
          <p:cNvPr id="94" name="Marcador de fecha 93"/>
          <p:cNvSpPr txBox="1">
            <a:spLocks noGrp="1"/>
          </p:cNvSpPr>
          <p:nvPr>
            <p:ph type="dt" idx="1"/>
          </p:nvPr>
        </p:nvSpPr>
        <p:spPr>
          <a:xfrm>
            <a:off x="3995640" y="-360"/>
            <a:ext cx="2973600" cy="408240"/>
          </a:xfrm>
          <a:prstGeom prst="rect">
            <a:avLst/>
          </a:prstGeom>
          <a:noFill/>
          <a:ln>
            <a:noFill/>
          </a:ln>
        </p:spPr>
        <p:txBody>
          <a:bodyPr vert="horz" wrap="square" lIns="95040" tIns="47520" rIns="95040" bIns="47520" anchor="t" anchorCtr="0" compatLnSpc="1">
            <a:noAutofit/>
          </a:bodyPr>
          <a:lstStyle>
            <a:lvl1pPr marL="0" marR="0" lvl="0" indent="0" algn="r" rtl="0" hangingPunct="1">
              <a:lnSpc>
                <a:spcPct val="104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lang="es-ES" sz="1200" b="0" i="0" u="none" strike="noStrike" baseline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DejaVuSans" pitchFamily="2"/>
                <a:cs typeface="DejaVuSans" pitchFamily="2"/>
              </a:defRPr>
            </a:lvl1pPr>
          </a:lstStyle>
          <a:p>
            <a:pPr lvl="0"/>
            <a:endParaRPr lang="es-ES"/>
          </a:p>
        </p:txBody>
      </p:sp>
      <p:sp>
        <p:nvSpPr>
          <p:cNvPr id="95" name="Marcador de imagen de diapositiva 94"/>
          <p:cNvSpPr>
            <a:spLocks noGrp="1" noRot="1" noChangeAspect="1"/>
          </p:cNvSpPr>
          <p:nvPr>
            <p:ph type="sldImg" idx="2"/>
          </p:nvPr>
        </p:nvSpPr>
        <p:spPr>
          <a:xfrm>
            <a:off x="983880" y="786960"/>
            <a:ext cx="5000760" cy="3715200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96" name="Marcador de notas 95"/>
          <p:cNvSpPr txBox="1">
            <a:spLocks noGrp="1"/>
          </p:cNvSpPr>
          <p:nvPr>
            <p:ph type="body" sz="quarter" idx="3"/>
          </p:nvPr>
        </p:nvSpPr>
        <p:spPr>
          <a:xfrm>
            <a:off x="958680" y="4881240"/>
            <a:ext cx="5051520" cy="44229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compatLnSpc="1"/>
          <a:lstStyle/>
          <a:p>
            <a:endParaRPr lang="en-US"/>
          </a:p>
        </p:txBody>
      </p:sp>
      <p:sp>
        <p:nvSpPr>
          <p:cNvPr id="97" name="Marcador de pie de página 96"/>
          <p:cNvSpPr txBox="1">
            <a:spLocks noGrp="1"/>
          </p:cNvSpPr>
          <p:nvPr>
            <p:ph type="ftr" sz="quarter" idx="4"/>
          </p:nvPr>
        </p:nvSpPr>
        <p:spPr>
          <a:xfrm>
            <a:off x="-360" y="9681480"/>
            <a:ext cx="2973240" cy="408240"/>
          </a:xfrm>
          <a:prstGeom prst="rect">
            <a:avLst/>
          </a:prstGeom>
          <a:noFill/>
          <a:ln>
            <a:noFill/>
          </a:ln>
        </p:spPr>
        <p:txBody>
          <a:bodyPr vert="horz" wrap="square" lIns="95040" tIns="47520" rIns="95040" bIns="47520" anchor="b" anchorCtr="0" compatLnSpc="1">
            <a:noAutofit/>
          </a:bodyPr>
          <a:lstStyle>
            <a:lvl1pPr marL="0" marR="0" lvl="0" indent="0" algn="l" rtl="0" hangingPunct="1">
              <a:lnSpc>
                <a:spcPct val="104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lang="es-ES" sz="1200" b="0" i="0" u="none" strike="noStrike" baseline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DejaVuSans" pitchFamily="2"/>
                <a:cs typeface="DejaVuSans" pitchFamily="2"/>
              </a:defRPr>
            </a:lvl1pPr>
          </a:lstStyle>
          <a:p>
            <a:pPr lvl="0"/>
            <a:endParaRPr lang="es-ES"/>
          </a:p>
        </p:txBody>
      </p:sp>
      <p:sp>
        <p:nvSpPr>
          <p:cNvPr id="98" name="Marcador de número de diapositiva 97"/>
          <p:cNvSpPr txBox="1">
            <a:spLocks noGrp="1"/>
          </p:cNvSpPr>
          <p:nvPr>
            <p:ph type="sldNum" sz="quarter" idx="5"/>
          </p:nvPr>
        </p:nvSpPr>
        <p:spPr>
          <a:xfrm>
            <a:off x="3995640" y="9681480"/>
            <a:ext cx="2973600" cy="408240"/>
          </a:xfrm>
          <a:prstGeom prst="rect">
            <a:avLst/>
          </a:prstGeom>
          <a:noFill/>
          <a:ln>
            <a:noFill/>
          </a:ln>
        </p:spPr>
        <p:txBody>
          <a:bodyPr vert="horz" wrap="square" lIns="95040" tIns="47520" rIns="95040" bIns="47520" anchor="b" anchorCtr="0" compatLnSpc="1">
            <a:noAutofit/>
          </a:bodyPr>
          <a:lstStyle>
            <a:lvl1pPr marL="0" marR="0" lvl="0" indent="0" algn="r" rtl="0" hangingPunct="1">
              <a:lnSpc>
                <a:spcPct val="104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lang="es-ES" sz="1200" b="0" i="0" u="none" strike="noStrike" baseline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DejaVuSans" pitchFamily="2"/>
                <a:cs typeface="DejaVuSans" pitchFamily="2"/>
              </a:defRPr>
            </a:lvl1pPr>
          </a:lstStyle>
          <a:p>
            <a:pPr lvl="0"/>
            <a:fld id="{9F9D5E92-1D4D-4300-93CF-9F2E19064F7C}" type="slidenum"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285932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marR="0" indent="0" algn="l" hangingPunct="0">
      <a:lnSpc>
        <a:spcPct val="100000"/>
      </a:lnSpc>
      <a:spcBef>
        <a:spcPts val="448"/>
      </a:spcBef>
      <a:spcAft>
        <a:spcPts val="0"/>
      </a:spcAft>
      <a:tabLst>
        <a:tab pos="0" algn="l"/>
        <a:tab pos="457200" algn="l"/>
        <a:tab pos="914400" algn="l"/>
        <a:tab pos="1371599" algn="l"/>
        <a:tab pos="1828800" algn="l"/>
        <a:tab pos="2286000" algn="l"/>
        <a:tab pos="2743199" algn="l"/>
        <a:tab pos="3200400" algn="l"/>
        <a:tab pos="3657600" algn="l"/>
        <a:tab pos="4114800" algn="l"/>
        <a:tab pos="4572000" algn="l"/>
        <a:tab pos="5029200" algn="l"/>
        <a:tab pos="5486399" algn="l"/>
        <a:tab pos="5943600" algn="l"/>
        <a:tab pos="6400799" algn="l"/>
        <a:tab pos="6858000" algn="l"/>
        <a:tab pos="7315200" algn="l"/>
        <a:tab pos="7772400" algn="l"/>
        <a:tab pos="8229600" algn="l"/>
        <a:tab pos="8686800" algn="l"/>
        <a:tab pos="9144000" algn="l"/>
      </a:tabLst>
      <a:defRPr lang="en-US" sz="1200" b="0" i="0" u="none" strike="noStrike" baseline="0">
        <a:ln>
          <a:noFill/>
        </a:ln>
        <a:solidFill>
          <a:srgbClr val="000000"/>
        </a:solidFill>
        <a:latin typeface="Times New Roman" pitchFamily="18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número de diapositiva 97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wrap="square" lIns="95040" tIns="47520" rIns="95040" bIns="47520" anchor="b" anchorCtr="0" compatLnSpc="1">
            <a:noAutofit/>
          </a:bodyPr>
          <a:lstStyle/>
          <a:p>
            <a:pPr lvl="0"/>
            <a:fld id="{DDD0F34B-02C8-496E-99BB-6FF6F894311A}" type="slidenum">
              <a:t>1</a:t>
            </a:fld>
            <a:endParaRPr lang="es-ES"/>
          </a:p>
        </p:txBody>
      </p:sp>
      <p:sp>
        <p:nvSpPr>
          <p:cNvPr id="2" name="Forma libre 1"/>
          <p:cNvSpPr/>
          <p:nvPr/>
        </p:nvSpPr>
        <p:spPr>
          <a:xfrm>
            <a:off x="984240" y="787320"/>
            <a:ext cx="5143679" cy="3857759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wrap="none" lIns="90000" tIns="46800" rIns="90000" bIns="46800" anchor="ctr" anchorCtr="0" compatLnSpc="1">
            <a:noAutofit/>
          </a:bodyPr>
          <a:lstStyle/>
          <a:p>
            <a:pPr marL="0" marR="0" lvl="0" indent="0" algn="l" hangingPunct="1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msmincho" pitchFamily="2"/>
              <a:cs typeface="msmincho" pitchFamily="2"/>
            </a:endParaRPr>
          </a:p>
        </p:txBody>
      </p:sp>
      <p:sp>
        <p:nvSpPr>
          <p:cNvPr id="3" name="Marcador de notas 2"/>
          <p:cNvSpPr txBox="1">
            <a:spLocks noGrp="1"/>
          </p:cNvSpPr>
          <p:nvPr>
            <p:ph type="body" sz="quarter" idx="1"/>
          </p:nvPr>
        </p:nvSpPr>
        <p:spPr>
          <a:xfrm>
            <a:off x="958320" y="4881600"/>
            <a:ext cx="5092919" cy="4464720"/>
          </a:xfrm>
        </p:spPr>
        <p:txBody>
          <a:bodyPr vert="horz"/>
          <a:lstStyle/>
          <a:p>
            <a:pPr rtl="0"/>
            <a:endParaRPr lang="en-US" kern="120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número de diapositiva 97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wrap="square" lIns="95040" tIns="47520" rIns="95040" bIns="47520" anchor="b" anchorCtr="0" compatLnSpc="1">
            <a:noAutofit/>
          </a:bodyPr>
          <a:lstStyle/>
          <a:p>
            <a:pPr lvl="0"/>
            <a:fld id="{419440DA-823E-4986-90D4-9AA6855FB9E7}" type="slidenum">
              <a:t>10</a:t>
            </a:fld>
            <a:endParaRPr lang="es-ES"/>
          </a:p>
        </p:txBody>
      </p:sp>
      <p:sp>
        <p:nvSpPr>
          <p:cNvPr id="2" name="Forma libre 1"/>
          <p:cNvSpPr/>
          <p:nvPr/>
        </p:nvSpPr>
        <p:spPr>
          <a:xfrm>
            <a:off x="984240" y="787320"/>
            <a:ext cx="5143679" cy="3857759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wrap="none" lIns="90000" tIns="46800" rIns="90000" bIns="46800" anchor="ctr" anchorCtr="0" compatLnSpc="1">
            <a:noAutofit/>
          </a:bodyPr>
          <a:lstStyle/>
          <a:p>
            <a:pPr marL="0" marR="0" lvl="0" indent="0" algn="l" hangingPunct="1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msmincho" pitchFamily="2"/>
              <a:cs typeface="msmincho" pitchFamily="2"/>
            </a:endParaRPr>
          </a:p>
        </p:txBody>
      </p:sp>
      <p:sp>
        <p:nvSpPr>
          <p:cNvPr id="3" name="Marcador de notas 2"/>
          <p:cNvSpPr txBox="1">
            <a:spLocks noGrp="1"/>
          </p:cNvSpPr>
          <p:nvPr>
            <p:ph type="body" sz="quarter" idx="1"/>
          </p:nvPr>
        </p:nvSpPr>
        <p:spPr>
          <a:xfrm>
            <a:off x="958320" y="4881600"/>
            <a:ext cx="5092919" cy="4464720"/>
          </a:xfrm>
        </p:spPr>
        <p:txBody>
          <a:bodyPr vert="horz"/>
          <a:lstStyle/>
          <a:p>
            <a:pPr rt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336350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número de diapositiva 97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wrap="square" lIns="95040" tIns="47520" rIns="95040" bIns="47520" anchor="b" anchorCtr="0" compatLnSpc="1">
            <a:noAutofit/>
          </a:bodyPr>
          <a:lstStyle/>
          <a:p>
            <a:pPr lvl="0"/>
            <a:fld id="{419440DA-823E-4986-90D4-9AA6855FB9E7}" type="slidenum">
              <a:t>11</a:t>
            </a:fld>
            <a:endParaRPr lang="es-ES"/>
          </a:p>
        </p:txBody>
      </p:sp>
      <p:sp>
        <p:nvSpPr>
          <p:cNvPr id="2" name="Forma libre 1"/>
          <p:cNvSpPr/>
          <p:nvPr/>
        </p:nvSpPr>
        <p:spPr>
          <a:xfrm>
            <a:off x="984240" y="787320"/>
            <a:ext cx="5143679" cy="3857759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wrap="none" lIns="90000" tIns="46800" rIns="90000" bIns="46800" anchor="ctr" anchorCtr="0" compatLnSpc="1">
            <a:noAutofit/>
          </a:bodyPr>
          <a:lstStyle/>
          <a:p>
            <a:pPr marL="0" marR="0" lvl="0" indent="0" algn="l" hangingPunct="1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msmincho" pitchFamily="2"/>
              <a:cs typeface="msmincho" pitchFamily="2"/>
            </a:endParaRPr>
          </a:p>
        </p:txBody>
      </p:sp>
      <p:sp>
        <p:nvSpPr>
          <p:cNvPr id="3" name="Marcador de notas 2"/>
          <p:cNvSpPr txBox="1">
            <a:spLocks noGrp="1"/>
          </p:cNvSpPr>
          <p:nvPr>
            <p:ph type="body" sz="quarter" idx="1"/>
          </p:nvPr>
        </p:nvSpPr>
        <p:spPr>
          <a:xfrm>
            <a:off x="958320" y="4881600"/>
            <a:ext cx="5092919" cy="4464720"/>
          </a:xfrm>
        </p:spPr>
        <p:txBody>
          <a:bodyPr vert="horz"/>
          <a:lstStyle/>
          <a:p>
            <a:pPr rtl="0"/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número de diapositiva 97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wrap="square" lIns="95040" tIns="47520" rIns="95040" bIns="47520" anchor="b" anchorCtr="0" compatLnSpc="1">
            <a:noAutofit/>
          </a:bodyPr>
          <a:lstStyle/>
          <a:p>
            <a:pPr lvl="0"/>
            <a:fld id="{973CE971-4584-49E8-B9AC-3A457078EAC9}" type="slidenum">
              <a:t>12</a:t>
            </a:fld>
            <a:endParaRPr lang="es-ES"/>
          </a:p>
        </p:txBody>
      </p:sp>
      <p:sp>
        <p:nvSpPr>
          <p:cNvPr id="2" name="Forma libre 1"/>
          <p:cNvSpPr/>
          <p:nvPr/>
        </p:nvSpPr>
        <p:spPr>
          <a:xfrm>
            <a:off x="984240" y="787320"/>
            <a:ext cx="5143679" cy="3857759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wrap="none" lIns="90000" tIns="46800" rIns="90000" bIns="46800" anchor="ctr" anchorCtr="0" compatLnSpc="1">
            <a:noAutofit/>
          </a:bodyPr>
          <a:lstStyle/>
          <a:p>
            <a:pPr marL="0" marR="0" lvl="0" indent="0" algn="l" hangingPunct="1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msmincho" pitchFamily="2"/>
              <a:cs typeface="msmincho" pitchFamily="2"/>
            </a:endParaRPr>
          </a:p>
        </p:txBody>
      </p:sp>
      <p:sp>
        <p:nvSpPr>
          <p:cNvPr id="3" name="Marcador de notas 2"/>
          <p:cNvSpPr txBox="1">
            <a:spLocks noGrp="1"/>
          </p:cNvSpPr>
          <p:nvPr>
            <p:ph type="body" sz="quarter" idx="1"/>
          </p:nvPr>
        </p:nvSpPr>
        <p:spPr>
          <a:xfrm>
            <a:off x="958320" y="4881600"/>
            <a:ext cx="5092919" cy="4464720"/>
          </a:xfrm>
        </p:spPr>
        <p:txBody>
          <a:bodyPr vert="horz"/>
          <a:lstStyle/>
          <a:p>
            <a:pPr rtl="0"/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número de diapositiva 97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wrap="square" lIns="95040" tIns="47520" rIns="95040" bIns="47520" anchor="b" anchorCtr="0" compatLnSpc="1">
            <a:noAutofit/>
          </a:bodyPr>
          <a:lstStyle/>
          <a:p>
            <a:pPr lvl="0"/>
            <a:fld id="{6D14224F-6CCF-4C6B-8727-6D9399AAC69B}" type="slidenum">
              <a:t>13</a:t>
            </a:fld>
            <a:endParaRPr lang="es-ES"/>
          </a:p>
        </p:txBody>
      </p:sp>
      <p:sp>
        <p:nvSpPr>
          <p:cNvPr id="2" name="Forma libre 1"/>
          <p:cNvSpPr/>
          <p:nvPr/>
        </p:nvSpPr>
        <p:spPr>
          <a:xfrm>
            <a:off x="984240" y="787320"/>
            <a:ext cx="5143679" cy="3857759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wrap="none" lIns="90000" tIns="46800" rIns="90000" bIns="46800" anchor="ctr" anchorCtr="0" compatLnSpc="1">
            <a:noAutofit/>
          </a:bodyPr>
          <a:lstStyle/>
          <a:p>
            <a:pPr marL="0" marR="0" lvl="0" indent="0" algn="l" hangingPunct="1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msmincho" pitchFamily="2"/>
              <a:cs typeface="msmincho" pitchFamily="2"/>
            </a:endParaRPr>
          </a:p>
        </p:txBody>
      </p:sp>
      <p:sp>
        <p:nvSpPr>
          <p:cNvPr id="3" name="Marcador de notas 2"/>
          <p:cNvSpPr txBox="1">
            <a:spLocks noGrp="1"/>
          </p:cNvSpPr>
          <p:nvPr>
            <p:ph type="body" sz="quarter" idx="1"/>
          </p:nvPr>
        </p:nvSpPr>
        <p:spPr>
          <a:xfrm>
            <a:off x="958320" y="4881600"/>
            <a:ext cx="5092919" cy="4464720"/>
          </a:xfrm>
        </p:spPr>
        <p:txBody>
          <a:bodyPr vert="horz"/>
          <a:lstStyle/>
          <a:p>
            <a:pPr rtl="0"/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número de diapositiva 97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wrap="square" lIns="95040" tIns="47520" rIns="95040" bIns="47520" anchor="b" anchorCtr="0" compatLnSpc="1">
            <a:noAutofit/>
          </a:bodyPr>
          <a:lstStyle/>
          <a:p>
            <a:pPr lvl="0"/>
            <a:fld id="{2FFF831D-286C-4A5D-A643-64136FDA1511}" type="slidenum">
              <a:t>14</a:t>
            </a:fld>
            <a:endParaRPr lang="es-ES"/>
          </a:p>
        </p:txBody>
      </p:sp>
      <p:sp>
        <p:nvSpPr>
          <p:cNvPr id="2" name="Forma libre 1"/>
          <p:cNvSpPr/>
          <p:nvPr/>
        </p:nvSpPr>
        <p:spPr>
          <a:xfrm>
            <a:off x="984240" y="787320"/>
            <a:ext cx="5143679" cy="3857759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wrap="none" lIns="90000" tIns="46800" rIns="90000" bIns="46800" anchor="ctr" anchorCtr="0" compatLnSpc="1">
            <a:noAutofit/>
          </a:bodyPr>
          <a:lstStyle/>
          <a:p>
            <a:pPr marL="0" marR="0" lvl="0" indent="0" algn="l" hangingPunct="1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msmincho" pitchFamily="2"/>
              <a:cs typeface="msmincho" pitchFamily="2"/>
            </a:endParaRPr>
          </a:p>
        </p:txBody>
      </p:sp>
      <p:sp>
        <p:nvSpPr>
          <p:cNvPr id="3" name="Marcador de notas 2"/>
          <p:cNvSpPr txBox="1">
            <a:spLocks noGrp="1"/>
          </p:cNvSpPr>
          <p:nvPr>
            <p:ph type="body" sz="quarter" idx="1"/>
          </p:nvPr>
        </p:nvSpPr>
        <p:spPr>
          <a:xfrm>
            <a:off x="958320" y="4881600"/>
            <a:ext cx="5092919" cy="4464720"/>
          </a:xfrm>
        </p:spPr>
        <p:txBody>
          <a:bodyPr vert="horz"/>
          <a:lstStyle/>
          <a:p>
            <a:pPr rtl="0"/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número de diapositiva 97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wrap="square" lIns="95040" tIns="47520" rIns="95040" bIns="47520" anchor="b" anchorCtr="0" compatLnSpc="1">
            <a:noAutofit/>
          </a:bodyPr>
          <a:lstStyle/>
          <a:p>
            <a:pPr lvl="0"/>
            <a:fld id="{FB6F98E2-DCEA-459A-8B5F-19AAB8426B55}" type="slidenum">
              <a:t>15</a:t>
            </a:fld>
            <a:endParaRPr lang="es-ES"/>
          </a:p>
        </p:txBody>
      </p:sp>
      <p:sp>
        <p:nvSpPr>
          <p:cNvPr id="2" name="Forma libre 1"/>
          <p:cNvSpPr/>
          <p:nvPr/>
        </p:nvSpPr>
        <p:spPr>
          <a:xfrm>
            <a:off x="984240" y="787320"/>
            <a:ext cx="5143679" cy="3857759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wrap="none" lIns="90000" tIns="46800" rIns="90000" bIns="46800" anchor="ctr" anchorCtr="0" compatLnSpc="1">
            <a:noAutofit/>
          </a:bodyPr>
          <a:lstStyle/>
          <a:p>
            <a:pPr marL="0" marR="0" lvl="0" indent="0" algn="l" hangingPunct="1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msmincho" pitchFamily="2"/>
              <a:cs typeface="msmincho" pitchFamily="2"/>
            </a:endParaRPr>
          </a:p>
        </p:txBody>
      </p:sp>
      <p:sp>
        <p:nvSpPr>
          <p:cNvPr id="3" name="Marcador de notas 2"/>
          <p:cNvSpPr txBox="1">
            <a:spLocks noGrp="1"/>
          </p:cNvSpPr>
          <p:nvPr>
            <p:ph type="body" sz="quarter" idx="1"/>
          </p:nvPr>
        </p:nvSpPr>
        <p:spPr>
          <a:xfrm>
            <a:off x="958320" y="4881600"/>
            <a:ext cx="5092919" cy="4464720"/>
          </a:xfrm>
        </p:spPr>
        <p:txBody>
          <a:bodyPr vert="horz"/>
          <a:lstStyle/>
          <a:p>
            <a:pPr rtl="0"/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número de diapositiva 97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wrap="square" lIns="95040" tIns="47520" rIns="95040" bIns="47520" anchor="b" anchorCtr="0" compatLnSpc="1">
            <a:noAutofit/>
          </a:bodyPr>
          <a:lstStyle/>
          <a:p>
            <a:pPr lvl="0"/>
            <a:fld id="{0F47DC72-3CB7-41C6-B1A4-197DAEC9DEB5}" type="slidenum">
              <a:t>16</a:t>
            </a:fld>
            <a:endParaRPr lang="es-ES"/>
          </a:p>
        </p:txBody>
      </p:sp>
      <p:sp>
        <p:nvSpPr>
          <p:cNvPr id="2" name="Forma libre 1"/>
          <p:cNvSpPr/>
          <p:nvPr/>
        </p:nvSpPr>
        <p:spPr>
          <a:xfrm>
            <a:off x="984240" y="787320"/>
            <a:ext cx="5143679" cy="3857759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wrap="none" lIns="90000" tIns="46800" rIns="90000" bIns="46800" anchor="ctr" anchorCtr="0" compatLnSpc="1">
            <a:noAutofit/>
          </a:bodyPr>
          <a:lstStyle/>
          <a:p>
            <a:pPr marL="0" marR="0" lvl="0" indent="0" algn="l" hangingPunct="1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msmincho" pitchFamily="2"/>
              <a:cs typeface="msmincho" pitchFamily="2"/>
            </a:endParaRPr>
          </a:p>
        </p:txBody>
      </p:sp>
      <p:sp>
        <p:nvSpPr>
          <p:cNvPr id="3" name="Marcador de notas 2"/>
          <p:cNvSpPr txBox="1">
            <a:spLocks noGrp="1"/>
          </p:cNvSpPr>
          <p:nvPr>
            <p:ph type="body" sz="quarter" idx="1"/>
          </p:nvPr>
        </p:nvSpPr>
        <p:spPr>
          <a:xfrm>
            <a:off x="958320" y="4881600"/>
            <a:ext cx="5092919" cy="4464720"/>
          </a:xfrm>
        </p:spPr>
        <p:txBody>
          <a:bodyPr vert="horz"/>
          <a:lstStyle/>
          <a:p>
            <a:pPr rtl="0"/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número de diapositiva 97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wrap="square" lIns="95040" tIns="47520" rIns="95040" bIns="47520" anchor="b" anchorCtr="0" compatLnSpc="1">
            <a:noAutofit/>
          </a:bodyPr>
          <a:lstStyle/>
          <a:p>
            <a:pPr lvl="0"/>
            <a:fld id="{96338BDC-CD36-47E6-939B-5895B869B80B}" type="slidenum">
              <a:t>17</a:t>
            </a:fld>
            <a:endParaRPr lang="es-ES"/>
          </a:p>
        </p:txBody>
      </p:sp>
      <p:sp>
        <p:nvSpPr>
          <p:cNvPr id="2" name="Forma libre 1"/>
          <p:cNvSpPr/>
          <p:nvPr/>
        </p:nvSpPr>
        <p:spPr>
          <a:xfrm>
            <a:off x="984240" y="787320"/>
            <a:ext cx="5143679" cy="3857759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wrap="none" lIns="90000" tIns="46800" rIns="90000" bIns="46800" anchor="ctr" anchorCtr="0" compatLnSpc="1">
            <a:noAutofit/>
          </a:bodyPr>
          <a:lstStyle/>
          <a:p>
            <a:pPr marL="0" marR="0" lvl="0" indent="0" algn="l" hangingPunct="1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msmincho" pitchFamily="2"/>
              <a:cs typeface="msmincho" pitchFamily="2"/>
            </a:endParaRPr>
          </a:p>
        </p:txBody>
      </p:sp>
      <p:sp>
        <p:nvSpPr>
          <p:cNvPr id="3" name="Marcador de notas 2"/>
          <p:cNvSpPr txBox="1">
            <a:spLocks noGrp="1"/>
          </p:cNvSpPr>
          <p:nvPr>
            <p:ph type="body" sz="quarter" idx="1"/>
          </p:nvPr>
        </p:nvSpPr>
        <p:spPr>
          <a:xfrm>
            <a:off x="958320" y="4881600"/>
            <a:ext cx="5092919" cy="4464720"/>
          </a:xfrm>
        </p:spPr>
        <p:txBody>
          <a:bodyPr vert="horz"/>
          <a:lstStyle/>
          <a:p>
            <a:pPr rtl="0"/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número de diapositiva 97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wrap="square" lIns="95040" tIns="47520" rIns="95040" bIns="47520" anchor="b" anchorCtr="0" compatLnSpc="1">
            <a:noAutofit/>
          </a:bodyPr>
          <a:lstStyle/>
          <a:p>
            <a:pPr lvl="0"/>
            <a:fld id="{D31DFE31-0C02-4D72-89F8-E4DE6082956F}" type="slidenum">
              <a:t>18</a:t>
            </a:fld>
            <a:endParaRPr lang="es-ES"/>
          </a:p>
        </p:txBody>
      </p:sp>
      <p:sp>
        <p:nvSpPr>
          <p:cNvPr id="2" name="Forma libre 1"/>
          <p:cNvSpPr/>
          <p:nvPr/>
        </p:nvSpPr>
        <p:spPr>
          <a:xfrm>
            <a:off x="984240" y="787320"/>
            <a:ext cx="5143679" cy="3857759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wrap="none" lIns="90000" tIns="46800" rIns="90000" bIns="46800" anchor="ctr" anchorCtr="0" compatLnSpc="1">
            <a:noAutofit/>
          </a:bodyPr>
          <a:lstStyle/>
          <a:p>
            <a:pPr marL="0" marR="0" lvl="0" indent="0" algn="l" hangingPunct="1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msmincho" pitchFamily="2"/>
              <a:cs typeface="msmincho" pitchFamily="2"/>
            </a:endParaRPr>
          </a:p>
        </p:txBody>
      </p:sp>
      <p:sp>
        <p:nvSpPr>
          <p:cNvPr id="3" name="Marcador de notas 2"/>
          <p:cNvSpPr txBox="1">
            <a:spLocks noGrp="1"/>
          </p:cNvSpPr>
          <p:nvPr>
            <p:ph type="body" sz="quarter" idx="1"/>
          </p:nvPr>
        </p:nvSpPr>
        <p:spPr>
          <a:xfrm>
            <a:off x="958320" y="4881600"/>
            <a:ext cx="5092919" cy="4464720"/>
          </a:xfrm>
        </p:spPr>
        <p:txBody>
          <a:bodyPr vert="horz"/>
          <a:lstStyle/>
          <a:p>
            <a:pPr rtl="0"/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número de diapositiva 97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wrap="square" lIns="95040" tIns="47520" rIns="95040" bIns="47520" anchor="b" anchorCtr="0" compatLnSpc="1">
            <a:noAutofit/>
          </a:bodyPr>
          <a:lstStyle/>
          <a:p>
            <a:pPr lvl="0"/>
            <a:fld id="{1D507250-A631-4B88-B749-FC0E6EDABB53}" type="slidenum">
              <a:t>2</a:t>
            </a:fld>
            <a:endParaRPr lang="es-ES"/>
          </a:p>
        </p:txBody>
      </p:sp>
      <p:sp>
        <p:nvSpPr>
          <p:cNvPr id="2" name="Forma libre 1"/>
          <p:cNvSpPr/>
          <p:nvPr/>
        </p:nvSpPr>
        <p:spPr>
          <a:xfrm>
            <a:off x="984240" y="787320"/>
            <a:ext cx="5143679" cy="3857759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wrap="none" lIns="90000" tIns="46800" rIns="90000" bIns="46800" anchor="ctr" anchorCtr="0" compatLnSpc="1">
            <a:noAutofit/>
          </a:bodyPr>
          <a:lstStyle/>
          <a:p>
            <a:pPr marL="0" marR="0" lvl="0" indent="0" algn="l" hangingPunct="1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msmincho" pitchFamily="2"/>
              <a:cs typeface="msmincho" pitchFamily="2"/>
            </a:endParaRPr>
          </a:p>
        </p:txBody>
      </p:sp>
      <p:sp>
        <p:nvSpPr>
          <p:cNvPr id="3" name="Marcador de notas 2"/>
          <p:cNvSpPr txBox="1">
            <a:spLocks noGrp="1"/>
          </p:cNvSpPr>
          <p:nvPr>
            <p:ph type="body" sz="quarter" idx="1"/>
          </p:nvPr>
        </p:nvSpPr>
        <p:spPr>
          <a:xfrm>
            <a:off x="958320" y="4881600"/>
            <a:ext cx="5092919" cy="4464720"/>
          </a:xfrm>
        </p:spPr>
        <p:txBody>
          <a:bodyPr vert="horz"/>
          <a:lstStyle/>
          <a:p>
            <a:pPr rtl="0"/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número de diapositiva 97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wrap="square" lIns="95040" tIns="47520" rIns="95040" bIns="47520" anchor="b" anchorCtr="0" compatLnSpc="1">
            <a:noAutofit/>
          </a:bodyPr>
          <a:lstStyle/>
          <a:p>
            <a:pPr lvl="0"/>
            <a:fld id="{1D507250-A631-4B88-B749-FC0E6EDABB53}" type="slidenum">
              <a:t>3</a:t>
            </a:fld>
            <a:endParaRPr lang="es-ES"/>
          </a:p>
        </p:txBody>
      </p:sp>
      <p:sp>
        <p:nvSpPr>
          <p:cNvPr id="2" name="Forma libre 1"/>
          <p:cNvSpPr/>
          <p:nvPr/>
        </p:nvSpPr>
        <p:spPr>
          <a:xfrm>
            <a:off x="984240" y="787320"/>
            <a:ext cx="5143679" cy="3857759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wrap="none" lIns="90000" tIns="46800" rIns="90000" bIns="46800" anchor="ctr" anchorCtr="0" compatLnSpc="1">
            <a:noAutofit/>
          </a:bodyPr>
          <a:lstStyle/>
          <a:p>
            <a:pPr marL="0" marR="0" lvl="0" indent="0" algn="l" hangingPunct="1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msmincho" pitchFamily="2"/>
              <a:cs typeface="msmincho" pitchFamily="2"/>
            </a:endParaRPr>
          </a:p>
        </p:txBody>
      </p:sp>
      <p:sp>
        <p:nvSpPr>
          <p:cNvPr id="3" name="Marcador de notas 2"/>
          <p:cNvSpPr txBox="1">
            <a:spLocks noGrp="1"/>
          </p:cNvSpPr>
          <p:nvPr>
            <p:ph type="body" sz="quarter" idx="1"/>
          </p:nvPr>
        </p:nvSpPr>
        <p:spPr>
          <a:xfrm>
            <a:off x="958320" y="4881600"/>
            <a:ext cx="5092919" cy="4464720"/>
          </a:xfrm>
        </p:spPr>
        <p:txBody>
          <a:bodyPr vert="horz"/>
          <a:lstStyle/>
          <a:p>
            <a:pPr rt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67995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número de diapositiva 97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wrap="square" lIns="95040" tIns="47520" rIns="95040" bIns="47520" anchor="b" anchorCtr="0" compatLnSpc="1">
            <a:noAutofit/>
          </a:bodyPr>
          <a:lstStyle/>
          <a:p>
            <a:pPr lvl="0"/>
            <a:fld id="{EF2C2154-D4A7-4A4E-82EC-15AD8B5D1575}" type="slidenum">
              <a:t>4</a:t>
            </a:fld>
            <a:endParaRPr lang="es-ES"/>
          </a:p>
        </p:txBody>
      </p:sp>
      <p:sp>
        <p:nvSpPr>
          <p:cNvPr id="2" name="Forma libre 1"/>
          <p:cNvSpPr/>
          <p:nvPr/>
        </p:nvSpPr>
        <p:spPr>
          <a:xfrm>
            <a:off x="984240" y="787320"/>
            <a:ext cx="5143679" cy="3857759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wrap="none" lIns="90000" tIns="46800" rIns="90000" bIns="46800" anchor="ctr" anchorCtr="0" compatLnSpc="1">
            <a:noAutofit/>
          </a:bodyPr>
          <a:lstStyle/>
          <a:p>
            <a:pPr marL="0" marR="0" lvl="0" indent="0" algn="l" hangingPunct="1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msmincho" pitchFamily="2"/>
              <a:cs typeface="msmincho" pitchFamily="2"/>
            </a:endParaRPr>
          </a:p>
        </p:txBody>
      </p:sp>
      <p:sp>
        <p:nvSpPr>
          <p:cNvPr id="3" name="Marcador de notas 2"/>
          <p:cNvSpPr txBox="1">
            <a:spLocks noGrp="1"/>
          </p:cNvSpPr>
          <p:nvPr>
            <p:ph type="body" sz="quarter" idx="1"/>
          </p:nvPr>
        </p:nvSpPr>
        <p:spPr>
          <a:xfrm>
            <a:off x="958320" y="4881600"/>
            <a:ext cx="5092919" cy="4464720"/>
          </a:xfrm>
        </p:spPr>
        <p:txBody>
          <a:bodyPr vert="horz"/>
          <a:lstStyle/>
          <a:p>
            <a:pPr rtl="0"/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número de diapositiva 97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wrap="square" lIns="95040" tIns="47520" rIns="95040" bIns="47520" anchor="b" anchorCtr="0" compatLnSpc="1">
            <a:noAutofit/>
          </a:bodyPr>
          <a:lstStyle/>
          <a:p>
            <a:pPr lvl="0"/>
            <a:fld id="{DE6FDA9A-D9EB-4DA9-B2AC-AD1524259875}" type="slidenum">
              <a:t>5</a:t>
            </a:fld>
            <a:endParaRPr lang="es-ES"/>
          </a:p>
        </p:txBody>
      </p:sp>
      <p:sp>
        <p:nvSpPr>
          <p:cNvPr id="2" name="Forma libre 1"/>
          <p:cNvSpPr/>
          <p:nvPr/>
        </p:nvSpPr>
        <p:spPr>
          <a:xfrm>
            <a:off x="984240" y="787320"/>
            <a:ext cx="5143679" cy="3857759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wrap="none" lIns="90000" tIns="46800" rIns="90000" bIns="46800" anchor="ctr" anchorCtr="0" compatLnSpc="1">
            <a:noAutofit/>
          </a:bodyPr>
          <a:lstStyle/>
          <a:p>
            <a:pPr marL="0" marR="0" lvl="0" indent="0" algn="l" hangingPunct="1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msmincho" pitchFamily="2"/>
              <a:cs typeface="msmincho" pitchFamily="2"/>
            </a:endParaRPr>
          </a:p>
        </p:txBody>
      </p:sp>
      <p:sp>
        <p:nvSpPr>
          <p:cNvPr id="3" name="Marcador de notas 2"/>
          <p:cNvSpPr txBox="1">
            <a:spLocks noGrp="1"/>
          </p:cNvSpPr>
          <p:nvPr>
            <p:ph type="body" sz="quarter" idx="1"/>
          </p:nvPr>
        </p:nvSpPr>
        <p:spPr>
          <a:xfrm>
            <a:off x="958320" y="4881600"/>
            <a:ext cx="5092919" cy="4464720"/>
          </a:xfrm>
        </p:spPr>
        <p:txBody>
          <a:bodyPr vert="horz"/>
          <a:lstStyle/>
          <a:p>
            <a:pPr rtl="0"/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número de diapositiva 97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wrap="square" lIns="95040" tIns="47520" rIns="95040" bIns="47520" anchor="b" anchorCtr="0" compatLnSpc="1">
            <a:noAutofit/>
          </a:bodyPr>
          <a:lstStyle/>
          <a:p>
            <a:pPr lvl="0"/>
            <a:fld id="{6E936644-B377-41F4-81EE-9A57AEA58C49}" type="slidenum">
              <a:t>6</a:t>
            </a:fld>
            <a:endParaRPr lang="es-ES"/>
          </a:p>
        </p:txBody>
      </p:sp>
      <p:sp>
        <p:nvSpPr>
          <p:cNvPr id="2" name="Forma libre 1"/>
          <p:cNvSpPr/>
          <p:nvPr/>
        </p:nvSpPr>
        <p:spPr>
          <a:xfrm>
            <a:off x="984240" y="787320"/>
            <a:ext cx="5143679" cy="3857759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wrap="none" lIns="90000" tIns="46800" rIns="90000" bIns="46800" anchor="ctr" anchorCtr="0" compatLnSpc="1">
            <a:noAutofit/>
          </a:bodyPr>
          <a:lstStyle/>
          <a:p>
            <a:pPr marL="0" marR="0" lvl="0" indent="0" algn="l" hangingPunct="1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msmincho" pitchFamily="2"/>
              <a:cs typeface="msmincho" pitchFamily="2"/>
            </a:endParaRPr>
          </a:p>
        </p:txBody>
      </p:sp>
      <p:sp>
        <p:nvSpPr>
          <p:cNvPr id="3" name="Marcador de notas 2"/>
          <p:cNvSpPr txBox="1">
            <a:spLocks noGrp="1"/>
          </p:cNvSpPr>
          <p:nvPr>
            <p:ph type="body" sz="quarter" idx="1"/>
          </p:nvPr>
        </p:nvSpPr>
        <p:spPr>
          <a:xfrm>
            <a:off x="958320" y="4881600"/>
            <a:ext cx="5092919" cy="4464720"/>
          </a:xfrm>
        </p:spPr>
        <p:txBody>
          <a:bodyPr vert="horz"/>
          <a:lstStyle/>
          <a:p>
            <a:pPr rtl="0"/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número de diapositiva 97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wrap="square" lIns="95040" tIns="47520" rIns="95040" bIns="47520" anchor="b" anchorCtr="0" compatLnSpc="1">
            <a:noAutofit/>
          </a:bodyPr>
          <a:lstStyle/>
          <a:p>
            <a:pPr lvl="0"/>
            <a:fld id="{419440DA-823E-4986-90D4-9AA6855FB9E7}" type="slidenum">
              <a:t>7</a:t>
            </a:fld>
            <a:endParaRPr lang="es-ES"/>
          </a:p>
        </p:txBody>
      </p:sp>
      <p:sp>
        <p:nvSpPr>
          <p:cNvPr id="2" name="Forma libre 1"/>
          <p:cNvSpPr/>
          <p:nvPr/>
        </p:nvSpPr>
        <p:spPr>
          <a:xfrm>
            <a:off x="984240" y="787320"/>
            <a:ext cx="5143679" cy="3857759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wrap="none" lIns="90000" tIns="46800" rIns="90000" bIns="46800" anchor="ctr" anchorCtr="0" compatLnSpc="1">
            <a:noAutofit/>
          </a:bodyPr>
          <a:lstStyle/>
          <a:p>
            <a:pPr marL="0" marR="0" lvl="0" indent="0" algn="l" hangingPunct="1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msmincho" pitchFamily="2"/>
              <a:cs typeface="msmincho" pitchFamily="2"/>
            </a:endParaRPr>
          </a:p>
        </p:txBody>
      </p:sp>
      <p:sp>
        <p:nvSpPr>
          <p:cNvPr id="3" name="Marcador de notas 2"/>
          <p:cNvSpPr txBox="1">
            <a:spLocks noGrp="1"/>
          </p:cNvSpPr>
          <p:nvPr>
            <p:ph type="body" sz="quarter" idx="1"/>
          </p:nvPr>
        </p:nvSpPr>
        <p:spPr>
          <a:xfrm>
            <a:off x="958320" y="4881600"/>
            <a:ext cx="5092919" cy="4464720"/>
          </a:xfrm>
        </p:spPr>
        <p:txBody>
          <a:bodyPr vert="horz"/>
          <a:lstStyle/>
          <a:p>
            <a:pPr rt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71925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número de diapositiva 97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wrap="square" lIns="95040" tIns="47520" rIns="95040" bIns="47520" anchor="b" anchorCtr="0" compatLnSpc="1">
            <a:noAutofit/>
          </a:bodyPr>
          <a:lstStyle/>
          <a:p>
            <a:pPr lvl="0"/>
            <a:fld id="{419440DA-823E-4986-90D4-9AA6855FB9E7}" type="slidenum">
              <a:t>8</a:t>
            </a:fld>
            <a:endParaRPr lang="es-ES"/>
          </a:p>
        </p:txBody>
      </p:sp>
      <p:sp>
        <p:nvSpPr>
          <p:cNvPr id="2" name="Forma libre 1"/>
          <p:cNvSpPr/>
          <p:nvPr/>
        </p:nvSpPr>
        <p:spPr>
          <a:xfrm>
            <a:off x="984240" y="787320"/>
            <a:ext cx="5143679" cy="3857759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wrap="none" lIns="90000" tIns="46800" rIns="90000" bIns="46800" anchor="ctr" anchorCtr="0" compatLnSpc="1">
            <a:noAutofit/>
          </a:bodyPr>
          <a:lstStyle/>
          <a:p>
            <a:pPr marL="0" marR="0" lvl="0" indent="0" algn="l" hangingPunct="1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msmincho" pitchFamily="2"/>
              <a:cs typeface="msmincho" pitchFamily="2"/>
            </a:endParaRPr>
          </a:p>
        </p:txBody>
      </p:sp>
      <p:sp>
        <p:nvSpPr>
          <p:cNvPr id="3" name="Marcador de notas 2"/>
          <p:cNvSpPr txBox="1">
            <a:spLocks noGrp="1"/>
          </p:cNvSpPr>
          <p:nvPr>
            <p:ph type="body" sz="quarter" idx="1"/>
          </p:nvPr>
        </p:nvSpPr>
        <p:spPr>
          <a:xfrm>
            <a:off x="958320" y="4881600"/>
            <a:ext cx="5092919" cy="4464720"/>
          </a:xfrm>
        </p:spPr>
        <p:txBody>
          <a:bodyPr vert="horz"/>
          <a:lstStyle/>
          <a:p>
            <a:pPr rt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562844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número de diapositiva 97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wrap="square" lIns="95040" tIns="47520" rIns="95040" bIns="47520" anchor="b" anchorCtr="0" compatLnSpc="1">
            <a:noAutofit/>
          </a:bodyPr>
          <a:lstStyle/>
          <a:p>
            <a:pPr lvl="0"/>
            <a:fld id="{419440DA-823E-4986-90D4-9AA6855FB9E7}" type="slidenum">
              <a:t>9</a:t>
            </a:fld>
            <a:endParaRPr lang="es-ES"/>
          </a:p>
        </p:txBody>
      </p:sp>
      <p:sp>
        <p:nvSpPr>
          <p:cNvPr id="2" name="Forma libre 1"/>
          <p:cNvSpPr/>
          <p:nvPr/>
        </p:nvSpPr>
        <p:spPr>
          <a:xfrm>
            <a:off x="984240" y="787320"/>
            <a:ext cx="5143679" cy="3857759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FFFFFF"/>
          </a:solidFill>
          <a:ln w="9360">
            <a:solidFill>
              <a:srgbClr val="000000"/>
            </a:solidFill>
            <a:prstDash val="solid"/>
            <a:miter/>
          </a:ln>
        </p:spPr>
        <p:txBody>
          <a:bodyPr wrap="none" lIns="90000" tIns="46800" rIns="90000" bIns="46800" anchor="ctr" anchorCtr="0" compatLnSpc="1">
            <a:noAutofit/>
          </a:bodyPr>
          <a:lstStyle/>
          <a:p>
            <a:pPr marL="0" marR="0" lvl="0" indent="0" algn="l" hangingPunct="1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msmincho" pitchFamily="2"/>
              <a:cs typeface="msmincho" pitchFamily="2"/>
            </a:endParaRPr>
          </a:p>
        </p:txBody>
      </p:sp>
      <p:sp>
        <p:nvSpPr>
          <p:cNvPr id="3" name="Marcador de notas 2"/>
          <p:cNvSpPr txBox="1">
            <a:spLocks noGrp="1"/>
          </p:cNvSpPr>
          <p:nvPr>
            <p:ph type="body" sz="quarter" idx="1"/>
          </p:nvPr>
        </p:nvSpPr>
        <p:spPr>
          <a:xfrm>
            <a:off x="958320" y="4881600"/>
            <a:ext cx="5092919" cy="4464720"/>
          </a:xfrm>
        </p:spPr>
        <p:txBody>
          <a:bodyPr vert="horz"/>
          <a:lstStyle/>
          <a:p>
            <a:pPr rt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20363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editar el estilo de subtítulo del patrón</a:t>
            </a:r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/>
            <a:fld id="{8DCE615F-FC84-4992-BB30-5A51AAC9F611}" type="slidenum"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24881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/>
            <a:fld id="{6AF0E699-E590-4A9C-993F-E0217F0641D7}" type="slidenum"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47774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954838" y="0"/>
            <a:ext cx="2257425" cy="53181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179388" y="0"/>
            <a:ext cx="6623050" cy="5318125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/>
            <a:fld id="{35C80E14-5B20-4021-8880-B57D4783B100}" type="slidenum"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59240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editar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8CDEB41F-8F5B-4A6A-8F5B-C3C8FB4D7B36}" type="slidenum"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859541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E6D316A2-7CFE-4902-B00F-725EBA0EB688}" type="slidenum"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36312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EF232186-870D-4796-90C6-A06E7C9F9B3D}" type="slidenum"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65925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3967163" cy="3976687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576763" y="1604963"/>
            <a:ext cx="3967162" cy="3976687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F33A930F-81FF-46FF-BA38-E674EC24FD76}" type="slidenum"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686006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C73D4A5B-B2A0-4637-B961-E2A06813E839}" type="slidenum"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293186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DC877A79-21A2-41A9-A4FB-842D6B9B7351}" type="slidenum"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823898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DBC233B5-653B-40BC-A337-BB3EC553F82B}" type="slidenum"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902129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hf sldNum="0"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0B6DB63-355F-4C87-8459-EB108BD11787}" type="slidenum"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82503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/>
            <a:fld id="{D82945D0-FDCC-40A5-B684-A25563E5464D}" type="slidenum"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5197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CDF7F091-B219-455E-88E8-40F8EFDDA732}" type="slidenum"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4659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16DAA3B0-C461-4457-A307-FCCBF6D05168}" type="slidenum"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402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523038" y="100013"/>
            <a:ext cx="2020887" cy="5481637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100013"/>
            <a:ext cx="5913438" cy="5481637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E1A5DC97-5D0A-4C86-B403-2FEA4AE2F60F}" type="slidenum"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54682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editar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B1E1C264-9435-409F-82BA-9D4854202388}" type="slidenum"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36930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51028F68-E98F-4281-9960-8F49C0F71F70}" type="slidenum"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62117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F74EEA80-EBE7-4340-999F-8CAFF082DDF1}" type="slidenum"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737656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3967163" cy="3976687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576763" y="1604963"/>
            <a:ext cx="3967162" cy="3976687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0CFA3384-D7D9-41A8-9CA3-8312078B9612}" type="slidenum"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804135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C2D96BA6-A5E8-4A0F-83A4-10D751A4F58E}" type="slidenum"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20462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2CBD3ADB-1F94-431D-ACB3-75488F11A79A}" type="slidenum"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795362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8931D7B6-6806-4811-81B9-33F07EA2DE90}" type="slidenum"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541853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/>
            <a:fld id="{EE2AE945-AA4A-44B9-A388-5647C85E1E2F}" type="slidenum"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937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455AE894-A039-48EF-B09B-F4D5855520E0}" type="slidenum"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04165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3D662F73-30A2-4E22-A497-5141D1D7B887}" type="slidenum"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045251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41ECB5C9-9629-4E3E-80E4-FBE63BF9B0DA}" type="slidenum"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44659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523038" y="100013"/>
            <a:ext cx="2020887" cy="5481637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100013"/>
            <a:ext cx="5913438" cy="5481637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3A8130C3-072E-487D-AC23-1F69272D3232}" type="slidenum"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65308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editar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en-US" smtClean="0"/>
              <a:t>Warren Andrews (UCSD)</a:t>
            </a:r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smtClean="0"/>
              <a:t>SUS-11-21 Preapproval</a:t>
            </a:r>
            <a:endParaRPr lang="en-U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C3FA84B6-2317-4ADA-80D8-03F4AFC1FFA9}" type="slidenum"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8717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en-US" smtClean="0"/>
              <a:t>Warren Andrews (UCSD)</a:t>
            </a:r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smtClean="0"/>
              <a:t>SUS-11-21 Preapproval</a:t>
            </a:r>
            <a:endParaRPr lang="en-U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7416129B-4062-42D0-A823-A9FDB6903247}" type="slidenum"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30829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en-US" smtClean="0"/>
              <a:t>Warren Andrews (UCSD)</a:t>
            </a:r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smtClean="0"/>
              <a:t>SUS-11-21 Preapproval</a:t>
            </a:r>
            <a:endParaRPr lang="en-U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F384FCED-90EA-4840-8FED-621EA9CDE14F}" type="slidenum"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60771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152400" y="990600"/>
            <a:ext cx="4325938" cy="39766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30738" y="990600"/>
            <a:ext cx="4327525" cy="39766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en-US" smtClean="0"/>
              <a:t>Warren Andrews (UCSD)</a:t>
            </a:r>
            <a:endParaRPr lang="en-U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smtClean="0"/>
              <a:t>SUS-11-21 Preapproval</a:t>
            </a:r>
            <a:endParaRPr lang="en-U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AC63B8E5-99CE-4903-862A-CF3AF91A4A31}" type="slidenum"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42052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en-US" smtClean="0"/>
              <a:t>Warren Andrews (UCSD)</a:t>
            </a:r>
            <a:endParaRPr lang="en-U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smtClean="0"/>
              <a:t>SUS-11-21 Preapproval</a:t>
            </a:r>
            <a:endParaRPr lang="en-U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5D7845E3-9728-4D91-B559-7A8B0893DD3D}" type="slidenum"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71405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en-US" smtClean="0"/>
              <a:t>Warren Andrews (UCSD)</a:t>
            </a:r>
            <a:endParaRPr lang="en-U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smtClean="0"/>
              <a:t>SUS-11-21 Preapproval</a:t>
            </a:r>
            <a:endParaRPr lang="en-U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49CB7C6A-B26B-446D-A6B6-1AF083B6B17F}" type="slidenum"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59028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685800" y="1341438"/>
            <a:ext cx="3738563" cy="3976687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576763" y="1341438"/>
            <a:ext cx="3738562" cy="3976687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/>
            <a:fld id="{9E3D85D0-3D5D-47BE-A10A-CC3BF2C9EDD5}" type="slidenum"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5100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en-US" smtClean="0"/>
              <a:t>Warren Andrews (UCSD)</a:t>
            </a:r>
            <a:endParaRPr lang="en-U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smtClean="0"/>
              <a:t>SUS-11-21 Preapproval</a:t>
            </a:r>
            <a:endParaRPr lang="en-U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BAA6B4C4-575F-480F-BF64-C1D0A1D82D94}" type="slidenum"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5553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en-US" smtClean="0"/>
              <a:t>Warren Andrews (UCSD)</a:t>
            </a:r>
            <a:endParaRPr lang="en-U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smtClean="0"/>
              <a:t>SUS-11-21 Preapproval</a:t>
            </a:r>
            <a:endParaRPr lang="en-U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49C47B0C-18D8-4515-97E8-B4423FDA79FD}" type="slidenum"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6639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en-US" smtClean="0"/>
              <a:t>Warren Andrews (UCSD)</a:t>
            </a:r>
            <a:endParaRPr lang="en-U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smtClean="0"/>
              <a:t>SUS-11-21 Preapproval</a:t>
            </a:r>
            <a:endParaRPr lang="en-U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EFC85A54-B79F-4723-8467-586D39898220}" type="slidenum"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72448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en-US" smtClean="0"/>
              <a:t>Warren Andrews (UCSD)</a:t>
            </a:r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smtClean="0"/>
              <a:t>SUS-11-21 Preapproval</a:t>
            </a:r>
            <a:endParaRPr lang="en-U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48A55E18-6871-4312-8D53-3D640BB69A0E}" type="slidenum"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90723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757988" y="0"/>
            <a:ext cx="2200275" cy="496728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152400" y="0"/>
            <a:ext cx="6453188" cy="4967288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r>
              <a:rPr lang="en-US" smtClean="0"/>
              <a:t>Warren Andrews (UCSD)</a:t>
            </a:r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 smtClean="0"/>
              <a:t>SUS-11-21 Preapproval</a:t>
            </a:r>
            <a:endParaRPr lang="en-U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D6E3868C-F59E-4887-A4DE-05BC3882970E}" type="slidenum"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87130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editar el estilo de subtítulo del patrón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96856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65737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41141112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8600" cy="3976687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1604963"/>
            <a:ext cx="4038600" cy="3976687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9457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66441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/>
            <a:fld id="{63B99FB3-1D3E-43FA-8472-058376788432}" type="slidenum"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21680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98005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10965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752961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4604470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73116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3050"/>
            <a:ext cx="2057400" cy="53086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3050"/>
            <a:ext cx="6019800" cy="5308600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566155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/>
            <a:fld id="{07371E87-FA5C-4BF8-A5A9-E623C97E4204}" type="slidenum"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0788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/>
          <p:cNvSpPr>
            <a:spLocks noGrp="1"/>
          </p:cNvSpPr>
          <p:nvPr>
            <p:ph type="sldNum" sz="quarter" idx="10"/>
          </p:nvPr>
        </p:nvSpPr>
        <p:spPr>
          <a:xfrm>
            <a:off x="8890200" y="6661866"/>
            <a:ext cx="636840" cy="505079"/>
          </a:xfrm>
        </p:spPr>
        <p:txBody>
          <a:bodyPr/>
          <a:lstStyle/>
          <a:p>
            <a:pPr lvl="0"/>
            <a:fld id="{F5B80C5C-9421-41FB-9082-B1F562282DBA}" type="slidenum"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18464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/>
            <a:fld id="{1C8885A9-2E37-49B3-BB1B-370EFF36CECE}" type="slidenum"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1957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/>
            <a:fld id="{1B8E03B7-AB9E-46FC-A9AA-CD31B40971A1}" type="slidenum"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613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image" Target="../media/image3.pn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4.gif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rma libre 1"/>
          <p:cNvSpPr/>
          <p:nvPr/>
        </p:nvSpPr>
        <p:spPr>
          <a:xfrm>
            <a:off x="0" y="6681600"/>
            <a:ext cx="9144000" cy="20196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000000"/>
          </a:solidFill>
          <a:ln w="9360">
            <a:solidFill>
              <a:srgbClr val="000000"/>
            </a:solidFill>
            <a:prstDash val="solid"/>
            <a:round/>
          </a:ln>
        </p:spPr>
        <p:txBody>
          <a:bodyPr wrap="none" lIns="90000" tIns="46800" rIns="90000" bIns="46800" anchor="ctr" anchorCtr="0" compatLnSpc="1">
            <a:noAutofit/>
          </a:bodyPr>
          <a:lstStyle/>
          <a:p>
            <a:pPr marL="0" marR="0" lvl="0" indent="0" algn="l" hangingPunct="1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msmincho" pitchFamily="2"/>
              <a:cs typeface="msmincho" pitchFamily="2"/>
            </a:endParaRPr>
          </a:p>
        </p:txBody>
      </p:sp>
      <p:sp>
        <p:nvSpPr>
          <p:cNvPr id="3" name="Marcador de texto 2"/>
          <p:cNvSpPr txBox="1">
            <a:spLocks noGrp="1"/>
          </p:cNvSpPr>
          <p:nvPr>
            <p:ph type="body" idx="1"/>
          </p:nvPr>
        </p:nvSpPr>
        <p:spPr>
          <a:xfrm>
            <a:off x="685440" y="1341000"/>
            <a:ext cx="7629480" cy="3977279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 compatLnSpc="1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Marcador de título 3"/>
          <p:cNvSpPr txBox="1">
            <a:spLocks noGrp="1"/>
          </p:cNvSpPr>
          <p:nvPr>
            <p:ph type="title"/>
          </p:nvPr>
        </p:nvSpPr>
        <p:spPr>
          <a:xfrm>
            <a:off x="179280" y="-360"/>
            <a:ext cx="9033120" cy="63072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 anchorCtr="0" compatLnSpc="1"/>
          <a:lstStyle/>
          <a:p>
            <a:endParaRPr lang="en-US"/>
          </a:p>
        </p:txBody>
      </p:sp>
      <p:sp>
        <p:nvSpPr>
          <p:cNvPr id="5" name="Forma libre 4"/>
          <p:cNvSpPr/>
          <p:nvPr/>
        </p:nvSpPr>
        <p:spPr>
          <a:xfrm>
            <a:off x="1728719" y="6632640"/>
            <a:ext cx="6085440" cy="42372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0" compatLnSpc="1">
            <a:noAutofit/>
          </a:bodyPr>
          <a:lstStyle/>
          <a:p>
            <a:pPr marL="0" marR="0" lvl="0" indent="0" algn="ctr" rtl="0" hangingPunct="1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/>
            </a:pPr>
            <a:r>
              <a:rPr lang="en-GB" sz="1200" b="1" i="0" u="none" strike="noStrike" baseline="0">
                <a:ln>
                  <a:noFill/>
                </a:ln>
                <a:solidFill>
                  <a:srgbClr val="FFFFFF"/>
                </a:solidFill>
                <a:latin typeface="Times New Roman" pitchFamily="18"/>
                <a:ea typeface="msmincho" pitchFamily="2"/>
                <a:cs typeface="msmincho" pitchFamily="2"/>
              </a:rPr>
              <a:t>Use of Generative Adversarial Neural Networks in </a:t>
            </a:r>
            <a:r>
              <a:rPr lang="en-GB" sz="1200" b="1" i="0" u="none" strike="noStrike" baseline="0">
                <a:ln>
                  <a:noFill/>
                </a:ln>
                <a:solidFill>
                  <a:srgbClr val="FFFF00"/>
                </a:solidFill>
                <a:latin typeface="Times New Roman" pitchFamily="18"/>
                <a:ea typeface="msmincho" pitchFamily="2"/>
                <a:cs typeface="msmincho" pitchFamily="2"/>
              </a:rPr>
              <a:t>Muography</a:t>
            </a:r>
          </a:p>
        </p:txBody>
      </p:sp>
      <p:sp>
        <p:nvSpPr>
          <p:cNvPr id="6" name="Forma libre 5"/>
          <p:cNvSpPr/>
          <p:nvPr/>
        </p:nvSpPr>
        <p:spPr>
          <a:xfrm>
            <a:off x="-611640" y="6620400"/>
            <a:ext cx="2514600" cy="3384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0" compatLnSpc="1">
            <a:noAutofit/>
          </a:bodyPr>
          <a:lstStyle/>
          <a:p>
            <a:pPr marL="0" marR="0" lvl="0" indent="0" algn="ctr" rtl="0" hangingPunct="1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1200"/>
            </a:pPr>
            <a:r>
              <a:rPr lang="es-ES" sz="1200" b="1" i="0" u="none" strike="noStrike" baseline="0">
                <a:ln>
                  <a:noFill/>
                </a:ln>
                <a:solidFill>
                  <a:srgbClr val="FFFFFF"/>
                </a:solidFill>
                <a:latin typeface="Times New Roman" pitchFamily="18"/>
                <a:ea typeface="msmincho" pitchFamily="2"/>
                <a:cs typeface="msmincho" pitchFamily="2"/>
              </a:rPr>
              <a:t>P. Martínez/IFCA</a:t>
            </a:r>
          </a:p>
        </p:txBody>
      </p:sp>
      <p:sp>
        <p:nvSpPr>
          <p:cNvPr id="7" name="Marcador de número de diapositiva 6"/>
          <p:cNvSpPr txBox="1">
            <a:spLocks noGrp="1"/>
          </p:cNvSpPr>
          <p:nvPr>
            <p:ph type="sldNum" sz="quarter" idx="4"/>
          </p:nvPr>
        </p:nvSpPr>
        <p:spPr>
          <a:xfrm>
            <a:off x="8890200" y="6604200"/>
            <a:ext cx="636840" cy="505079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6800" rIns="90000" bIns="46800" anchor="t" anchorCtr="0" compatLnSpc="1">
            <a:noAutofit/>
          </a:bodyPr>
          <a:lstStyle>
            <a:lvl1pPr marL="0" marR="0" lvl="0" indent="0" algn="l" rtl="0" hangingPunct="1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lang="en-US" sz="1200" b="0" i="0" u="none" strike="noStrike" baseline="0">
                <a:solidFill>
                  <a:srgbClr val="FFFFFF"/>
                </a:solidFill>
                <a:latin typeface="Times New Roman" pitchFamily="18"/>
                <a:ea typeface="msmincho" pitchFamily="2"/>
                <a:cs typeface="msmincho" pitchFamily="2"/>
              </a:defRPr>
            </a:lvl1pPr>
          </a:lstStyle>
          <a:p>
            <a:pPr lvl="0"/>
            <a:fld id="{48A0B09B-CB9D-4DD3-9456-74B32AC7AE94}" type="slidenum">
              <a:t>‹Nº›</a:t>
            </a:fld>
            <a:endParaRPr lang="en-US"/>
          </a:p>
        </p:txBody>
      </p:sp>
      <p:sp>
        <p:nvSpPr>
          <p:cNvPr id="8" name="Forma libre 7"/>
          <p:cNvSpPr/>
          <p:nvPr/>
        </p:nvSpPr>
        <p:spPr>
          <a:xfrm>
            <a:off x="3198960" y="6701760"/>
            <a:ext cx="6085440" cy="42372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wrap="square" lIns="90000" tIns="45000" rIns="90000" bIns="45000" anchor="t" anchorCtr="0" compatLnSpc="1">
            <a:noAutofit/>
          </a:bodyPr>
          <a:lstStyle/>
          <a:p>
            <a:pPr marL="0" marR="0" lvl="0" indent="0" algn="l" hangingPunct="1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msmincho" pitchFamily="2"/>
              <a:cs typeface="msmincho" pitchFamily="2"/>
            </a:endParaRPr>
          </a:p>
        </p:txBody>
      </p:sp>
      <p:sp>
        <p:nvSpPr>
          <p:cNvPr id="9" name="Forma libre 8"/>
          <p:cNvSpPr/>
          <p:nvPr/>
        </p:nvSpPr>
        <p:spPr>
          <a:xfrm>
            <a:off x="3271320" y="6649919"/>
            <a:ext cx="6085440" cy="42372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wrap="square" lIns="90000" tIns="45000" rIns="90000" bIns="45000" anchor="t" anchorCtr="0" compatLnSpc="1">
            <a:noAutofit/>
          </a:bodyPr>
          <a:lstStyle/>
          <a:p>
            <a:pPr marL="0" marR="0" lvl="0" indent="0" algn="l" hangingPunct="1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msmincho" pitchFamily="2"/>
              <a:cs typeface="msmincho" pitchFamily="2"/>
            </a:endParaRPr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13">
            <a:lum/>
            <a:alphaModFix/>
          </a:blip>
          <a:srcRect/>
          <a:stretch>
            <a:fillRect/>
          </a:stretch>
        </p:blipFill>
        <p:spPr>
          <a:xfrm>
            <a:off x="7801200" y="108000"/>
            <a:ext cx="1280520" cy="440640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xStyles>
    <p:titleStyle>
      <a:lvl1pPr marL="0" marR="0" indent="0" algn="ctr" hangingPunct="1">
        <a:lnSpc>
          <a:spcPct val="104000"/>
        </a:lnSpc>
        <a:spcBef>
          <a:spcPts val="0"/>
        </a:spcBef>
        <a:spcAft>
          <a:spcPts val="0"/>
        </a:spcAft>
        <a:tabLst>
          <a:tab pos="0" algn="l"/>
          <a:tab pos="457200" algn="l"/>
          <a:tab pos="914400" algn="l"/>
          <a:tab pos="1371599" algn="l"/>
          <a:tab pos="1828800" algn="l"/>
          <a:tab pos="2286000" algn="l"/>
          <a:tab pos="2743199" algn="l"/>
          <a:tab pos="3200400" algn="l"/>
          <a:tab pos="3657600" algn="l"/>
          <a:tab pos="4114800" algn="l"/>
          <a:tab pos="4572000" algn="l"/>
          <a:tab pos="5029200" algn="l"/>
          <a:tab pos="5486399" algn="l"/>
          <a:tab pos="5943600" algn="l"/>
          <a:tab pos="6400799" algn="l"/>
          <a:tab pos="6858000" algn="l"/>
          <a:tab pos="7315200" algn="l"/>
          <a:tab pos="7772400" algn="l"/>
          <a:tab pos="8229600" algn="l"/>
          <a:tab pos="8686800" algn="l"/>
          <a:tab pos="9144000" algn="l"/>
        </a:tabLst>
        <a:defRPr lang="en-US" sz="3600" b="0" i="0" u="none" strike="noStrike" baseline="0">
          <a:ln>
            <a:noFill/>
          </a:ln>
          <a:solidFill>
            <a:srgbClr val="000000"/>
          </a:solidFill>
          <a:latin typeface="Times New Roman" pitchFamily="18"/>
        </a:defRPr>
      </a:lvl1pPr>
    </p:titleStyle>
    <p:bodyStyle>
      <a:lvl1pPr marL="342720" marR="0" indent="0" algn="l" hangingPunct="1">
        <a:lnSpc>
          <a:spcPct val="104000"/>
        </a:lnSpc>
        <a:spcBef>
          <a:spcPts val="598"/>
        </a:spcBef>
        <a:spcAft>
          <a:spcPts val="0"/>
        </a:spcAft>
        <a:tabLst>
          <a:tab pos="342720" algn="l"/>
          <a:tab pos="456840" algn="l"/>
          <a:tab pos="914040" algn="l"/>
          <a:tab pos="1371239" algn="l"/>
          <a:tab pos="1828439" algn="l"/>
          <a:tab pos="2285639" algn="l"/>
          <a:tab pos="2742839" algn="l"/>
          <a:tab pos="3200040" algn="l"/>
          <a:tab pos="3657239" algn="l"/>
          <a:tab pos="4114440" algn="l"/>
          <a:tab pos="4571639" algn="l"/>
          <a:tab pos="5028840" algn="l"/>
          <a:tab pos="5486040" algn="l"/>
          <a:tab pos="5943240" algn="l"/>
          <a:tab pos="6400440" algn="l"/>
          <a:tab pos="6857640" algn="l"/>
          <a:tab pos="7314840" algn="l"/>
          <a:tab pos="7772040" algn="l"/>
          <a:tab pos="8229240" algn="l"/>
          <a:tab pos="8686440" algn="l"/>
          <a:tab pos="9143640" algn="l"/>
        </a:tabLst>
        <a:defRPr lang="en-US" sz="2400" b="0" i="0" u="none" strike="noStrike" baseline="0">
          <a:ln>
            <a:noFill/>
          </a:ln>
          <a:solidFill>
            <a:srgbClr val="000000"/>
          </a:solidFill>
          <a:latin typeface="Times New Roman" pitchFamily="18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 txBox="1">
            <a:spLocks noGrp="1"/>
          </p:cNvSpPr>
          <p:nvPr>
            <p:ph type="title"/>
          </p:nvPr>
        </p:nvSpPr>
        <p:spPr>
          <a:xfrm>
            <a:off x="456839" y="99720"/>
            <a:ext cx="8086679" cy="13464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 anchorCtr="0" compatLnSpc="1"/>
          <a:lstStyle/>
          <a:p>
            <a:endParaRPr lang="en-US"/>
          </a:p>
        </p:txBody>
      </p:sp>
      <p:sp>
        <p:nvSpPr>
          <p:cNvPr id="3" name="Marcador de texto 2"/>
          <p:cNvSpPr txBox="1">
            <a:spLocks noGrp="1"/>
          </p:cNvSpPr>
          <p:nvPr>
            <p:ph type="body" idx="1"/>
          </p:nvPr>
        </p:nvSpPr>
        <p:spPr>
          <a:xfrm>
            <a:off x="456839" y="1604520"/>
            <a:ext cx="8086679" cy="3977279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 compatLnSpc="1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Marcador de fecha 3"/>
          <p:cNvSpPr txBox="1">
            <a:spLocks noGrp="1"/>
          </p:cNvSpPr>
          <p:nvPr>
            <p:ph type="dt" sz="half" idx="2"/>
          </p:nvPr>
        </p:nvSpPr>
        <p:spPr>
          <a:xfrm>
            <a:off x="456839" y="6246360"/>
            <a:ext cx="1987560" cy="33048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>
            <a:noAutofit/>
          </a:bodyPr>
          <a:lstStyle>
            <a:lvl1pPr marL="0" marR="0" lvl="0" indent="0" rtl="0" hangingPunct="0">
              <a:lnSpc>
                <a:spcPct val="102000"/>
              </a:lnSpc>
              <a:buNone/>
              <a:tabLst/>
              <a:defRPr lang="es-ES" sz="1400" kern="1200">
                <a:latin typeface="Liberation Serif" pitchFamily="18"/>
                <a:ea typeface="DejaVuSans" pitchFamily="2"/>
                <a:cs typeface="DejaVuSans" pitchFamily="2"/>
              </a:defRPr>
            </a:lvl1pPr>
          </a:lstStyle>
          <a:p>
            <a:pPr lvl="0"/>
            <a:endParaRPr lang="es-ES"/>
          </a:p>
        </p:txBody>
      </p:sp>
      <p:sp>
        <p:nvSpPr>
          <p:cNvPr id="5" name="Marcador de pie de página 4"/>
          <p:cNvSpPr txBox="1">
            <a:spLocks noGrp="1"/>
          </p:cNvSpPr>
          <p:nvPr>
            <p:ph type="ftr" sz="quarter" idx="3"/>
          </p:nvPr>
        </p:nvSpPr>
        <p:spPr>
          <a:xfrm>
            <a:off x="3126960" y="6246360"/>
            <a:ext cx="2755800" cy="33048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>
            <a:noAutofit/>
          </a:bodyPr>
          <a:lstStyle>
            <a:lvl1pPr marL="0" marR="0" lvl="0" indent="0" algn="ctr" rtl="0" hangingPunct="0">
              <a:lnSpc>
                <a:spcPct val="102000"/>
              </a:lnSpc>
              <a:buNone/>
              <a:tabLst/>
              <a:defRPr lang="es-ES" sz="1400" kern="1200">
                <a:latin typeface="Liberation Serif" pitchFamily="18"/>
                <a:ea typeface="DejaVuSans" pitchFamily="2"/>
                <a:cs typeface="DejaVuSans" pitchFamily="2"/>
              </a:defRPr>
            </a:lvl1pPr>
          </a:lstStyle>
          <a:p>
            <a:pPr lvl="0"/>
            <a:endParaRPr lang="es-ES"/>
          </a:p>
        </p:txBody>
      </p:sp>
      <p:sp>
        <p:nvSpPr>
          <p:cNvPr id="6" name="Marcador de número de diapositiva 5"/>
          <p:cNvSpPr txBox="1">
            <a:spLocks noGrp="1"/>
          </p:cNvSpPr>
          <p:nvPr>
            <p:ph type="sldNum" sz="quarter" idx="4"/>
          </p:nvPr>
        </p:nvSpPr>
        <p:spPr>
          <a:xfrm>
            <a:off x="6555960" y="6246360"/>
            <a:ext cx="1987560" cy="33048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>
            <a:noAutofit/>
          </a:bodyPr>
          <a:lstStyle>
            <a:lvl1pPr marL="0" marR="0" lvl="0" indent="0" algn="r" rtl="0" hangingPunct="0">
              <a:lnSpc>
                <a:spcPct val="102000"/>
              </a:lnSpc>
              <a:buNone/>
              <a:tabLst/>
              <a:defRPr lang="es-ES" sz="1400" kern="1200">
                <a:solidFill>
                  <a:srgbClr val="FFFFFF"/>
                </a:solidFill>
                <a:latin typeface="Liberation Serif" pitchFamily="18"/>
                <a:ea typeface="DejaVuSans" pitchFamily="2"/>
                <a:cs typeface="DejaVuSans" pitchFamily="2"/>
              </a:defRPr>
            </a:lvl1pPr>
          </a:lstStyle>
          <a:p>
            <a:pPr lvl="0"/>
            <a:fld id="{99EA8F0D-D32B-42C8-8A62-83F3457EB15B}" type="slidenum"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xStyles>
    <p:titleStyle>
      <a:lvl1pPr marL="0" marR="0" indent="0" algn="ctr" hangingPunct="0">
        <a:lnSpc>
          <a:spcPct val="108000"/>
        </a:lnSpc>
        <a:spcBef>
          <a:spcPts val="0"/>
        </a:spcBef>
        <a:spcAft>
          <a:spcPts val="0"/>
        </a:spcAft>
        <a:tabLst>
          <a:tab pos="0" algn="l"/>
          <a:tab pos="457200" algn="l"/>
          <a:tab pos="914400" algn="l"/>
          <a:tab pos="1371599" algn="l"/>
          <a:tab pos="1828800" algn="l"/>
          <a:tab pos="2286000" algn="l"/>
          <a:tab pos="2743199" algn="l"/>
          <a:tab pos="3200400" algn="l"/>
          <a:tab pos="3657600" algn="l"/>
          <a:tab pos="4114800" algn="l"/>
          <a:tab pos="4572000" algn="l"/>
          <a:tab pos="5029200" algn="l"/>
          <a:tab pos="5486399" algn="l"/>
          <a:tab pos="5943600" algn="l"/>
          <a:tab pos="6400799" algn="l"/>
          <a:tab pos="6858000" algn="l"/>
          <a:tab pos="7315200" algn="l"/>
          <a:tab pos="7772400" algn="l"/>
          <a:tab pos="8229600" algn="l"/>
          <a:tab pos="8686800" algn="l"/>
          <a:tab pos="9144000" algn="l"/>
        </a:tabLst>
        <a:defRPr lang="en-US" sz="4400" b="0" i="0" u="none" strike="noStrike" kern="1200" baseline="0">
          <a:ln>
            <a:noFill/>
          </a:ln>
          <a:solidFill>
            <a:srgbClr val="000000"/>
          </a:solidFill>
          <a:latin typeface="Arial" pitchFamily="18"/>
        </a:defRPr>
      </a:lvl1pPr>
    </p:titleStyle>
    <p:bodyStyle>
      <a:lvl1pPr marL="342720" marR="0" indent="0" algn="l" hangingPunct="0">
        <a:lnSpc>
          <a:spcPct val="108000"/>
        </a:lnSpc>
        <a:spcBef>
          <a:spcPts val="0"/>
        </a:spcBef>
        <a:spcAft>
          <a:spcPts val="1423"/>
        </a:spcAft>
        <a:tabLst>
          <a:tab pos="342720" algn="l"/>
          <a:tab pos="456840" algn="l"/>
          <a:tab pos="914040" algn="l"/>
          <a:tab pos="1371239" algn="l"/>
          <a:tab pos="1828439" algn="l"/>
          <a:tab pos="2285639" algn="l"/>
          <a:tab pos="2742839" algn="l"/>
          <a:tab pos="3200040" algn="l"/>
          <a:tab pos="3657239" algn="l"/>
          <a:tab pos="4114440" algn="l"/>
          <a:tab pos="4571639" algn="l"/>
          <a:tab pos="5028840" algn="l"/>
          <a:tab pos="5486040" algn="l"/>
          <a:tab pos="5943240" algn="l"/>
          <a:tab pos="6400440" algn="l"/>
          <a:tab pos="6857640" algn="l"/>
          <a:tab pos="7314840" algn="l"/>
          <a:tab pos="7772040" algn="l"/>
          <a:tab pos="8229240" algn="l"/>
          <a:tab pos="8686440" algn="l"/>
          <a:tab pos="9143640" algn="l"/>
        </a:tabLst>
        <a:defRPr lang="en-US" sz="3200" b="0" i="0" u="none" strike="noStrike" kern="1200" baseline="0">
          <a:ln>
            <a:noFill/>
          </a:ln>
          <a:solidFill>
            <a:srgbClr val="000000"/>
          </a:solidFill>
          <a:latin typeface="Arial" pitchFamily="18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 txBox="1">
            <a:spLocks noGrp="1"/>
          </p:cNvSpPr>
          <p:nvPr>
            <p:ph type="title"/>
          </p:nvPr>
        </p:nvSpPr>
        <p:spPr>
          <a:xfrm>
            <a:off x="456839" y="99720"/>
            <a:ext cx="8086679" cy="13464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 anchorCtr="0" compatLnSpc="1"/>
          <a:lstStyle/>
          <a:p>
            <a:endParaRPr lang="en-US"/>
          </a:p>
        </p:txBody>
      </p:sp>
      <p:sp>
        <p:nvSpPr>
          <p:cNvPr id="3" name="Marcador de texto 2"/>
          <p:cNvSpPr txBox="1">
            <a:spLocks noGrp="1"/>
          </p:cNvSpPr>
          <p:nvPr>
            <p:ph type="body" idx="1"/>
          </p:nvPr>
        </p:nvSpPr>
        <p:spPr>
          <a:xfrm>
            <a:off x="456839" y="1604520"/>
            <a:ext cx="8086679" cy="3977279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 compatLnSpc="1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Marcador de fecha 3"/>
          <p:cNvSpPr txBox="1">
            <a:spLocks noGrp="1"/>
          </p:cNvSpPr>
          <p:nvPr>
            <p:ph type="dt" sz="half" idx="2"/>
          </p:nvPr>
        </p:nvSpPr>
        <p:spPr>
          <a:xfrm>
            <a:off x="456839" y="6246360"/>
            <a:ext cx="1987560" cy="33048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>
            <a:noAutofit/>
          </a:bodyPr>
          <a:lstStyle>
            <a:lvl1pPr marL="0" marR="0" lvl="0" indent="0" rtl="0" hangingPunct="0">
              <a:lnSpc>
                <a:spcPct val="102000"/>
              </a:lnSpc>
              <a:buNone/>
              <a:tabLst/>
              <a:defRPr lang="es-ES" sz="1400" kern="1200">
                <a:latin typeface="Liberation Serif" pitchFamily="18"/>
                <a:ea typeface="DejaVuSans" pitchFamily="2"/>
                <a:cs typeface="DejaVuSans" pitchFamily="2"/>
              </a:defRPr>
            </a:lvl1pPr>
          </a:lstStyle>
          <a:p>
            <a:pPr lvl="0"/>
            <a:endParaRPr lang="es-ES"/>
          </a:p>
        </p:txBody>
      </p:sp>
      <p:sp>
        <p:nvSpPr>
          <p:cNvPr id="5" name="Marcador de pie de página 4"/>
          <p:cNvSpPr txBox="1">
            <a:spLocks noGrp="1"/>
          </p:cNvSpPr>
          <p:nvPr>
            <p:ph type="ftr" sz="quarter" idx="3"/>
          </p:nvPr>
        </p:nvSpPr>
        <p:spPr>
          <a:xfrm>
            <a:off x="3126960" y="6246360"/>
            <a:ext cx="2755800" cy="33048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>
            <a:noAutofit/>
          </a:bodyPr>
          <a:lstStyle>
            <a:lvl1pPr marL="0" marR="0" lvl="0" indent="0" algn="ctr" rtl="0" hangingPunct="0">
              <a:lnSpc>
                <a:spcPct val="102000"/>
              </a:lnSpc>
              <a:buNone/>
              <a:tabLst/>
              <a:defRPr lang="es-ES" sz="1400" kern="1200">
                <a:latin typeface="Liberation Serif" pitchFamily="18"/>
                <a:ea typeface="DejaVuSans" pitchFamily="2"/>
                <a:cs typeface="DejaVuSans" pitchFamily="2"/>
              </a:defRPr>
            </a:lvl1pPr>
          </a:lstStyle>
          <a:p>
            <a:pPr lvl="0"/>
            <a:endParaRPr lang="es-ES"/>
          </a:p>
        </p:txBody>
      </p:sp>
      <p:sp>
        <p:nvSpPr>
          <p:cNvPr id="6" name="Marcador de número de diapositiva 5"/>
          <p:cNvSpPr txBox="1">
            <a:spLocks noGrp="1"/>
          </p:cNvSpPr>
          <p:nvPr>
            <p:ph type="sldNum" sz="quarter" idx="4"/>
          </p:nvPr>
        </p:nvSpPr>
        <p:spPr>
          <a:xfrm>
            <a:off x="6555960" y="6246360"/>
            <a:ext cx="1987560" cy="330480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>
            <a:noAutofit/>
          </a:bodyPr>
          <a:lstStyle>
            <a:lvl1pPr marL="0" marR="0" lvl="0" indent="0" algn="r" rtl="0" hangingPunct="0">
              <a:lnSpc>
                <a:spcPct val="102000"/>
              </a:lnSpc>
              <a:buNone/>
              <a:tabLst/>
              <a:defRPr lang="es-ES" sz="1400" kern="1200">
                <a:latin typeface="Liberation Serif" pitchFamily="18"/>
                <a:ea typeface="DejaVuSans" pitchFamily="2"/>
                <a:cs typeface="DejaVuSans" pitchFamily="2"/>
              </a:defRPr>
            </a:lvl1pPr>
          </a:lstStyle>
          <a:p>
            <a:pPr lvl="0"/>
            <a:fld id="{B2688B23-974A-4086-B15F-B07A168C2D47}" type="slidenum"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xStyles>
    <p:titleStyle>
      <a:lvl1pPr marL="0" marR="0" indent="0" algn="ctr" hangingPunct="0">
        <a:lnSpc>
          <a:spcPct val="108000"/>
        </a:lnSpc>
        <a:spcBef>
          <a:spcPts val="0"/>
        </a:spcBef>
        <a:spcAft>
          <a:spcPts val="0"/>
        </a:spcAft>
        <a:tabLst>
          <a:tab pos="0" algn="l"/>
          <a:tab pos="457200" algn="l"/>
          <a:tab pos="914400" algn="l"/>
          <a:tab pos="1371599" algn="l"/>
          <a:tab pos="1828800" algn="l"/>
          <a:tab pos="2286000" algn="l"/>
          <a:tab pos="2743199" algn="l"/>
          <a:tab pos="3200400" algn="l"/>
          <a:tab pos="3657600" algn="l"/>
          <a:tab pos="4114800" algn="l"/>
          <a:tab pos="4572000" algn="l"/>
          <a:tab pos="5029200" algn="l"/>
          <a:tab pos="5486399" algn="l"/>
          <a:tab pos="5943600" algn="l"/>
          <a:tab pos="6400799" algn="l"/>
          <a:tab pos="6858000" algn="l"/>
          <a:tab pos="7315200" algn="l"/>
          <a:tab pos="7772400" algn="l"/>
          <a:tab pos="8229600" algn="l"/>
          <a:tab pos="8686800" algn="l"/>
          <a:tab pos="9144000" algn="l"/>
        </a:tabLst>
        <a:defRPr lang="en-US" sz="4400" b="0" i="0" u="none" strike="noStrike" kern="1200" baseline="0">
          <a:ln>
            <a:noFill/>
          </a:ln>
          <a:solidFill>
            <a:srgbClr val="000000"/>
          </a:solidFill>
          <a:latin typeface="Arial" pitchFamily="18"/>
        </a:defRPr>
      </a:lvl1pPr>
    </p:titleStyle>
    <p:bodyStyle>
      <a:lvl1pPr marL="342720" marR="0" indent="0" algn="l" hangingPunct="0">
        <a:lnSpc>
          <a:spcPct val="108000"/>
        </a:lnSpc>
        <a:spcBef>
          <a:spcPts val="0"/>
        </a:spcBef>
        <a:spcAft>
          <a:spcPts val="1423"/>
        </a:spcAft>
        <a:tabLst>
          <a:tab pos="342720" algn="l"/>
          <a:tab pos="456840" algn="l"/>
          <a:tab pos="914040" algn="l"/>
          <a:tab pos="1371239" algn="l"/>
          <a:tab pos="1828439" algn="l"/>
          <a:tab pos="2285639" algn="l"/>
          <a:tab pos="2742839" algn="l"/>
          <a:tab pos="3200040" algn="l"/>
          <a:tab pos="3657239" algn="l"/>
          <a:tab pos="4114440" algn="l"/>
          <a:tab pos="4571639" algn="l"/>
          <a:tab pos="5028840" algn="l"/>
          <a:tab pos="5486040" algn="l"/>
          <a:tab pos="5943240" algn="l"/>
          <a:tab pos="6400440" algn="l"/>
          <a:tab pos="6857640" algn="l"/>
          <a:tab pos="7314840" algn="l"/>
          <a:tab pos="7772040" algn="l"/>
          <a:tab pos="8229240" algn="l"/>
          <a:tab pos="8686440" algn="l"/>
          <a:tab pos="9143640" algn="l"/>
        </a:tabLst>
        <a:defRPr lang="en-US" sz="3200" b="0" i="0" u="none" strike="noStrike" kern="1200" baseline="0">
          <a:ln>
            <a:noFill/>
          </a:ln>
          <a:solidFill>
            <a:srgbClr val="000000"/>
          </a:solidFill>
          <a:latin typeface="Arial" pitchFamily="18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ector recto 1"/>
          <p:cNvSpPr/>
          <p:nvPr/>
        </p:nvSpPr>
        <p:spPr>
          <a:xfrm>
            <a:off x="-111240" y="6492960"/>
            <a:ext cx="9321839" cy="1440"/>
          </a:xfrm>
          <a:prstGeom prst="line">
            <a:avLst/>
          </a:prstGeom>
          <a:noFill/>
          <a:ln w="25560">
            <a:solidFill>
              <a:srgbClr val="1F497D"/>
            </a:solidFill>
            <a:prstDash val="solid"/>
            <a:round/>
          </a:ln>
        </p:spPr>
        <p:txBody>
          <a:bodyPr wrap="square" lIns="90000" tIns="46800" rIns="90000" bIns="46800" anchor="t" anchorCtr="0" compatLnSpc="1">
            <a:noAutofit/>
          </a:bodyPr>
          <a:lstStyle/>
          <a:p>
            <a:pPr marL="0" marR="0" lvl="0" indent="0" algn="l" hangingPunct="1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msmincho" pitchFamily="2"/>
              <a:cs typeface="msmincho" pitchFamily="2"/>
            </a:endParaRP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13">
            <a:lum/>
            <a:alphaModFix/>
          </a:blip>
          <a:srcRect/>
          <a:stretch>
            <a:fillRect/>
          </a:stretch>
        </p:blipFill>
        <p:spPr>
          <a:xfrm>
            <a:off x="8305920" y="0"/>
            <a:ext cx="838080" cy="83808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Conector recto 3"/>
          <p:cNvSpPr/>
          <p:nvPr/>
        </p:nvSpPr>
        <p:spPr>
          <a:xfrm>
            <a:off x="-111240" y="838080"/>
            <a:ext cx="9433080" cy="1799"/>
          </a:xfrm>
          <a:prstGeom prst="line">
            <a:avLst/>
          </a:prstGeom>
          <a:noFill/>
          <a:ln w="25560">
            <a:solidFill>
              <a:srgbClr val="1F497D"/>
            </a:solidFill>
            <a:prstDash val="solid"/>
            <a:round/>
          </a:ln>
        </p:spPr>
        <p:txBody>
          <a:bodyPr wrap="square" lIns="90000" tIns="46800" rIns="90000" bIns="46800" anchor="t" anchorCtr="0" compatLnSpc="1">
            <a:noAutofit/>
          </a:bodyPr>
          <a:lstStyle/>
          <a:p>
            <a:pPr marL="0" marR="0" lvl="0" indent="0" algn="l" hangingPunct="1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msmincho" pitchFamily="2"/>
              <a:cs typeface="msmincho" pitchFamily="2"/>
            </a:endParaRP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14">
            <a:lum/>
            <a:alphaModFix/>
          </a:blip>
          <a:srcRect/>
          <a:stretch>
            <a:fillRect/>
          </a:stretch>
        </p:blipFill>
        <p:spPr>
          <a:xfrm>
            <a:off x="-9360" y="-209520"/>
            <a:ext cx="1163520" cy="1200239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Forma libre 5"/>
          <p:cNvSpPr/>
          <p:nvPr/>
        </p:nvSpPr>
        <p:spPr>
          <a:xfrm>
            <a:off x="6067440" y="6492960"/>
            <a:ext cx="2430360" cy="3650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1440" tIns="45720" rIns="91440" bIns="45720" anchor="ctr" anchorCtr="0" compatLnSpc="1">
            <a:noAutofit/>
          </a:bodyPr>
          <a:lstStyle/>
          <a:p>
            <a:pPr marL="0" marR="0" lvl="0" indent="0" algn="l" rtl="0" hangingPunct="1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600" b="0" i="0" u="none" strike="noStrike" baseline="0">
                <a:ln>
                  <a:noFill/>
                </a:ln>
                <a:solidFill>
                  <a:srgbClr val="000000"/>
                </a:solidFill>
                <a:latin typeface="Arial" pitchFamily="18"/>
                <a:ea typeface="msmincho" pitchFamily="2"/>
                <a:cs typeface="msmincho" pitchFamily="2"/>
              </a:rPr>
              <a:t>November 22, 2011</a:t>
            </a:r>
          </a:p>
        </p:txBody>
      </p:sp>
      <p:sp>
        <p:nvSpPr>
          <p:cNvPr id="7" name="Marcador de título 6"/>
          <p:cNvSpPr txBox="1">
            <a:spLocks noGrp="1"/>
          </p:cNvSpPr>
          <p:nvPr>
            <p:ph type="title"/>
          </p:nvPr>
        </p:nvSpPr>
        <p:spPr>
          <a:xfrm>
            <a:off x="1155240" y="0"/>
            <a:ext cx="7116839" cy="729000"/>
          </a:xfrm>
          <a:prstGeom prst="rect">
            <a:avLst/>
          </a:prstGeom>
          <a:noFill/>
          <a:ln>
            <a:noFill/>
          </a:ln>
        </p:spPr>
        <p:txBody>
          <a:bodyPr lIns="91440" tIns="45720" rIns="91440" bIns="45720" anchor="ctr" anchorCtr="0" compatLnSpc="1"/>
          <a:lstStyle/>
          <a:p>
            <a:endParaRPr lang="en-US"/>
          </a:p>
        </p:txBody>
      </p:sp>
      <p:sp>
        <p:nvSpPr>
          <p:cNvPr id="8" name="Marcador de texto 7"/>
          <p:cNvSpPr txBox="1">
            <a:spLocks noGrp="1"/>
          </p:cNvSpPr>
          <p:nvPr>
            <p:ph type="body" idx="1"/>
          </p:nvPr>
        </p:nvSpPr>
        <p:spPr>
          <a:xfrm>
            <a:off x="151920" y="990719"/>
            <a:ext cx="8805960" cy="3977279"/>
          </a:xfrm>
          <a:prstGeom prst="rect">
            <a:avLst/>
          </a:prstGeom>
          <a:noFill/>
          <a:ln>
            <a:noFill/>
          </a:ln>
        </p:spPr>
        <p:txBody>
          <a:bodyPr lIns="91440" tIns="45720" rIns="91440" bIns="45720" anchor="t" anchorCtr="0" compatLnSpc="1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9" name="Marcador de fecha 8"/>
          <p:cNvSpPr txBox="1">
            <a:spLocks noGrp="1"/>
          </p:cNvSpPr>
          <p:nvPr>
            <p:ph type="dt" sz="half" idx="2"/>
          </p:nvPr>
        </p:nvSpPr>
        <p:spPr>
          <a:xfrm>
            <a:off x="-360" y="0"/>
            <a:ext cx="360" cy="585108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="t" anchorCtr="0">
            <a:noAutofit/>
          </a:bodyPr>
          <a:lstStyle>
            <a:lvl1pPr marL="0" marR="0" lvl="0" indent="0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800" kern="1200">
                <a:solidFill>
                  <a:srgbClr val="000000"/>
                </a:solidFill>
                <a:latin typeface="Calibri" pitchFamily="2"/>
                <a:ea typeface="DejaVu Sans" pitchFamily="2"/>
                <a:cs typeface="DejaVu Sans" pitchFamily="2"/>
              </a:defRPr>
            </a:lvl1pPr>
          </a:lstStyle>
          <a:p>
            <a:pPr lvl="0"/>
            <a:r>
              <a:rPr lang="en-US"/>
              <a:t>Warren Andrews (UCSD)</a:t>
            </a:r>
          </a:p>
        </p:txBody>
      </p:sp>
      <p:sp>
        <p:nvSpPr>
          <p:cNvPr id="10" name="Marcador de pie de página 9"/>
          <p:cNvSpPr txBox="1">
            <a:spLocks noGrp="1"/>
          </p:cNvSpPr>
          <p:nvPr>
            <p:ph type="ftr" sz="quarter" idx="3"/>
          </p:nvPr>
        </p:nvSpPr>
        <p:spPr>
          <a:xfrm>
            <a:off x="-360" y="0"/>
            <a:ext cx="360" cy="585108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="t" anchorCtr="0">
            <a:noAutofit/>
          </a:bodyPr>
          <a:lstStyle>
            <a:lvl1pPr marL="0" marR="0" lvl="0" indent="0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800" kern="1200">
                <a:solidFill>
                  <a:srgbClr val="000000"/>
                </a:solidFill>
                <a:latin typeface="Calibri" pitchFamily="2"/>
                <a:ea typeface="DejaVu Sans" pitchFamily="2"/>
                <a:cs typeface="DejaVu Sans" pitchFamily="2"/>
              </a:defRPr>
            </a:lvl1pPr>
          </a:lstStyle>
          <a:p>
            <a:pPr lvl="0"/>
            <a:r>
              <a:rPr lang="en-US"/>
              <a:t>SUS-11-21 Preapproval</a:t>
            </a:r>
          </a:p>
        </p:txBody>
      </p:sp>
      <p:sp>
        <p:nvSpPr>
          <p:cNvPr id="11" name="Marcador de número de diapositiva 10"/>
          <p:cNvSpPr txBox="1">
            <a:spLocks noGrp="1"/>
          </p:cNvSpPr>
          <p:nvPr>
            <p:ph type="sldNum" sz="quarter" idx="4"/>
          </p:nvPr>
        </p:nvSpPr>
        <p:spPr>
          <a:xfrm>
            <a:off x="-360" y="0"/>
            <a:ext cx="360" cy="364679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="t" anchorCtr="0">
            <a:noAutofit/>
          </a:bodyPr>
          <a:lstStyle>
            <a:lvl1pPr marL="0" marR="0" lvl="0" indent="0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800" kern="1200">
                <a:solidFill>
                  <a:srgbClr val="000000"/>
                </a:solidFill>
                <a:latin typeface="Calibri" pitchFamily="2"/>
                <a:ea typeface="DejaVu Sans" pitchFamily="2"/>
                <a:cs typeface="DejaVu Sans" pitchFamily="2"/>
              </a:defRPr>
            </a:lvl1pPr>
          </a:lstStyle>
          <a:p>
            <a:pPr lvl="0"/>
            <a:fld id="{B00A99A4-60C4-472C-8210-DB1F1E404348}" type="slidenum"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xStyles>
    <p:titleStyle>
      <a:lvl1pPr marL="0" marR="0" indent="0" algn="l" hangingPunct="1">
        <a:lnSpc>
          <a:spcPct val="97000"/>
        </a:lnSpc>
        <a:spcBef>
          <a:spcPts val="0"/>
        </a:spcBef>
        <a:spcAft>
          <a:spcPts val="0"/>
        </a:spcAft>
        <a:tabLst>
          <a:tab pos="0" algn="l"/>
          <a:tab pos="457200" algn="l"/>
          <a:tab pos="914400" algn="l"/>
          <a:tab pos="1371599" algn="l"/>
          <a:tab pos="1828800" algn="l"/>
          <a:tab pos="2286000" algn="l"/>
          <a:tab pos="2743199" algn="l"/>
          <a:tab pos="3200400" algn="l"/>
          <a:tab pos="3657600" algn="l"/>
          <a:tab pos="4114800" algn="l"/>
          <a:tab pos="4572000" algn="l"/>
          <a:tab pos="5029200" algn="l"/>
          <a:tab pos="5486399" algn="l"/>
          <a:tab pos="5943600" algn="l"/>
          <a:tab pos="6400799" algn="l"/>
          <a:tab pos="6858000" algn="l"/>
          <a:tab pos="7315200" algn="l"/>
          <a:tab pos="7772400" algn="l"/>
          <a:tab pos="8229600" algn="l"/>
          <a:tab pos="8686800" algn="l"/>
          <a:tab pos="9144000" algn="l"/>
        </a:tabLst>
        <a:defRPr lang="en-US" sz="1800" b="0" i="0" u="none" strike="noStrike" kern="1200" baseline="0">
          <a:ln>
            <a:noFill/>
          </a:ln>
          <a:solidFill>
            <a:srgbClr val="000000"/>
          </a:solidFill>
          <a:latin typeface="Calibri" pitchFamily="2"/>
        </a:defRPr>
      </a:lvl1pPr>
    </p:titleStyle>
    <p:bodyStyle>
      <a:lvl1pPr marL="342720" marR="0" indent="0" algn="l" hangingPunct="1">
        <a:lnSpc>
          <a:spcPct val="93000"/>
        </a:lnSpc>
        <a:spcBef>
          <a:spcPts val="0"/>
        </a:spcBef>
        <a:spcAft>
          <a:spcPts val="1423"/>
        </a:spcAft>
        <a:tabLst>
          <a:tab pos="342720" algn="l"/>
          <a:tab pos="456840" algn="l"/>
          <a:tab pos="914040" algn="l"/>
          <a:tab pos="1371239" algn="l"/>
          <a:tab pos="1828439" algn="l"/>
          <a:tab pos="2285639" algn="l"/>
          <a:tab pos="2742839" algn="l"/>
          <a:tab pos="3200040" algn="l"/>
          <a:tab pos="3657239" algn="l"/>
          <a:tab pos="4114440" algn="l"/>
          <a:tab pos="4571639" algn="l"/>
          <a:tab pos="5028840" algn="l"/>
          <a:tab pos="5486040" algn="l"/>
          <a:tab pos="5943240" algn="l"/>
          <a:tab pos="6400440" algn="l"/>
          <a:tab pos="6857640" algn="l"/>
          <a:tab pos="7314840" algn="l"/>
          <a:tab pos="7772040" algn="l"/>
          <a:tab pos="8229240" algn="l"/>
          <a:tab pos="8686440" algn="l"/>
          <a:tab pos="9143640" algn="l"/>
        </a:tabLst>
        <a:defRPr lang="en-US" sz="3200" b="0" i="0" u="none" strike="noStrike" kern="1200" baseline="0">
          <a:ln>
            <a:noFill/>
          </a:ln>
          <a:solidFill>
            <a:srgbClr val="000000"/>
          </a:solidFill>
          <a:latin typeface="Arial" pitchFamily="18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extLst>
              <a:ext uri="{FF2B5EF4-FFF2-40B4-BE49-F238E27FC236}">
                <a16:creationId xmlns:a16="http://schemas.microsoft.com/office/drawing/2014/main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13">
            <a:lum/>
            <a:alphaModFix/>
          </a:blip>
          <a:srcRect/>
          <a:stretch>
            <a:fillRect/>
          </a:stretch>
        </p:blipFill>
        <p:spPr>
          <a:xfrm>
            <a:off x="7681320" y="55440"/>
            <a:ext cx="1368360" cy="67608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Marcador de título 2"/>
          <p:cNvSpPr txBox="1"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 anchorCtr="0" compatLnSpc="1"/>
          <a:lstStyle/>
          <a:p>
            <a:endParaRPr lang="en-US"/>
          </a:p>
        </p:txBody>
      </p:sp>
      <p:sp>
        <p:nvSpPr>
          <p:cNvPr id="4" name="Marcador de texto 3"/>
          <p:cNvSpPr txBox="1">
            <a:spLocks noGrp="1"/>
          </p:cNvSpPr>
          <p:nvPr>
            <p:ph type="body" idx="1"/>
          </p:nvPr>
        </p:nvSpPr>
        <p:spPr>
          <a:xfrm>
            <a:off x="457200" y="1604520"/>
            <a:ext cx="8229240" cy="3977279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t" anchorCtr="0" compatLnSpc="1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xStyles>
    <p:titleStyle>
      <a:lvl1pPr marL="0" marR="0" indent="0" algn="ctr" hangingPunct="1">
        <a:lnSpc>
          <a:spcPct val="104000"/>
        </a:lnSpc>
        <a:spcBef>
          <a:spcPts val="0"/>
        </a:spcBef>
        <a:spcAft>
          <a:spcPts val="0"/>
        </a:spcAft>
        <a:tabLst>
          <a:tab pos="0" algn="l"/>
          <a:tab pos="457200" algn="l"/>
          <a:tab pos="914400" algn="l"/>
          <a:tab pos="1371599" algn="l"/>
          <a:tab pos="1828800" algn="l"/>
          <a:tab pos="2286000" algn="l"/>
          <a:tab pos="2743199" algn="l"/>
          <a:tab pos="3200400" algn="l"/>
          <a:tab pos="3657600" algn="l"/>
          <a:tab pos="4114800" algn="l"/>
          <a:tab pos="4572000" algn="l"/>
          <a:tab pos="5029200" algn="l"/>
          <a:tab pos="5486399" algn="l"/>
          <a:tab pos="5943600" algn="l"/>
          <a:tab pos="6400799" algn="l"/>
          <a:tab pos="6858000" algn="l"/>
          <a:tab pos="7315200" algn="l"/>
          <a:tab pos="7772400" algn="l"/>
          <a:tab pos="8229600" algn="l"/>
          <a:tab pos="8686800" algn="l"/>
          <a:tab pos="9144000" algn="l"/>
        </a:tabLst>
        <a:defRPr lang="en-US" sz="3600" b="0" i="0" u="none" strike="noStrike" baseline="0">
          <a:ln>
            <a:noFill/>
          </a:ln>
          <a:solidFill>
            <a:srgbClr val="000000"/>
          </a:solidFill>
          <a:latin typeface="Times New Roman" pitchFamily="18"/>
        </a:defRPr>
      </a:lvl1pPr>
    </p:titleStyle>
    <p:bodyStyle>
      <a:lvl1pPr marL="342720" marR="0" indent="0" algn="l" hangingPunct="1">
        <a:lnSpc>
          <a:spcPct val="104000"/>
        </a:lnSpc>
        <a:spcBef>
          <a:spcPts val="598"/>
        </a:spcBef>
        <a:spcAft>
          <a:spcPts val="0"/>
        </a:spcAft>
        <a:tabLst>
          <a:tab pos="342720" algn="l"/>
          <a:tab pos="456840" algn="l"/>
          <a:tab pos="914040" algn="l"/>
          <a:tab pos="1371239" algn="l"/>
          <a:tab pos="1828439" algn="l"/>
          <a:tab pos="2285639" algn="l"/>
          <a:tab pos="2742839" algn="l"/>
          <a:tab pos="3200040" algn="l"/>
          <a:tab pos="3657239" algn="l"/>
          <a:tab pos="4114440" algn="l"/>
          <a:tab pos="4571639" algn="l"/>
          <a:tab pos="5028840" algn="l"/>
          <a:tab pos="5486040" algn="l"/>
          <a:tab pos="5943240" algn="l"/>
          <a:tab pos="6400440" algn="l"/>
          <a:tab pos="6857640" algn="l"/>
          <a:tab pos="7314840" algn="l"/>
          <a:tab pos="7772040" algn="l"/>
          <a:tab pos="8229240" algn="l"/>
          <a:tab pos="8686440" algn="l"/>
          <a:tab pos="9143640" algn="l"/>
        </a:tabLst>
        <a:defRPr lang="en-US" sz="2400" b="0" i="0" u="none" strike="noStrike" baseline="0">
          <a:ln>
            <a:noFill/>
          </a:ln>
          <a:solidFill>
            <a:srgbClr val="000000"/>
          </a:solidFill>
          <a:latin typeface="Times New Roman" pitchFamily="18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5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1.png"/><Relationship Id="rId9" Type="http://schemas.openxmlformats.org/officeDocument/2006/relationships/image" Target="../media/image10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gi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7.jpeg"/><Relationship Id="rId4" Type="http://schemas.openxmlformats.org/officeDocument/2006/relationships/image" Target="../media/image35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2.jpg"/><Relationship Id="rId4" Type="http://schemas.openxmlformats.org/officeDocument/2006/relationships/image" Target="../media/image41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4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9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g"/><Relationship Id="rId3" Type="http://schemas.openxmlformats.org/officeDocument/2006/relationships/image" Target="../media/image12.png"/><Relationship Id="rId7" Type="http://schemas.openxmlformats.org/officeDocument/2006/relationships/image" Target="../media/image16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image" Target="../media/image14.jpg"/><Relationship Id="rId4" Type="http://schemas.openxmlformats.org/officeDocument/2006/relationships/image" Target="../media/image13.jpg"/><Relationship Id="rId9" Type="http://schemas.openxmlformats.org/officeDocument/2006/relationships/image" Target="../media/image1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022938/contributions/4487326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jp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26.jpeg"/><Relationship Id="rId7" Type="http://schemas.openxmlformats.org/officeDocument/2006/relationships/image" Target="../media/image2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g"/><Relationship Id="rId11" Type="http://schemas.openxmlformats.org/officeDocument/2006/relationships/image" Target="../media/image32.png"/><Relationship Id="rId5" Type="http://schemas.openxmlformats.org/officeDocument/2006/relationships/image" Target="../media/image16.jpg"/><Relationship Id="rId10" Type="http://schemas.openxmlformats.org/officeDocument/2006/relationships/image" Target="../media/image31.gif"/><Relationship Id="rId4" Type="http://schemas.openxmlformats.org/officeDocument/2006/relationships/image" Target="../media/image27.png"/><Relationship Id="rId9" Type="http://schemas.openxmlformats.org/officeDocument/2006/relationships/image" Target="../media/image3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fi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5.png"/><Relationship Id="rId4" Type="http://schemas.openxmlformats.org/officeDocument/2006/relationships/image" Target="../media/image34.jf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46F66F3A-E376-494E-BD67-4A154EE96316}" type="slidenum">
              <a:t>1</a:t>
            </a:fld>
            <a:endParaRPr lang="es-ES"/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4785120" y="2593800"/>
            <a:ext cx="2786400" cy="1565999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rma libre 2"/>
          <p:cNvSpPr/>
          <p:nvPr/>
        </p:nvSpPr>
        <p:spPr>
          <a:xfrm>
            <a:off x="228600" y="674640"/>
            <a:ext cx="8686800" cy="16002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000000"/>
          </a:solidFill>
          <a:ln>
            <a:noFill/>
            <a:prstDash val="solid"/>
          </a:ln>
          <a:effectLst>
            <a:outerShdw dist="101823" dir="2700000" algn="tl">
              <a:srgbClr val="000000"/>
            </a:outerShdw>
          </a:effectLst>
        </p:spPr>
        <p:txBody>
          <a:bodyPr vert="horz" wrap="square" lIns="90000" tIns="45000" rIns="90000" bIns="45000" anchor="ctr" anchorCtr="0" compatLnSpc="1">
            <a:noAutofit/>
          </a:bodyPr>
          <a:lstStyle/>
          <a:p>
            <a:pPr marL="0" marR="0" lvl="0" indent="0" algn="ctr" rtl="0" hangingPunct="1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FFFFFF"/>
                </a:solidFill>
              </a:defRPr>
            </a:pPr>
            <a:r>
              <a:rPr lang="en-GB" sz="2400" b="1" i="0" u="none" strike="noStrike" baseline="0">
                <a:ln>
                  <a:noFill/>
                </a:ln>
                <a:solidFill>
                  <a:srgbClr val="FFFFFF"/>
                </a:solidFill>
                <a:latin typeface="Times New Roman" pitchFamily="18"/>
                <a:ea typeface="msmincho" pitchFamily="2"/>
                <a:cs typeface="msmincho" pitchFamily="2"/>
              </a:rPr>
              <a:t>Use of Generative Adversarial Neural Networks in </a:t>
            </a:r>
            <a:r>
              <a:rPr lang="en-GB" sz="2400" b="1" i="0" u="none" strike="noStrike" baseline="0">
                <a:ln>
                  <a:noFill/>
                </a:ln>
                <a:solidFill>
                  <a:srgbClr val="FFFF00"/>
                </a:solidFill>
                <a:latin typeface="Times New Roman" pitchFamily="18"/>
                <a:ea typeface="msmincho" pitchFamily="2"/>
                <a:cs typeface="msmincho" pitchFamily="2"/>
              </a:rPr>
              <a:t>Muography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2722405" y="5783040"/>
            <a:ext cx="2021399" cy="69552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CuadroTexto 4"/>
          <p:cNvSpPr txBox="1"/>
          <p:nvPr/>
        </p:nvSpPr>
        <p:spPr>
          <a:xfrm>
            <a:off x="1085799" y="4287336"/>
            <a:ext cx="6897892" cy="404811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1">
            <a:spAutoFit/>
          </a:bodyPr>
          <a:lstStyle/>
          <a:p>
            <a:pPr marL="0" marR="0" lvl="0" indent="0" algn="l" rtl="0" hangingPunct="1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000" b="0" i="0" u="none" strike="noStrike" baseline="0" dirty="0" smtClean="0">
                <a:ln>
                  <a:noFill/>
                </a:ln>
                <a:solidFill>
                  <a:srgbClr val="000080"/>
                </a:solidFill>
                <a:latin typeface="Times New Roman" pitchFamily="18"/>
                <a:ea typeface="msmincho" pitchFamily="2"/>
                <a:cs typeface="msmincho" pitchFamily="2"/>
              </a:rPr>
              <a:t>R.</a:t>
            </a:r>
            <a:r>
              <a:rPr lang="en-US" sz="2000" b="0" i="0" u="none" strike="noStrike" dirty="0" smtClean="0">
                <a:ln>
                  <a:noFill/>
                </a:ln>
                <a:solidFill>
                  <a:srgbClr val="000080"/>
                </a:solidFill>
                <a:latin typeface="Times New Roman" pitchFamily="18"/>
                <a:ea typeface="msmincho" pitchFamily="2"/>
                <a:cs typeface="msmincho" pitchFamily="2"/>
              </a:rPr>
              <a:t> </a:t>
            </a:r>
            <a:r>
              <a:rPr lang="en-US" sz="2000" b="0" i="0" u="none" strike="noStrike" baseline="0" dirty="0" err="1" smtClean="0">
                <a:ln>
                  <a:noFill/>
                </a:ln>
                <a:solidFill>
                  <a:srgbClr val="000080"/>
                </a:solidFill>
                <a:latin typeface="Times New Roman" pitchFamily="18"/>
                <a:ea typeface="msmincho" pitchFamily="2"/>
                <a:cs typeface="msmincho" pitchFamily="2"/>
              </a:rPr>
              <a:t>López</a:t>
            </a:r>
            <a:r>
              <a:rPr lang="en-US" sz="2000" b="0" i="0" u="none" strike="noStrike" baseline="0" dirty="0" smtClean="0">
                <a:ln>
                  <a:noFill/>
                </a:ln>
                <a:solidFill>
                  <a:srgbClr val="000080"/>
                </a:solidFill>
                <a:latin typeface="Times New Roman" pitchFamily="18"/>
                <a:ea typeface="msmincho" pitchFamily="2"/>
                <a:cs typeface="msmincho" pitchFamily="2"/>
              </a:rPr>
              <a:t>, C.</a:t>
            </a:r>
            <a:r>
              <a:rPr lang="en-US" sz="2000" b="0" i="0" u="none" strike="noStrike" dirty="0" smtClean="0">
                <a:ln>
                  <a:noFill/>
                </a:ln>
                <a:solidFill>
                  <a:srgbClr val="000080"/>
                </a:solidFill>
                <a:latin typeface="Times New Roman" pitchFamily="18"/>
                <a:ea typeface="msmincho" pitchFamily="2"/>
                <a:cs typeface="msmincho" pitchFamily="2"/>
              </a:rPr>
              <a:t> </a:t>
            </a:r>
            <a:r>
              <a:rPr lang="en-US" sz="2000" b="0" i="0" u="none" strike="noStrike" baseline="0" dirty="0" err="1" smtClean="0">
                <a:ln>
                  <a:noFill/>
                </a:ln>
                <a:solidFill>
                  <a:srgbClr val="000080"/>
                </a:solidFill>
                <a:latin typeface="Times New Roman" pitchFamily="18"/>
                <a:ea typeface="msmincho" pitchFamily="2"/>
                <a:cs typeface="msmincho" pitchFamily="2"/>
              </a:rPr>
              <a:t>Fernández</a:t>
            </a:r>
            <a:r>
              <a:rPr lang="en-US" sz="2000" b="0" i="0" u="none" strike="noStrike" baseline="0" dirty="0" smtClean="0">
                <a:ln>
                  <a:noFill/>
                </a:ln>
                <a:solidFill>
                  <a:srgbClr val="000080"/>
                </a:solidFill>
                <a:latin typeface="Times New Roman" pitchFamily="18"/>
                <a:ea typeface="msmincho" pitchFamily="2"/>
                <a:cs typeface="msmincho" pitchFamily="2"/>
              </a:rPr>
              <a:t>,  C. </a:t>
            </a:r>
            <a:r>
              <a:rPr lang="en-US" sz="2000" b="0" i="0" u="none" strike="noStrike" baseline="0" dirty="0" err="1" smtClean="0">
                <a:ln>
                  <a:noFill/>
                </a:ln>
                <a:solidFill>
                  <a:srgbClr val="000080"/>
                </a:solidFill>
                <a:latin typeface="Times New Roman" pitchFamily="18"/>
                <a:ea typeface="msmincho" pitchFamily="2"/>
                <a:cs typeface="msmincho" pitchFamily="2"/>
              </a:rPr>
              <a:t>Díez</a:t>
            </a:r>
            <a:r>
              <a:rPr lang="en-US" sz="2000" b="0" i="0" u="none" strike="noStrike" baseline="0" dirty="0" smtClean="0">
                <a:ln>
                  <a:noFill/>
                </a:ln>
                <a:solidFill>
                  <a:srgbClr val="000080"/>
                </a:solidFill>
                <a:latin typeface="Times New Roman" pitchFamily="18"/>
                <a:ea typeface="msmincho" pitchFamily="2"/>
                <a:cs typeface="msmincho" pitchFamily="2"/>
              </a:rPr>
              <a:t>, P. Gómez, A. Orio, </a:t>
            </a:r>
            <a:r>
              <a:rPr lang="en-US" sz="2000" b="0" i="0" u="sng" strike="noStrike" baseline="0" dirty="0" smtClean="0">
                <a:ln>
                  <a:noFill/>
                </a:ln>
                <a:solidFill>
                  <a:srgbClr val="000080"/>
                </a:solidFill>
                <a:uFillTx/>
                <a:latin typeface="Times New Roman" pitchFamily="18"/>
                <a:ea typeface="msmincho" pitchFamily="2"/>
                <a:cs typeface="msmincho" pitchFamily="2"/>
              </a:rPr>
              <a:t>P.</a:t>
            </a:r>
            <a:r>
              <a:rPr lang="en-US" sz="2000" b="0" i="0" u="sng" strike="noStrike" dirty="0" smtClean="0">
                <a:ln>
                  <a:noFill/>
                </a:ln>
                <a:solidFill>
                  <a:srgbClr val="000080"/>
                </a:solidFill>
                <a:uFillTx/>
                <a:latin typeface="Times New Roman" pitchFamily="18"/>
                <a:ea typeface="msmincho" pitchFamily="2"/>
                <a:cs typeface="msmincho" pitchFamily="2"/>
              </a:rPr>
              <a:t> </a:t>
            </a:r>
            <a:r>
              <a:rPr lang="en-US" sz="2000" b="0" i="0" u="sng" strike="noStrike" baseline="0" dirty="0" err="1" smtClean="0">
                <a:ln>
                  <a:noFill/>
                </a:ln>
                <a:solidFill>
                  <a:srgbClr val="000080"/>
                </a:solidFill>
                <a:uFillTx/>
                <a:latin typeface="Times New Roman" pitchFamily="18"/>
                <a:ea typeface="msmincho" pitchFamily="2"/>
                <a:cs typeface="msmincho" pitchFamily="2"/>
              </a:rPr>
              <a:t>Martínez</a:t>
            </a:r>
            <a:endParaRPr lang="en-US" sz="2000" b="0" i="0" u="sng" strike="noStrike" baseline="0" dirty="0">
              <a:ln>
                <a:noFill/>
              </a:ln>
              <a:solidFill>
                <a:srgbClr val="000080"/>
              </a:solidFill>
              <a:uFillTx/>
              <a:latin typeface="Times New Roman" pitchFamily="18"/>
              <a:ea typeface="msmincho" pitchFamily="2"/>
              <a:cs typeface="msmincho" pitchFamily="2"/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326880" y="4826880"/>
            <a:ext cx="8595360" cy="108252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1">
            <a:spAutoFit/>
          </a:bodyPr>
          <a:lstStyle/>
          <a:p>
            <a:pPr marL="0" marR="0" lvl="0" indent="0" algn="ctr" rtl="0" hangingPunct="1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600" b="1" i="0" u="none" strike="noStrike" baseline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msmincho" pitchFamily="2"/>
                <a:cs typeface="msmincho" pitchFamily="2"/>
              </a:rPr>
              <a:t>Muographers 2023: International workshop on muography</a:t>
            </a:r>
          </a:p>
          <a:p>
            <a:pPr marL="0" marR="0" lvl="0" indent="0" algn="ctr" rtl="0" hangingPunct="1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16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msmincho" pitchFamily="2"/>
              <a:cs typeface="msmincho" pitchFamily="2"/>
            </a:endParaRPr>
          </a:p>
          <a:p>
            <a:pPr marL="0" marR="0" lvl="0" indent="0" algn="ctr" rtl="0" hangingPunct="1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600" b="0" i="0" u="none" strike="noStrike" baseline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msmincho" pitchFamily="2"/>
                <a:cs typeface="msmincho" pitchFamily="2"/>
              </a:rPr>
              <a:t>19th-22nd June 2023</a:t>
            </a: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5">
            <a:lum/>
            <a:alphaModFix/>
          </a:blip>
          <a:srcRect/>
          <a:stretch>
            <a:fillRect/>
          </a:stretch>
        </p:blipFill>
        <p:spPr>
          <a:xfrm>
            <a:off x="5223757" y="5760720"/>
            <a:ext cx="731519" cy="731519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6">
            <a:lum/>
            <a:alphaModFix/>
          </a:blip>
          <a:srcRect/>
          <a:stretch>
            <a:fillRect/>
          </a:stretch>
        </p:blipFill>
        <p:spPr>
          <a:xfrm>
            <a:off x="6236946" y="5649840"/>
            <a:ext cx="2561039" cy="90144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7">
            <a:lum/>
            <a:alphaModFix/>
          </a:blip>
          <a:srcRect/>
          <a:stretch>
            <a:fillRect/>
          </a:stretch>
        </p:blipFill>
        <p:spPr>
          <a:xfrm>
            <a:off x="0" y="2596320"/>
            <a:ext cx="2749680" cy="154656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8">
            <a:lum/>
            <a:alphaModFix/>
          </a:blip>
          <a:srcRect/>
          <a:stretch>
            <a:fillRect/>
          </a:stretch>
        </p:blipFill>
        <p:spPr>
          <a:xfrm>
            <a:off x="2687760" y="2593800"/>
            <a:ext cx="2798640" cy="1562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9">
            <a:lum/>
            <a:alphaModFix/>
          </a:blip>
          <a:srcRect/>
          <a:stretch>
            <a:fillRect/>
          </a:stretch>
        </p:blipFill>
        <p:spPr>
          <a:xfrm>
            <a:off x="7408799" y="2593800"/>
            <a:ext cx="1749599" cy="1562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30" name="Picture 6" descr="HOME | Muon Systems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428" y="5790512"/>
            <a:ext cx="2289285" cy="7607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Marcador de número de diapositiva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/>
            <a:fld id="{B1410E88-7A2B-4DC0-A176-6A12F6EC6A4C}" type="slidenum">
              <a:t>10</a:t>
            </a:fld>
            <a:endParaRPr lang="en-US"/>
          </a:p>
        </p:txBody>
      </p:sp>
      <p:sp>
        <p:nvSpPr>
          <p:cNvPr id="2" name="Forma libre 1"/>
          <p:cNvSpPr/>
          <p:nvPr/>
        </p:nvSpPr>
        <p:spPr>
          <a:xfrm>
            <a:off x="-52561" y="77760"/>
            <a:ext cx="5363116" cy="65376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0" compatLnSpc="1">
            <a:noAutofit/>
          </a:bodyPr>
          <a:lstStyle/>
          <a:p>
            <a:pPr marL="0" marR="0" lvl="0" indent="0" algn="ctr" rtl="0" hangingPunct="1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3200">
                <a:solidFill>
                  <a:srgbClr val="000000"/>
                </a:solidFill>
              </a:defRPr>
            </a:pPr>
            <a:r>
              <a:rPr lang="en-US" sz="3200" dirty="0">
                <a:solidFill>
                  <a:srgbClr val="000000"/>
                </a:solidFill>
                <a:latin typeface="Times New Roman" pitchFamily="18"/>
                <a:ea typeface="msmincho" pitchFamily="2"/>
                <a:cs typeface="msmincho" pitchFamily="2"/>
              </a:rPr>
              <a:t>V</a:t>
            </a:r>
            <a:r>
              <a:rPr lang="en-US" sz="32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msmincho" pitchFamily="2"/>
                <a:cs typeface="msmincho" pitchFamily="2"/>
              </a:rPr>
              <a:t>alidation of the technology</a:t>
            </a:r>
            <a:endParaRPr lang="en-US" sz="3200" b="0" i="0" u="none" strike="noStrike" baseline="0" dirty="0">
              <a:ln>
                <a:noFill/>
              </a:ln>
              <a:solidFill>
                <a:srgbClr val="000000"/>
              </a:solidFill>
              <a:latin typeface="Times New Roman" pitchFamily="18"/>
              <a:ea typeface="msmincho" pitchFamily="2"/>
              <a:cs typeface="msmincho" pitchFamily="2"/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4932475" y="219974"/>
            <a:ext cx="5495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err="1" smtClean="0">
                <a:solidFill>
                  <a:srgbClr val="FF0000"/>
                </a:solidFill>
              </a:rPr>
              <a:t>Let’s</a:t>
            </a:r>
            <a:r>
              <a:rPr lang="es-ES" dirty="0" smtClean="0">
                <a:solidFill>
                  <a:srgbClr val="FF0000"/>
                </a:solidFill>
              </a:rPr>
              <a:t> </a:t>
            </a:r>
            <a:r>
              <a:rPr lang="es-ES" dirty="0" err="1" smtClean="0">
                <a:solidFill>
                  <a:srgbClr val="FF0000"/>
                </a:solidFill>
              </a:rPr>
              <a:t>have</a:t>
            </a:r>
            <a:r>
              <a:rPr lang="es-ES" dirty="0" smtClean="0">
                <a:solidFill>
                  <a:srgbClr val="FF0000"/>
                </a:solidFill>
              </a:rPr>
              <a:t> </a:t>
            </a:r>
            <a:r>
              <a:rPr lang="es-ES" dirty="0" err="1" smtClean="0">
                <a:solidFill>
                  <a:srgbClr val="FF0000"/>
                </a:solidFill>
              </a:rPr>
              <a:t>some</a:t>
            </a:r>
            <a:r>
              <a:rPr lang="es-ES" dirty="0" smtClean="0">
                <a:solidFill>
                  <a:srgbClr val="FF0000"/>
                </a:solidFill>
              </a:rPr>
              <a:t> </a:t>
            </a:r>
            <a:r>
              <a:rPr lang="es-ES" dirty="0" err="1" smtClean="0">
                <a:solidFill>
                  <a:srgbClr val="FF0000"/>
                </a:solidFill>
              </a:rPr>
              <a:t>fun</a:t>
            </a:r>
            <a:r>
              <a:rPr lang="es-ES" dirty="0" smtClean="0">
                <a:solidFill>
                  <a:srgbClr val="FF0000"/>
                </a:solidFill>
              </a:rPr>
              <a:t> (</a:t>
            </a:r>
            <a:r>
              <a:rPr lang="es-ES" dirty="0" err="1" smtClean="0">
                <a:solidFill>
                  <a:srgbClr val="FF0000"/>
                </a:solidFill>
              </a:rPr>
              <a:t>sorry</a:t>
            </a:r>
            <a:r>
              <a:rPr lang="es-ES" dirty="0" smtClean="0">
                <a:solidFill>
                  <a:srgbClr val="FF0000"/>
                </a:solidFill>
              </a:rPr>
              <a:t>!)</a:t>
            </a:r>
            <a:endParaRPr lang="es-ES" dirty="0">
              <a:solidFill>
                <a:srgbClr val="FF0000"/>
              </a:solidFill>
            </a:endParaRPr>
          </a:p>
        </p:txBody>
      </p:sp>
      <p:pic>
        <p:nvPicPr>
          <p:cNvPr id="10" name="Imagen 9" descr="Pantalla de video juego en la mano&#10;&#10;Descripción generada automáticamente con confianza baja">
            <a:extLst>
              <a:ext uri="{FF2B5EF4-FFF2-40B4-BE49-F238E27FC236}">
                <a16:creationId xmlns:a16="http://schemas.microsoft.com/office/drawing/2014/main" id="{6DDE1C3F-B305-F4E6-B1DA-59AB9529EF4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878" y="1854734"/>
            <a:ext cx="6118982" cy="3447027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0835" y="731520"/>
            <a:ext cx="1249547" cy="1018149"/>
          </a:xfrm>
          <a:prstGeom prst="rect">
            <a:avLst/>
          </a:prstGeom>
        </p:spPr>
      </p:pic>
      <p:sp>
        <p:nvSpPr>
          <p:cNvPr id="3" name="CuadroTexto 2"/>
          <p:cNvSpPr txBox="1"/>
          <p:nvPr/>
        </p:nvSpPr>
        <p:spPr>
          <a:xfrm>
            <a:off x="211015" y="933739"/>
            <a:ext cx="68228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s-ES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Nice</a:t>
            </a:r>
            <a:r>
              <a:rPr lang="es-E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3D </a:t>
            </a:r>
            <a:r>
              <a:rPr lang="es-ES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reconstruction</a:t>
            </a:r>
            <a:r>
              <a:rPr lang="es-E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of </a:t>
            </a:r>
            <a:r>
              <a:rPr lang="es-ES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es-E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ham</a:t>
            </a:r>
            <a:r>
              <a:rPr lang="es-E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even</a:t>
            </a:r>
            <a:r>
              <a:rPr lang="es-E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if</a:t>
            </a:r>
            <a:r>
              <a:rPr lang="es-E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containing</a:t>
            </a:r>
            <a:r>
              <a:rPr lang="es-E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light </a:t>
            </a:r>
            <a:r>
              <a:rPr lang="es-ES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elements</a:t>
            </a:r>
            <a:endParaRPr lang="es-E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CuadroTexto 8"/>
          <p:cNvSpPr txBox="1"/>
          <p:nvPr/>
        </p:nvSpPr>
        <p:spPr>
          <a:xfrm>
            <a:off x="293079" y="5552635"/>
            <a:ext cx="806840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s-ES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Systematic</a:t>
            </a:r>
            <a:r>
              <a:rPr lang="es-E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studies</a:t>
            </a:r>
            <a:r>
              <a:rPr lang="es-E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on</a:t>
            </a:r>
            <a:r>
              <a:rPr lang="es-E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this</a:t>
            </a:r>
            <a:r>
              <a:rPr lang="es-E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kind</a:t>
            </a:r>
            <a:r>
              <a:rPr lang="es-E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of </a:t>
            </a:r>
            <a:r>
              <a:rPr lang="es-ES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sample</a:t>
            </a:r>
            <a:r>
              <a:rPr lang="es-E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could</a:t>
            </a:r>
            <a:r>
              <a:rPr lang="es-E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not</a:t>
            </a:r>
            <a:r>
              <a:rPr lang="es-E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be </a:t>
            </a:r>
            <a:r>
              <a:rPr lang="es-ES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continued</a:t>
            </a:r>
            <a:r>
              <a:rPr lang="es-E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s-E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…as </a:t>
            </a:r>
            <a:r>
              <a:rPr lang="es-ES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es-E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sample</a:t>
            </a:r>
            <a:r>
              <a:rPr lang="es-E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misteriously</a:t>
            </a:r>
            <a:r>
              <a:rPr lang="es-ES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dissappeared</a:t>
            </a:r>
            <a:endParaRPr lang="es-ES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9812" y="1900892"/>
            <a:ext cx="2550651" cy="34008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87896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Marcador de número de diapositiva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/>
            <a:fld id="{B1410E88-7A2B-4DC0-A176-6A12F6EC6A4C}" type="slidenum">
              <a:t>11</a:t>
            </a:fld>
            <a:endParaRPr lang="en-US"/>
          </a:p>
        </p:txBody>
      </p:sp>
      <p:sp>
        <p:nvSpPr>
          <p:cNvPr id="2" name="Forma libre 1"/>
          <p:cNvSpPr/>
          <p:nvPr/>
        </p:nvSpPr>
        <p:spPr>
          <a:xfrm>
            <a:off x="-52560" y="77760"/>
            <a:ext cx="7616520" cy="65376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0" compatLnSpc="1">
            <a:noAutofit/>
          </a:bodyPr>
          <a:lstStyle/>
          <a:p>
            <a:pPr marL="0" marR="0" lvl="0" indent="0" algn="ctr" rtl="0" hangingPunct="1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3200">
                <a:solidFill>
                  <a:srgbClr val="000000"/>
                </a:solidFill>
              </a:defRPr>
            </a:pPr>
            <a:r>
              <a:rPr lang="en-US" sz="32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msmincho" pitchFamily="2"/>
                <a:cs typeface="msmincho" pitchFamily="2"/>
              </a:rPr>
              <a:t>Our </a:t>
            </a:r>
            <a:r>
              <a:rPr lang="en-US" sz="3200" b="0" i="0" u="none" strike="noStrike" baseline="0" dirty="0" err="1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msmincho" pitchFamily="2"/>
                <a:cs typeface="msmincho" pitchFamily="2"/>
              </a:rPr>
              <a:t>Muography</a:t>
            </a:r>
            <a:r>
              <a:rPr lang="en-US" sz="32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msmincho" pitchFamily="2"/>
                <a:cs typeface="msmincho" pitchFamily="2"/>
              </a:rPr>
              <a:t> </a:t>
            </a:r>
            <a:r>
              <a:rPr lang="en-US" sz="32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msmincho" pitchFamily="2"/>
                <a:cs typeface="msmincho" pitchFamily="2"/>
              </a:rPr>
              <a:t>setup for the GAN studies</a:t>
            </a:r>
            <a:endParaRPr lang="en-US" sz="3200" b="0" i="0" u="none" strike="noStrike" baseline="0" dirty="0">
              <a:ln>
                <a:noFill/>
              </a:ln>
              <a:solidFill>
                <a:srgbClr val="000000"/>
              </a:solidFill>
              <a:latin typeface="Times New Roman" pitchFamily="18"/>
              <a:ea typeface="msmincho" pitchFamily="2"/>
              <a:cs typeface="msmincho" pitchFamily="2"/>
            </a:endParaRPr>
          </a:p>
        </p:txBody>
      </p:sp>
      <p:sp>
        <p:nvSpPr>
          <p:cNvPr id="3" name="Forma libre 2"/>
          <p:cNvSpPr/>
          <p:nvPr/>
        </p:nvSpPr>
        <p:spPr>
          <a:xfrm>
            <a:off x="68400" y="602640"/>
            <a:ext cx="9235440" cy="67752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117360" tIns="74160" rIns="117360" bIns="74160" anchor="t" anchorCtr="0" compatLnSpc="1">
            <a:noAutofit/>
          </a:bodyPr>
          <a:lstStyle/>
          <a:p>
            <a:pPr marL="0" marR="0" lvl="0" indent="0" algn="l" rtl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➢"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/>
            </a:pPr>
            <a:r>
              <a:rPr lang="en-US" sz="1800" b="0" i="0" u="none" strike="noStrike" baseline="0" dirty="0">
                <a:ln>
                  <a:noFill/>
                </a:ln>
                <a:solidFill>
                  <a:srgbClr val="000080"/>
                </a:solidFill>
                <a:latin typeface="Times New Roman" pitchFamily="18"/>
                <a:ea typeface="msmincho" pitchFamily="2"/>
                <a:cs typeface="msmincho" pitchFamily="2"/>
              </a:rPr>
              <a:t> Our GAN simulation is running for a </a:t>
            </a:r>
            <a:r>
              <a:rPr lang="en-US" sz="1800" b="0" i="0" u="none" strike="noStrike" baseline="0" dirty="0" err="1">
                <a:ln>
                  <a:noFill/>
                </a:ln>
                <a:solidFill>
                  <a:srgbClr val="000080"/>
                </a:solidFill>
                <a:latin typeface="Times New Roman" pitchFamily="18"/>
                <a:ea typeface="msmincho" pitchFamily="2"/>
                <a:cs typeface="msmincho" pitchFamily="2"/>
              </a:rPr>
              <a:t>muography</a:t>
            </a:r>
            <a:r>
              <a:rPr lang="en-US" sz="1800" b="0" i="0" u="none" strike="noStrike" baseline="0" dirty="0">
                <a:ln>
                  <a:noFill/>
                </a:ln>
                <a:solidFill>
                  <a:srgbClr val="000080"/>
                </a:solidFill>
                <a:latin typeface="Times New Roman" pitchFamily="18"/>
                <a:ea typeface="msmincho" pitchFamily="2"/>
                <a:cs typeface="msmincho" pitchFamily="2"/>
              </a:rPr>
              <a:t> setup as the one used for the pipe problem</a:t>
            </a:r>
          </a:p>
          <a:p>
            <a:pPr marL="457200" lvl="2">
              <a:lnSpc>
                <a:spcPct val="150000"/>
              </a:lnSpc>
              <a:buSzPct val="45000"/>
              <a:buFont typeface="StarSymbol"/>
              <a:buChar char="➢"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/>
            </a:pPr>
            <a:r>
              <a:rPr lang="en-US" sz="16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msmincho" pitchFamily="2"/>
                <a:cs typeface="msmincho" pitchFamily="2"/>
              </a:rPr>
              <a:t>This setup corresponds to the one from Muon Systems (</a:t>
            </a:r>
            <a:r>
              <a:rPr lang="en-US" sz="16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msmincho" pitchFamily="2"/>
                <a:cs typeface="msmincho" pitchFamily="2"/>
              </a:rPr>
              <a:t>see</a:t>
            </a:r>
            <a:r>
              <a:rPr lang="en-US" sz="1600" b="0" i="0" u="none" strike="noStrike" dirty="0" smtClean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msmincho" pitchFamily="2"/>
                <a:cs typeface="msmincho" pitchFamily="2"/>
              </a:rPr>
              <a:t> previous</a:t>
            </a:r>
            <a:r>
              <a:rPr lang="en-US" sz="1600" dirty="0" smtClean="0">
                <a:solidFill>
                  <a:srgbClr val="000000"/>
                </a:solidFill>
                <a:latin typeface="Times New Roman" pitchFamily="18"/>
                <a:ea typeface="msmincho" pitchFamily="2"/>
                <a:cs typeface="msmincho" pitchFamily="2"/>
              </a:rPr>
              <a:t> slides)</a:t>
            </a:r>
            <a:endParaRPr lang="en-US" sz="1600" b="0" i="0" u="none" strike="noStrike" baseline="0" dirty="0">
              <a:ln>
                <a:noFill/>
              </a:ln>
              <a:solidFill>
                <a:srgbClr val="000000"/>
              </a:solidFill>
              <a:latin typeface="Times New Roman" pitchFamily="18"/>
              <a:ea typeface="msmincho" pitchFamily="2"/>
              <a:cs typeface="msmincho" pitchFamily="2"/>
            </a:endParaRPr>
          </a:p>
        </p:txBody>
      </p:sp>
      <p:sp>
        <p:nvSpPr>
          <p:cNvPr id="4" name="Forma libre 3"/>
          <p:cNvSpPr/>
          <p:nvPr/>
        </p:nvSpPr>
        <p:spPr>
          <a:xfrm>
            <a:off x="5921279" y="3410280"/>
            <a:ext cx="2455200" cy="17136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808080"/>
          </a:solidFill>
          <a:ln w="36720">
            <a:solidFill>
              <a:srgbClr val="000000"/>
            </a:solidFill>
            <a:prstDash val="solid"/>
          </a:ln>
        </p:spPr>
        <p:txBody>
          <a:bodyPr wrap="none" lIns="90000" tIns="45000" rIns="90000" bIns="45000" anchor="ctr" anchorCtr="0" compatLnSpc="1">
            <a:noAutofit/>
          </a:bodyPr>
          <a:lstStyle/>
          <a:p>
            <a:pPr marL="0" marR="0" lvl="0" indent="0" algn="l" hangingPunct="1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msmincho" pitchFamily="2"/>
              <a:cs typeface="msmincho" pitchFamily="2"/>
            </a:endParaRPr>
          </a:p>
        </p:txBody>
      </p:sp>
      <p:sp>
        <p:nvSpPr>
          <p:cNvPr id="5" name="Forma libre 4"/>
          <p:cNvSpPr/>
          <p:nvPr/>
        </p:nvSpPr>
        <p:spPr>
          <a:xfrm>
            <a:off x="5921279" y="3769920"/>
            <a:ext cx="2455200" cy="17136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808080"/>
          </a:solidFill>
          <a:ln w="36720">
            <a:solidFill>
              <a:srgbClr val="000000"/>
            </a:solidFill>
            <a:prstDash val="solid"/>
          </a:ln>
        </p:spPr>
        <p:txBody>
          <a:bodyPr wrap="none" lIns="90000" tIns="45000" rIns="90000" bIns="45000" anchor="ctr" anchorCtr="0" compatLnSpc="1">
            <a:noAutofit/>
          </a:bodyPr>
          <a:lstStyle/>
          <a:p>
            <a:pPr marL="0" marR="0" lvl="0" indent="0" algn="l" hangingPunct="1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msmincho" pitchFamily="2"/>
              <a:cs typeface="msmincho" pitchFamily="2"/>
            </a:endParaRPr>
          </a:p>
        </p:txBody>
      </p:sp>
      <p:sp>
        <p:nvSpPr>
          <p:cNvPr id="6" name="Forma libre 5"/>
          <p:cNvSpPr/>
          <p:nvPr/>
        </p:nvSpPr>
        <p:spPr>
          <a:xfrm>
            <a:off x="5921279" y="5523120"/>
            <a:ext cx="2455200" cy="17172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808080"/>
          </a:solidFill>
          <a:ln w="36720">
            <a:solidFill>
              <a:srgbClr val="000000"/>
            </a:solidFill>
            <a:prstDash val="solid"/>
          </a:ln>
        </p:spPr>
        <p:txBody>
          <a:bodyPr wrap="none" lIns="90000" tIns="45000" rIns="90000" bIns="45000" anchor="ctr" anchorCtr="0" compatLnSpc="1">
            <a:noAutofit/>
          </a:bodyPr>
          <a:lstStyle/>
          <a:p>
            <a:pPr marL="0" marR="0" lvl="0" indent="0" algn="l" hangingPunct="1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msmincho" pitchFamily="2"/>
              <a:cs typeface="msmincho" pitchFamily="2"/>
            </a:endParaRPr>
          </a:p>
        </p:txBody>
      </p:sp>
      <p:sp>
        <p:nvSpPr>
          <p:cNvPr id="7" name="Forma libre 6"/>
          <p:cNvSpPr/>
          <p:nvPr/>
        </p:nvSpPr>
        <p:spPr>
          <a:xfrm>
            <a:off x="5921279" y="5882760"/>
            <a:ext cx="2455200" cy="17172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808080"/>
          </a:solidFill>
          <a:ln w="36720">
            <a:solidFill>
              <a:srgbClr val="000000"/>
            </a:solidFill>
            <a:prstDash val="solid"/>
          </a:ln>
        </p:spPr>
        <p:txBody>
          <a:bodyPr wrap="none" lIns="90000" tIns="45000" rIns="90000" bIns="45000" anchor="ctr" anchorCtr="0" compatLnSpc="1">
            <a:noAutofit/>
          </a:bodyPr>
          <a:lstStyle/>
          <a:p>
            <a:pPr marL="0" marR="0" lvl="0" indent="0" algn="l" hangingPunct="1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msmincho" pitchFamily="2"/>
              <a:cs typeface="msmincho" pitchFamily="2"/>
            </a:endParaRPr>
          </a:p>
        </p:txBody>
      </p:sp>
      <p:sp>
        <p:nvSpPr>
          <p:cNvPr id="8" name="Forma libre 7"/>
          <p:cNvSpPr/>
          <p:nvPr/>
        </p:nvSpPr>
        <p:spPr>
          <a:xfrm>
            <a:off x="6635880" y="4152600"/>
            <a:ext cx="1073880" cy="1199159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solidFill>
            <a:srgbClr val="CFE7F5"/>
          </a:solidFill>
          <a:ln w="36720">
            <a:solidFill>
              <a:srgbClr val="000000"/>
            </a:solidFill>
            <a:prstDash val="solid"/>
          </a:ln>
        </p:spPr>
        <p:txBody>
          <a:bodyPr wrap="none" lIns="90000" tIns="45000" rIns="90000" bIns="45000" anchor="ctr" anchorCtr="0" compatLnSpc="1">
            <a:noAutofit/>
          </a:bodyPr>
          <a:lstStyle/>
          <a:p>
            <a:pPr marL="0" marR="0" lvl="0" indent="0" algn="l" hangingPunct="1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msmincho" pitchFamily="2"/>
              <a:cs typeface="msmincho" pitchFamily="2"/>
            </a:endParaRPr>
          </a:p>
        </p:txBody>
      </p:sp>
      <p:sp>
        <p:nvSpPr>
          <p:cNvPr id="9" name="Forma libre 8"/>
          <p:cNvSpPr/>
          <p:nvPr/>
        </p:nvSpPr>
        <p:spPr>
          <a:xfrm>
            <a:off x="6797160" y="4332600"/>
            <a:ext cx="766800" cy="856079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solidFill>
            <a:srgbClr val="FFFFFF"/>
          </a:solidFill>
          <a:ln w="36720">
            <a:solidFill>
              <a:srgbClr val="000000"/>
            </a:solidFill>
            <a:prstDash val="solid"/>
          </a:ln>
        </p:spPr>
        <p:txBody>
          <a:bodyPr wrap="none" lIns="90000" tIns="45000" rIns="90000" bIns="45000" anchor="ctr" anchorCtr="0" compatLnSpc="1">
            <a:noAutofit/>
          </a:bodyPr>
          <a:lstStyle/>
          <a:p>
            <a:pPr marL="0" marR="0" lvl="0" indent="0" algn="l" hangingPunct="1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msmincho" pitchFamily="2"/>
              <a:cs typeface="msmincho" pitchFamily="2"/>
            </a:endParaRPr>
          </a:p>
        </p:txBody>
      </p:sp>
      <p:sp>
        <p:nvSpPr>
          <p:cNvPr id="10" name="Forma libre 9"/>
          <p:cNvSpPr/>
          <p:nvPr/>
        </p:nvSpPr>
        <p:spPr>
          <a:xfrm>
            <a:off x="68760" y="1470239"/>
            <a:ext cx="8983800" cy="67752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117360" tIns="74160" rIns="117360" bIns="74160" anchor="t" anchorCtr="0" compatLnSpc="1">
            <a:noAutofit/>
          </a:bodyPr>
          <a:lstStyle/>
          <a:p>
            <a:pPr marL="0" marR="0" lvl="0" indent="0" algn="l" rtl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➢"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/>
            </a:pPr>
            <a:r>
              <a:rPr lang="en-US" sz="1800" b="0" i="0" u="none" strike="noStrike" baseline="0" dirty="0">
                <a:ln>
                  <a:noFill/>
                </a:ln>
                <a:solidFill>
                  <a:srgbClr val="000080"/>
                </a:solidFill>
                <a:latin typeface="Times New Roman" pitchFamily="18"/>
                <a:ea typeface="msmincho" pitchFamily="2"/>
                <a:cs typeface="msmincho" pitchFamily="2"/>
              </a:rPr>
              <a:t> Simulator target: predict lower segment having the upper segment as </a:t>
            </a:r>
            <a:r>
              <a:rPr lang="en-US" sz="1800" b="0" i="0" u="none" strike="noStrike" baseline="0" dirty="0" smtClean="0">
                <a:ln>
                  <a:noFill/>
                </a:ln>
                <a:solidFill>
                  <a:srgbClr val="000080"/>
                </a:solidFill>
                <a:latin typeface="Times New Roman" pitchFamily="18"/>
                <a:ea typeface="msmincho" pitchFamily="2"/>
                <a:cs typeface="msmincho" pitchFamily="2"/>
              </a:rPr>
              <a:t>input</a:t>
            </a:r>
          </a:p>
          <a:p>
            <a:pPr marL="457200" lvl="2">
              <a:lnSpc>
                <a:spcPct val="150000"/>
              </a:lnSpc>
              <a:buSzPct val="45000"/>
              <a:buFont typeface="StarSymbol"/>
              <a:buChar char="➢"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/>
            </a:pPr>
            <a:r>
              <a:rPr lang="en-US" sz="16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msmincho" pitchFamily="2"/>
                <a:cs typeface="msmincho" pitchFamily="2"/>
              </a:rPr>
              <a:t>This </a:t>
            </a:r>
            <a:r>
              <a:rPr lang="en-US" sz="16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msmincho" pitchFamily="2"/>
                <a:cs typeface="msmincho" pitchFamily="2"/>
              </a:rPr>
              <a:t>means that we rely on CRY for the simulation of the upper segment</a:t>
            </a:r>
          </a:p>
          <a:p>
            <a:pPr marL="457200" lvl="2">
              <a:lnSpc>
                <a:spcPct val="150000"/>
              </a:lnSpc>
              <a:buSzPct val="45000"/>
              <a:buFont typeface="StarSymbol"/>
              <a:buChar char="➢"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/>
            </a:pPr>
            <a:r>
              <a:rPr lang="en-US" sz="16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msmincho" pitchFamily="2"/>
                <a:cs typeface="msmincho" pitchFamily="2"/>
              </a:rPr>
              <a:t>All tests performed on MC samples where detectors are assumed to be perfect</a:t>
            </a:r>
          </a:p>
        </p:txBody>
      </p:sp>
      <p:sp>
        <p:nvSpPr>
          <p:cNvPr id="11" name="Forma libre 10"/>
          <p:cNvSpPr/>
          <p:nvPr/>
        </p:nvSpPr>
        <p:spPr>
          <a:xfrm>
            <a:off x="5921279" y="3055680"/>
            <a:ext cx="2455200" cy="17136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808080"/>
          </a:solidFill>
          <a:ln w="36720">
            <a:solidFill>
              <a:srgbClr val="000000"/>
            </a:solidFill>
            <a:prstDash val="solid"/>
          </a:ln>
        </p:spPr>
        <p:txBody>
          <a:bodyPr wrap="none" lIns="90000" tIns="45000" rIns="90000" bIns="45000" anchor="ctr" anchorCtr="0" compatLnSpc="1">
            <a:noAutofit/>
          </a:bodyPr>
          <a:lstStyle/>
          <a:p>
            <a:pPr marL="0" marR="0" lvl="0" indent="0" algn="l" hangingPunct="1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msmincho" pitchFamily="2"/>
              <a:cs typeface="msmincho" pitchFamily="2"/>
            </a:endParaRPr>
          </a:p>
        </p:txBody>
      </p:sp>
      <p:sp>
        <p:nvSpPr>
          <p:cNvPr id="12" name="Forma libre 11"/>
          <p:cNvSpPr/>
          <p:nvPr/>
        </p:nvSpPr>
        <p:spPr>
          <a:xfrm>
            <a:off x="5921279" y="6269760"/>
            <a:ext cx="2455200" cy="17136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808080"/>
          </a:solidFill>
          <a:ln w="36720">
            <a:solidFill>
              <a:srgbClr val="000000"/>
            </a:solidFill>
            <a:prstDash val="solid"/>
          </a:ln>
        </p:spPr>
        <p:txBody>
          <a:bodyPr wrap="none" lIns="90000" tIns="45000" rIns="90000" bIns="45000" anchor="ctr" anchorCtr="0" compatLnSpc="1">
            <a:noAutofit/>
          </a:bodyPr>
          <a:lstStyle/>
          <a:p>
            <a:pPr marL="0" marR="0" lvl="0" indent="0" algn="l" hangingPunct="1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msmincho" pitchFamily="2"/>
              <a:cs typeface="msmincho" pitchFamily="2"/>
            </a:endParaRPr>
          </a:p>
        </p:txBody>
      </p:sp>
      <p:sp>
        <p:nvSpPr>
          <p:cNvPr id="13" name="Conector recto 12"/>
          <p:cNvSpPr/>
          <p:nvPr/>
        </p:nvSpPr>
        <p:spPr>
          <a:xfrm>
            <a:off x="6583679" y="2926079"/>
            <a:ext cx="457201" cy="1097281"/>
          </a:xfrm>
          <a:prstGeom prst="line">
            <a:avLst/>
          </a:prstGeom>
          <a:noFill/>
          <a:ln w="36720">
            <a:solidFill>
              <a:srgbClr val="FF0000"/>
            </a:solidFill>
            <a:prstDash val="solid"/>
          </a:ln>
        </p:spPr>
        <p:txBody>
          <a:bodyPr wrap="none" lIns="90000" tIns="45000" rIns="90000" bIns="45000" anchor="ctr" anchorCtr="0" compatLnSpc="1"/>
          <a:lstStyle/>
          <a:p>
            <a:pPr marL="0" marR="0" lvl="0" indent="0" algn="l" hangingPunct="1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msmincho" pitchFamily="2"/>
              <a:cs typeface="msmincho" pitchFamily="2"/>
            </a:endParaRPr>
          </a:p>
        </p:txBody>
      </p:sp>
      <p:sp>
        <p:nvSpPr>
          <p:cNvPr id="14" name="Conector recto 13"/>
          <p:cNvSpPr/>
          <p:nvPr/>
        </p:nvSpPr>
        <p:spPr>
          <a:xfrm>
            <a:off x="7772400" y="5394960"/>
            <a:ext cx="528480" cy="1040400"/>
          </a:xfrm>
          <a:prstGeom prst="line">
            <a:avLst/>
          </a:prstGeom>
          <a:noFill/>
          <a:ln w="36720">
            <a:solidFill>
              <a:srgbClr val="FF0000"/>
            </a:solidFill>
            <a:prstDash val="solid"/>
          </a:ln>
        </p:spPr>
        <p:txBody>
          <a:bodyPr wrap="none" lIns="90000" tIns="45000" rIns="90000" bIns="45000" anchor="ctr" anchorCtr="0" compatLnSpc="1"/>
          <a:lstStyle/>
          <a:p>
            <a:pPr marL="0" marR="0" lvl="0" indent="0" algn="l" hangingPunct="1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msmincho" pitchFamily="2"/>
              <a:cs typeface="msmincho" pitchFamily="2"/>
            </a:endParaRPr>
          </a:p>
        </p:txBody>
      </p:sp>
      <p:sp>
        <p:nvSpPr>
          <p:cNvPr id="15" name="Conector recto 14"/>
          <p:cNvSpPr/>
          <p:nvPr/>
        </p:nvSpPr>
        <p:spPr>
          <a:xfrm>
            <a:off x="6583679" y="2926079"/>
            <a:ext cx="1463041" cy="3509281"/>
          </a:xfrm>
          <a:prstGeom prst="line">
            <a:avLst/>
          </a:prstGeom>
          <a:noFill/>
          <a:ln w="36720" cap="rnd">
            <a:solidFill>
              <a:srgbClr val="FF0000"/>
            </a:solidFill>
            <a:custDash>
              <a:ds d="201000" sp="201000"/>
            </a:custDash>
          </a:ln>
        </p:spPr>
        <p:txBody>
          <a:bodyPr wrap="none" lIns="90000" tIns="45000" rIns="90000" bIns="45000" anchor="ctr" anchorCtr="0" compatLnSpc="1"/>
          <a:lstStyle/>
          <a:p>
            <a:pPr marL="0" marR="0" lvl="0" indent="0" algn="l" hangingPunct="1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msmincho" pitchFamily="2"/>
              <a:cs typeface="msmincho" pitchFamily="2"/>
            </a:endParaRPr>
          </a:p>
        </p:txBody>
      </p:sp>
      <p:sp>
        <p:nvSpPr>
          <p:cNvPr id="16" name="CuadroTexto 15"/>
          <p:cNvSpPr txBox="1"/>
          <p:nvPr/>
        </p:nvSpPr>
        <p:spPr>
          <a:xfrm>
            <a:off x="742319" y="3561840"/>
            <a:ext cx="3749040" cy="37008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1">
            <a:spAutoFit/>
          </a:bodyPr>
          <a:lstStyle/>
          <a:p>
            <a:pPr marL="0" marR="0" lvl="0" indent="0" algn="l" rtl="0" hangingPunct="1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800" b="0" i="0" u="none" strike="noStrike" baseline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msmincho" pitchFamily="2"/>
                <a:cs typeface="msmincho" pitchFamily="2"/>
              </a:rPr>
              <a:t>x</a:t>
            </a:r>
            <a:r>
              <a:rPr lang="en-US" sz="1800" b="0" i="0" u="none" strike="noStrike" baseline="-800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msmincho" pitchFamily="2"/>
                <a:cs typeface="msmincho" pitchFamily="2"/>
              </a:rPr>
              <a:t>1</a:t>
            </a:r>
            <a:r>
              <a:rPr lang="en-US" sz="1800" b="0" i="0" u="none" strike="noStrike" baseline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msmincho" pitchFamily="2"/>
                <a:cs typeface="msmincho" pitchFamily="2"/>
              </a:rPr>
              <a:t>, y</a:t>
            </a:r>
            <a:r>
              <a:rPr lang="en-US" sz="1800" b="0" i="0" u="none" strike="noStrike" baseline="-800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msmincho" pitchFamily="2"/>
                <a:cs typeface="msmincho" pitchFamily="2"/>
              </a:rPr>
              <a:t>1</a:t>
            </a:r>
            <a:r>
              <a:rPr lang="en-US" sz="1800" b="0" i="0" u="none" strike="noStrike" baseline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msmincho" pitchFamily="2"/>
                <a:cs typeface="msmincho" pitchFamily="2"/>
              </a:rPr>
              <a:t>, v</a:t>
            </a:r>
            <a:r>
              <a:rPr lang="en-US" sz="1800" b="0" i="0" u="none" strike="noStrike" baseline="-800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msmincho" pitchFamily="2"/>
                <a:cs typeface="msmincho" pitchFamily="2"/>
              </a:rPr>
              <a:t>x1</a:t>
            </a:r>
            <a:r>
              <a:rPr lang="en-US" sz="1800" b="0" i="0" u="none" strike="noStrike" baseline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msmincho" pitchFamily="2"/>
                <a:cs typeface="msmincho" pitchFamily="2"/>
              </a:rPr>
              <a:t> = atan(</a:t>
            </a:r>
            <a:r>
              <a:rPr lang="en-US" sz="1800" b="0" i="0" u="none" strike="noStrike" baseline="0">
                <a:ln>
                  <a:noFill/>
                </a:ln>
                <a:solidFill>
                  <a:srgbClr val="000000"/>
                </a:solidFill>
                <a:latin typeface="AR PL Mingti2L Big5" pitchFamily="18"/>
                <a:ea typeface="AR PL Mingti2L Big5" pitchFamily="2"/>
                <a:cs typeface="AR PL Mingti2L Big5" pitchFamily="2"/>
              </a:rPr>
              <a:t>θ</a:t>
            </a:r>
            <a:r>
              <a:rPr lang="en-US" sz="1800" b="0" i="0" u="none" strike="noStrike" baseline="-800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AR PL Mingti2L Big5" pitchFamily="2"/>
                <a:cs typeface="AR PL Mingti2L Big5" pitchFamily="2"/>
              </a:rPr>
              <a:t>x1</a:t>
            </a:r>
            <a:r>
              <a:rPr lang="en-US" sz="1800" b="0" i="0" u="none" strike="noStrike" baseline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AR PL Mingti2L Big5" pitchFamily="2"/>
                <a:cs typeface="AR PL Mingti2L Big5" pitchFamily="2"/>
              </a:rPr>
              <a:t>), v</a:t>
            </a:r>
            <a:r>
              <a:rPr lang="en-US" sz="1800" b="0" i="0" u="none" strike="noStrike" baseline="-800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AR PL Mingti2L Big5" pitchFamily="2"/>
                <a:cs typeface="AR PL Mingti2L Big5" pitchFamily="2"/>
              </a:rPr>
              <a:t>1y</a:t>
            </a:r>
            <a:r>
              <a:rPr lang="en-US" sz="1800" b="0" i="0" u="none" strike="noStrike" baseline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AR PL Mingti2L Big5" pitchFamily="2"/>
                <a:cs typeface="AR PL Mingti2L Big5" pitchFamily="2"/>
              </a:rPr>
              <a:t> = atan(</a:t>
            </a:r>
            <a:r>
              <a:rPr lang="en-US" sz="1800" b="0" i="0" u="none" strike="noStrike" baseline="0">
                <a:ln>
                  <a:noFill/>
                </a:ln>
                <a:solidFill>
                  <a:srgbClr val="000000"/>
                </a:solidFill>
                <a:latin typeface="AR PL Mingti2L Big5" pitchFamily="18"/>
                <a:ea typeface="AR PL Mingti2L Big5" pitchFamily="2"/>
                <a:cs typeface="AR PL Mingti2L Big5" pitchFamily="2"/>
              </a:rPr>
              <a:t>θ</a:t>
            </a:r>
            <a:r>
              <a:rPr lang="en-US" sz="1800" b="0" i="0" u="none" strike="noStrike" baseline="-8000">
                <a:ln>
                  <a:noFill/>
                </a:ln>
                <a:solidFill>
                  <a:srgbClr val="000000"/>
                </a:solidFill>
                <a:latin typeface="AR PL Mingti2L Big5" pitchFamily="18"/>
                <a:ea typeface="AR PL Mingti2L Big5" pitchFamily="2"/>
                <a:cs typeface="AR PL Mingti2L Big5" pitchFamily="2"/>
              </a:rPr>
              <a:t>y1</a:t>
            </a:r>
            <a:r>
              <a:rPr lang="en-US" sz="1800" b="0" i="0" u="none" strike="noStrike" baseline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AR PL Mingti2L Big5" pitchFamily="2"/>
                <a:cs typeface="AR PL Mingti2L Big5" pitchFamily="2"/>
              </a:rPr>
              <a:t>)</a:t>
            </a:r>
          </a:p>
        </p:txBody>
      </p:sp>
      <p:sp>
        <p:nvSpPr>
          <p:cNvPr id="17" name="CuadroTexto 16"/>
          <p:cNvSpPr txBox="1"/>
          <p:nvPr/>
        </p:nvSpPr>
        <p:spPr>
          <a:xfrm>
            <a:off x="758880" y="3164399"/>
            <a:ext cx="1645920" cy="37008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1">
            <a:spAutoFit/>
          </a:bodyPr>
          <a:lstStyle/>
          <a:p>
            <a:pPr marL="0" marR="0" lvl="0" indent="0" algn="l" rtl="0" hangingPunct="1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800" b="0" i="0" u="none" strike="noStrike" baseline="0">
                <a:ln>
                  <a:noFill/>
                </a:ln>
                <a:solidFill>
                  <a:srgbClr val="FF0000"/>
                </a:solidFill>
                <a:latin typeface="Times New Roman" pitchFamily="18"/>
                <a:ea typeface="msmincho" pitchFamily="2"/>
                <a:cs typeface="msmincho" pitchFamily="2"/>
              </a:rPr>
              <a:t>Upper detector</a:t>
            </a:r>
          </a:p>
        </p:txBody>
      </p:sp>
      <p:sp>
        <p:nvSpPr>
          <p:cNvPr id="18" name="CuadroTexto 17"/>
          <p:cNvSpPr txBox="1"/>
          <p:nvPr/>
        </p:nvSpPr>
        <p:spPr>
          <a:xfrm>
            <a:off x="742319" y="4353840"/>
            <a:ext cx="3749040" cy="37008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1">
            <a:spAutoFit/>
          </a:bodyPr>
          <a:lstStyle/>
          <a:p>
            <a:pPr marL="0" marR="0" lvl="0" indent="0" algn="l" rtl="0" hangingPunct="1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800" b="0" i="0" u="none" strike="noStrike" baseline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msmincho" pitchFamily="2"/>
                <a:cs typeface="msmincho" pitchFamily="2"/>
              </a:rPr>
              <a:t>x</a:t>
            </a:r>
            <a:r>
              <a:rPr lang="en-US" sz="1800" b="0" i="0" u="none" strike="noStrike" baseline="-800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msmincho" pitchFamily="2"/>
                <a:cs typeface="msmincho" pitchFamily="2"/>
              </a:rPr>
              <a:t>2</a:t>
            </a:r>
            <a:r>
              <a:rPr lang="en-US" sz="1800" b="0" i="0" u="none" strike="noStrike" baseline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msmincho" pitchFamily="2"/>
                <a:cs typeface="msmincho" pitchFamily="2"/>
              </a:rPr>
              <a:t>, y</a:t>
            </a:r>
            <a:r>
              <a:rPr lang="en-US" sz="1800" b="0" i="0" u="none" strike="noStrike" baseline="-800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msmincho" pitchFamily="2"/>
                <a:cs typeface="msmincho" pitchFamily="2"/>
              </a:rPr>
              <a:t>2</a:t>
            </a:r>
            <a:r>
              <a:rPr lang="en-US" sz="1800" b="0" i="0" u="none" strike="noStrike" baseline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msmincho" pitchFamily="2"/>
                <a:cs typeface="msmincho" pitchFamily="2"/>
              </a:rPr>
              <a:t>, v</a:t>
            </a:r>
            <a:r>
              <a:rPr lang="en-US" sz="1800" b="0" i="0" u="none" strike="noStrike" baseline="-800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msmincho" pitchFamily="2"/>
                <a:cs typeface="msmincho" pitchFamily="2"/>
              </a:rPr>
              <a:t>x2</a:t>
            </a:r>
            <a:r>
              <a:rPr lang="en-US" sz="1800" b="0" i="0" u="none" strike="noStrike" baseline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msmincho" pitchFamily="2"/>
                <a:cs typeface="msmincho" pitchFamily="2"/>
              </a:rPr>
              <a:t> = atan(</a:t>
            </a:r>
            <a:r>
              <a:rPr lang="en-US" sz="1800" b="0" i="0" u="none" strike="noStrike" baseline="0">
                <a:ln>
                  <a:noFill/>
                </a:ln>
                <a:solidFill>
                  <a:srgbClr val="000000"/>
                </a:solidFill>
                <a:latin typeface="AR PL Mingti2L Big5" pitchFamily="18"/>
                <a:ea typeface="AR PL Mingti2L Big5" pitchFamily="2"/>
                <a:cs typeface="AR PL Mingti2L Big5" pitchFamily="2"/>
              </a:rPr>
              <a:t>θ</a:t>
            </a:r>
            <a:r>
              <a:rPr lang="en-US" sz="1800" b="0" i="0" u="none" strike="noStrike" baseline="-800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AR PL Mingti2L Big5" pitchFamily="2"/>
                <a:cs typeface="AR PL Mingti2L Big5" pitchFamily="2"/>
              </a:rPr>
              <a:t>x2</a:t>
            </a:r>
            <a:r>
              <a:rPr lang="en-US" sz="1800" b="0" i="0" u="none" strike="noStrike" baseline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AR PL Mingti2L Big5" pitchFamily="2"/>
                <a:cs typeface="AR PL Mingti2L Big5" pitchFamily="2"/>
              </a:rPr>
              <a:t>), v</a:t>
            </a:r>
            <a:r>
              <a:rPr lang="en-US" sz="1800" b="0" i="0" u="none" strike="noStrike" baseline="-800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AR PL Mingti2L Big5" pitchFamily="2"/>
                <a:cs typeface="AR PL Mingti2L Big5" pitchFamily="2"/>
              </a:rPr>
              <a:t>2y</a:t>
            </a:r>
            <a:r>
              <a:rPr lang="en-US" sz="1800" b="0" i="0" u="none" strike="noStrike" baseline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AR PL Mingti2L Big5" pitchFamily="2"/>
                <a:cs typeface="AR PL Mingti2L Big5" pitchFamily="2"/>
              </a:rPr>
              <a:t> = atan(</a:t>
            </a:r>
            <a:r>
              <a:rPr lang="en-US" sz="1800" b="0" i="0" u="none" strike="noStrike" baseline="0">
                <a:ln>
                  <a:noFill/>
                </a:ln>
                <a:solidFill>
                  <a:srgbClr val="000000"/>
                </a:solidFill>
                <a:latin typeface="AR PL Mingti2L Big5" pitchFamily="18"/>
                <a:ea typeface="AR PL Mingti2L Big5" pitchFamily="2"/>
                <a:cs typeface="AR PL Mingti2L Big5" pitchFamily="2"/>
              </a:rPr>
              <a:t>θ</a:t>
            </a:r>
            <a:r>
              <a:rPr lang="en-US" sz="1800" b="0" i="0" u="none" strike="noStrike" baseline="-8000">
                <a:ln>
                  <a:noFill/>
                </a:ln>
                <a:solidFill>
                  <a:srgbClr val="000000"/>
                </a:solidFill>
                <a:latin typeface="AR PL Mingti2L Big5" pitchFamily="18"/>
                <a:ea typeface="AR PL Mingti2L Big5" pitchFamily="2"/>
                <a:cs typeface="AR PL Mingti2L Big5" pitchFamily="2"/>
              </a:rPr>
              <a:t>y2</a:t>
            </a:r>
            <a:r>
              <a:rPr lang="en-US" sz="1800" b="0" i="0" u="none" strike="noStrike" baseline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AR PL Mingti2L Big5" pitchFamily="2"/>
                <a:cs typeface="AR PL Mingti2L Big5" pitchFamily="2"/>
              </a:rPr>
              <a:t>)</a:t>
            </a:r>
          </a:p>
        </p:txBody>
      </p:sp>
      <p:sp>
        <p:nvSpPr>
          <p:cNvPr id="19" name="CuadroTexto 18"/>
          <p:cNvSpPr txBox="1"/>
          <p:nvPr/>
        </p:nvSpPr>
        <p:spPr>
          <a:xfrm>
            <a:off x="758880" y="3956400"/>
            <a:ext cx="1645920" cy="37008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1">
            <a:spAutoFit/>
          </a:bodyPr>
          <a:lstStyle/>
          <a:p>
            <a:pPr marL="0" marR="0" lvl="0" indent="0" algn="l" rtl="0" hangingPunct="1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800" b="0" i="0" u="none" strike="noStrike" baseline="0">
                <a:ln>
                  <a:noFill/>
                </a:ln>
                <a:solidFill>
                  <a:srgbClr val="FF0000"/>
                </a:solidFill>
                <a:latin typeface="Times New Roman" pitchFamily="18"/>
                <a:ea typeface="msmincho" pitchFamily="2"/>
                <a:cs typeface="msmincho" pitchFamily="2"/>
              </a:rPr>
              <a:t>Lower detector</a:t>
            </a:r>
          </a:p>
        </p:txBody>
      </p:sp>
      <p:sp>
        <p:nvSpPr>
          <p:cNvPr id="20" name="CuadroTexto 19"/>
          <p:cNvSpPr txBox="1"/>
          <p:nvPr/>
        </p:nvSpPr>
        <p:spPr>
          <a:xfrm>
            <a:off x="758880" y="4856400"/>
            <a:ext cx="1995120" cy="43056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1">
            <a:spAutoFit/>
          </a:bodyPr>
          <a:lstStyle/>
          <a:p>
            <a:pPr marL="0" marR="0" lvl="0" indent="0" algn="l" rtl="0" hangingPunct="1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800" b="0" i="0" u="none" strike="noStrike" baseline="0">
                <a:ln>
                  <a:noFill/>
                </a:ln>
                <a:solidFill>
                  <a:srgbClr val="FF0000"/>
                </a:solidFill>
                <a:latin typeface="Times New Roman" pitchFamily="18"/>
                <a:ea typeface="msmincho" pitchFamily="2"/>
                <a:cs typeface="msmincho" pitchFamily="2"/>
              </a:rPr>
              <a:t>Target variables</a:t>
            </a:r>
          </a:p>
        </p:txBody>
      </p:sp>
      <p:sp>
        <p:nvSpPr>
          <p:cNvPr id="21" name="CuadroTexto 20"/>
          <p:cNvSpPr txBox="1"/>
          <p:nvPr/>
        </p:nvSpPr>
        <p:spPr>
          <a:xfrm>
            <a:off x="742319" y="5325840"/>
            <a:ext cx="1920239" cy="37008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1">
            <a:spAutoFit/>
          </a:bodyPr>
          <a:lstStyle/>
          <a:p>
            <a:pPr marL="0" marR="0" lvl="0" indent="0" algn="l" rtl="0" hangingPunct="1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800" b="0" i="0" u="none" strike="noStrike" baseline="0">
                <a:ln>
                  <a:noFill/>
                </a:ln>
                <a:solidFill>
                  <a:srgbClr val="000000"/>
                </a:solidFill>
                <a:latin typeface="AR PL Mingti2L Big5" pitchFamily="18"/>
                <a:ea typeface="AR PL Mingti2L Big5" pitchFamily="2"/>
                <a:cs typeface="AR PL Mingti2L Big5" pitchFamily="2"/>
              </a:rPr>
              <a:t>Δ</a:t>
            </a:r>
            <a:r>
              <a:rPr lang="en-US" sz="1800" b="0" i="0" u="none" strike="noStrike" baseline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AR PL Mingti2L Big5" pitchFamily="2"/>
                <a:cs typeface="AR PL Mingti2L Big5" pitchFamily="2"/>
              </a:rPr>
              <a:t>x=</a:t>
            </a:r>
            <a:r>
              <a:rPr lang="en-US" sz="1800" b="0" i="0" u="none" strike="noStrike" baseline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msmincho" pitchFamily="2"/>
                <a:cs typeface="msmincho" pitchFamily="2"/>
              </a:rPr>
              <a:t>x</a:t>
            </a:r>
            <a:r>
              <a:rPr lang="en-US" sz="1800" b="0" i="0" u="none" strike="noStrike" baseline="-800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msmincho" pitchFamily="2"/>
                <a:cs typeface="msmincho" pitchFamily="2"/>
              </a:rPr>
              <a:t>2</a:t>
            </a:r>
            <a:r>
              <a:rPr lang="en-US" sz="1800" b="0" i="0" u="none" strike="noStrike" baseline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msmincho" pitchFamily="2"/>
                <a:cs typeface="msmincho" pitchFamily="2"/>
              </a:rPr>
              <a:t> - L v</a:t>
            </a:r>
            <a:r>
              <a:rPr lang="en-US" sz="1800" b="0" i="0" u="none" strike="noStrike" baseline="-800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msmincho" pitchFamily="2"/>
                <a:cs typeface="msmincho" pitchFamily="2"/>
              </a:rPr>
              <a:t>x1</a:t>
            </a:r>
            <a:r>
              <a:rPr lang="en-US" sz="1800" b="0" i="0" u="none" strike="noStrike" baseline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msmincho" pitchFamily="2"/>
                <a:cs typeface="msmincho" pitchFamily="2"/>
              </a:rPr>
              <a:t> - x</a:t>
            </a:r>
            <a:r>
              <a:rPr lang="en-US" sz="1800" b="0" i="0" u="none" strike="noStrike" baseline="-800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msmincho" pitchFamily="2"/>
                <a:cs typeface="msmincho" pitchFamily="2"/>
              </a:rPr>
              <a:t>1</a:t>
            </a:r>
          </a:p>
        </p:txBody>
      </p:sp>
      <p:sp>
        <p:nvSpPr>
          <p:cNvPr id="22" name="CuadroTexto 21"/>
          <p:cNvSpPr txBox="1"/>
          <p:nvPr/>
        </p:nvSpPr>
        <p:spPr>
          <a:xfrm>
            <a:off x="3010320" y="5325840"/>
            <a:ext cx="1920239" cy="37008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1">
            <a:spAutoFit/>
          </a:bodyPr>
          <a:lstStyle/>
          <a:p>
            <a:pPr marL="0" marR="0" lvl="0" indent="0" algn="l" rtl="0" hangingPunct="1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800" b="0" i="0" u="none" strike="noStrike" baseline="0">
                <a:ln>
                  <a:noFill/>
                </a:ln>
                <a:solidFill>
                  <a:srgbClr val="000000"/>
                </a:solidFill>
                <a:latin typeface="AR PL Mingti2L Big5" pitchFamily="18"/>
                <a:ea typeface="AR PL Mingti2L Big5" pitchFamily="2"/>
                <a:cs typeface="AR PL Mingti2L Big5" pitchFamily="2"/>
              </a:rPr>
              <a:t>Δy</a:t>
            </a:r>
            <a:r>
              <a:rPr lang="en-US" sz="1800" b="0" i="0" u="none" strike="noStrike" baseline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AR PL Mingti2L Big5" pitchFamily="2"/>
                <a:cs typeface="AR PL Mingti2L Big5" pitchFamily="2"/>
              </a:rPr>
              <a:t>=y</a:t>
            </a:r>
            <a:r>
              <a:rPr lang="en-US" sz="1800" b="0" i="0" u="none" strike="noStrike" baseline="-800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msmincho" pitchFamily="2"/>
                <a:cs typeface="msmincho" pitchFamily="2"/>
              </a:rPr>
              <a:t>2</a:t>
            </a:r>
            <a:r>
              <a:rPr lang="en-US" sz="1800" b="0" i="0" u="none" strike="noStrike" baseline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msmincho" pitchFamily="2"/>
                <a:cs typeface="msmincho" pitchFamily="2"/>
              </a:rPr>
              <a:t> - Lv</a:t>
            </a:r>
            <a:r>
              <a:rPr lang="en-US" sz="1800" b="0" i="0" u="none" strike="noStrike" baseline="-800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msmincho" pitchFamily="2"/>
                <a:cs typeface="msmincho" pitchFamily="2"/>
              </a:rPr>
              <a:t>y1</a:t>
            </a:r>
            <a:r>
              <a:rPr lang="en-US" sz="1800" b="0" i="0" u="none" strike="noStrike" baseline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msmincho" pitchFamily="2"/>
                <a:cs typeface="msmincho" pitchFamily="2"/>
              </a:rPr>
              <a:t> - y</a:t>
            </a:r>
            <a:r>
              <a:rPr lang="en-US" sz="1800" b="0" i="0" u="none" strike="noStrike" baseline="-800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msmincho" pitchFamily="2"/>
                <a:cs typeface="msmincho" pitchFamily="2"/>
              </a:rPr>
              <a:t>1</a:t>
            </a:r>
          </a:p>
        </p:txBody>
      </p:sp>
      <p:sp>
        <p:nvSpPr>
          <p:cNvPr id="23" name="CuadroTexto 22"/>
          <p:cNvSpPr txBox="1"/>
          <p:nvPr/>
        </p:nvSpPr>
        <p:spPr>
          <a:xfrm>
            <a:off x="742319" y="5865840"/>
            <a:ext cx="1920239" cy="37008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1">
            <a:spAutoFit/>
          </a:bodyPr>
          <a:lstStyle/>
          <a:p>
            <a:pPr marL="0" marR="0" lvl="0" indent="0" algn="l" rtl="0" hangingPunct="1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800" b="0" i="0" u="none" strike="noStrike" baseline="0">
                <a:ln>
                  <a:noFill/>
                </a:ln>
                <a:solidFill>
                  <a:srgbClr val="000000"/>
                </a:solidFill>
                <a:latin typeface="AR PL Mingti2L Big5" pitchFamily="18"/>
                <a:ea typeface="AR PL Mingti2L Big5" pitchFamily="2"/>
                <a:cs typeface="AR PL Mingti2L Big5" pitchFamily="2"/>
              </a:rPr>
              <a:t>Δ</a:t>
            </a:r>
            <a:r>
              <a:rPr lang="en-US" sz="1800" b="0" i="0" u="none" strike="noStrike" baseline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AR PL Mingti2L Big5" pitchFamily="2"/>
                <a:cs typeface="AR PL Mingti2L Big5" pitchFamily="2"/>
              </a:rPr>
              <a:t>v</a:t>
            </a:r>
            <a:r>
              <a:rPr lang="en-US" sz="1800" b="0" i="0" u="none" strike="noStrike" baseline="-800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AR PL Mingti2L Big5" pitchFamily="2"/>
                <a:cs typeface="AR PL Mingti2L Big5" pitchFamily="2"/>
              </a:rPr>
              <a:t>x</a:t>
            </a:r>
            <a:r>
              <a:rPr lang="en-US" sz="1800" b="0" i="0" u="none" strike="noStrike" baseline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AR PL Mingti2L Big5" pitchFamily="2"/>
                <a:cs typeface="AR PL Mingti2L Big5" pitchFamily="2"/>
              </a:rPr>
              <a:t>= v</a:t>
            </a:r>
            <a:r>
              <a:rPr lang="en-US" sz="1800" b="0" i="0" u="none" strike="noStrike" baseline="-800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AR PL Mingti2L Big5" pitchFamily="2"/>
                <a:cs typeface="AR PL Mingti2L Big5" pitchFamily="2"/>
              </a:rPr>
              <a:t>x2</a:t>
            </a:r>
            <a:r>
              <a:rPr lang="en-US" sz="1800" b="0" i="0" u="none" strike="noStrike" baseline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AR PL Mingti2L Big5" pitchFamily="2"/>
                <a:cs typeface="AR PL Mingti2L Big5" pitchFamily="2"/>
              </a:rPr>
              <a:t> </a:t>
            </a:r>
            <a:r>
              <a:rPr lang="en-US" sz="1800" b="0" i="0" u="none" strike="noStrike" baseline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msmincho" pitchFamily="2"/>
                <a:cs typeface="msmincho" pitchFamily="2"/>
              </a:rPr>
              <a:t>- v</a:t>
            </a:r>
            <a:r>
              <a:rPr lang="en-US" sz="1800" b="0" i="0" u="none" strike="noStrike" baseline="-800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msmincho" pitchFamily="2"/>
                <a:cs typeface="msmincho" pitchFamily="2"/>
              </a:rPr>
              <a:t>x1</a:t>
            </a:r>
          </a:p>
        </p:txBody>
      </p:sp>
      <p:sp>
        <p:nvSpPr>
          <p:cNvPr id="24" name="CuadroTexto 23"/>
          <p:cNvSpPr txBox="1"/>
          <p:nvPr/>
        </p:nvSpPr>
        <p:spPr>
          <a:xfrm>
            <a:off x="3010320" y="5865840"/>
            <a:ext cx="1920239" cy="37008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1">
            <a:spAutoFit/>
          </a:bodyPr>
          <a:lstStyle/>
          <a:p>
            <a:pPr marL="0" marR="0" lvl="0" indent="0" algn="l" rtl="0" hangingPunct="1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800" b="0" i="0" u="none" strike="noStrike" baseline="0">
                <a:ln>
                  <a:noFill/>
                </a:ln>
                <a:solidFill>
                  <a:srgbClr val="000000"/>
                </a:solidFill>
                <a:latin typeface="AR PL Mingti2L Big5" pitchFamily="18"/>
                <a:ea typeface="AR PL Mingti2L Big5" pitchFamily="2"/>
                <a:cs typeface="AR PL Mingti2L Big5" pitchFamily="2"/>
              </a:rPr>
              <a:t>Δ</a:t>
            </a:r>
            <a:r>
              <a:rPr lang="en-US" sz="1800" b="0" i="0" u="none" strike="noStrike" baseline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AR PL Mingti2L Big5" pitchFamily="2"/>
                <a:cs typeface="AR PL Mingti2L Big5" pitchFamily="2"/>
              </a:rPr>
              <a:t>v</a:t>
            </a:r>
            <a:r>
              <a:rPr lang="en-US" sz="1800" b="0" i="0" u="none" strike="noStrike" baseline="-800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AR PL Mingti2L Big5" pitchFamily="2"/>
                <a:cs typeface="AR PL Mingti2L Big5" pitchFamily="2"/>
              </a:rPr>
              <a:t>y</a:t>
            </a:r>
            <a:r>
              <a:rPr lang="en-US" sz="1800" b="0" i="0" u="none" strike="noStrike" baseline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AR PL Mingti2L Big5" pitchFamily="2"/>
                <a:cs typeface="AR PL Mingti2L Big5" pitchFamily="2"/>
              </a:rPr>
              <a:t> =</a:t>
            </a:r>
            <a:r>
              <a:rPr lang="en-US" sz="1800" b="0" i="0" u="none" strike="noStrike" baseline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msmincho" pitchFamily="2"/>
                <a:cs typeface="msmincho" pitchFamily="2"/>
              </a:rPr>
              <a:t> v</a:t>
            </a:r>
            <a:r>
              <a:rPr lang="en-US" sz="1800" b="0" i="0" u="none" strike="noStrike" baseline="-800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msmincho" pitchFamily="2"/>
                <a:cs typeface="msmincho" pitchFamily="2"/>
              </a:rPr>
              <a:t>y2</a:t>
            </a:r>
            <a:r>
              <a:rPr lang="en-US" sz="1800" b="0" i="0" u="none" strike="noStrike" baseline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msmincho" pitchFamily="2"/>
                <a:cs typeface="msmincho" pitchFamily="2"/>
              </a:rPr>
              <a:t> - v</a:t>
            </a:r>
            <a:r>
              <a:rPr lang="en-US" sz="1800" b="0" i="0" u="none" strike="noStrike" baseline="-800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msmincho" pitchFamily="2"/>
                <a:cs typeface="msmincho" pitchFamily="2"/>
              </a:rPr>
              <a:t>y1</a:t>
            </a:r>
          </a:p>
        </p:txBody>
      </p:sp>
      <p:sp>
        <p:nvSpPr>
          <p:cNvPr id="25" name="Conector recto 24"/>
          <p:cNvSpPr/>
          <p:nvPr/>
        </p:nvSpPr>
        <p:spPr>
          <a:xfrm flipV="1">
            <a:off x="5532120" y="3474000"/>
            <a:ext cx="0" cy="2470680"/>
          </a:xfrm>
          <a:prstGeom prst="line">
            <a:avLst/>
          </a:prstGeom>
          <a:noFill/>
          <a:ln w="36720">
            <a:solidFill>
              <a:srgbClr val="000000"/>
            </a:solidFill>
            <a:prstDash val="solid"/>
            <a:headEnd type="arrow"/>
            <a:tailEnd type="arrow"/>
          </a:ln>
        </p:spPr>
        <p:txBody>
          <a:bodyPr wrap="none" lIns="90000" tIns="45000" rIns="90000" bIns="45000" anchor="ctr" anchorCtr="0" compatLnSpc="1"/>
          <a:lstStyle/>
          <a:p>
            <a:pPr marL="0" marR="0" lvl="0" indent="0" algn="l" hangingPunct="1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msmincho" pitchFamily="2"/>
              <a:cs typeface="msmincho" pitchFamily="2"/>
            </a:endParaRPr>
          </a:p>
        </p:txBody>
      </p:sp>
      <p:sp>
        <p:nvSpPr>
          <p:cNvPr id="26" name="CuadroTexto 25"/>
          <p:cNvSpPr txBox="1"/>
          <p:nvPr/>
        </p:nvSpPr>
        <p:spPr>
          <a:xfrm>
            <a:off x="5203440" y="4297680"/>
            <a:ext cx="1371599" cy="46332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1">
            <a:spAutoFit/>
          </a:bodyPr>
          <a:lstStyle/>
          <a:p>
            <a:pPr marL="0" marR="0" lvl="0" indent="0" algn="l" rtl="0" hangingPunct="1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msmincho" pitchFamily="2"/>
                <a:cs typeface="msmincho" pitchFamily="2"/>
              </a:rPr>
              <a:t>L</a:t>
            </a:r>
          </a:p>
        </p:txBody>
      </p:sp>
      <p:sp>
        <p:nvSpPr>
          <p:cNvPr id="27" name="CuadroTexto 26"/>
          <p:cNvSpPr txBox="1"/>
          <p:nvPr/>
        </p:nvSpPr>
        <p:spPr>
          <a:xfrm>
            <a:off x="6766560" y="4712760"/>
            <a:ext cx="1005840" cy="40788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1">
            <a:spAutoFit/>
          </a:bodyPr>
          <a:lstStyle/>
          <a:p>
            <a:pPr marL="0" marR="0" lvl="0" indent="0" algn="l" rtl="0" hangingPunct="1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600" b="0" i="0" u="none" strike="noStrike" baseline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msmincho" pitchFamily="2"/>
                <a:cs typeface="msmincho" pitchFamily="2"/>
              </a:rPr>
              <a:t>r=20cm</a:t>
            </a:r>
          </a:p>
        </p:txBody>
      </p:sp>
      <p:sp>
        <p:nvSpPr>
          <p:cNvPr id="28" name="Conector recto 27"/>
          <p:cNvSpPr/>
          <p:nvPr/>
        </p:nvSpPr>
        <p:spPr>
          <a:xfrm flipH="1">
            <a:off x="6583679" y="4754879"/>
            <a:ext cx="640081" cy="6121"/>
          </a:xfrm>
          <a:prstGeom prst="line">
            <a:avLst/>
          </a:prstGeom>
          <a:noFill/>
          <a:ln w="36720">
            <a:solidFill>
              <a:srgbClr val="000000"/>
            </a:solidFill>
            <a:prstDash val="solid"/>
            <a:tailEnd type="arrow"/>
          </a:ln>
        </p:spPr>
        <p:txBody>
          <a:bodyPr wrap="none" lIns="90000" tIns="45000" rIns="90000" bIns="45000" anchor="ctr" anchorCtr="0" compatLnSpc="1"/>
          <a:lstStyle/>
          <a:p>
            <a:pPr marL="0" marR="0" lvl="0" indent="0" algn="l" hangingPunct="1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msmincho" pitchFamily="2"/>
              <a:cs typeface="msmincho" pitchFamily="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número de diapositiva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/>
            <a:fld id="{A217F704-9357-488B-8307-A9F447D98321}" type="slidenum">
              <a:t>12</a:t>
            </a:fld>
            <a:endParaRPr lang="en-US"/>
          </a:p>
        </p:txBody>
      </p:sp>
      <p:sp>
        <p:nvSpPr>
          <p:cNvPr id="2" name="Forma libre 1"/>
          <p:cNvSpPr/>
          <p:nvPr/>
        </p:nvSpPr>
        <p:spPr>
          <a:xfrm>
            <a:off x="-52560" y="77760"/>
            <a:ext cx="4807440" cy="5248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0" compatLnSpc="1">
            <a:noAutofit/>
          </a:bodyPr>
          <a:lstStyle/>
          <a:p>
            <a:pPr marL="0" marR="0" lvl="0" indent="0" algn="ctr" rtl="0" hangingPunct="1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3200">
                <a:solidFill>
                  <a:srgbClr val="000000"/>
                </a:solidFill>
              </a:defRPr>
            </a:pPr>
            <a:r>
              <a:rPr lang="en-US" sz="3200" b="0" i="0" u="none" strike="noStrike" baseline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msmincho" pitchFamily="2"/>
                <a:cs typeface="msmincho" pitchFamily="2"/>
              </a:rPr>
              <a:t>First attempt: simple GAN</a:t>
            </a:r>
          </a:p>
        </p:txBody>
      </p:sp>
      <p:sp>
        <p:nvSpPr>
          <p:cNvPr id="3" name="Forma libre 2"/>
          <p:cNvSpPr/>
          <p:nvPr/>
        </p:nvSpPr>
        <p:spPr>
          <a:xfrm>
            <a:off x="68400" y="602640"/>
            <a:ext cx="9235440" cy="67752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117360" tIns="74160" rIns="117360" bIns="74160" anchor="t" anchorCtr="0" compatLnSpc="1">
            <a:noAutofit/>
          </a:bodyPr>
          <a:lstStyle/>
          <a:p>
            <a:pPr marL="0" marR="0" lvl="0" indent="0" algn="l" rtl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➢"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/>
            </a:pPr>
            <a:r>
              <a:rPr lang="en-US" sz="1800" b="0" i="0" u="none" strike="noStrike" baseline="0" dirty="0">
                <a:ln>
                  <a:noFill/>
                </a:ln>
                <a:solidFill>
                  <a:srgbClr val="000080"/>
                </a:solidFill>
                <a:latin typeface="Times New Roman" pitchFamily="18"/>
                <a:ea typeface="msmincho" pitchFamily="2"/>
                <a:cs typeface="msmincho" pitchFamily="2"/>
              </a:rPr>
              <a:t> Our first attempt uses a simple GAN</a:t>
            </a:r>
          </a:p>
          <a:p>
            <a:pPr marL="457200" lvl="2">
              <a:lnSpc>
                <a:spcPct val="150000"/>
              </a:lnSpc>
              <a:buSzPct val="45000"/>
              <a:buFont typeface="StarSymbol"/>
              <a:buChar char="➢"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/>
            </a:pPr>
            <a:r>
              <a:rPr lang="en-US" sz="1600" b="0" i="0" u="none" strike="noStrike" baseline="0" dirty="0" err="1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msmincho" pitchFamily="2"/>
                <a:cs typeface="msmincho" pitchFamily="2"/>
              </a:rPr>
              <a:t>Keras</a:t>
            </a:r>
            <a:r>
              <a:rPr lang="en-US" sz="16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msmincho" pitchFamily="2"/>
                <a:cs typeface="msmincho" pitchFamily="2"/>
              </a:rPr>
              <a:t> + </a:t>
            </a:r>
            <a:r>
              <a:rPr lang="en-US" sz="1600" b="0" i="0" u="none" strike="noStrike" baseline="0" dirty="0" err="1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msmincho" pitchFamily="2"/>
                <a:cs typeface="msmincho" pitchFamily="2"/>
              </a:rPr>
              <a:t>TensorFlow</a:t>
            </a:r>
            <a:endParaRPr lang="en-US" sz="1600" b="0" i="0" u="none" strike="noStrike" baseline="0" dirty="0">
              <a:ln>
                <a:noFill/>
              </a:ln>
              <a:solidFill>
                <a:srgbClr val="000000"/>
              </a:solidFill>
              <a:latin typeface="Times New Roman" pitchFamily="18"/>
              <a:ea typeface="msmincho" pitchFamily="2"/>
              <a:cs typeface="msmincho" pitchFamily="2"/>
            </a:endParaRPr>
          </a:p>
          <a:p>
            <a:pPr marL="457200" lvl="2">
              <a:lnSpc>
                <a:spcPct val="150000"/>
              </a:lnSpc>
              <a:buSzPct val="45000"/>
              <a:buFont typeface="StarSymbol"/>
              <a:buChar char="➢"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/>
            </a:pPr>
            <a:r>
              <a:rPr lang="en-US" sz="16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msmincho" pitchFamily="2"/>
                <a:cs typeface="msmincho" pitchFamily="2"/>
              </a:rPr>
              <a:t>The variables of the segment in the first detector are given as input to the generator</a:t>
            </a:r>
          </a:p>
          <a:p>
            <a:pPr marL="457200" lvl="2">
              <a:lnSpc>
                <a:spcPct val="150000"/>
              </a:lnSpc>
              <a:buSzPct val="45000"/>
              <a:buFont typeface="StarSymbol"/>
              <a:buChar char="➢"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/>
            </a:pPr>
            <a:r>
              <a:rPr lang="en-US" sz="16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msmincho" pitchFamily="2"/>
                <a:cs typeface="msmincho" pitchFamily="2"/>
              </a:rPr>
              <a:t>Loss function: Mean Squared Error</a:t>
            </a:r>
          </a:p>
          <a:p>
            <a:pPr marL="457200" lvl="2">
              <a:lnSpc>
                <a:spcPct val="150000"/>
              </a:lnSpc>
              <a:buSzPct val="45000"/>
              <a:buFont typeface="StarSymbol"/>
              <a:buChar char="➢"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/>
            </a:pPr>
            <a:r>
              <a:rPr lang="en-US" sz="16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msmincho" pitchFamily="2"/>
                <a:cs typeface="msmincho" pitchFamily="2"/>
              </a:rPr>
              <a:t>Architecture: 512, 256, 256, 128, 64, 16 </a:t>
            </a:r>
            <a:r>
              <a:rPr lang="en-US" sz="1600" b="0" i="0" u="none" strike="noStrike" baseline="0" dirty="0" err="1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msmincho" pitchFamily="2"/>
                <a:cs typeface="msmincho" pitchFamily="2"/>
              </a:rPr>
              <a:t>LeakyReLU</a:t>
            </a:r>
            <a:endParaRPr lang="en-US" sz="1600" b="0" i="0" u="none" strike="noStrike" baseline="0" dirty="0">
              <a:ln>
                <a:noFill/>
              </a:ln>
              <a:solidFill>
                <a:srgbClr val="000000"/>
              </a:solidFill>
              <a:latin typeface="Times New Roman" pitchFamily="18"/>
              <a:ea typeface="msmincho" pitchFamily="2"/>
              <a:cs typeface="msmincho" pitchFamily="2"/>
            </a:endParaRPr>
          </a:p>
          <a:p>
            <a:pPr marL="457200" lvl="2">
              <a:lnSpc>
                <a:spcPct val="150000"/>
              </a:lnSpc>
              <a:buSzPct val="45000"/>
              <a:buFont typeface="StarSymbol"/>
              <a:buChar char="➢"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/>
            </a:pPr>
            <a:r>
              <a:rPr lang="en-US" sz="16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msmincho" pitchFamily="2"/>
                <a:cs typeface="msmincho" pitchFamily="2"/>
              </a:rPr>
              <a:t>Latent space dimension: 64</a:t>
            </a:r>
          </a:p>
          <a:p>
            <a:pPr marL="457200" lvl="2">
              <a:lnSpc>
                <a:spcPct val="150000"/>
              </a:lnSpc>
              <a:buSzPct val="45000"/>
              <a:buFont typeface="StarSymbol"/>
              <a:buChar char="➢"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/>
            </a:pPr>
            <a:r>
              <a:rPr lang="en-US" sz="16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msmincho" pitchFamily="2"/>
                <a:cs typeface="msmincho" pitchFamily="2"/>
              </a:rPr>
              <a:t>Optimizer: Adam, 0.001 (halves every 50 epochs)</a:t>
            </a:r>
          </a:p>
          <a:p>
            <a:pPr marL="457200" lvl="2">
              <a:lnSpc>
                <a:spcPct val="150000"/>
              </a:lnSpc>
              <a:buSzPct val="45000"/>
              <a:buFont typeface="StarSymbol"/>
              <a:buChar char="➢"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/>
            </a:pPr>
            <a:r>
              <a:rPr lang="en-US" sz="16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msmincho" pitchFamily="2"/>
                <a:cs typeface="msmincho" pitchFamily="2"/>
              </a:rPr>
              <a:t>Trained for 200 epochs (Total training time ~ 2-3 hours, GeForce RTX 3090)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207501" y="4035669"/>
            <a:ext cx="4879054" cy="2273691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4955344" y="3938955"/>
            <a:ext cx="4135902" cy="234402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Marcador de número de diapositiva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/>
            <a:fld id="{DD3E0868-7993-4687-A890-B30E5E350970}" type="slidenum">
              <a:t>13</a:t>
            </a:fld>
            <a:endParaRPr lang="en-US"/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3964320" y="1008719"/>
            <a:ext cx="4846320" cy="285408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Forma libre 2"/>
          <p:cNvSpPr/>
          <p:nvPr/>
        </p:nvSpPr>
        <p:spPr>
          <a:xfrm>
            <a:off x="-16560" y="77760"/>
            <a:ext cx="6544800" cy="65376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0" compatLnSpc="1">
            <a:noAutofit/>
          </a:bodyPr>
          <a:lstStyle/>
          <a:p>
            <a:pPr marL="0" marR="0" lvl="0" indent="0" algn="ctr" rtl="0" hangingPunct="1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3200">
                <a:solidFill>
                  <a:srgbClr val="000000"/>
                </a:solidFill>
              </a:defRPr>
            </a:pPr>
            <a:r>
              <a:rPr lang="en-US" sz="3200" b="0" i="0" u="none" strike="noStrike" baseline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msmincho" pitchFamily="2"/>
                <a:cs typeface="msmincho" pitchFamily="2"/>
              </a:rPr>
              <a:t>Results using a conventional GAN (I)</a:t>
            </a:r>
          </a:p>
        </p:txBody>
      </p:sp>
      <p:sp>
        <p:nvSpPr>
          <p:cNvPr id="4" name="Forma libre 3"/>
          <p:cNvSpPr/>
          <p:nvPr/>
        </p:nvSpPr>
        <p:spPr>
          <a:xfrm>
            <a:off x="68400" y="602640"/>
            <a:ext cx="9235440" cy="67752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117360" tIns="74160" rIns="117360" bIns="74160" anchor="t" anchorCtr="0" compatLnSpc="1">
            <a:noAutofit/>
          </a:bodyPr>
          <a:lstStyle/>
          <a:p>
            <a:pPr marL="0" marR="0" lvl="0" indent="0" algn="l" rtl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➢"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/>
            </a:pPr>
            <a:r>
              <a:rPr lang="en-US" sz="1800" b="0" i="0" u="none" strike="noStrike" baseline="0">
                <a:ln>
                  <a:noFill/>
                </a:ln>
                <a:solidFill>
                  <a:srgbClr val="000080"/>
                </a:solidFill>
                <a:latin typeface="Times New Roman" pitchFamily="18"/>
                <a:ea typeface="msmincho" pitchFamily="2"/>
                <a:cs typeface="msmincho" pitchFamily="2"/>
              </a:rPr>
              <a:t> The GAN is able to produce the correct 1D distributions with a ~ 1 mm resolution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3958560" y="3778560"/>
            <a:ext cx="4846320" cy="285768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5">
            <a:lum/>
            <a:alphaModFix/>
          </a:blip>
          <a:srcRect/>
          <a:stretch>
            <a:fillRect/>
          </a:stretch>
        </p:blipFill>
        <p:spPr>
          <a:xfrm>
            <a:off x="127440" y="1959120"/>
            <a:ext cx="3655080" cy="365508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CuadroTexto 6"/>
          <p:cNvSpPr txBox="1"/>
          <p:nvPr/>
        </p:nvSpPr>
        <p:spPr>
          <a:xfrm>
            <a:off x="405966" y="1737359"/>
            <a:ext cx="3114228" cy="578513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1">
            <a:spAutoFit/>
          </a:bodyPr>
          <a:lstStyle/>
          <a:p>
            <a:pPr marL="0" marR="0" lvl="0" indent="0" algn="ctr" rtl="0" hangingPunct="1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600" b="1" i="0" u="none" strike="noStrike" baseline="0" dirty="0">
                <a:ln>
                  <a:noFill/>
                </a:ln>
                <a:solidFill>
                  <a:srgbClr val="55308D"/>
                </a:solidFill>
                <a:latin typeface="Times New Roman" pitchFamily="18"/>
                <a:ea typeface="msmincho" pitchFamily="2"/>
                <a:cs typeface="msmincho" pitchFamily="2"/>
              </a:rPr>
              <a:t>GEANT4 simulation for </a:t>
            </a:r>
            <a:r>
              <a:rPr lang="en-US" sz="1600" b="1" i="0" u="none" strike="noStrike" baseline="0" dirty="0" smtClean="0">
                <a:ln>
                  <a:noFill/>
                </a:ln>
                <a:solidFill>
                  <a:srgbClr val="55308D"/>
                </a:solidFill>
                <a:latin typeface="Times New Roman" pitchFamily="18"/>
                <a:ea typeface="msmincho" pitchFamily="2"/>
                <a:cs typeface="msmincho" pitchFamily="2"/>
              </a:rPr>
              <a:t>different</a:t>
            </a:r>
          </a:p>
          <a:p>
            <a:pPr marL="0" marR="0" lvl="0" indent="0" algn="ctr" rtl="0" hangingPunct="1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600" b="1" i="0" u="none" strike="noStrike" baseline="0" dirty="0" smtClean="0">
                <a:ln>
                  <a:noFill/>
                </a:ln>
                <a:solidFill>
                  <a:srgbClr val="55308D"/>
                </a:solidFill>
                <a:latin typeface="Times New Roman" pitchFamily="18"/>
                <a:ea typeface="msmincho" pitchFamily="2"/>
                <a:cs typeface="msmincho" pitchFamily="2"/>
              </a:rPr>
              <a:t> </a:t>
            </a:r>
            <a:r>
              <a:rPr lang="en-US" sz="1600" b="1" i="0" u="none" strike="noStrike" baseline="0" dirty="0">
                <a:ln>
                  <a:noFill/>
                </a:ln>
                <a:solidFill>
                  <a:srgbClr val="55308D"/>
                </a:solidFill>
                <a:latin typeface="Times New Roman" pitchFamily="18"/>
                <a:ea typeface="msmincho" pitchFamily="2"/>
                <a:cs typeface="msmincho" pitchFamily="2"/>
              </a:rPr>
              <a:t>pipe thickness (mm)</a:t>
            </a:r>
          </a:p>
        </p:txBody>
      </p:sp>
      <p:sp>
        <p:nvSpPr>
          <p:cNvPr id="8" name="CuadroTexto 7"/>
          <p:cNvSpPr txBox="1"/>
          <p:nvPr/>
        </p:nvSpPr>
        <p:spPr>
          <a:xfrm>
            <a:off x="5760720" y="3566160"/>
            <a:ext cx="1645920" cy="46332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1">
            <a:spAutoFit/>
          </a:bodyPr>
          <a:lstStyle/>
          <a:p>
            <a:pPr marL="0" marR="0" lvl="0" indent="0" algn="l" rtl="0" hangingPunct="1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400" b="1" i="0" u="none" strike="noStrike" baseline="0">
                <a:ln>
                  <a:noFill/>
                </a:ln>
                <a:solidFill>
                  <a:srgbClr val="55308D"/>
                </a:solidFill>
                <a:latin typeface="Times New Roman" pitchFamily="18"/>
                <a:ea typeface="msmincho" pitchFamily="2"/>
                <a:cs typeface="msmincho" pitchFamily="2"/>
              </a:rPr>
              <a:t>r = 16 mm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Marcador de número de diapositiva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/>
            <a:fld id="{9D11C6E5-9A3E-4D77-828D-B42B374F6778}" type="slidenum">
              <a:t>14</a:t>
            </a:fld>
            <a:endParaRPr lang="en-US"/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1891439" y="917280"/>
            <a:ext cx="4966560" cy="283464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1848239" y="3657600"/>
            <a:ext cx="5061600" cy="289223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rma libre 3"/>
          <p:cNvSpPr/>
          <p:nvPr/>
        </p:nvSpPr>
        <p:spPr>
          <a:xfrm>
            <a:off x="91440" y="77760"/>
            <a:ext cx="6544800" cy="65376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0" compatLnSpc="1">
            <a:noAutofit/>
          </a:bodyPr>
          <a:lstStyle/>
          <a:p>
            <a:pPr marL="0" marR="0" lvl="0" indent="0" algn="ctr" rtl="0" hangingPunct="1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3200">
                <a:solidFill>
                  <a:srgbClr val="000000"/>
                </a:solidFill>
              </a:defRPr>
            </a:pPr>
            <a:r>
              <a:rPr lang="en-US" sz="3200" b="0" i="0" u="none" strike="noStrike" baseline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msmincho" pitchFamily="2"/>
                <a:cs typeface="msmincho" pitchFamily="2"/>
              </a:rPr>
              <a:t>Results using a conventional GAN (II)</a:t>
            </a:r>
          </a:p>
        </p:txBody>
      </p:sp>
      <p:sp>
        <p:nvSpPr>
          <p:cNvPr id="5" name="Forma libre 4"/>
          <p:cNvSpPr/>
          <p:nvPr/>
        </p:nvSpPr>
        <p:spPr>
          <a:xfrm>
            <a:off x="68400" y="602640"/>
            <a:ext cx="9235440" cy="67752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117360" tIns="74160" rIns="117360" bIns="74160" anchor="t" anchorCtr="0" compatLnSpc="1">
            <a:noAutofit/>
          </a:bodyPr>
          <a:lstStyle/>
          <a:p>
            <a:pPr marL="0" marR="0" lvl="0" indent="0" algn="l" rtl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➢"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/>
            </a:pPr>
            <a:r>
              <a:rPr lang="en-US" sz="1800" b="0" i="0" u="none" strike="noStrike" baseline="0">
                <a:ln>
                  <a:noFill/>
                </a:ln>
                <a:solidFill>
                  <a:srgbClr val="000080"/>
                </a:solidFill>
                <a:latin typeface="Times New Roman" pitchFamily="18"/>
                <a:ea typeface="msmincho" pitchFamily="2"/>
                <a:cs typeface="msmincho" pitchFamily="2"/>
              </a:rPr>
              <a:t> Correlations among variables seems to be very well described as well by the GAN</a:t>
            </a:r>
          </a:p>
        </p:txBody>
      </p:sp>
      <p:sp>
        <p:nvSpPr>
          <p:cNvPr id="6" name="CuadroTexto 5"/>
          <p:cNvSpPr txBox="1"/>
          <p:nvPr/>
        </p:nvSpPr>
        <p:spPr>
          <a:xfrm>
            <a:off x="3657600" y="3468600"/>
            <a:ext cx="1645920" cy="46332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1">
            <a:spAutoFit/>
          </a:bodyPr>
          <a:lstStyle/>
          <a:p>
            <a:pPr marL="0" marR="0" lvl="0" indent="0" algn="l" rtl="0" hangingPunct="1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400" b="1" i="0" u="none" strike="noStrike" baseline="0">
                <a:ln>
                  <a:noFill/>
                </a:ln>
                <a:solidFill>
                  <a:srgbClr val="55308D"/>
                </a:solidFill>
                <a:latin typeface="Times New Roman" pitchFamily="18"/>
                <a:ea typeface="msmincho" pitchFamily="2"/>
                <a:cs typeface="msmincho" pitchFamily="2"/>
              </a:rPr>
              <a:t>r = 16 mm</a:t>
            </a:r>
          </a:p>
        </p:txBody>
      </p:sp>
      <p:sp>
        <p:nvSpPr>
          <p:cNvPr id="7" name="CuadroTexto 6"/>
          <p:cNvSpPr txBox="1"/>
          <p:nvPr/>
        </p:nvSpPr>
        <p:spPr>
          <a:xfrm>
            <a:off x="3566160" y="1188719"/>
            <a:ext cx="731519" cy="46332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1">
            <a:spAutoFit/>
          </a:bodyPr>
          <a:lstStyle/>
          <a:p>
            <a:pPr marL="0" marR="0" lvl="0" indent="0" algn="l" rtl="0" hangingPunct="1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400" b="1" i="0" u="none" strike="noStrike" baseline="0">
                <a:ln>
                  <a:noFill/>
                </a:ln>
                <a:solidFill>
                  <a:srgbClr val="FF0000"/>
                </a:solidFill>
                <a:latin typeface="Times New Roman" pitchFamily="18"/>
                <a:ea typeface="msmincho" pitchFamily="2"/>
                <a:cs typeface="msmincho" pitchFamily="2"/>
              </a:rPr>
              <a:t>real</a:t>
            </a:r>
          </a:p>
        </p:txBody>
      </p:sp>
      <p:sp>
        <p:nvSpPr>
          <p:cNvPr id="8" name="CuadroTexto 7"/>
          <p:cNvSpPr txBox="1"/>
          <p:nvPr/>
        </p:nvSpPr>
        <p:spPr>
          <a:xfrm>
            <a:off x="3566160" y="4033080"/>
            <a:ext cx="731519" cy="46332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1">
            <a:spAutoFit/>
          </a:bodyPr>
          <a:lstStyle/>
          <a:p>
            <a:pPr marL="0" marR="0" lvl="0" indent="0" algn="l" rtl="0" hangingPunct="1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400" b="1" i="0" u="none" strike="noStrike" baseline="0">
                <a:ln>
                  <a:noFill/>
                </a:ln>
                <a:solidFill>
                  <a:srgbClr val="FF0000"/>
                </a:solidFill>
                <a:latin typeface="Times New Roman" pitchFamily="18"/>
                <a:ea typeface="msmincho" pitchFamily="2"/>
                <a:cs typeface="msmincho" pitchFamily="2"/>
              </a:rPr>
              <a:t>real</a:t>
            </a:r>
          </a:p>
        </p:txBody>
      </p:sp>
      <p:sp>
        <p:nvSpPr>
          <p:cNvPr id="9" name="CuadroTexto 8"/>
          <p:cNvSpPr txBox="1"/>
          <p:nvPr/>
        </p:nvSpPr>
        <p:spPr>
          <a:xfrm>
            <a:off x="5303520" y="4033439"/>
            <a:ext cx="1554479" cy="46332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1">
            <a:spAutoFit/>
          </a:bodyPr>
          <a:lstStyle/>
          <a:p>
            <a:pPr marL="0" marR="0" lvl="0" indent="0" algn="l" rtl="0" hangingPunct="1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400" b="1" i="0" u="none" strike="noStrike" baseline="0">
                <a:ln>
                  <a:noFill/>
                </a:ln>
                <a:solidFill>
                  <a:srgbClr val="FF0000"/>
                </a:solidFill>
                <a:latin typeface="Times New Roman" pitchFamily="18"/>
                <a:ea typeface="msmincho" pitchFamily="2"/>
                <a:cs typeface="msmincho" pitchFamily="2"/>
              </a:rPr>
              <a:t>predicted</a:t>
            </a:r>
          </a:p>
        </p:txBody>
      </p:sp>
      <p:sp>
        <p:nvSpPr>
          <p:cNvPr id="10" name="CuadroTexto 9"/>
          <p:cNvSpPr txBox="1"/>
          <p:nvPr/>
        </p:nvSpPr>
        <p:spPr>
          <a:xfrm>
            <a:off x="5303520" y="1189800"/>
            <a:ext cx="1554479" cy="46332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1">
            <a:spAutoFit/>
          </a:bodyPr>
          <a:lstStyle/>
          <a:p>
            <a:pPr marL="0" marR="0" lvl="0" indent="0" algn="l" rtl="0" hangingPunct="1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400" b="1" i="0" u="none" strike="noStrike" baseline="0">
                <a:ln>
                  <a:noFill/>
                </a:ln>
                <a:solidFill>
                  <a:srgbClr val="FF0000"/>
                </a:solidFill>
                <a:latin typeface="Times New Roman" pitchFamily="18"/>
                <a:ea typeface="msmincho" pitchFamily="2"/>
                <a:cs typeface="msmincho" pitchFamily="2"/>
              </a:rPr>
              <a:t>predicted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número de diapositiva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/>
            <a:fld id="{77B34340-FFC6-4C91-A452-8B32428FA9E3}" type="slidenum">
              <a:t>15</a:t>
            </a:fld>
            <a:endParaRPr lang="en-US"/>
          </a:p>
        </p:txBody>
      </p:sp>
      <p:sp>
        <p:nvSpPr>
          <p:cNvPr id="2" name="Forma libre 1"/>
          <p:cNvSpPr/>
          <p:nvPr/>
        </p:nvSpPr>
        <p:spPr>
          <a:xfrm>
            <a:off x="-52560" y="77760"/>
            <a:ext cx="7916399" cy="5248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0" compatLnSpc="1">
            <a:noAutofit/>
          </a:bodyPr>
          <a:lstStyle/>
          <a:p>
            <a:pPr marL="0" marR="0" lvl="0" indent="0" algn="ctr" rtl="0" hangingPunct="1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3200">
                <a:solidFill>
                  <a:srgbClr val="000000"/>
                </a:solidFill>
              </a:defRPr>
            </a:pPr>
            <a:r>
              <a:rPr lang="en-US" sz="3200" b="0" i="0" u="none" strike="noStrike" baseline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msmincho" pitchFamily="2"/>
                <a:cs typeface="msmincho" pitchFamily="2"/>
              </a:rPr>
              <a:t>Second attempt: Wasserstein conditional GAN</a:t>
            </a:r>
          </a:p>
        </p:txBody>
      </p:sp>
      <p:sp>
        <p:nvSpPr>
          <p:cNvPr id="3" name="Forma libre 2"/>
          <p:cNvSpPr/>
          <p:nvPr/>
        </p:nvSpPr>
        <p:spPr>
          <a:xfrm>
            <a:off x="68400" y="602640"/>
            <a:ext cx="9235440" cy="67752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117360" tIns="74160" rIns="117360" bIns="74160" anchor="t" anchorCtr="0" compatLnSpc="1">
            <a:noAutofit/>
          </a:bodyPr>
          <a:lstStyle/>
          <a:p>
            <a:pPr marL="0" marR="0" lvl="0" indent="0" algn="l" rtl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➢"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/>
            </a:pPr>
            <a:r>
              <a:rPr lang="en-US" sz="1800" b="0" i="0" u="none" strike="noStrike" baseline="0" dirty="0">
                <a:ln>
                  <a:noFill/>
                </a:ln>
                <a:solidFill>
                  <a:srgbClr val="000080"/>
                </a:solidFill>
                <a:latin typeface="Times New Roman" pitchFamily="18"/>
                <a:ea typeface="msmincho" pitchFamily="2"/>
                <a:cs typeface="msmincho" pitchFamily="2"/>
              </a:rPr>
              <a:t> Our second attempt uses a Wasserstein conditional GAN</a:t>
            </a:r>
          </a:p>
          <a:p>
            <a:pPr marL="457200" lvl="2">
              <a:lnSpc>
                <a:spcPct val="150000"/>
              </a:lnSpc>
              <a:buSzPct val="45000"/>
              <a:buFont typeface="StarSymbol"/>
              <a:buChar char="➢"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/>
            </a:pPr>
            <a:r>
              <a:rPr lang="en-US" sz="1600" b="0" i="0" u="none" strike="noStrike" baseline="0" dirty="0" err="1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msmincho" pitchFamily="2"/>
                <a:cs typeface="msmincho" pitchFamily="2"/>
              </a:rPr>
              <a:t>Keras</a:t>
            </a:r>
            <a:r>
              <a:rPr lang="en-US" sz="16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msmincho" pitchFamily="2"/>
                <a:cs typeface="msmincho" pitchFamily="2"/>
              </a:rPr>
              <a:t> + </a:t>
            </a:r>
            <a:r>
              <a:rPr lang="en-US" sz="1600" b="0" i="0" u="none" strike="noStrike" baseline="0" dirty="0" err="1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msmincho" pitchFamily="2"/>
                <a:cs typeface="msmincho" pitchFamily="2"/>
              </a:rPr>
              <a:t>TensorFlow</a:t>
            </a:r>
            <a:endParaRPr lang="en-US" sz="1600" b="0" i="0" u="none" strike="noStrike" baseline="0" dirty="0">
              <a:ln>
                <a:noFill/>
              </a:ln>
              <a:solidFill>
                <a:srgbClr val="000000"/>
              </a:solidFill>
              <a:latin typeface="Times New Roman" pitchFamily="18"/>
              <a:ea typeface="msmincho" pitchFamily="2"/>
              <a:cs typeface="msmincho" pitchFamily="2"/>
            </a:endParaRPr>
          </a:p>
          <a:p>
            <a:pPr marL="457200" lvl="2">
              <a:lnSpc>
                <a:spcPct val="150000"/>
              </a:lnSpc>
              <a:buSzPct val="45000"/>
              <a:buFont typeface="StarSymbol"/>
              <a:buChar char="➢"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/>
            </a:pPr>
            <a:r>
              <a:rPr lang="en-US" sz="16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msmincho" pitchFamily="2"/>
                <a:cs typeface="msmincho" pitchFamily="2"/>
              </a:rPr>
              <a:t>The variables of the segment in the first detector are given as input to the generator</a:t>
            </a:r>
          </a:p>
          <a:p>
            <a:pPr marL="457200" lvl="2">
              <a:lnSpc>
                <a:spcPct val="150000"/>
              </a:lnSpc>
              <a:buSzPct val="45000"/>
              <a:buFont typeface="StarSymbol"/>
              <a:buChar char="➢"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/>
            </a:pPr>
            <a:r>
              <a:rPr lang="en-US" sz="1600" b="1" i="0" u="none" strike="noStrike" baseline="0" dirty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msmincho" pitchFamily="2"/>
                <a:cs typeface="msmincho" pitchFamily="2"/>
              </a:rPr>
              <a:t>The thickness of the pipe to be generated is also provided as input</a:t>
            </a:r>
          </a:p>
          <a:p>
            <a:pPr marL="457200" lvl="2">
              <a:lnSpc>
                <a:spcPct val="150000"/>
              </a:lnSpc>
              <a:buSzPct val="45000"/>
              <a:buFont typeface="StarSymbol"/>
              <a:buChar char="➢"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/>
            </a:pPr>
            <a:r>
              <a:rPr lang="en-US" sz="16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msmincho" pitchFamily="2"/>
                <a:cs typeface="msmincho" pitchFamily="2"/>
              </a:rPr>
              <a:t>Critic + Loss function → more stability</a:t>
            </a:r>
          </a:p>
          <a:p>
            <a:pPr marL="457200" lvl="2">
              <a:lnSpc>
                <a:spcPct val="150000"/>
              </a:lnSpc>
              <a:buSzPct val="45000"/>
              <a:buFont typeface="StarSymbol"/>
              <a:buChar char="➢"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/>
            </a:pPr>
            <a:r>
              <a:rPr lang="en-US" sz="16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msmincho" pitchFamily="2"/>
                <a:cs typeface="msmincho" pitchFamily="2"/>
              </a:rPr>
              <a:t>Architecture: 32, 64, 128 </a:t>
            </a:r>
            <a:r>
              <a:rPr lang="en-US" sz="1600" b="0" i="0" u="none" strike="noStrike" baseline="0" dirty="0" err="1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msmincho" pitchFamily="2"/>
                <a:cs typeface="msmincho" pitchFamily="2"/>
              </a:rPr>
              <a:t>LeakyReLU</a:t>
            </a:r>
            <a:endParaRPr lang="en-US" sz="1600" b="0" i="0" u="none" strike="noStrike" baseline="0" dirty="0">
              <a:ln>
                <a:noFill/>
              </a:ln>
              <a:solidFill>
                <a:srgbClr val="000000"/>
              </a:solidFill>
              <a:latin typeface="Times New Roman" pitchFamily="18"/>
              <a:ea typeface="msmincho" pitchFamily="2"/>
              <a:cs typeface="msmincho" pitchFamily="2"/>
            </a:endParaRPr>
          </a:p>
          <a:p>
            <a:pPr marL="457200" lvl="2">
              <a:lnSpc>
                <a:spcPct val="150000"/>
              </a:lnSpc>
              <a:buSzPct val="45000"/>
              <a:buFont typeface="StarSymbol"/>
              <a:buChar char="➢"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/>
            </a:pPr>
            <a:r>
              <a:rPr lang="en-US" sz="16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msmincho" pitchFamily="2"/>
                <a:cs typeface="msmincho" pitchFamily="2"/>
              </a:rPr>
              <a:t>Latent space dimension: 64</a:t>
            </a:r>
          </a:p>
          <a:p>
            <a:pPr marL="457200" lvl="2">
              <a:lnSpc>
                <a:spcPct val="150000"/>
              </a:lnSpc>
              <a:buSzPct val="45000"/>
              <a:buFont typeface="StarSymbol"/>
              <a:buChar char="➢"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/>
            </a:pPr>
            <a:r>
              <a:rPr lang="en-US" sz="16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msmincho" pitchFamily="2"/>
                <a:cs typeface="msmincho" pitchFamily="2"/>
              </a:rPr>
              <a:t>Optimizer: Adam, 0.001 (halves every 50 epochs)</a:t>
            </a:r>
          </a:p>
          <a:p>
            <a:pPr marL="457200" lvl="2">
              <a:lnSpc>
                <a:spcPct val="150000"/>
              </a:lnSpc>
              <a:buSzPct val="45000"/>
              <a:buFont typeface="StarSymbol"/>
              <a:buChar char="➢"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/>
            </a:pPr>
            <a:r>
              <a:rPr lang="en-US" sz="16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msmincho" pitchFamily="2"/>
                <a:cs typeface="msmincho" pitchFamily="2"/>
              </a:rPr>
              <a:t>Trained for 1000 epochs (Total training time ~ 2-3 hours, GeForce RTX 3090)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4955344" y="4440120"/>
            <a:ext cx="4046648" cy="191736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127440" y="4477426"/>
            <a:ext cx="4843974" cy="196441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número de diapositiva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/>
            <a:fld id="{3D06B87E-1BA8-4FCC-8064-BDE334654618}" type="slidenum">
              <a:t>16</a:t>
            </a:fld>
            <a:endParaRPr lang="en-US"/>
          </a:p>
        </p:txBody>
      </p:sp>
      <p:sp>
        <p:nvSpPr>
          <p:cNvPr id="2" name="Forma libre 1"/>
          <p:cNvSpPr/>
          <p:nvPr/>
        </p:nvSpPr>
        <p:spPr>
          <a:xfrm>
            <a:off x="-52560" y="77760"/>
            <a:ext cx="6727680" cy="65376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0" compatLnSpc="1">
            <a:noAutofit/>
          </a:bodyPr>
          <a:lstStyle/>
          <a:p>
            <a:pPr marL="0" marR="0" lvl="0" indent="0" algn="ctr" rtl="0" hangingPunct="1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3200">
                <a:solidFill>
                  <a:srgbClr val="000000"/>
                </a:solidFill>
              </a:defRPr>
            </a:pPr>
            <a:r>
              <a:rPr lang="en-US" sz="3200" b="0" i="0" u="none" strike="noStrike" baseline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msmincho" pitchFamily="2"/>
                <a:cs typeface="msmincho" pitchFamily="2"/>
              </a:rPr>
              <a:t>Results using a conditional WGAN (I)</a:t>
            </a:r>
          </a:p>
        </p:txBody>
      </p:sp>
      <p:sp>
        <p:nvSpPr>
          <p:cNvPr id="3" name="Forma libre 2"/>
          <p:cNvSpPr/>
          <p:nvPr/>
        </p:nvSpPr>
        <p:spPr>
          <a:xfrm>
            <a:off x="32400" y="602640"/>
            <a:ext cx="9235440" cy="67752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117360" tIns="74160" rIns="117360" bIns="74160" anchor="t" anchorCtr="0" compatLnSpc="1">
            <a:noAutofit/>
          </a:bodyPr>
          <a:lstStyle/>
          <a:p>
            <a:pPr marL="0" marR="0" lvl="0" indent="0" algn="l" rtl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➢"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/>
            </a:pPr>
            <a:r>
              <a:rPr lang="en-US" sz="1800" b="0" i="0" u="none" strike="noStrike" baseline="0">
                <a:ln>
                  <a:noFill/>
                </a:ln>
                <a:solidFill>
                  <a:srgbClr val="000080"/>
                </a:solidFill>
                <a:latin typeface="Times New Roman" pitchFamily="18"/>
                <a:ea typeface="msmincho" pitchFamily="2"/>
                <a:cs typeface="msmincho" pitchFamily="2"/>
              </a:rPr>
              <a:t> The WGAN also provides very good results in describing the 1D distributions (and correlations)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2283120" y="1159920"/>
            <a:ext cx="4663440" cy="262188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2227680" y="3745800"/>
            <a:ext cx="4798080" cy="26920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número de diapositiva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/>
            <a:fld id="{AB4CAB60-D5B2-4D13-A9F0-36FF0A125684}" type="slidenum">
              <a:t>17</a:t>
            </a:fld>
            <a:endParaRPr lang="en-US"/>
          </a:p>
        </p:txBody>
      </p:sp>
      <p:sp>
        <p:nvSpPr>
          <p:cNvPr id="2" name="Forma libre 1"/>
          <p:cNvSpPr/>
          <p:nvPr/>
        </p:nvSpPr>
        <p:spPr>
          <a:xfrm>
            <a:off x="19440" y="77760"/>
            <a:ext cx="6727680" cy="65376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0" compatLnSpc="1">
            <a:noAutofit/>
          </a:bodyPr>
          <a:lstStyle/>
          <a:p>
            <a:pPr marL="0" marR="0" lvl="0" indent="0" algn="ctr" rtl="0" hangingPunct="1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3200">
                <a:solidFill>
                  <a:srgbClr val="000000"/>
                </a:solidFill>
              </a:defRPr>
            </a:pPr>
            <a:r>
              <a:rPr lang="en-US" sz="3200" b="0" i="0" u="none" strike="noStrike" baseline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msmincho" pitchFamily="2"/>
                <a:cs typeface="msmincho" pitchFamily="2"/>
              </a:rPr>
              <a:t>Results using a conditional WGAN (II)</a:t>
            </a:r>
          </a:p>
        </p:txBody>
      </p:sp>
      <p:sp>
        <p:nvSpPr>
          <p:cNvPr id="3" name="Forma libre 2"/>
          <p:cNvSpPr/>
          <p:nvPr/>
        </p:nvSpPr>
        <p:spPr>
          <a:xfrm>
            <a:off x="68400" y="602640"/>
            <a:ext cx="9235440" cy="67752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117360" tIns="74160" rIns="117360" bIns="74160" anchor="t" anchorCtr="0" compatLnSpc="1">
            <a:noAutofit/>
          </a:bodyPr>
          <a:lstStyle/>
          <a:p>
            <a:pPr marL="0" marR="0" lvl="0" indent="0" algn="l" rtl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➢"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/>
            </a:pPr>
            <a:r>
              <a:rPr lang="en-US" sz="1800" b="0" i="0" u="none" strike="noStrike" baseline="0">
                <a:ln>
                  <a:noFill/>
                </a:ln>
                <a:solidFill>
                  <a:srgbClr val="000080"/>
                </a:solidFill>
                <a:latin typeface="Times New Roman" pitchFamily="18"/>
                <a:ea typeface="msmincho" pitchFamily="2"/>
                <a:cs typeface="msmincho" pitchFamily="2"/>
              </a:rPr>
              <a:t> The WGAN seems to be able to interpolate well if trained with a large range of example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3958560" y="1097280"/>
            <a:ext cx="4889520" cy="2752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3978000" y="3856320"/>
            <a:ext cx="4870079" cy="273672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CuadroTexto 5"/>
          <p:cNvSpPr txBox="1"/>
          <p:nvPr/>
        </p:nvSpPr>
        <p:spPr>
          <a:xfrm>
            <a:off x="300362" y="2890910"/>
            <a:ext cx="3426236" cy="1503445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1">
            <a:spAutoFit/>
          </a:bodyPr>
          <a:lstStyle/>
          <a:p>
            <a:pPr marL="0" marR="0" lvl="0" indent="0" algn="l" rtl="0" hangingPunct="1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8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msmincho" pitchFamily="2"/>
                <a:cs typeface="msmincho" pitchFamily="2"/>
              </a:rPr>
              <a:t>Training based on samples with </a:t>
            </a:r>
            <a:r>
              <a:rPr lang="en-US" sz="18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msmincho" pitchFamily="2"/>
                <a:cs typeface="msmincho" pitchFamily="2"/>
              </a:rPr>
              <a:t>a</a:t>
            </a:r>
          </a:p>
          <a:p>
            <a:pPr marL="0" marR="0" lvl="0" indent="0" algn="l" rtl="0" hangingPunct="1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8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msmincho" pitchFamily="2"/>
                <a:cs typeface="msmincho" pitchFamily="2"/>
              </a:rPr>
              <a:t> </a:t>
            </a:r>
            <a:r>
              <a:rPr lang="en-US" sz="18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msmincho" pitchFamily="2"/>
                <a:cs typeface="msmincho" pitchFamily="2"/>
              </a:rPr>
              <a:t>thickness of 4, 6, 8, 10, 12, 16, </a:t>
            </a:r>
            <a:r>
              <a:rPr lang="en-US" sz="18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msmincho" pitchFamily="2"/>
                <a:cs typeface="msmincho" pitchFamily="2"/>
              </a:rPr>
              <a:t>18</a:t>
            </a:r>
          </a:p>
          <a:p>
            <a:pPr marL="0" marR="0" lvl="0" indent="0" algn="l" rtl="0" hangingPunct="1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8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msmincho" pitchFamily="2"/>
                <a:cs typeface="msmincho" pitchFamily="2"/>
              </a:rPr>
              <a:t> </a:t>
            </a:r>
            <a:r>
              <a:rPr lang="en-US" sz="18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msmincho" pitchFamily="2"/>
                <a:cs typeface="msmincho" pitchFamily="2"/>
              </a:rPr>
              <a:t>and 20 mm. Looking results of </a:t>
            </a:r>
            <a:r>
              <a:rPr lang="en-US" sz="18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msmincho" pitchFamily="2"/>
                <a:cs typeface="msmincho" pitchFamily="2"/>
              </a:rPr>
              <a:t>the</a:t>
            </a:r>
          </a:p>
          <a:p>
            <a:pPr marL="0" marR="0" lvl="0" indent="0" algn="l" rtl="0" hangingPunct="1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8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msmincho" pitchFamily="2"/>
                <a:cs typeface="msmincho" pitchFamily="2"/>
              </a:rPr>
              <a:t> </a:t>
            </a:r>
            <a:r>
              <a:rPr lang="en-US" sz="18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msmincho" pitchFamily="2"/>
                <a:cs typeface="msmincho" pitchFamily="2"/>
              </a:rPr>
              <a:t>WGAN when asking for a </a:t>
            </a:r>
            <a:r>
              <a:rPr lang="en-US" sz="18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msmincho" pitchFamily="2"/>
                <a:cs typeface="msmincho" pitchFamily="2"/>
              </a:rPr>
              <a:t>sample</a:t>
            </a:r>
          </a:p>
          <a:p>
            <a:pPr marL="0" marR="0" lvl="0" indent="0" algn="l" rtl="0" hangingPunct="1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8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msmincho" pitchFamily="2"/>
                <a:cs typeface="msmincho" pitchFamily="2"/>
              </a:rPr>
              <a:t> </a:t>
            </a:r>
            <a:r>
              <a:rPr lang="en-US" sz="18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msmincho" pitchFamily="2"/>
                <a:cs typeface="msmincho" pitchFamily="2"/>
              </a:rPr>
              <a:t>of 14 mm.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número de diapositiva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/>
            <a:fld id="{69F95636-E4ED-49C7-A75D-084D8B2883B7}" type="slidenum">
              <a:t>18</a:t>
            </a:fld>
            <a:endParaRPr lang="en-US"/>
          </a:p>
        </p:txBody>
      </p:sp>
      <p:sp>
        <p:nvSpPr>
          <p:cNvPr id="2" name="Forma libre 1"/>
          <p:cNvSpPr/>
          <p:nvPr/>
        </p:nvSpPr>
        <p:spPr>
          <a:xfrm>
            <a:off x="19440" y="77760"/>
            <a:ext cx="2632320" cy="65376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0" compatLnSpc="1">
            <a:noAutofit/>
          </a:bodyPr>
          <a:lstStyle/>
          <a:p>
            <a:pPr marL="0" marR="0" lvl="0" indent="0" algn="ctr" rtl="0" hangingPunct="1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3200">
                <a:solidFill>
                  <a:srgbClr val="000000"/>
                </a:solidFill>
              </a:defRPr>
            </a:pPr>
            <a:r>
              <a:rPr lang="en-US" sz="3200" b="0" i="0" u="none" strike="noStrike" baseline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msmincho" pitchFamily="2"/>
                <a:cs typeface="msmincho" pitchFamily="2"/>
              </a:rPr>
              <a:t>Conclusions</a:t>
            </a:r>
          </a:p>
        </p:txBody>
      </p:sp>
      <p:sp>
        <p:nvSpPr>
          <p:cNvPr id="3" name="Forma libre 2"/>
          <p:cNvSpPr/>
          <p:nvPr/>
        </p:nvSpPr>
        <p:spPr>
          <a:xfrm>
            <a:off x="68400" y="1328109"/>
            <a:ext cx="9235440" cy="4008822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117360" tIns="74160" rIns="117360" bIns="74160" anchor="t" anchorCtr="0" compatLnSpc="1">
            <a:noAutofit/>
          </a:bodyPr>
          <a:lstStyle/>
          <a:p>
            <a:pPr marL="0" marR="0" lvl="0" indent="0" algn="l" rtl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➢"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/>
            </a:pPr>
            <a:r>
              <a:rPr lang="en-US" sz="1800" b="0" i="0" u="none" strike="noStrike" baseline="0" dirty="0">
                <a:ln>
                  <a:noFill/>
                </a:ln>
                <a:solidFill>
                  <a:srgbClr val="000080"/>
                </a:solidFill>
                <a:latin typeface="Times New Roman" pitchFamily="18"/>
                <a:ea typeface="msmincho" pitchFamily="2"/>
                <a:cs typeface="msmincho" pitchFamily="2"/>
              </a:rPr>
              <a:t> We have explored the possibility to use GANs to generate fast MC simulation in </a:t>
            </a:r>
            <a:r>
              <a:rPr lang="en-US" sz="1800" b="0" i="0" u="none" strike="noStrike" baseline="0" dirty="0" err="1">
                <a:ln>
                  <a:noFill/>
                </a:ln>
                <a:solidFill>
                  <a:srgbClr val="000080"/>
                </a:solidFill>
                <a:latin typeface="Times New Roman" pitchFamily="18"/>
                <a:ea typeface="msmincho" pitchFamily="2"/>
                <a:cs typeface="msmincho" pitchFamily="2"/>
              </a:rPr>
              <a:t>muography</a:t>
            </a:r>
            <a:endParaRPr lang="en-US" sz="1800" b="0" i="0" u="none" strike="noStrike" baseline="0" dirty="0">
              <a:ln>
                <a:noFill/>
              </a:ln>
              <a:solidFill>
                <a:srgbClr val="000080"/>
              </a:solidFill>
              <a:latin typeface="Times New Roman" pitchFamily="18"/>
              <a:ea typeface="msmincho" pitchFamily="2"/>
              <a:cs typeface="msmincho" pitchFamily="2"/>
            </a:endParaRPr>
          </a:p>
          <a:p>
            <a:pPr marL="0" marR="0" lvl="0" indent="0" algn="l" rtl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➢"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/>
            </a:pPr>
            <a:r>
              <a:rPr lang="en-US" sz="1800" b="0" i="0" u="none" strike="noStrike" baseline="0" dirty="0">
                <a:ln>
                  <a:noFill/>
                </a:ln>
                <a:solidFill>
                  <a:srgbClr val="000080"/>
                </a:solidFill>
                <a:latin typeface="Times New Roman" pitchFamily="18"/>
                <a:ea typeface="msmincho" pitchFamily="2"/>
                <a:cs typeface="msmincho" pitchFamily="2"/>
              </a:rPr>
              <a:t> Two different kinds of GANs tested: simple + Wasserstein, conditional GAN</a:t>
            </a:r>
          </a:p>
          <a:p>
            <a:pPr marL="457200" lvl="2">
              <a:lnSpc>
                <a:spcPct val="150000"/>
              </a:lnSpc>
              <a:buSzPct val="45000"/>
              <a:buFont typeface="StarSymbol"/>
              <a:buChar char="➢"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/>
            </a:pPr>
            <a:r>
              <a:rPr lang="en-US" sz="16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msmincho" pitchFamily="2"/>
                <a:cs typeface="msmincho" pitchFamily="2"/>
              </a:rPr>
              <a:t>Both are giving very good results in terms of similarity to the targeted distributions</a:t>
            </a:r>
          </a:p>
          <a:p>
            <a:pPr marL="457200" lvl="2">
              <a:lnSpc>
                <a:spcPct val="150000"/>
              </a:lnSpc>
              <a:buSzPct val="45000"/>
              <a:buFont typeface="StarSymbol"/>
              <a:buChar char="➢"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/>
            </a:pPr>
            <a:r>
              <a:rPr lang="en-US" sz="16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msmincho" pitchFamily="2"/>
                <a:cs typeface="msmincho" pitchFamily="2"/>
              </a:rPr>
              <a:t>The Wasserstein GAN seems to be in general more stable and easier to converge</a:t>
            </a:r>
          </a:p>
          <a:p>
            <a:pPr marL="457200" lvl="2">
              <a:lnSpc>
                <a:spcPct val="150000"/>
              </a:lnSpc>
              <a:buSzPct val="45000"/>
              <a:buFont typeface="StarSymbol"/>
              <a:buChar char="➢"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/>
            </a:pPr>
            <a:r>
              <a:rPr lang="en-US" sz="16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msmincho" pitchFamily="2"/>
                <a:cs typeface="msmincho" pitchFamily="2"/>
              </a:rPr>
              <a:t>The Wasserstein, conditional GAN is able to interpolate to non-trained thicknesses</a:t>
            </a:r>
          </a:p>
          <a:p>
            <a:pPr marL="0" marR="0" lvl="0" indent="0" algn="l" rtl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➢"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/>
            </a:pPr>
            <a:r>
              <a:rPr lang="en-US" sz="1800" b="0" i="0" u="none" strike="noStrike" baseline="0" dirty="0">
                <a:ln>
                  <a:noFill/>
                </a:ln>
                <a:solidFill>
                  <a:srgbClr val="000080"/>
                </a:solidFill>
                <a:latin typeface="Times New Roman" pitchFamily="18"/>
                <a:ea typeface="msmincho" pitchFamily="2"/>
                <a:cs typeface="msmincho" pitchFamily="2"/>
              </a:rPr>
              <a:t> Our setup has tested only the muon propagation part of the simulation</a:t>
            </a:r>
          </a:p>
          <a:p>
            <a:pPr marL="457200" lvl="2">
              <a:lnSpc>
                <a:spcPct val="150000"/>
              </a:lnSpc>
              <a:buSzPct val="45000"/>
              <a:buFont typeface="StarSymbol"/>
              <a:buChar char="➢"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/>
            </a:pPr>
            <a:r>
              <a:rPr lang="en-US" sz="16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msmincho" pitchFamily="2"/>
                <a:cs typeface="msmincho" pitchFamily="2"/>
              </a:rPr>
              <a:t>If trained with real data from a real detector → capacity to learn the detector response</a:t>
            </a:r>
          </a:p>
          <a:p>
            <a:pPr marL="457200" lvl="2">
              <a:lnSpc>
                <a:spcPct val="150000"/>
              </a:lnSpc>
              <a:buSzPct val="45000"/>
              <a:buFont typeface="StarSymbol"/>
              <a:buChar char="➢"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/>
            </a:pPr>
            <a:r>
              <a:rPr lang="en-US" sz="16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msmincho" pitchFamily="2"/>
                <a:cs typeface="msmincho" pitchFamily="2"/>
              </a:rPr>
              <a:t>We are focusing on this right now as it would be a ML driven detector simulation</a:t>
            </a:r>
          </a:p>
          <a:p>
            <a:pPr marL="0" marR="0" lvl="0" indent="0" algn="l" rtl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➢"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/>
            </a:pPr>
            <a:r>
              <a:rPr lang="en-US" sz="1800" b="0" i="0" u="none" strike="noStrike" baseline="0" dirty="0">
                <a:ln>
                  <a:noFill/>
                </a:ln>
                <a:solidFill>
                  <a:srgbClr val="000080"/>
                </a:solidFill>
                <a:latin typeface="Times New Roman" pitchFamily="18"/>
                <a:ea typeface="msmincho" pitchFamily="2"/>
                <a:cs typeface="msmincho" pitchFamily="2"/>
              </a:rPr>
              <a:t> The observed </a:t>
            </a:r>
            <a:r>
              <a:rPr lang="en-US" sz="1800" b="1" i="0" u="none" strike="noStrike" baseline="0" dirty="0">
                <a:ln>
                  <a:noFill/>
                </a:ln>
                <a:solidFill>
                  <a:srgbClr val="000080"/>
                </a:solidFill>
                <a:latin typeface="Times New Roman" pitchFamily="18"/>
                <a:ea typeface="msmincho" pitchFamily="2"/>
                <a:cs typeface="msmincho" pitchFamily="2"/>
              </a:rPr>
              <a:t>speed-up</a:t>
            </a:r>
            <a:r>
              <a:rPr lang="en-US" sz="1800" b="0" i="0" u="none" strike="noStrike" baseline="0" dirty="0">
                <a:ln>
                  <a:noFill/>
                </a:ln>
                <a:solidFill>
                  <a:srgbClr val="000080"/>
                </a:solidFill>
                <a:latin typeface="Times New Roman" pitchFamily="18"/>
                <a:ea typeface="msmincho" pitchFamily="2"/>
                <a:cs typeface="msmincho" pitchFamily="2"/>
              </a:rPr>
              <a:t> with respect to GEANT4 is of about </a:t>
            </a:r>
            <a:r>
              <a:rPr lang="en-US" sz="1800" b="1" i="0" u="none" strike="noStrike" baseline="0" dirty="0">
                <a:ln>
                  <a:noFill/>
                </a:ln>
                <a:solidFill>
                  <a:srgbClr val="000080"/>
                </a:solidFill>
                <a:latin typeface="Times New Roman" pitchFamily="18"/>
                <a:ea typeface="msmincho" pitchFamily="2"/>
                <a:cs typeface="msmincho" pitchFamily="2"/>
              </a:rPr>
              <a:t>50 times</a:t>
            </a:r>
            <a:r>
              <a:rPr lang="en-US" sz="1800" b="0" i="0" u="none" strike="noStrike" baseline="0" dirty="0">
                <a:ln>
                  <a:noFill/>
                </a:ln>
                <a:solidFill>
                  <a:srgbClr val="000080"/>
                </a:solidFill>
                <a:latin typeface="Times New Roman" pitchFamily="18"/>
                <a:ea typeface="msmincho" pitchFamily="2"/>
                <a:cs typeface="msmincho" pitchFamily="2"/>
              </a:rPr>
              <a:t> for this pipe setup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Marcador de número de diapositiva 1"/>
          <p:cNvSpPr>
            <a:spLocks noGrp="1"/>
          </p:cNvSpPr>
          <p:nvPr>
            <p:ph type="sldNum" sz="quarter" idx="10"/>
          </p:nvPr>
        </p:nvSpPr>
        <p:spPr>
          <a:xfrm>
            <a:off x="8890200" y="6656952"/>
            <a:ext cx="636840" cy="505079"/>
          </a:xfrm>
        </p:spPr>
        <p:txBody>
          <a:bodyPr/>
          <a:lstStyle/>
          <a:p>
            <a:pPr lvl="0"/>
            <a:fld id="{2B70FAE0-190B-418B-BA0E-CC912B6D6885}" type="slidenum">
              <a:t>2</a:t>
            </a:fld>
            <a:endParaRPr lang="en-US"/>
          </a:p>
        </p:txBody>
      </p:sp>
      <p:sp>
        <p:nvSpPr>
          <p:cNvPr id="2" name="Forma libre 1"/>
          <p:cNvSpPr/>
          <p:nvPr/>
        </p:nvSpPr>
        <p:spPr>
          <a:xfrm>
            <a:off x="-52560" y="77760"/>
            <a:ext cx="7955280" cy="65376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0" compatLnSpc="1">
            <a:noAutofit/>
          </a:bodyPr>
          <a:lstStyle/>
          <a:p>
            <a:pPr marL="0" marR="0" lvl="0" indent="0" algn="ctr" rtl="0" hangingPunct="1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3200">
                <a:solidFill>
                  <a:srgbClr val="000000"/>
                </a:solidFill>
              </a:defRPr>
            </a:pPr>
            <a:r>
              <a:rPr lang="en-US" sz="3200" b="0" i="0" u="none" strike="noStrike" baseline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msmincho" pitchFamily="2"/>
                <a:cs typeface="msmincho" pitchFamily="2"/>
              </a:rPr>
              <a:t>Context: muography for industrial applications</a:t>
            </a:r>
          </a:p>
        </p:txBody>
      </p:sp>
      <p:sp>
        <p:nvSpPr>
          <p:cNvPr id="3" name="Forma libre 2"/>
          <p:cNvSpPr/>
          <p:nvPr/>
        </p:nvSpPr>
        <p:spPr>
          <a:xfrm>
            <a:off x="68400" y="638640"/>
            <a:ext cx="9235440" cy="285516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117360" tIns="74160" rIns="117360" bIns="74160" anchor="t" anchorCtr="0" compatLnSpc="1">
            <a:noAutofit/>
          </a:bodyPr>
          <a:lstStyle/>
          <a:p>
            <a:pPr marL="0" marR="0" lvl="0" indent="0" algn="l" rtl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➢"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/>
            </a:pPr>
            <a:r>
              <a:rPr lang="en-US" sz="1800" b="0" i="0" u="none" strike="noStrike" baseline="0" dirty="0">
                <a:ln>
                  <a:noFill/>
                </a:ln>
                <a:solidFill>
                  <a:srgbClr val="000080"/>
                </a:solidFill>
                <a:latin typeface="Times New Roman" pitchFamily="18"/>
                <a:ea typeface="msmincho" pitchFamily="2"/>
                <a:cs typeface="msmincho" pitchFamily="2"/>
              </a:rPr>
              <a:t> Idea: use muon tomography as a </a:t>
            </a:r>
            <a:r>
              <a:rPr lang="en-US" sz="1800" b="1" i="0" u="none" strike="noStrike" baseline="0" dirty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msmincho" pitchFamily="2"/>
                <a:cs typeface="msmincho" pitchFamily="2"/>
              </a:rPr>
              <a:t>Non-Destructive Testing (NDT) technique in the industry</a:t>
            </a:r>
          </a:p>
          <a:p>
            <a:pPr marL="457200" lvl="2">
              <a:lnSpc>
                <a:spcPct val="150000"/>
              </a:lnSpc>
              <a:buSzPct val="45000"/>
              <a:buFont typeface="StarSymbol"/>
              <a:buChar char="➢"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/>
            </a:pPr>
            <a:r>
              <a:rPr lang="en-US" sz="16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msmincho" pitchFamily="2"/>
                <a:cs typeface="msmincho" pitchFamily="2"/>
              </a:rPr>
              <a:t>Preventive maintenance of equipment (estimation of the degradation)</a:t>
            </a:r>
          </a:p>
          <a:p>
            <a:pPr marL="457200" lvl="2">
              <a:lnSpc>
                <a:spcPct val="150000"/>
              </a:lnSpc>
              <a:buSzPct val="45000"/>
              <a:buFont typeface="StarSymbol"/>
              <a:buChar char="➢"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/>
            </a:pPr>
            <a:r>
              <a:rPr lang="en-US" sz="16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msmincho" pitchFamily="2"/>
                <a:cs typeface="msmincho" pitchFamily="2"/>
              </a:rPr>
              <a:t>Quality control of the production process (measurement of liquid interfaces, tolerances, </a:t>
            </a:r>
            <a:r>
              <a:rPr lang="en-US" sz="1600" b="0" i="0" u="none" strike="noStrike" baseline="0" dirty="0" err="1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msmincho" pitchFamily="2"/>
                <a:cs typeface="msmincho" pitchFamily="2"/>
              </a:rPr>
              <a:t>etc</a:t>
            </a:r>
            <a:r>
              <a:rPr lang="en-US" sz="16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msmincho" pitchFamily="2"/>
                <a:cs typeface="msmincho" pitchFamily="2"/>
              </a:rPr>
              <a:t>)</a:t>
            </a:r>
          </a:p>
          <a:p>
            <a:pPr marL="457200" lvl="2">
              <a:lnSpc>
                <a:spcPct val="150000"/>
              </a:lnSpc>
              <a:buSzPct val="45000"/>
              <a:buFont typeface="StarSymbol"/>
              <a:buChar char="➢"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/>
            </a:pPr>
            <a:r>
              <a:rPr lang="en-US" sz="16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msmincho" pitchFamily="2"/>
                <a:cs typeface="msmincho" pitchFamily="2"/>
              </a:rPr>
              <a:t>Risk assessment and evaluation (continuous monitoring of structural integrity)</a:t>
            </a:r>
          </a:p>
          <a:p>
            <a:pPr marL="0" marR="0" lvl="0" indent="0" algn="l" rtl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➢"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/>
            </a:pPr>
            <a:r>
              <a:rPr lang="en-US" sz="1800" b="0" i="0" u="none" strike="noStrike" baseline="0" dirty="0">
                <a:ln>
                  <a:noFill/>
                </a:ln>
                <a:solidFill>
                  <a:srgbClr val="000080"/>
                </a:solidFill>
                <a:latin typeface="Times New Roman" pitchFamily="18"/>
                <a:ea typeface="msmincho" pitchFamily="2"/>
                <a:cs typeface="msmincho" pitchFamily="2"/>
              </a:rPr>
              <a:t> </a:t>
            </a:r>
            <a:r>
              <a:rPr lang="en-US" sz="1800" b="0" i="0" u="none" strike="noStrike" baseline="0" dirty="0" err="1">
                <a:ln>
                  <a:noFill/>
                </a:ln>
                <a:solidFill>
                  <a:srgbClr val="000080"/>
                </a:solidFill>
                <a:latin typeface="Times New Roman" pitchFamily="18"/>
                <a:ea typeface="msmincho" pitchFamily="2"/>
                <a:cs typeface="msmincho" pitchFamily="2"/>
              </a:rPr>
              <a:t>Muography</a:t>
            </a:r>
            <a:r>
              <a:rPr lang="en-US" sz="1800" b="0" i="0" u="none" strike="noStrike" baseline="0" dirty="0">
                <a:ln>
                  <a:noFill/>
                </a:ln>
                <a:solidFill>
                  <a:srgbClr val="000080"/>
                </a:solidFill>
                <a:latin typeface="Times New Roman" pitchFamily="18"/>
                <a:ea typeface="msmincho" pitchFamily="2"/>
                <a:cs typeface="msmincho" pitchFamily="2"/>
              </a:rPr>
              <a:t> has some unique properties that can be very useful for these applications</a:t>
            </a:r>
          </a:p>
          <a:p>
            <a:pPr marL="457200" lvl="2">
              <a:lnSpc>
                <a:spcPct val="150000"/>
              </a:lnSpc>
              <a:buSzPct val="45000"/>
              <a:buFont typeface="StarSymbol"/>
              <a:buChar char="➢"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/>
            </a:pPr>
            <a:r>
              <a:rPr lang="en-US" sz="16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msmincho" pitchFamily="2"/>
                <a:cs typeface="msmincho" pitchFamily="2"/>
              </a:rPr>
              <a:t>Large power of penetration (no problem to deal with several meters of steel)</a:t>
            </a:r>
          </a:p>
          <a:p>
            <a:pPr marL="457200" lvl="2">
              <a:lnSpc>
                <a:spcPct val="150000"/>
              </a:lnSpc>
              <a:buSzPct val="45000"/>
              <a:buFont typeface="StarSymbol"/>
              <a:buChar char="➢"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/>
            </a:pPr>
            <a:r>
              <a:rPr lang="en-US" sz="16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msmincho" pitchFamily="2"/>
                <a:cs typeface="msmincho" pitchFamily="2"/>
              </a:rPr>
              <a:t>No need to physically “touch” the object → can be applied to equipment in production</a:t>
            </a:r>
          </a:p>
        </p:txBody>
      </p:sp>
      <p:pic>
        <p:nvPicPr>
          <p:cNvPr id="4" name="Imagen 6">
            <a:extLst>
              <a:ext uri="{FF2B5EF4-FFF2-40B4-BE49-F238E27FC236}">
                <a16:creationId xmlns:a16="http://schemas.microsoft.com/office/drawing/2014/main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 l="18073" t="15318" r="26528" b="28084"/>
          <a:stretch>
            <a:fillRect/>
          </a:stretch>
        </p:blipFill>
        <p:spPr>
          <a:xfrm>
            <a:off x="2215800" y="3662808"/>
            <a:ext cx="2339640" cy="252144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Imagen 5">
            <a:extLst>
              <a:ext uri="{FF2B5EF4-FFF2-40B4-BE49-F238E27FC236}">
                <a16:creationId xmlns:a16="http://schemas.microsoft.com/office/drawing/2014/main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5639400" y="4436808"/>
            <a:ext cx="1044359" cy="1380599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Imagen 8">
            <a:extLst>
              <a:ext uri="{FF2B5EF4-FFF2-40B4-BE49-F238E27FC236}">
                <a16:creationId xmlns:a16="http://schemas.microsoft.com/office/drawing/2014/main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5">
            <a:lum/>
            <a:alphaModFix/>
          </a:blip>
          <a:srcRect/>
          <a:stretch>
            <a:fillRect/>
          </a:stretch>
        </p:blipFill>
        <p:spPr>
          <a:xfrm>
            <a:off x="4614480" y="4436808"/>
            <a:ext cx="1024559" cy="1380599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Imagen 17">
            <a:extLst>
              <a:ext uri="{FF2B5EF4-FFF2-40B4-BE49-F238E27FC236}">
                <a16:creationId xmlns:a16="http://schemas.microsoft.com/office/drawing/2014/main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6">
            <a:lum/>
            <a:alphaModFix/>
          </a:blip>
          <a:srcRect/>
          <a:stretch>
            <a:fillRect/>
          </a:stretch>
        </p:blipFill>
        <p:spPr>
          <a:xfrm>
            <a:off x="6904440" y="4030007"/>
            <a:ext cx="983519" cy="215208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Imagen 18">
            <a:extLst>
              <a:ext uri="{FF2B5EF4-FFF2-40B4-BE49-F238E27FC236}">
                <a16:creationId xmlns:a16="http://schemas.microsoft.com/office/drawing/2014/main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7">
            <a:lum/>
            <a:alphaModFix/>
          </a:blip>
          <a:srcRect/>
          <a:stretch>
            <a:fillRect/>
          </a:stretch>
        </p:blipFill>
        <p:spPr>
          <a:xfrm rot="5400000">
            <a:off x="7838820" y="4112987"/>
            <a:ext cx="1258559" cy="1011959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Imagen 28">
            <a:extLst>
              <a:ext uri="{FF2B5EF4-FFF2-40B4-BE49-F238E27FC236}">
                <a16:creationId xmlns:a16="http://schemas.microsoft.com/office/drawing/2014/main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8">
            <a:lum/>
            <a:alphaModFix/>
          </a:blip>
          <a:srcRect/>
          <a:stretch>
            <a:fillRect/>
          </a:stretch>
        </p:blipFill>
        <p:spPr>
          <a:xfrm>
            <a:off x="7961400" y="5351208"/>
            <a:ext cx="1012319" cy="830879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5">
            <a:extLst>
              <a:ext uri="{FF2B5EF4-FFF2-40B4-BE49-F238E27FC236}">
                <a16:creationId xmlns:a16="http://schemas.microsoft.com/office/drawing/2014/main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9">
            <a:lum/>
            <a:alphaModFix/>
          </a:blip>
          <a:srcRect/>
          <a:stretch>
            <a:fillRect/>
          </a:stretch>
        </p:blipFill>
        <p:spPr>
          <a:xfrm>
            <a:off x="-78480" y="4208568"/>
            <a:ext cx="2377439" cy="20008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Marcador de número de diapositiva 1"/>
          <p:cNvSpPr>
            <a:spLocks noGrp="1"/>
          </p:cNvSpPr>
          <p:nvPr>
            <p:ph type="sldNum" sz="quarter" idx="10"/>
          </p:nvPr>
        </p:nvSpPr>
        <p:spPr>
          <a:xfrm>
            <a:off x="8890200" y="6656952"/>
            <a:ext cx="636840" cy="505079"/>
          </a:xfrm>
        </p:spPr>
        <p:txBody>
          <a:bodyPr/>
          <a:lstStyle/>
          <a:p>
            <a:pPr lvl="0"/>
            <a:fld id="{2B70FAE0-190B-418B-BA0E-CC912B6D6885}" type="slidenum">
              <a:t>3</a:t>
            </a:fld>
            <a:endParaRPr lang="en-US"/>
          </a:p>
        </p:txBody>
      </p:sp>
      <p:sp>
        <p:nvSpPr>
          <p:cNvPr id="2" name="Forma libre 1"/>
          <p:cNvSpPr/>
          <p:nvPr/>
        </p:nvSpPr>
        <p:spPr>
          <a:xfrm>
            <a:off x="-52560" y="77760"/>
            <a:ext cx="7306214" cy="65376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0" compatLnSpc="1">
            <a:noAutofit/>
          </a:bodyPr>
          <a:lstStyle/>
          <a:p>
            <a:pPr marL="0" marR="0" lvl="0" indent="0" algn="ctr" rtl="0" hangingPunct="1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3200">
                <a:solidFill>
                  <a:srgbClr val="000000"/>
                </a:solidFill>
              </a:defRPr>
            </a:pPr>
            <a:r>
              <a:rPr lang="en-US" sz="32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msmincho" pitchFamily="2"/>
                <a:cs typeface="msmincho" pitchFamily="2"/>
              </a:rPr>
              <a:t>Some specifics of</a:t>
            </a:r>
            <a:r>
              <a:rPr lang="en-US" sz="3200" b="0" i="0" u="none" strike="noStrike" dirty="0" smtClean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msmincho" pitchFamily="2"/>
                <a:cs typeface="msmincho" pitchFamily="2"/>
              </a:rPr>
              <a:t> industrial applications</a:t>
            </a:r>
            <a:endParaRPr lang="en-US" sz="3200" b="0" i="0" u="none" strike="noStrike" baseline="0" dirty="0">
              <a:ln>
                <a:noFill/>
              </a:ln>
              <a:solidFill>
                <a:srgbClr val="000000"/>
              </a:solidFill>
              <a:latin typeface="Times New Roman" pitchFamily="18"/>
              <a:ea typeface="msmincho" pitchFamily="2"/>
              <a:cs typeface="msmincho" pitchFamily="2"/>
            </a:endParaRPr>
          </a:p>
        </p:txBody>
      </p:sp>
      <p:sp>
        <p:nvSpPr>
          <p:cNvPr id="12" name="CuadroTexto 11"/>
          <p:cNvSpPr txBox="1"/>
          <p:nvPr/>
        </p:nvSpPr>
        <p:spPr>
          <a:xfrm>
            <a:off x="131885" y="694601"/>
            <a:ext cx="884183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s-ES" dirty="0" smtClean="0">
                <a:solidFill>
                  <a:srgbClr val="16035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Industrial </a:t>
            </a:r>
            <a:r>
              <a:rPr lang="es-ES" dirty="0" err="1" smtClean="0">
                <a:solidFill>
                  <a:srgbClr val="16035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applications</a:t>
            </a:r>
            <a:r>
              <a:rPr lang="es-ES" dirty="0" smtClean="0">
                <a:solidFill>
                  <a:srgbClr val="16035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dirty="0" err="1" smtClean="0">
                <a:solidFill>
                  <a:srgbClr val="16035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usually</a:t>
            </a:r>
            <a:r>
              <a:rPr lang="es-ES" dirty="0" smtClean="0">
                <a:solidFill>
                  <a:srgbClr val="16035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dirty="0" err="1" smtClean="0">
                <a:solidFill>
                  <a:srgbClr val="16035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involve</a:t>
            </a:r>
            <a:r>
              <a:rPr lang="es-ES" dirty="0" smtClean="0">
                <a:solidFill>
                  <a:srgbClr val="16035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to </a:t>
            </a:r>
            <a:r>
              <a:rPr lang="es-ES" dirty="0" err="1" smtClean="0">
                <a:solidFill>
                  <a:srgbClr val="16035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work</a:t>
            </a:r>
            <a:r>
              <a:rPr lang="es-ES" dirty="0" smtClean="0">
                <a:solidFill>
                  <a:srgbClr val="16035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dirty="0" err="1" smtClean="0">
                <a:solidFill>
                  <a:srgbClr val="16035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with</a:t>
            </a:r>
            <a:r>
              <a:rPr lang="es-ES" dirty="0" smtClean="0">
                <a:solidFill>
                  <a:srgbClr val="16035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dirty="0" err="1" smtClean="0">
                <a:solidFill>
                  <a:srgbClr val="16035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very</a:t>
            </a:r>
            <a:r>
              <a:rPr lang="es-ES" dirty="0" smtClean="0">
                <a:solidFill>
                  <a:srgbClr val="16035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dirty="0" err="1" smtClean="0">
                <a:solidFill>
                  <a:srgbClr val="16035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well</a:t>
            </a:r>
            <a:r>
              <a:rPr lang="es-ES" dirty="0" smtClean="0">
                <a:solidFill>
                  <a:srgbClr val="16035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dirty="0" err="1" smtClean="0">
                <a:solidFill>
                  <a:srgbClr val="16035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known</a:t>
            </a:r>
            <a:r>
              <a:rPr lang="es-ES" dirty="0" smtClean="0">
                <a:solidFill>
                  <a:srgbClr val="16035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dirty="0" err="1" smtClean="0">
                <a:solidFill>
                  <a:srgbClr val="16035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geometries</a:t>
            </a:r>
            <a:endParaRPr lang="es-ES" dirty="0" smtClean="0">
              <a:solidFill>
                <a:srgbClr val="16035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s-E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 corrosión, </a:t>
            </a:r>
            <a:r>
              <a:rPr lang="es-E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wear</a:t>
            </a:r>
            <a:r>
              <a:rPr lang="es-E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s-E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defect</a:t>
            </a:r>
            <a:r>
              <a:rPr lang="es-E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s-E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etc</a:t>
            </a:r>
            <a:r>
              <a:rPr lang="es-E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detection</a:t>
            </a:r>
            <a:r>
              <a:rPr lang="es-E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es-E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nominal </a:t>
            </a:r>
            <a:r>
              <a:rPr lang="es-E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geometry</a:t>
            </a:r>
            <a:r>
              <a:rPr lang="es-E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es-E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known</a:t>
            </a:r>
            <a:r>
              <a:rPr lang="es-E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from</a:t>
            </a:r>
            <a:r>
              <a:rPr lang="es-E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designs</a:t>
            </a:r>
            <a:endParaRPr lang="es-E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s-ES" dirty="0" smtClean="0">
                <a:solidFill>
                  <a:srgbClr val="16035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full </a:t>
            </a:r>
            <a:r>
              <a:rPr lang="es-ES" dirty="0" err="1" smtClean="0">
                <a:solidFill>
                  <a:srgbClr val="16035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image</a:t>
            </a:r>
            <a:r>
              <a:rPr lang="es-ES" dirty="0" smtClean="0">
                <a:solidFill>
                  <a:srgbClr val="16035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dirty="0" err="1" smtClean="0">
                <a:solidFill>
                  <a:srgbClr val="16035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reconstruction</a:t>
            </a:r>
            <a:r>
              <a:rPr lang="es-ES" dirty="0" smtClean="0">
                <a:solidFill>
                  <a:srgbClr val="16035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of </a:t>
            </a:r>
            <a:r>
              <a:rPr lang="es-ES" dirty="0" err="1" smtClean="0">
                <a:solidFill>
                  <a:srgbClr val="16035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es-ES" dirty="0" smtClean="0">
                <a:solidFill>
                  <a:srgbClr val="16035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dirty="0" err="1" smtClean="0">
                <a:solidFill>
                  <a:srgbClr val="16035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object</a:t>
            </a:r>
            <a:r>
              <a:rPr lang="es-ES" dirty="0" smtClean="0">
                <a:solidFill>
                  <a:srgbClr val="16035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dirty="0" err="1" smtClean="0">
                <a:solidFill>
                  <a:srgbClr val="16035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es-ES" dirty="0" smtClean="0">
                <a:solidFill>
                  <a:srgbClr val="16035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dirty="0" err="1" smtClean="0">
                <a:solidFill>
                  <a:srgbClr val="16035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not</a:t>
            </a:r>
            <a:r>
              <a:rPr lang="es-ES" dirty="0" smtClean="0">
                <a:solidFill>
                  <a:srgbClr val="16035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dirty="0" err="1" smtClean="0">
                <a:solidFill>
                  <a:srgbClr val="16035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critical</a:t>
            </a:r>
            <a:r>
              <a:rPr lang="es-ES" dirty="0" smtClean="0">
                <a:solidFill>
                  <a:srgbClr val="16035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dirty="0" err="1" smtClean="0">
                <a:solidFill>
                  <a:srgbClr val="16035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</a:t>
            </a:r>
            <a:r>
              <a:rPr lang="es-ES" dirty="0" smtClean="0">
                <a:solidFill>
                  <a:srgbClr val="16035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dirty="0" err="1" smtClean="0">
                <a:solidFill>
                  <a:srgbClr val="16035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es-ES" dirty="0" smtClean="0">
                <a:solidFill>
                  <a:srgbClr val="16035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dirty="0" err="1" smtClean="0">
                <a:solidFill>
                  <a:srgbClr val="16035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application</a:t>
            </a:r>
            <a:endParaRPr lang="es-ES" dirty="0" smtClean="0">
              <a:solidFill>
                <a:srgbClr val="16035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s-ES" dirty="0" err="1" smtClean="0">
                <a:solidFill>
                  <a:srgbClr val="16035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It</a:t>
            </a:r>
            <a:r>
              <a:rPr lang="es-ES" dirty="0" smtClean="0">
                <a:solidFill>
                  <a:srgbClr val="16035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dirty="0" err="1" smtClean="0">
                <a:solidFill>
                  <a:srgbClr val="16035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es-ES" dirty="0" smtClean="0">
                <a:solidFill>
                  <a:srgbClr val="16035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more </a:t>
            </a:r>
            <a:r>
              <a:rPr lang="es-ES" dirty="0" err="1" smtClean="0">
                <a:solidFill>
                  <a:srgbClr val="16035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important</a:t>
            </a:r>
            <a:r>
              <a:rPr lang="es-ES" dirty="0" smtClean="0">
                <a:solidFill>
                  <a:srgbClr val="16035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to </a:t>
            </a:r>
            <a:r>
              <a:rPr lang="es-ES" dirty="0" err="1" smtClean="0">
                <a:solidFill>
                  <a:srgbClr val="16035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estimate</a:t>
            </a:r>
            <a:r>
              <a:rPr lang="es-ES" dirty="0" smtClean="0">
                <a:solidFill>
                  <a:srgbClr val="16035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dirty="0" err="1" smtClean="0">
                <a:solidFill>
                  <a:srgbClr val="16035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accurately</a:t>
            </a:r>
            <a:r>
              <a:rPr lang="es-ES" dirty="0" smtClean="0">
                <a:solidFill>
                  <a:srgbClr val="16035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 </a:t>
            </a:r>
            <a:r>
              <a:rPr lang="es-ES" dirty="0" err="1" smtClean="0">
                <a:solidFill>
                  <a:srgbClr val="16035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few</a:t>
            </a:r>
            <a:r>
              <a:rPr lang="es-ES" dirty="0" smtClean="0">
                <a:solidFill>
                  <a:srgbClr val="16035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dirty="0" err="1" smtClean="0">
                <a:solidFill>
                  <a:srgbClr val="16035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interesting</a:t>
            </a:r>
            <a:r>
              <a:rPr lang="es-ES" dirty="0" smtClean="0">
                <a:solidFill>
                  <a:srgbClr val="16035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dirty="0" err="1" smtClean="0">
                <a:solidFill>
                  <a:srgbClr val="16035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parameters</a:t>
            </a:r>
            <a:r>
              <a:rPr lang="es-ES" dirty="0" smtClean="0">
                <a:solidFill>
                  <a:srgbClr val="16035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dirty="0" err="1" smtClean="0">
                <a:solidFill>
                  <a:srgbClr val="16035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from</a:t>
            </a:r>
            <a:r>
              <a:rPr lang="es-ES" dirty="0" smtClean="0">
                <a:solidFill>
                  <a:srgbClr val="16035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dirty="0" err="1" smtClean="0">
                <a:solidFill>
                  <a:srgbClr val="16035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es-ES" dirty="0" smtClean="0">
                <a:solidFill>
                  <a:srgbClr val="16035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data</a:t>
            </a:r>
            <a:endParaRPr lang="es-ES" dirty="0">
              <a:solidFill>
                <a:srgbClr val="16035D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ángulo 4">
            <a:extLst>
              <a:ext uri="{FF2B5EF4-FFF2-40B4-BE49-F238E27FC236}">
                <a16:creationId xmlns:a16="http://schemas.microsoft.com/office/drawing/2014/main" id="{3F75A5EA-6724-D7E8-4D83-9CB004DF1FC4}"/>
              </a:ext>
            </a:extLst>
          </p:cNvPr>
          <p:cNvSpPr/>
          <p:nvPr/>
        </p:nvSpPr>
        <p:spPr>
          <a:xfrm>
            <a:off x="150724" y="2545715"/>
            <a:ext cx="4355960" cy="410475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sp>
        <p:nvSpPr>
          <p:cNvPr id="6" name="CuadroTexto 4">
            <a:extLst>
              <a:ext uri="{FF2B5EF4-FFF2-40B4-BE49-F238E27FC236}">
                <a16:creationId xmlns:a16="http://schemas.microsoft.com/office/drawing/2014/main" id="{834B5359-8A6B-0E5D-27C0-1B676FBDD5F7}"/>
              </a:ext>
            </a:extLst>
          </p:cNvPr>
          <p:cNvSpPr txBox="1"/>
          <p:nvPr/>
        </p:nvSpPr>
        <p:spPr>
          <a:xfrm>
            <a:off x="1056156" y="2548762"/>
            <a:ext cx="26075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800" b="1" i="0" u="none" strike="noStrike" baseline="0" dirty="0">
                <a:solidFill>
                  <a:srgbClr val="000081"/>
                </a:solidFill>
                <a:latin typeface="LiberationSerif-Bold"/>
              </a:rPr>
              <a:t>Example 1: pipes</a:t>
            </a:r>
            <a:endParaRPr lang="en-GB" dirty="0"/>
          </a:p>
        </p:txBody>
      </p:sp>
      <p:sp>
        <p:nvSpPr>
          <p:cNvPr id="7" name="CuadroTexto 5">
            <a:extLst>
              <a:ext uri="{FF2B5EF4-FFF2-40B4-BE49-F238E27FC236}">
                <a16:creationId xmlns:a16="http://schemas.microsoft.com/office/drawing/2014/main" id="{62F97659-BC59-A73C-06FB-E175BEA8B1B5}"/>
              </a:ext>
            </a:extLst>
          </p:cNvPr>
          <p:cNvSpPr txBox="1"/>
          <p:nvPr/>
        </p:nvSpPr>
        <p:spPr>
          <a:xfrm>
            <a:off x="170819" y="2962410"/>
            <a:ext cx="431576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400" b="0" i="0" u="none" strike="noStrike" baseline="0" dirty="0">
                <a:latin typeface="LiberationSerif"/>
              </a:rPr>
              <a:t>Only the thickness of the pipe is interesting for the application (1 parameter or maybe a few to account for asymmetries in the wear of the walls)</a:t>
            </a:r>
            <a:endParaRPr lang="en-GB" sz="1400" dirty="0"/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806F9F28-5B28-CA3A-8510-57D624B9F679}"/>
              </a:ext>
            </a:extLst>
          </p:cNvPr>
          <p:cNvSpPr/>
          <p:nvPr/>
        </p:nvSpPr>
        <p:spPr>
          <a:xfrm>
            <a:off x="4549041" y="2545715"/>
            <a:ext cx="4444234" cy="410475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sp>
        <p:nvSpPr>
          <p:cNvPr id="9" name="CuadroTexto 7">
            <a:extLst>
              <a:ext uri="{FF2B5EF4-FFF2-40B4-BE49-F238E27FC236}">
                <a16:creationId xmlns:a16="http://schemas.microsoft.com/office/drawing/2014/main" id="{E9294B27-AB0E-44F4-BC07-09D89B255BDF}"/>
              </a:ext>
            </a:extLst>
          </p:cNvPr>
          <p:cNvSpPr txBox="1"/>
          <p:nvPr/>
        </p:nvSpPr>
        <p:spPr>
          <a:xfrm>
            <a:off x="4967654" y="2528683"/>
            <a:ext cx="31715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800" b="1" i="0" u="none" strike="noStrike" baseline="0" dirty="0">
                <a:solidFill>
                  <a:srgbClr val="000081"/>
                </a:solidFill>
                <a:latin typeface="LiberationSerif-Bold"/>
              </a:rPr>
              <a:t>Example 2: ladle furnace</a:t>
            </a:r>
            <a:endParaRPr lang="en-GB" dirty="0"/>
          </a:p>
        </p:txBody>
      </p:sp>
      <p:sp>
        <p:nvSpPr>
          <p:cNvPr id="10" name="CuadroTexto 8">
            <a:extLst>
              <a:ext uri="{FF2B5EF4-FFF2-40B4-BE49-F238E27FC236}">
                <a16:creationId xmlns:a16="http://schemas.microsoft.com/office/drawing/2014/main" id="{AA24A490-6BE7-67F9-11E5-3AE4EA4630EB}"/>
              </a:ext>
            </a:extLst>
          </p:cNvPr>
          <p:cNvSpPr txBox="1"/>
          <p:nvPr/>
        </p:nvSpPr>
        <p:spPr>
          <a:xfrm>
            <a:off x="4549041" y="2962410"/>
            <a:ext cx="444423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b="0" i="0" u="none" strike="noStrike" baseline="0" dirty="0">
                <a:latin typeface="LiberationSerif"/>
              </a:rPr>
              <a:t>Only the position of the slag-mixture interface is really interesting for the  application (1 parameter)</a:t>
            </a:r>
            <a:endParaRPr lang="en-GB" sz="1400" dirty="0"/>
          </a:p>
        </p:txBody>
      </p:sp>
      <p:pic>
        <p:nvPicPr>
          <p:cNvPr id="13" name="Imagen 12">
            <a:extLst>
              <a:ext uri="{FF2B5EF4-FFF2-40B4-BE49-F238E27FC236}">
                <a16:creationId xmlns:a16="http://schemas.microsoft.com/office/drawing/2014/main" id="{FE29CA46-6FEB-1413-5C07-C406149250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3514" y="4119742"/>
            <a:ext cx="4152832" cy="2486409"/>
          </a:xfrm>
          <a:prstGeom prst="rect">
            <a:avLst/>
          </a:prstGeom>
        </p:spPr>
      </p:pic>
      <p:pic>
        <p:nvPicPr>
          <p:cNvPr id="14" name="Imagen 13">
            <a:extLst>
              <a:ext uri="{FF2B5EF4-FFF2-40B4-BE49-F238E27FC236}">
                <a16:creationId xmlns:a16="http://schemas.microsoft.com/office/drawing/2014/main" id="{E9EF5B70-FDA1-0AC7-CB81-E38B8EA3997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50739" y="4119742"/>
            <a:ext cx="3369299" cy="24569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23118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número de diapositiva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/>
            <a:fld id="{0045DAB6-2338-4C8C-95DC-07C8EAA6D40B}" type="slidenum">
              <a:t>4</a:t>
            </a:fld>
            <a:endParaRPr lang="en-US"/>
          </a:p>
        </p:txBody>
      </p:sp>
      <p:sp>
        <p:nvSpPr>
          <p:cNvPr id="2" name="Forma libre 1"/>
          <p:cNvSpPr/>
          <p:nvPr/>
        </p:nvSpPr>
        <p:spPr>
          <a:xfrm>
            <a:off x="-52560" y="77760"/>
            <a:ext cx="6727680" cy="65376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0" compatLnSpc="1">
            <a:noAutofit/>
          </a:bodyPr>
          <a:lstStyle/>
          <a:p>
            <a:pPr marL="0" marR="0" lvl="0" indent="0" algn="ctr" rtl="0" hangingPunct="1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3200">
                <a:solidFill>
                  <a:srgbClr val="000000"/>
                </a:solidFill>
              </a:defRPr>
            </a:pPr>
            <a:r>
              <a:rPr lang="en-US" sz="3200" b="0" i="0" u="none" strike="noStrike" baseline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msmincho" pitchFamily="2"/>
                <a:cs typeface="msmincho" pitchFamily="2"/>
              </a:rPr>
              <a:t>Suitability for traditional ML methods</a:t>
            </a:r>
          </a:p>
        </p:txBody>
      </p:sp>
      <p:sp>
        <p:nvSpPr>
          <p:cNvPr id="3" name="Forma libre 2"/>
          <p:cNvSpPr/>
          <p:nvPr/>
        </p:nvSpPr>
        <p:spPr>
          <a:xfrm>
            <a:off x="68400" y="854639"/>
            <a:ext cx="9235440" cy="5519784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117360" tIns="74160" rIns="117360" bIns="74160" anchor="t" anchorCtr="0" compatLnSpc="1">
            <a:noAutofit/>
          </a:bodyPr>
          <a:lstStyle/>
          <a:p>
            <a:pPr marL="0" marR="0" lvl="0" indent="0" algn="l" rtl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➢"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/>
            </a:pPr>
            <a:r>
              <a:rPr lang="en-US" sz="1800" b="0" i="0" u="none" strike="noStrike" baseline="0" dirty="0">
                <a:ln>
                  <a:noFill/>
                </a:ln>
                <a:solidFill>
                  <a:srgbClr val="000080"/>
                </a:solidFill>
                <a:latin typeface="Times New Roman" pitchFamily="18"/>
                <a:ea typeface="msmincho" pitchFamily="2"/>
                <a:cs typeface="msmincho" pitchFamily="2"/>
              </a:rPr>
              <a:t> Since the number of parameters is relatively small this can be attacked by traditional </a:t>
            </a:r>
            <a:r>
              <a:rPr lang="en-US" sz="1800" b="0" i="0" u="none" strike="noStrike" baseline="0" dirty="0" smtClean="0">
                <a:ln>
                  <a:noFill/>
                </a:ln>
                <a:solidFill>
                  <a:srgbClr val="000080"/>
                </a:solidFill>
                <a:latin typeface="Times New Roman" pitchFamily="18"/>
                <a:ea typeface="msmincho" pitchFamily="2"/>
                <a:cs typeface="msmincho" pitchFamily="2"/>
              </a:rPr>
              <a:t>ML</a:t>
            </a:r>
          </a:p>
          <a:p>
            <a:pPr marL="457200" lvl="2">
              <a:lnSpc>
                <a:spcPct val="150000"/>
              </a:lnSpc>
              <a:buSzPct val="45000"/>
              <a:buFont typeface="StarSymbol"/>
              <a:buChar char="➢"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/>
            </a:pPr>
            <a:r>
              <a:rPr lang="en-US" sz="16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msmincho" pitchFamily="2"/>
                <a:cs typeface="msmincho" pitchFamily="2"/>
              </a:rPr>
              <a:t> Simple </a:t>
            </a:r>
            <a:r>
              <a:rPr lang="en-US" sz="16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msmincho" pitchFamily="2"/>
                <a:cs typeface="msmincho" pitchFamily="2"/>
              </a:rPr>
              <a:t>fully connected DNNs operating in regression mode to the parameters of interest</a:t>
            </a:r>
          </a:p>
          <a:p>
            <a:pPr marL="0" marR="0" lvl="0" indent="0" algn="l" rtl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➢"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/>
            </a:pPr>
            <a:r>
              <a:rPr lang="en-US" sz="1800" b="0" i="0" u="none" strike="noStrike" baseline="0" dirty="0">
                <a:ln>
                  <a:noFill/>
                </a:ln>
                <a:solidFill>
                  <a:srgbClr val="000080"/>
                </a:solidFill>
                <a:latin typeface="Times New Roman" pitchFamily="18"/>
                <a:ea typeface="msmincho" pitchFamily="2"/>
                <a:cs typeface="msmincho" pitchFamily="2"/>
              </a:rPr>
              <a:t>  Basic muon distributions (angular deviation, spatial deviation, </a:t>
            </a:r>
            <a:r>
              <a:rPr lang="en-US" sz="1800" b="0" i="0" u="none" strike="noStrike" baseline="0" dirty="0" err="1">
                <a:ln>
                  <a:noFill/>
                </a:ln>
                <a:solidFill>
                  <a:srgbClr val="000080"/>
                </a:solidFill>
                <a:latin typeface="Times New Roman" pitchFamily="18"/>
                <a:ea typeface="msmincho" pitchFamily="2"/>
                <a:cs typeface="msmincho" pitchFamily="2"/>
              </a:rPr>
              <a:t>etc</a:t>
            </a:r>
            <a:r>
              <a:rPr lang="en-US" sz="1800" b="0" i="0" u="none" strike="noStrike" baseline="0" dirty="0">
                <a:ln>
                  <a:noFill/>
                </a:ln>
                <a:solidFill>
                  <a:srgbClr val="000080"/>
                </a:solidFill>
                <a:latin typeface="Times New Roman" pitchFamily="18"/>
                <a:ea typeface="msmincho" pitchFamily="2"/>
                <a:cs typeface="msmincho" pitchFamily="2"/>
              </a:rPr>
              <a:t>, </a:t>
            </a:r>
            <a:r>
              <a:rPr lang="en-US" sz="1800" b="0" i="0" u="none" strike="noStrike" baseline="0" dirty="0" err="1">
                <a:ln>
                  <a:noFill/>
                </a:ln>
                <a:solidFill>
                  <a:srgbClr val="000080"/>
                </a:solidFill>
                <a:latin typeface="Times New Roman" pitchFamily="18"/>
                <a:ea typeface="msmincho" pitchFamily="2"/>
                <a:cs typeface="msmincho" pitchFamily="2"/>
              </a:rPr>
              <a:t>etc</a:t>
            </a:r>
            <a:r>
              <a:rPr lang="en-US" sz="1800" b="0" i="0" u="none" strike="noStrike" baseline="0" dirty="0">
                <a:ln>
                  <a:noFill/>
                </a:ln>
                <a:solidFill>
                  <a:srgbClr val="000080"/>
                </a:solidFill>
                <a:latin typeface="Times New Roman" pitchFamily="18"/>
                <a:ea typeface="msmincho" pitchFamily="2"/>
                <a:cs typeface="msmincho" pitchFamily="2"/>
              </a:rPr>
              <a:t>) can be used as </a:t>
            </a:r>
            <a:r>
              <a:rPr lang="en-US" sz="1800" b="0" i="0" u="none" strike="noStrike" baseline="0" dirty="0" smtClean="0">
                <a:ln>
                  <a:noFill/>
                </a:ln>
                <a:solidFill>
                  <a:srgbClr val="000080"/>
                </a:solidFill>
                <a:latin typeface="Times New Roman" pitchFamily="18"/>
                <a:ea typeface="msmincho" pitchFamily="2"/>
                <a:cs typeface="msmincho" pitchFamily="2"/>
              </a:rPr>
              <a:t>input</a:t>
            </a:r>
          </a:p>
          <a:p>
            <a:pPr marL="457200" lvl="2">
              <a:lnSpc>
                <a:spcPct val="150000"/>
              </a:lnSpc>
              <a:buSzPct val="45000"/>
              <a:buFont typeface="StarSymbol"/>
              <a:buChar char="➢"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/>
            </a:pPr>
            <a:r>
              <a:rPr lang="en-US" sz="16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msmincho" pitchFamily="2"/>
                <a:cs typeface="msmincho" pitchFamily="2"/>
              </a:rPr>
              <a:t>They </a:t>
            </a:r>
            <a:r>
              <a:rPr lang="en-US" sz="16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msmincho" pitchFamily="2"/>
                <a:cs typeface="msmincho" pitchFamily="2"/>
              </a:rPr>
              <a:t>can be quantified for example through quantiles or any other </a:t>
            </a:r>
            <a:r>
              <a:rPr lang="en-US" sz="16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msmincho" pitchFamily="2"/>
                <a:cs typeface="msmincho" pitchFamily="2"/>
              </a:rPr>
              <a:t>technique</a:t>
            </a:r>
            <a:endParaRPr lang="en-US" sz="1600" b="0" i="0" u="none" strike="noStrike" baseline="0" dirty="0">
              <a:ln>
                <a:noFill/>
              </a:ln>
              <a:solidFill>
                <a:srgbClr val="000000"/>
              </a:solidFill>
              <a:latin typeface="Times New Roman" pitchFamily="18"/>
              <a:ea typeface="msmincho" pitchFamily="2"/>
              <a:cs typeface="msmincho" pitchFamily="2"/>
            </a:endParaRPr>
          </a:p>
          <a:p>
            <a:pPr marL="0" marR="0" lvl="0" indent="0" algn="l" rtl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➢"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/>
            </a:pPr>
            <a:r>
              <a:rPr lang="en-US" sz="1800" b="0" i="0" u="none" strike="noStrike" baseline="0" dirty="0">
                <a:ln>
                  <a:noFill/>
                </a:ln>
                <a:solidFill>
                  <a:srgbClr val="000080"/>
                </a:solidFill>
                <a:latin typeface="Times New Roman" pitchFamily="18"/>
                <a:ea typeface="msmincho" pitchFamily="2"/>
                <a:cs typeface="msmincho" pitchFamily="2"/>
              </a:rPr>
              <a:t> Ideally one could use real data to train the algorithms since often this is no problem</a:t>
            </a:r>
          </a:p>
          <a:p>
            <a:pPr marL="457200" lvl="2">
              <a:lnSpc>
                <a:spcPct val="150000"/>
              </a:lnSpc>
              <a:buSzPct val="45000"/>
              <a:buFont typeface="StarSymbol"/>
              <a:buChar char="➢"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/>
            </a:pPr>
            <a:r>
              <a:rPr lang="en-US" sz="16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msmincho" pitchFamily="2"/>
                <a:cs typeface="msmincho" pitchFamily="2"/>
              </a:rPr>
              <a:t>Think about the pipe problem: companies have hundreds of new, fresh, perfect pipes</a:t>
            </a:r>
          </a:p>
          <a:p>
            <a:pPr marL="0" marR="0" lvl="0" indent="0" algn="l" rtl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➢"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/>
            </a:pPr>
            <a:r>
              <a:rPr lang="en-US" sz="1800" b="0" i="0" u="none" strike="noStrike" baseline="0" dirty="0">
                <a:ln>
                  <a:noFill/>
                </a:ln>
                <a:solidFill>
                  <a:srgbClr val="000080"/>
                </a:solidFill>
                <a:latin typeface="Times New Roman" pitchFamily="18"/>
                <a:ea typeface="msmincho" pitchFamily="2"/>
                <a:cs typeface="msmincho" pitchFamily="2"/>
              </a:rPr>
              <a:t> To achieve good stats these algorithms require also MC simulations to complete the training</a:t>
            </a:r>
          </a:p>
          <a:p>
            <a:pPr marL="457200" lvl="2">
              <a:lnSpc>
                <a:spcPct val="150000"/>
              </a:lnSpc>
              <a:buSzPct val="45000"/>
              <a:buFont typeface="StarSymbol"/>
              <a:buChar char="➢"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/>
            </a:pPr>
            <a:r>
              <a:rPr lang="en-US" sz="16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msmincho" pitchFamily="2"/>
                <a:cs typeface="msmincho" pitchFamily="2"/>
              </a:rPr>
              <a:t>This is problematic since tools such as GEANT4 can be very time consuming</a:t>
            </a:r>
          </a:p>
          <a:p>
            <a:pPr marL="457200" lvl="2">
              <a:lnSpc>
                <a:spcPct val="150000"/>
              </a:lnSpc>
              <a:buSzPct val="45000"/>
              <a:buFont typeface="StarSymbol"/>
              <a:buChar char="➢"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/>
            </a:pPr>
            <a:r>
              <a:rPr lang="en-US" sz="16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msmincho" pitchFamily="2"/>
                <a:cs typeface="msmincho" pitchFamily="2"/>
              </a:rPr>
              <a:t>For example, in a simple setup with pipes can take 6 minutes to simulate one hour of data</a:t>
            </a:r>
          </a:p>
          <a:p>
            <a:pPr marL="0" marR="0" lvl="0" indent="0" algn="l" rtl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➢"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/>
            </a:pPr>
            <a:r>
              <a:rPr lang="en-US" sz="1800" b="0" i="0" u="none" strike="noStrike" baseline="0" dirty="0" smtClean="0">
                <a:ln>
                  <a:noFill/>
                </a:ln>
                <a:solidFill>
                  <a:srgbClr val="000080"/>
                </a:solidFill>
                <a:latin typeface="Times New Roman" pitchFamily="18"/>
                <a:ea typeface="msmincho" pitchFamily="2"/>
                <a:cs typeface="msmincho" pitchFamily="2"/>
              </a:rPr>
              <a:t> Several efforts have been performed to speed up simulations</a:t>
            </a:r>
          </a:p>
          <a:p>
            <a:pPr marL="457200" lvl="2">
              <a:lnSpc>
                <a:spcPct val="150000"/>
              </a:lnSpc>
              <a:buSzPct val="45000"/>
              <a:buFont typeface="StarSymbol"/>
              <a:buChar char="➢"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/>
            </a:pPr>
            <a:r>
              <a:rPr lang="en-US" sz="16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msmincho" pitchFamily="2"/>
                <a:cs typeface="msmincho" pitchFamily="2"/>
              </a:rPr>
              <a:t>See </a:t>
            </a:r>
            <a:r>
              <a:rPr lang="en-US" sz="16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msmincho" pitchFamily="2"/>
                <a:cs typeface="msmincho" pitchFamily="2"/>
              </a:rPr>
              <a:t>for example</a:t>
            </a:r>
          </a:p>
        </p:txBody>
      </p:sp>
      <p:sp>
        <p:nvSpPr>
          <p:cNvPr id="4" name="CuadroTexto 3"/>
          <p:cNvSpPr txBox="1"/>
          <p:nvPr/>
        </p:nvSpPr>
        <p:spPr>
          <a:xfrm>
            <a:off x="1285351" y="5492480"/>
            <a:ext cx="5760720" cy="456119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1"/>
          <a:lstStyle/>
          <a:p>
            <a:pPr marL="0" marR="0" lvl="0" indent="0" algn="l" rtl="0" hangingPunct="1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8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msmincho" pitchFamily="2"/>
                <a:cs typeface="msmincho" pitchFamily="2"/>
                <a:hlinkClick r:id="rId3"/>
              </a:rPr>
              <a:t>https://indico.cern.ch/event/1022938/contributions/4487326/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Marcador de número de diapositiva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/>
            <a:fld id="{700C0020-98DB-40B3-B269-6159F4612C8C}" type="slidenum">
              <a:t>5</a:t>
            </a:fld>
            <a:endParaRPr lang="en-US"/>
          </a:p>
        </p:txBody>
      </p:sp>
      <p:sp>
        <p:nvSpPr>
          <p:cNvPr id="2" name="Forma libre 1"/>
          <p:cNvSpPr/>
          <p:nvPr/>
        </p:nvSpPr>
        <p:spPr>
          <a:xfrm>
            <a:off x="-52560" y="77760"/>
            <a:ext cx="6544800" cy="65376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0" compatLnSpc="1">
            <a:noAutofit/>
          </a:bodyPr>
          <a:lstStyle/>
          <a:p>
            <a:pPr marL="0" marR="0" lvl="0" indent="0" algn="ctr" rtl="0" hangingPunct="1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3200">
                <a:solidFill>
                  <a:srgbClr val="000000"/>
                </a:solidFill>
              </a:defRPr>
            </a:pPr>
            <a:r>
              <a:rPr lang="en-US" sz="3200" b="0" i="0" u="none" strike="noStrike" baseline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msmincho" pitchFamily="2"/>
                <a:cs typeface="msmincho" pitchFamily="2"/>
              </a:rPr>
              <a:t>Simulation for scattering muography</a:t>
            </a:r>
          </a:p>
        </p:txBody>
      </p:sp>
      <p:sp>
        <p:nvSpPr>
          <p:cNvPr id="3" name="Forma libre 2"/>
          <p:cNvSpPr/>
          <p:nvPr/>
        </p:nvSpPr>
        <p:spPr>
          <a:xfrm>
            <a:off x="68400" y="602640"/>
            <a:ext cx="9235440" cy="67752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117360" tIns="74160" rIns="117360" bIns="74160" anchor="t" anchorCtr="0" compatLnSpc="1">
            <a:noAutofit/>
          </a:bodyPr>
          <a:lstStyle/>
          <a:p>
            <a:pPr marL="0" marR="0" lvl="0" indent="0" algn="l" rtl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➢"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/>
            </a:pPr>
            <a:r>
              <a:rPr lang="en-US" sz="1800" b="0" i="0" u="none" strike="noStrike" baseline="0">
                <a:ln>
                  <a:noFill/>
                </a:ln>
                <a:solidFill>
                  <a:srgbClr val="000080"/>
                </a:solidFill>
                <a:latin typeface="Times New Roman" pitchFamily="18"/>
                <a:ea typeface="msmincho" pitchFamily="2"/>
                <a:cs typeface="msmincho" pitchFamily="2"/>
              </a:rPr>
              <a:t> Simulation for scattering muography has three different components</a:t>
            </a:r>
          </a:p>
        </p:txBody>
      </p:sp>
      <p:sp>
        <p:nvSpPr>
          <p:cNvPr id="4" name="Conector recto 3"/>
          <p:cNvSpPr/>
          <p:nvPr/>
        </p:nvSpPr>
        <p:spPr>
          <a:xfrm flipV="1">
            <a:off x="2988360" y="1462680"/>
            <a:ext cx="0" cy="4938480"/>
          </a:xfrm>
          <a:prstGeom prst="line">
            <a:avLst/>
          </a:prstGeom>
          <a:noFill/>
          <a:ln w="36720">
            <a:solidFill>
              <a:srgbClr val="000000"/>
            </a:solidFill>
            <a:prstDash val="solid"/>
          </a:ln>
        </p:spPr>
        <p:txBody>
          <a:bodyPr wrap="none" lIns="90000" tIns="45000" rIns="90000" bIns="45000" anchor="ctr" anchorCtr="0" compatLnSpc="1"/>
          <a:lstStyle/>
          <a:p>
            <a:pPr marL="0" marR="0" lvl="0" indent="0" algn="l" hangingPunct="1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msmincho" pitchFamily="2"/>
              <a:cs typeface="msmincho" pitchFamily="2"/>
            </a:endParaRPr>
          </a:p>
        </p:txBody>
      </p:sp>
      <p:sp>
        <p:nvSpPr>
          <p:cNvPr id="5" name="Conector recto 4"/>
          <p:cNvSpPr/>
          <p:nvPr/>
        </p:nvSpPr>
        <p:spPr>
          <a:xfrm flipV="1">
            <a:off x="6012360" y="1462680"/>
            <a:ext cx="0" cy="4938480"/>
          </a:xfrm>
          <a:prstGeom prst="line">
            <a:avLst/>
          </a:prstGeom>
          <a:noFill/>
          <a:ln w="36720">
            <a:solidFill>
              <a:srgbClr val="000000"/>
            </a:solidFill>
            <a:prstDash val="solid"/>
          </a:ln>
        </p:spPr>
        <p:txBody>
          <a:bodyPr wrap="none" lIns="90000" tIns="45000" rIns="90000" bIns="45000" anchor="ctr" anchorCtr="0" compatLnSpc="1"/>
          <a:lstStyle/>
          <a:p>
            <a:pPr marL="0" marR="0" lvl="0" indent="0" algn="l" hangingPunct="1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msmincho" pitchFamily="2"/>
              <a:cs typeface="msmincho" pitchFamily="2"/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346320" y="1407600"/>
            <a:ext cx="2468880" cy="37008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1">
            <a:spAutoFit/>
          </a:bodyPr>
          <a:lstStyle/>
          <a:p>
            <a:pPr marL="0" marR="0" lvl="0" indent="0" algn="l" rtl="0" hangingPunct="1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800" b="1" i="0" u="none" strike="noStrike" baseline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msmincho" pitchFamily="2"/>
                <a:cs typeface="msmincho" pitchFamily="2"/>
              </a:rPr>
              <a:t>Muon flux generation</a:t>
            </a:r>
          </a:p>
        </p:txBody>
      </p:sp>
      <p:sp>
        <p:nvSpPr>
          <p:cNvPr id="7" name="CuadroTexto 6"/>
          <p:cNvSpPr txBox="1"/>
          <p:nvPr/>
        </p:nvSpPr>
        <p:spPr>
          <a:xfrm>
            <a:off x="3445429" y="1227600"/>
            <a:ext cx="2030661" cy="639427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1">
            <a:spAutoFit/>
          </a:bodyPr>
          <a:lstStyle/>
          <a:p>
            <a:pPr marL="0" marR="0" lvl="0" indent="0" algn="ctr" rtl="0" hangingPunct="1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800" b="1" i="0" u="none" strike="noStrike" baseline="0" dirty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msmincho" pitchFamily="2"/>
                <a:cs typeface="msmincho" pitchFamily="2"/>
              </a:rPr>
              <a:t>Muon </a:t>
            </a:r>
            <a:r>
              <a:rPr lang="en-US" sz="1800" b="1" i="0" u="none" strike="noStrike" baseline="0" dirty="0" smtClean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msmincho" pitchFamily="2"/>
                <a:cs typeface="msmincho" pitchFamily="2"/>
              </a:rPr>
              <a:t>propagation</a:t>
            </a:r>
          </a:p>
          <a:p>
            <a:pPr marL="0" marR="0" lvl="0" indent="0" algn="ctr" rtl="0" hangingPunct="1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800" b="1" i="0" u="none" strike="noStrike" baseline="0" dirty="0" smtClean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msmincho" pitchFamily="2"/>
                <a:cs typeface="msmincho" pitchFamily="2"/>
              </a:rPr>
              <a:t> </a:t>
            </a:r>
            <a:r>
              <a:rPr lang="en-US" sz="1800" b="1" i="0" u="none" strike="noStrike" baseline="0" dirty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msmincho" pitchFamily="2"/>
                <a:cs typeface="msmincho" pitchFamily="2"/>
              </a:rPr>
              <a:t>through matter</a:t>
            </a:r>
          </a:p>
        </p:txBody>
      </p:sp>
      <p:sp>
        <p:nvSpPr>
          <p:cNvPr id="8" name="CuadroTexto 7"/>
          <p:cNvSpPr txBox="1"/>
          <p:nvPr/>
        </p:nvSpPr>
        <p:spPr>
          <a:xfrm>
            <a:off x="6358320" y="1407959"/>
            <a:ext cx="2468880" cy="37008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1">
            <a:spAutoFit/>
          </a:bodyPr>
          <a:lstStyle/>
          <a:p>
            <a:pPr marL="0" marR="0" lvl="0" indent="0" algn="ctr" rtl="0" hangingPunct="1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1800" b="1" i="0" u="none" strike="noStrike" baseline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msmincho" pitchFamily="2"/>
                <a:cs typeface="msmincho" pitchFamily="2"/>
              </a:rPr>
              <a:t>Detector simulation</a:t>
            </a:r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84240" y="2031119"/>
            <a:ext cx="2804400" cy="210312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Forma libre 10"/>
          <p:cNvSpPr/>
          <p:nvPr/>
        </p:nvSpPr>
        <p:spPr>
          <a:xfrm>
            <a:off x="3291839" y="2103120"/>
            <a:ext cx="2377439" cy="27432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999999"/>
          </a:solidFill>
          <a:ln w="36720">
            <a:solidFill>
              <a:srgbClr val="000000"/>
            </a:solidFill>
            <a:prstDash val="solid"/>
          </a:ln>
        </p:spPr>
        <p:txBody>
          <a:bodyPr wrap="none" lIns="90000" tIns="45000" rIns="90000" bIns="45000" anchor="ctr" anchorCtr="0" compatLnSpc="1">
            <a:noAutofit/>
          </a:bodyPr>
          <a:lstStyle/>
          <a:p>
            <a:pPr marL="0" marR="0" lvl="0" indent="0" algn="l" hangingPunct="1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msmincho" pitchFamily="2"/>
              <a:cs typeface="msmincho" pitchFamily="2"/>
            </a:endParaRPr>
          </a:p>
        </p:txBody>
      </p:sp>
      <p:sp>
        <p:nvSpPr>
          <p:cNvPr id="12" name="Forma libre 11"/>
          <p:cNvSpPr/>
          <p:nvPr/>
        </p:nvSpPr>
        <p:spPr>
          <a:xfrm>
            <a:off x="3291839" y="3723120"/>
            <a:ext cx="2377439" cy="27432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999999"/>
          </a:solidFill>
          <a:ln w="36720">
            <a:solidFill>
              <a:srgbClr val="000000"/>
            </a:solidFill>
            <a:prstDash val="solid"/>
          </a:ln>
        </p:spPr>
        <p:txBody>
          <a:bodyPr wrap="none" lIns="90000" tIns="45000" rIns="90000" bIns="45000" anchor="ctr" anchorCtr="0" compatLnSpc="1">
            <a:noAutofit/>
          </a:bodyPr>
          <a:lstStyle/>
          <a:p>
            <a:pPr marL="0" marR="0" lvl="0" indent="0" algn="l" hangingPunct="1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msmincho" pitchFamily="2"/>
              <a:cs typeface="msmincho" pitchFamily="2"/>
            </a:endParaRPr>
          </a:p>
        </p:txBody>
      </p:sp>
      <p:sp>
        <p:nvSpPr>
          <p:cNvPr id="13" name="Forma libre 12"/>
          <p:cNvSpPr/>
          <p:nvPr/>
        </p:nvSpPr>
        <p:spPr>
          <a:xfrm>
            <a:off x="4023360" y="2543760"/>
            <a:ext cx="914400" cy="91440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solidFill>
            <a:srgbClr val="CFE7F5"/>
          </a:solidFill>
          <a:ln w="36720">
            <a:solidFill>
              <a:srgbClr val="000000"/>
            </a:solidFill>
            <a:prstDash val="solid"/>
          </a:ln>
        </p:spPr>
        <p:txBody>
          <a:bodyPr wrap="none" lIns="90000" tIns="45000" rIns="90000" bIns="45000" anchor="ctr" anchorCtr="0" compatLnSpc="1">
            <a:noAutofit/>
          </a:bodyPr>
          <a:lstStyle/>
          <a:p>
            <a:pPr marL="0" marR="0" lvl="0" indent="0" algn="l" hangingPunct="1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msmincho" pitchFamily="2"/>
              <a:cs typeface="msmincho" pitchFamily="2"/>
            </a:endParaRPr>
          </a:p>
        </p:txBody>
      </p:sp>
      <p:sp>
        <p:nvSpPr>
          <p:cNvPr id="14" name="Forma libre 13"/>
          <p:cNvSpPr/>
          <p:nvPr/>
        </p:nvSpPr>
        <p:spPr>
          <a:xfrm>
            <a:off x="4150800" y="2687760"/>
            <a:ext cx="656280" cy="65628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solidFill>
            <a:srgbClr val="FFFFFF"/>
          </a:solidFill>
          <a:ln w="36720">
            <a:solidFill>
              <a:srgbClr val="000000"/>
            </a:solidFill>
            <a:prstDash val="solid"/>
          </a:ln>
        </p:spPr>
        <p:txBody>
          <a:bodyPr wrap="none" lIns="90000" tIns="45000" rIns="90000" bIns="45000" anchor="ctr" anchorCtr="0" compatLnSpc="1">
            <a:noAutofit/>
          </a:bodyPr>
          <a:lstStyle/>
          <a:p>
            <a:pPr marL="0" marR="0" lvl="0" indent="0" algn="l" hangingPunct="1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msmincho" pitchFamily="2"/>
              <a:cs typeface="msmincho" pitchFamily="2"/>
            </a:endParaRPr>
          </a:p>
        </p:txBody>
      </p:sp>
      <p:sp>
        <p:nvSpPr>
          <p:cNvPr id="15" name="Forma libre 14"/>
          <p:cNvSpPr/>
          <p:nvPr/>
        </p:nvSpPr>
        <p:spPr>
          <a:xfrm rot="3486600">
            <a:off x="3510539" y="2980425"/>
            <a:ext cx="2181960" cy="168120"/>
          </a:xfrm>
          <a:custGeom>
            <a:avLst/>
            <a:gdLst/>
            <a:ahLst/>
            <a:cxnLst>
              <a:cxn ang="3cd4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6062" h="468">
                <a:moveTo>
                  <a:pt x="0" y="341"/>
                </a:moveTo>
                <a:cubicBezTo>
                  <a:pt x="307" y="294"/>
                  <a:pt x="500" y="270"/>
                  <a:pt x="918" y="249"/>
                </a:cubicBezTo>
                <a:cubicBezTo>
                  <a:pt x="1403" y="224"/>
                  <a:pt x="1471" y="-209"/>
                  <a:pt x="1789" y="128"/>
                </a:cubicBezTo>
                <a:cubicBezTo>
                  <a:pt x="2092" y="448"/>
                  <a:pt x="2449" y="113"/>
                  <a:pt x="2744" y="192"/>
                </a:cubicBezTo>
                <a:cubicBezTo>
                  <a:pt x="3032" y="269"/>
                  <a:pt x="3242" y="624"/>
                  <a:pt x="3625" y="376"/>
                </a:cubicBezTo>
                <a:cubicBezTo>
                  <a:pt x="3950" y="165"/>
                  <a:pt x="4159" y="674"/>
                  <a:pt x="4624" y="367"/>
                </a:cubicBezTo>
                <a:cubicBezTo>
                  <a:pt x="4941" y="158"/>
                  <a:pt x="5370" y="224"/>
                  <a:pt x="5752" y="207"/>
                </a:cubicBezTo>
                <a:lnTo>
                  <a:pt x="6062" y="135"/>
                </a:lnTo>
              </a:path>
            </a:pathLst>
          </a:custGeom>
          <a:noFill/>
          <a:ln w="36720">
            <a:solidFill>
              <a:srgbClr val="FF0000"/>
            </a:solidFill>
            <a:prstDash val="solid"/>
          </a:ln>
        </p:spPr>
        <p:txBody>
          <a:bodyPr wrap="none" lIns="90000" tIns="45000" rIns="90000" bIns="45000" anchor="ctr" anchorCtr="0" compatLnSpc="1"/>
          <a:lstStyle/>
          <a:p>
            <a:pPr marL="0" marR="0" lvl="0" indent="0" algn="l" hangingPunct="1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msmincho" pitchFamily="2"/>
              <a:cs typeface="msmincho" pitchFamily="2"/>
            </a:endParaRPr>
          </a:p>
        </p:txBody>
      </p:sp>
      <p:sp>
        <p:nvSpPr>
          <p:cNvPr id="19" name="CuadroTexto 18"/>
          <p:cNvSpPr txBox="1"/>
          <p:nvPr/>
        </p:nvSpPr>
        <p:spPr>
          <a:xfrm>
            <a:off x="0" y="4323985"/>
            <a:ext cx="2867762" cy="16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Most</a:t>
            </a:r>
            <a:r>
              <a:rPr lang="es-E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generators</a:t>
            </a:r>
            <a:r>
              <a:rPr lang="es-E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parametrize</a:t>
            </a:r>
            <a:r>
              <a:rPr lang="es-E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es-E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muon flux as a </a:t>
            </a:r>
            <a:r>
              <a:rPr lang="es-ES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es-E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of </a:t>
            </a:r>
            <a:r>
              <a:rPr lang="es-ES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altitude</a:t>
            </a:r>
            <a:r>
              <a:rPr lang="es-E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s-ES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latitude</a:t>
            </a:r>
            <a:r>
              <a:rPr lang="es-E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etc</a:t>
            </a:r>
            <a:endParaRPr lang="es-ES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This</a:t>
            </a:r>
            <a:r>
              <a:rPr lang="es-E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part</a:t>
            </a:r>
            <a:r>
              <a:rPr lang="es-E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es-E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usually</a:t>
            </a:r>
            <a:r>
              <a:rPr lang="es-E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relatively</a:t>
            </a:r>
            <a:r>
              <a:rPr lang="es-E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fast</a:t>
            </a:r>
            <a:endParaRPr lang="es-ES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CRY </a:t>
            </a:r>
            <a:r>
              <a:rPr lang="es-ES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es-E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 </a:t>
            </a:r>
            <a:r>
              <a:rPr lang="es-ES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good</a:t>
            </a:r>
            <a:r>
              <a:rPr lang="es-E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example</a:t>
            </a:r>
            <a:endParaRPr lang="es-E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CuadroTexto 19"/>
          <p:cNvSpPr txBox="1"/>
          <p:nvPr/>
        </p:nvSpPr>
        <p:spPr>
          <a:xfrm>
            <a:off x="2976276" y="4315015"/>
            <a:ext cx="2867762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Implementation</a:t>
            </a:r>
            <a:r>
              <a:rPr lang="es-E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of </a:t>
            </a:r>
            <a:r>
              <a:rPr lang="es-ES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energy</a:t>
            </a:r>
            <a:r>
              <a:rPr lang="es-E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loss</a:t>
            </a:r>
            <a:r>
              <a:rPr lang="es-E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s-ES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multiple</a:t>
            </a:r>
            <a:r>
              <a:rPr lang="es-E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scattering</a:t>
            </a:r>
            <a:r>
              <a:rPr lang="es-E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at </a:t>
            </a:r>
            <a:r>
              <a:rPr lang="es-ES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least</a:t>
            </a:r>
            <a:endParaRPr lang="es-ES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Can be </a:t>
            </a:r>
            <a:r>
              <a:rPr lang="es-ES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very</a:t>
            </a:r>
            <a:r>
              <a:rPr lang="es-E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time </a:t>
            </a:r>
            <a:r>
              <a:rPr lang="es-ES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consuming</a:t>
            </a:r>
            <a:r>
              <a:rPr lang="es-E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specially</a:t>
            </a:r>
            <a:r>
              <a:rPr lang="es-E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</a:t>
            </a:r>
            <a:r>
              <a:rPr lang="es-E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complex</a:t>
            </a:r>
            <a:r>
              <a:rPr lang="es-E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geometres</a:t>
            </a:r>
            <a:endParaRPr lang="es-ES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GEANT4 </a:t>
            </a:r>
            <a:r>
              <a:rPr lang="es-ES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very</a:t>
            </a:r>
            <a:r>
              <a:rPr lang="es-E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prcise</a:t>
            </a:r>
            <a:r>
              <a:rPr lang="es-E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on</a:t>
            </a:r>
            <a:r>
              <a:rPr lang="es-E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this</a:t>
            </a:r>
            <a:endParaRPr lang="es-E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CuadroTexto 20"/>
          <p:cNvSpPr txBox="1"/>
          <p:nvPr/>
        </p:nvSpPr>
        <p:spPr>
          <a:xfrm>
            <a:off x="6087031" y="4332940"/>
            <a:ext cx="2867762" cy="23544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es-ES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model</a:t>
            </a:r>
            <a:r>
              <a:rPr lang="es-E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of </a:t>
            </a:r>
            <a:r>
              <a:rPr lang="es-ES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es-E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detector response has to be </a:t>
            </a:r>
            <a:r>
              <a:rPr lang="es-ES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considered</a:t>
            </a:r>
            <a:r>
              <a:rPr lang="es-E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</a:t>
            </a:r>
            <a:r>
              <a:rPr lang="es-E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precise MC </a:t>
            </a:r>
            <a:r>
              <a:rPr lang="es-ES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simulation</a:t>
            </a:r>
            <a:endParaRPr lang="es-ES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This</a:t>
            </a:r>
            <a:r>
              <a:rPr lang="es-E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part</a:t>
            </a:r>
            <a:r>
              <a:rPr lang="es-E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can be </a:t>
            </a:r>
            <a:r>
              <a:rPr lang="es-ES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critical</a:t>
            </a:r>
            <a:r>
              <a:rPr lang="es-E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s-ES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it</a:t>
            </a:r>
            <a:r>
              <a:rPr lang="es-E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es-E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typically</a:t>
            </a:r>
            <a:r>
              <a:rPr lang="es-E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difficult</a:t>
            </a:r>
            <a:r>
              <a:rPr lang="es-E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to </a:t>
            </a:r>
            <a:r>
              <a:rPr lang="es-ES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implement</a:t>
            </a:r>
            <a:endParaRPr lang="es-ES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s-E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No general récipes, </a:t>
            </a:r>
            <a:r>
              <a:rPr lang="es-ES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every</a:t>
            </a:r>
            <a:r>
              <a:rPr lang="es-E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detector </a:t>
            </a:r>
            <a:r>
              <a:rPr lang="es-ES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needs</a:t>
            </a:r>
            <a:r>
              <a:rPr lang="es-E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its</a:t>
            </a:r>
            <a:r>
              <a:rPr lang="es-E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own</a:t>
            </a:r>
            <a:r>
              <a:rPr lang="es-E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model</a:t>
            </a:r>
            <a:endParaRPr lang="es-E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2" name="Imagen 21">
            <a:extLst>
              <a:ext uri="{FF2B5EF4-FFF2-40B4-BE49-F238E27FC236}">
                <a16:creationId xmlns:a16="http://schemas.microsoft.com/office/drawing/2014/main" id="{0A018B9C-9ECB-3F71-6C07-B25173E3A2B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70121" y="2272161"/>
            <a:ext cx="2766239" cy="133692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número de diapositiva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/>
            <a:fld id="{158DB312-DB2D-4A77-A759-A40B096E50D4}" type="slidenum">
              <a:t>6</a:t>
            </a:fld>
            <a:endParaRPr lang="en-US"/>
          </a:p>
        </p:txBody>
      </p:sp>
      <p:sp>
        <p:nvSpPr>
          <p:cNvPr id="2" name="Forma libre 1"/>
          <p:cNvSpPr/>
          <p:nvPr/>
        </p:nvSpPr>
        <p:spPr>
          <a:xfrm>
            <a:off x="-52560" y="77760"/>
            <a:ext cx="7550640" cy="65376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0" compatLnSpc="1">
            <a:noAutofit/>
          </a:bodyPr>
          <a:lstStyle/>
          <a:p>
            <a:pPr marL="0" marR="0" lvl="0" indent="0" algn="ctr" rtl="0" hangingPunct="1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3200">
                <a:solidFill>
                  <a:srgbClr val="000000"/>
                </a:solidFill>
              </a:defRPr>
            </a:pPr>
            <a:r>
              <a:rPr lang="en-US" sz="3200" b="0" i="0" u="none" strike="noStrike" baseline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msmincho" pitchFamily="2"/>
                <a:cs typeface="msmincho" pitchFamily="2"/>
              </a:rPr>
              <a:t>Generative Adversarial Neural Networks</a:t>
            </a:r>
          </a:p>
        </p:txBody>
      </p:sp>
      <p:sp>
        <p:nvSpPr>
          <p:cNvPr id="3" name="Forma libre 2"/>
          <p:cNvSpPr/>
          <p:nvPr/>
        </p:nvSpPr>
        <p:spPr>
          <a:xfrm>
            <a:off x="68400" y="602640"/>
            <a:ext cx="9235440" cy="67752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117360" tIns="74160" rIns="117360" bIns="74160" anchor="t" anchorCtr="0" compatLnSpc="1">
            <a:noAutofit/>
          </a:bodyPr>
          <a:lstStyle/>
          <a:p>
            <a:pPr marL="0" marR="0" lvl="0" indent="0" algn="l" rtl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➢"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/>
            </a:pPr>
            <a:r>
              <a:rPr lang="en-US" sz="1800" b="0" i="0" u="none" strike="noStrike" baseline="0">
                <a:ln>
                  <a:noFill/>
                </a:ln>
                <a:solidFill>
                  <a:srgbClr val="000080"/>
                </a:solidFill>
                <a:latin typeface="Times New Roman" pitchFamily="18"/>
                <a:ea typeface="msmincho" pitchFamily="2"/>
                <a:cs typeface="msmincho" pitchFamily="2"/>
              </a:rPr>
              <a:t> We propose to use </a:t>
            </a:r>
            <a:r>
              <a:rPr lang="en-US" sz="1800" b="0" i="0" u="none" strike="noStrike" baseline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msmincho" pitchFamily="2"/>
                <a:cs typeface="msmincho" pitchFamily="2"/>
              </a:rPr>
              <a:t>Generative Adversarial Neural Networks</a:t>
            </a:r>
            <a:r>
              <a:rPr lang="en-US" sz="1800" b="0" i="0" u="none" strike="noStrike" baseline="0">
                <a:ln>
                  <a:noFill/>
                </a:ln>
                <a:solidFill>
                  <a:srgbClr val="000080"/>
                </a:solidFill>
                <a:latin typeface="Times New Roman" pitchFamily="18"/>
                <a:ea typeface="msmincho" pitchFamily="2"/>
                <a:cs typeface="msmincho" pitchFamily="2"/>
              </a:rPr>
              <a:t> to produce MC simulation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541800" y="1410480"/>
            <a:ext cx="7947000" cy="46634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Marcador de número de diapositiva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/>
            <a:fld id="{B1410E88-7A2B-4DC0-A176-6A12F6EC6A4C}" type="slidenum">
              <a:t>7</a:t>
            </a:fld>
            <a:endParaRPr lang="en-US"/>
          </a:p>
        </p:txBody>
      </p:sp>
      <p:sp>
        <p:nvSpPr>
          <p:cNvPr id="2" name="Forma libre 1"/>
          <p:cNvSpPr/>
          <p:nvPr/>
        </p:nvSpPr>
        <p:spPr>
          <a:xfrm>
            <a:off x="-52560" y="77760"/>
            <a:ext cx="4677314" cy="65376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0" compatLnSpc="1">
            <a:noAutofit/>
          </a:bodyPr>
          <a:lstStyle/>
          <a:p>
            <a:pPr marL="0" marR="0" lvl="0" indent="0" algn="ctr" rtl="0" hangingPunct="1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3200">
                <a:solidFill>
                  <a:srgbClr val="000000"/>
                </a:solidFill>
              </a:defRPr>
            </a:pPr>
            <a:r>
              <a:rPr lang="en-US" sz="32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msmincho" pitchFamily="2"/>
                <a:cs typeface="msmincho" pitchFamily="2"/>
              </a:rPr>
              <a:t>Our </a:t>
            </a:r>
            <a:r>
              <a:rPr lang="en-US" sz="3200" b="0" i="0" u="none" strike="noStrike" baseline="0" dirty="0" err="1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msmincho" pitchFamily="2"/>
                <a:cs typeface="msmincho" pitchFamily="2"/>
              </a:rPr>
              <a:t>Muography</a:t>
            </a:r>
            <a:r>
              <a:rPr lang="en-US" sz="32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msmincho" pitchFamily="2"/>
                <a:cs typeface="msmincho" pitchFamily="2"/>
              </a:rPr>
              <a:t> </a:t>
            </a:r>
            <a:r>
              <a:rPr lang="en-US" sz="32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msmincho" pitchFamily="2"/>
                <a:cs typeface="msmincho" pitchFamily="2"/>
              </a:rPr>
              <a:t>setup (I)</a:t>
            </a:r>
            <a:endParaRPr lang="en-US" sz="3200" b="0" i="0" u="none" strike="noStrike" baseline="0" dirty="0">
              <a:ln>
                <a:noFill/>
              </a:ln>
              <a:solidFill>
                <a:srgbClr val="000000"/>
              </a:solidFill>
              <a:latin typeface="Times New Roman" pitchFamily="18"/>
              <a:ea typeface="msmincho" pitchFamily="2"/>
              <a:cs typeface="msmincho" pitchFamily="2"/>
            </a:endParaRPr>
          </a:p>
        </p:txBody>
      </p:sp>
      <p:sp>
        <p:nvSpPr>
          <p:cNvPr id="3" name="Forma libre 2"/>
          <p:cNvSpPr/>
          <p:nvPr/>
        </p:nvSpPr>
        <p:spPr>
          <a:xfrm>
            <a:off x="68400" y="602639"/>
            <a:ext cx="9235440" cy="1411985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117360" tIns="74160" rIns="117360" bIns="74160" anchor="t" anchorCtr="0" compatLnSpc="1">
            <a:noAutofit/>
          </a:bodyPr>
          <a:lstStyle/>
          <a:p>
            <a:pPr marL="0" marR="0" lvl="0" indent="0" algn="l" rtl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➢"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/>
            </a:pPr>
            <a:r>
              <a:rPr lang="en-US" sz="1800" b="0" i="0" u="none" strike="noStrike" baseline="0" dirty="0" smtClean="0">
                <a:ln>
                  <a:noFill/>
                </a:ln>
                <a:solidFill>
                  <a:srgbClr val="000080"/>
                </a:solidFill>
                <a:latin typeface="Times New Roman" pitchFamily="18"/>
                <a:ea typeface="msmincho" pitchFamily="2"/>
                <a:cs typeface="msmincho" pitchFamily="2"/>
              </a:rPr>
              <a:t> </a:t>
            </a:r>
            <a:r>
              <a:rPr lang="en-US" sz="1800" b="0" i="0" u="none" strike="noStrike" baseline="0" dirty="0" err="1" smtClean="0">
                <a:ln>
                  <a:noFill/>
                </a:ln>
                <a:solidFill>
                  <a:srgbClr val="000080"/>
                </a:solidFill>
                <a:latin typeface="Times New Roman" pitchFamily="18"/>
                <a:ea typeface="msmincho" pitchFamily="2"/>
                <a:cs typeface="msmincho" pitchFamily="2"/>
              </a:rPr>
              <a:t>Multiwire</a:t>
            </a:r>
            <a:r>
              <a:rPr lang="en-US" sz="1800" b="0" i="0" u="none" strike="noStrike" baseline="0" dirty="0" smtClean="0">
                <a:ln>
                  <a:noFill/>
                </a:ln>
                <a:solidFill>
                  <a:srgbClr val="000080"/>
                </a:solidFill>
                <a:latin typeface="Times New Roman" pitchFamily="18"/>
                <a:ea typeface="msmincho" pitchFamily="2"/>
                <a:cs typeface="msmincho" pitchFamily="2"/>
              </a:rPr>
              <a:t> Proportional</a:t>
            </a:r>
            <a:r>
              <a:rPr lang="en-US" sz="1800" b="0" i="0" u="none" strike="noStrike" dirty="0" smtClean="0">
                <a:ln>
                  <a:noFill/>
                </a:ln>
                <a:solidFill>
                  <a:srgbClr val="000080"/>
                </a:solidFill>
                <a:latin typeface="Times New Roman" pitchFamily="18"/>
                <a:ea typeface="msmincho" pitchFamily="2"/>
                <a:cs typeface="msmincho" pitchFamily="2"/>
              </a:rPr>
              <a:t> Chambers with tungsten-gold wires of 50 microns diameter every 4mm</a:t>
            </a:r>
          </a:p>
          <a:p>
            <a:pPr lvl="1">
              <a:lnSpc>
                <a:spcPct val="150000"/>
              </a:lnSpc>
              <a:buSzPct val="45000"/>
              <a:buFont typeface="StarSymbol"/>
              <a:buChar char="➢"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/>
            </a:pPr>
            <a:r>
              <a:rPr lang="en-US" sz="1600" dirty="0" smtClean="0">
                <a:latin typeface="Times New Roman" pitchFamily="18"/>
                <a:ea typeface="msmincho" pitchFamily="2"/>
                <a:cs typeface="msmincho" pitchFamily="2"/>
              </a:rPr>
              <a:t> Each chamber is a 89x89 cm^2 double layer with orthogonal wires to measure x and y</a:t>
            </a:r>
            <a:r>
              <a:rPr lang="en-US" sz="1600" b="0" i="0" u="none" strike="noStrike" baseline="0" dirty="0" smtClean="0">
                <a:ln>
                  <a:noFill/>
                </a:ln>
                <a:latin typeface="Times New Roman" pitchFamily="18"/>
                <a:ea typeface="msmincho" pitchFamily="2"/>
                <a:cs typeface="msmincho" pitchFamily="2"/>
              </a:rPr>
              <a:t> </a:t>
            </a:r>
          </a:p>
          <a:p>
            <a:pPr marL="0" marR="0" lvl="0" indent="0" algn="l" rtl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45000"/>
              <a:buFont typeface="StarSymbol"/>
              <a:buChar char="➢"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/>
            </a:pPr>
            <a:r>
              <a:rPr lang="en-US" sz="1800" b="0" i="0" u="none" strike="noStrike" baseline="0" dirty="0" smtClean="0">
                <a:ln>
                  <a:noFill/>
                </a:ln>
                <a:solidFill>
                  <a:srgbClr val="000080"/>
                </a:solidFill>
                <a:latin typeface="Times New Roman" pitchFamily="18"/>
                <a:ea typeface="msmincho" pitchFamily="2"/>
                <a:cs typeface="msmincho" pitchFamily="2"/>
              </a:rPr>
              <a:t> Custom made</a:t>
            </a:r>
            <a:r>
              <a:rPr lang="en-US" sz="1800" b="0" i="0" u="none" strike="noStrike" dirty="0" smtClean="0">
                <a:ln>
                  <a:noFill/>
                </a:ln>
                <a:solidFill>
                  <a:srgbClr val="000080"/>
                </a:solidFill>
                <a:latin typeface="Times New Roman" pitchFamily="18"/>
                <a:ea typeface="msmincho" pitchFamily="2"/>
                <a:cs typeface="msmincho" pitchFamily="2"/>
              </a:rPr>
              <a:t> electronics, ~ 95% efficiency, few microseconds </a:t>
            </a:r>
            <a:r>
              <a:rPr lang="en-US" sz="1800" b="0" i="0" u="none" strike="noStrike" dirty="0" err="1" smtClean="0">
                <a:ln>
                  <a:noFill/>
                </a:ln>
                <a:solidFill>
                  <a:srgbClr val="000080"/>
                </a:solidFill>
                <a:latin typeface="Times New Roman" pitchFamily="18"/>
                <a:ea typeface="msmincho" pitchFamily="2"/>
                <a:cs typeface="msmincho" pitchFamily="2"/>
              </a:rPr>
              <a:t>deadtime</a:t>
            </a:r>
            <a:r>
              <a:rPr lang="en-US" sz="1800" b="0" i="0" u="none" strike="noStrike" dirty="0" smtClean="0">
                <a:ln>
                  <a:noFill/>
                </a:ln>
                <a:solidFill>
                  <a:srgbClr val="000080"/>
                </a:solidFill>
                <a:latin typeface="Times New Roman" pitchFamily="18"/>
                <a:ea typeface="msmincho" pitchFamily="2"/>
                <a:cs typeface="msmincho" pitchFamily="2"/>
              </a:rPr>
              <a:t>, configurable trigger </a:t>
            </a:r>
            <a:endParaRPr lang="en-US" sz="1800" b="0" i="0" u="none" strike="noStrike" baseline="0" dirty="0">
              <a:ln>
                <a:noFill/>
              </a:ln>
              <a:solidFill>
                <a:srgbClr val="000080"/>
              </a:solidFill>
              <a:latin typeface="Times New Roman" pitchFamily="18"/>
              <a:ea typeface="msmincho" pitchFamily="2"/>
              <a:cs typeface="msmincho" pitchFamily="2"/>
            </a:endParaRPr>
          </a:p>
        </p:txBody>
      </p:sp>
      <p:pic>
        <p:nvPicPr>
          <p:cNvPr id="30" name="Imagen 29">
            <a:extLst>
              <a:ext uri="{FF2B5EF4-FFF2-40B4-BE49-F238E27FC236}">
                <a16:creationId xmlns:a16="http://schemas.microsoft.com/office/drawing/2014/main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1451216" y="2206865"/>
            <a:ext cx="2016360" cy="4150800"/>
          </a:xfrm>
          <a:prstGeom prst="rect">
            <a:avLst/>
          </a:prstGeom>
          <a:noFill/>
          <a:ln>
            <a:noFill/>
          </a:ln>
        </p:spPr>
      </p:pic>
      <p:sp>
        <p:nvSpPr>
          <p:cNvPr id="31" name="Forma libre 30"/>
          <p:cNvSpPr/>
          <p:nvPr/>
        </p:nvSpPr>
        <p:spPr>
          <a:xfrm>
            <a:off x="1035415" y="2023985"/>
            <a:ext cx="2834640" cy="448056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 w="36720">
            <a:solidFill>
              <a:srgbClr val="5B277D"/>
            </a:solidFill>
            <a:custDash>
              <a:ds d="197000" sp="197000"/>
            </a:custDash>
          </a:ln>
        </p:spPr>
        <p:txBody>
          <a:bodyPr wrap="none" lIns="90000" tIns="45000" rIns="90000" bIns="45000" anchor="ctr" anchorCtr="0" compatLnSpc="1">
            <a:noAutofit/>
          </a:bodyPr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hangingPunct="1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msmincho" pitchFamily="2"/>
              <a:cs typeface="msmincho" pitchFamily="2"/>
            </a:endParaRPr>
          </a:p>
        </p:txBody>
      </p:sp>
      <p:sp>
        <p:nvSpPr>
          <p:cNvPr id="32" name="CuadroTexto 5"/>
          <p:cNvSpPr txBox="1"/>
          <p:nvPr/>
        </p:nvSpPr>
        <p:spPr>
          <a:xfrm>
            <a:off x="29576" y="3944225"/>
            <a:ext cx="1097280" cy="463320"/>
          </a:xfrm>
          <a:prstGeom prst="rect">
            <a:avLst/>
          </a:prstGeom>
          <a:noFill/>
          <a:ln>
            <a:noFill/>
          </a:ln>
        </p:spPr>
        <p:txBody>
          <a:bodyPr wrap="none" lIns="90000" tIns="45000" rIns="90000" bIns="45000" anchorCtr="0" compatLnSpc="1">
            <a:spAutoFit/>
          </a:bodyPr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hangingPunct="1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sz="2400" b="0" i="0" u="none" strike="noStrike" baseline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msmincho" pitchFamily="2"/>
                <a:cs typeface="msmincho" pitchFamily="2"/>
              </a:rPr>
              <a:t>1m</a:t>
            </a:r>
            <a:r>
              <a:rPr lang="en-US" sz="2400" b="0" i="0" u="none" strike="noStrike" baseline="3300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msmincho" pitchFamily="2"/>
                <a:cs typeface="msmincho" pitchFamily="2"/>
              </a:rPr>
              <a:t>2</a:t>
            </a:r>
          </a:p>
        </p:txBody>
      </p:sp>
      <p:sp>
        <p:nvSpPr>
          <p:cNvPr id="33" name="Conector recto 32"/>
          <p:cNvSpPr/>
          <p:nvPr/>
        </p:nvSpPr>
        <p:spPr>
          <a:xfrm flipV="1">
            <a:off x="669656" y="2938385"/>
            <a:ext cx="1097279" cy="1280160"/>
          </a:xfrm>
          <a:prstGeom prst="line">
            <a:avLst/>
          </a:prstGeom>
          <a:noFill/>
          <a:ln w="36720">
            <a:solidFill>
              <a:srgbClr val="C9211E"/>
            </a:solidFill>
            <a:prstDash val="solid"/>
            <a:tailEnd type="arrow"/>
          </a:ln>
        </p:spPr>
        <p:txBody>
          <a:bodyPr wrap="none" lIns="90000" tIns="45000" rIns="90000" bIns="45000" anchor="ctr" anchorCtr="0" compatLnSpc="1"/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hangingPunct="1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msmincho" pitchFamily="2"/>
              <a:cs typeface="msmincho" pitchFamily="2"/>
            </a:endParaRPr>
          </a:p>
        </p:txBody>
      </p:sp>
      <p:sp>
        <p:nvSpPr>
          <p:cNvPr id="34" name="Conector recto 33"/>
          <p:cNvSpPr/>
          <p:nvPr/>
        </p:nvSpPr>
        <p:spPr>
          <a:xfrm>
            <a:off x="660656" y="4227905"/>
            <a:ext cx="1014840" cy="1545120"/>
          </a:xfrm>
          <a:prstGeom prst="line">
            <a:avLst/>
          </a:prstGeom>
          <a:noFill/>
          <a:ln w="36720">
            <a:solidFill>
              <a:srgbClr val="C9211E"/>
            </a:solidFill>
            <a:prstDash val="solid"/>
            <a:tailEnd type="arrow"/>
          </a:ln>
        </p:spPr>
        <p:txBody>
          <a:bodyPr wrap="none" lIns="90000" tIns="45000" rIns="90000" bIns="45000" anchor="ctr" anchorCtr="0" compatLnSpc="1"/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hangingPunct="1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msmincho" pitchFamily="2"/>
              <a:cs typeface="msmincho" pitchFamily="2"/>
            </a:endParaRPr>
          </a:p>
        </p:txBody>
      </p:sp>
      <p:pic>
        <p:nvPicPr>
          <p:cNvPr id="35" name="Imagen 34">
            <a:extLst>
              <a:ext uri="{FF2B5EF4-FFF2-40B4-BE49-F238E27FC236}">
                <a16:creationId xmlns:a16="http://schemas.microsoft.com/office/drawing/2014/main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4202336" y="2383985"/>
            <a:ext cx="4754879" cy="3566160"/>
          </a:xfrm>
          <a:prstGeom prst="rect">
            <a:avLst/>
          </a:prstGeom>
          <a:noFill/>
          <a:ln>
            <a:noFill/>
          </a:ln>
        </p:spPr>
      </p:pic>
      <p:sp>
        <p:nvSpPr>
          <p:cNvPr id="36" name="Forma libre 35"/>
          <p:cNvSpPr/>
          <p:nvPr/>
        </p:nvSpPr>
        <p:spPr>
          <a:xfrm>
            <a:off x="4023416" y="2023985"/>
            <a:ext cx="5055840" cy="448056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 w="36720">
            <a:solidFill>
              <a:srgbClr val="5B277D"/>
            </a:solidFill>
            <a:custDash>
              <a:ds d="197000" sp="197000"/>
            </a:custDash>
          </a:ln>
        </p:spPr>
        <p:txBody>
          <a:bodyPr wrap="none" lIns="90000" tIns="45000" rIns="90000" bIns="45000" anchor="ctr" anchorCtr="0" compatLnSpc="1">
            <a:noAutofit/>
          </a:bodyPr>
          <a:lstStyle>
            <a:defPPr>
              <a:defRPr lang="es-E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hangingPunct="1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endParaRPr lang="en-US" sz="2400" b="0" i="0" u="none" strike="noStrike" baseline="0">
              <a:ln>
                <a:noFill/>
              </a:ln>
              <a:solidFill>
                <a:srgbClr val="000000"/>
              </a:solidFill>
              <a:latin typeface="Times New Roman" pitchFamily="18"/>
              <a:ea typeface="msmincho" pitchFamily="2"/>
              <a:cs typeface="msmincho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32531966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Marcador de número de diapositiva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/>
            <a:fld id="{B1410E88-7A2B-4DC0-A176-6A12F6EC6A4C}" type="slidenum">
              <a:t>8</a:t>
            </a:fld>
            <a:endParaRPr lang="en-US"/>
          </a:p>
        </p:txBody>
      </p:sp>
      <p:sp>
        <p:nvSpPr>
          <p:cNvPr id="2" name="Forma libre 1"/>
          <p:cNvSpPr/>
          <p:nvPr/>
        </p:nvSpPr>
        <p:spPr>
          <a:xfrm>
            <a:off x="-52560" y="77760"/>
            <a:ext cx="4677314" cy="65376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0" compatLnSpc="1">
            <a:noAutofit/>
          </a:bodyPr>
          <a:lstStyle/>
          <a:p>
            <a:pPr marL="0" marR="0" lvl="0" indent="0" algn="ctr" rtl="0" hangingPunct="1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3200">
                <a:solidFill>
                  <a:srgbClr val="000000"/>
                </a:solidFill>
              </a:defRPr>
            </a:pPr>
            <a:r>
              <a:rPr lang="en-US" sz="32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msmincho" pitchFamily="2"/>
                <a:cs typeface="msmincho" pitchFamily="2"/>
              </a:rPr>
              <a:t>Our </a:t>
            </a:r>
            <a:r>
              <a:rPr lang="en-US" sz="3200" b="0" i="0" u="none" strike="noStrike" baseline="0" dirty="0" err="1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msmincho" pitchFamily="2"/>
                <a:cs typeface="msmincho" pitchFamily="2"/>
              </a:rPr>
              <a:t>Muography</a:t>
            </a:r>
            <a:r>
              <a:rPr lang="en-US" sz="3200" b="0" i="0" u="none" strike="noStrike" baseline="0" dirty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msmincho" pitchFamily="2"/>
                <a:cs typeface="msmincho" pitchFamily="2"/>
              </a:rPr>
              <a:t> </a:t>
            </a:r>
            <a:r>
              <a:rPr lang="en-US" sz="32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msmincho" pitchFamily="2"/>
                <a:cs typeface="msmincho" pitchFamily="2"/>
              </a:rPr>
              <a:t>setup (</a:t>
            </a:r>
            <a:r>
              <a:rPr lang="en-US" sz="32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msmincho" pitchFamily="2"/>
                <a:cs typeface="msmincho" pitchFamily="2"/>
              </a:rPr>
              <a:t>II)</a:t>
            </a:r>
            <a:endParaRPr lang="en-US" sz="3200" b="0" i="0" u="none" strike="noStrike" baseline="0" dirty="0">
              <a:ln>
                <a:noFill/>
              </a:ln>
              <a:solidFill>
                <a:srgbClr val="000000"/>
              </a:solidFill>
              <a:latin typeface="Times New Roman" pitchFamily="18"/>
              <a:ea typeface="msmincho" pitchFamily="2"/>
              <a:cs typeface="msmincho" pitchFamily="2"/>
            </a:endParaRPr>
          </a:p>
        </p:txBody>
      </p:sp>
      <p:grpSp>
        <p:nvGrpSpPr>
          <p:cNvPr id="12" name="Grupo 11">
            <a:extLst>
              <a:ext uri="{FF2B5EF4-FFF2-40B4-BE49-F238E27FC236}">
                <a16:creationId xmlns:a16="http://schemas.microsoft.com/office/drawing/2014/main" id="{5868AA45-A715-4C6F-83F0-90E4154B4851}"/>
              </a:ext>
            </a:extLst>
          </p:cNvPr>
          <p:cNvGrpSpPr/>
          <p:nvPr/>
        </p:nvGrpSpPr>
        <p:grpSpPr>
          <a:xfrm>
            <a:off x="175424" y="875216"/>
            <a:ext cx="1484510" cy="4378916"/>
            <a:chOff x="4059453" y="2204835"/>
            <a:chExt cx="2336682" cy="4887622"/>
          </a:xfrm>
        </p:grpSpPr>
        <p:pic>
          <p:nvPicPr>
            <p:cNvPr id="13" name="Imagen 12" descr="Imagen que contiene interior, techo, pared, plano&#10;&#10;Descripción generada automáticamente">
              <a:extLst>
                <a:ext uri="{FF2B5EF4-FFF2-40B4-BE49-F238E27FC236}">
                  <a16:creationId xmlns:a16="http://schemas.microsoft.com/office/drawing/2014/main" id="{89B831FB-7FAD-471B-BA65-E8E4F5FE9F8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577318" y="4133961"/>
              <a:ext cx="1300953" cy="1042104"/>
            </a:xfrm>
            <a:prstGeom prst="rect">
              <a:avLst/>
            </a:prstGeom>
          </p:spPr>
        </p:pic>
        <p:pic>
          <p:nvPicPr>
            <p:cNvPr id="14" name="Imagen 13">
              <a:extLst>
                <a:ext uri="{FF2B5EF4-FFF2-40B4-BE49-F238E27FC236}">
                  <a16:creationId xmlns:a16="http://schemas.microsoft.com/office/drawing/2014/main" id="{B825C567-B29B-40FD-8B2C-0402F6A1E86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40167" r="35216"/>
            <a:stretch/>
          </p:blipFill>
          <p:spPr>
            <a:xfrm rot="16200000">
              <a:off x="4446245" y="5660433"/>
              <a:ext cx="1563099" cy="1300949"/>
            </a:xfrm>
            <a:prstGeom prst="rect">
              <a:avLst/>
            </a:prstGeom>
          </p:spPr>
        </p:pic>
        <p:sp>
          <p:nvSpPr>
            <p:cNvPr id="15" name="Text Box 3">
              <a:extLst>
                <a:ext uri="{FF2B5EF4-FFF2-40B4-BE49-F238E27FC236}">
                  <a16:creationId xmlns:a16="http://schemas.microsoft.com/office/drawing/2014/main" id="{E6CD392A-C28E-411C-A4E0-9F369F04115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059453" y="2204835"/>
              <a:ext cx="2336682" cy="1857831"/>
            </a:xfrm>
            <a:prstGeom prst="rect">
              <a:avLst/>
            </a:prstGeom>
            <a:noFill/>
            <a:ln w="12600" cap="sq">
              <a:noFill/>
              <a:round/>
              <a:headEnd/>
              <a:tailEnd/>
            </a:ln>
            <a:effectLst/>
          </p:spPr>
          <p:txBody>
            <a:bodyPr lIns="90000" tIns="45000" rIns="90000" bIns="45000" anchor="t"/>
            <a:lstStyle>
              <a:defPPr>
                <a:defRPr lang="es-ES"/>
              </a:defPPr>
              <a:lvl1pPr marR="0" lvl="0" indent="0" algn="ctr" defTabSz="457200"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Pct val="100000"/>
                <a:buFontTx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kumimoji="0" b="1" i="0" u="none" strike="noStrike" kern="0" cap="none" spc="0" normalizeH="0" baseline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Pct val="100000"/>
                <a:buFontTx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/>
              </a:pPr>
              <a:r>
                <a:rPr kumimoji="0" lang="en-GB" altLang="es-ES" sz="20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Pipe </a:t>
              </a:r>
              <a:r>
                <a:rPr kumimoji="0" lang="en-GB" altLang="es-ES" sz="20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corrosion</a:t>
              </a:r>
              <a:endParaRPr kumimoji="0" lang="en-GB" altLang="es-E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  <a:p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Pct val="100000"/>
                <a:buFontTx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/>
              </a:pPr>
              <a:r>
                <a:rPr kumimoji="0" lang="en-GB" altLang="es-E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Measure </a:t>
              </a:r>
              <a:r>
                <a:rPr kumimoji="0" lang="en-GB" altLang="es-ES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of the wear: 1mm resolution</a:t>
              </a:r>
            </a:p>
            <a:p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Pct val="100000"/>
                <a:buFontTx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/>
              </a:pPr>
              <a:r>
                <a:rPr kumimoji="0" lang="en-GB" altLang="es-ES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1 min exposure</a:t>
              </a:r>
            </a:p>
            <a:p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Pct val="100000"/>
                <a:buFontTx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/>
              </a:pPr>
              <a:endParaRPr kumimoji="0" lang="en-GB" altLang="es-ES" sz="1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</p:txBody>
        </p:sp>
      </p:grpSp>
      <p:grpSp>
        <p:nvGrpSpPr>
          <p:cNvPr id="16" name="Grupo 15">
            <a:extLst>
              <a:ext uri="{FF2B5EF4-FFF2-40B4-BE49-F238E27FC236}">
                <a16:creationId xmlns:a16="http://schemas.microsoft.com/office/drawing/2014/main" id="{2B947791-06CD-49C0-8579-B558F16AEAAE}"/>
              </a:ext>
            </a:extLst>
          </p:cNvPr>
          <p:cNvGrpSpPr/>
          <p:nvPr/>
        </p:nvGrpSpPr>
        <p:grpSpPr>
          <a:xfrm>
            <a:off x="1698059" y="2162910"/>
            <a:ext cx="1634221" cy="4349373"/>
            <a:chOff x="9328753" y="2204835"/>
            <a:chExt cx="2572334" cy="4854645"/>
          </a:xfrm>
        </p:grpSpPr>
        <p:pic>
          <p:nvPicPr>
            <p:cNvPr id="17" name="Imagen 16">
              <a:extLst>
                <a:ext uri="{FF2B5EF4-FFF2-40B4-BE49-F238E27FC236}">
                  <a16:creationId xmlns:a16="http://schemas.microsoft.com/office/drawing/2014/main" id="{159EB109-057E-4147-BCCA-D7A43B8D3FD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5400000">
              <a:off x="9773962" y="5281823"/>
              <a:ext cx="1539404" cy="2015910"/>
            </a:xfrm>
            <a:prstGeom prst="rect">
              <a:avLst/>
            </a:prstGeom>
          </p:spPr>
        </p:pic>
        <p:pic>
          <p:nvPicPr>
            <p:cNvPr id="18" name="Imagen 17">
              <a:extLst>
                <a:ext uri="{FF2B5EF4-FFF2-40B4-BE49-F238E27FC236}">
                  <a16:creationId xmlns:a16="http://schemas.microsoft.com/office/drawing/2014/main" id="{9BD9D2DA-3517-4B1E-9C7E-C68C050473E9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535711" y="4268857"/>
              <a:ext cx="2015908" cy="1037693"/>
            </a:xfrm>
            <a:prstGeom prst="rect">
              <a:avLst/>
            </a:prstGeom>
          </p:spPr>
        </p:pic>
        <p:sp>
          <p:nvSpPr>
            <p:cNvPr id="19" name="Text Box 3">
              <a:extLst>
                <a:ext uri="{FF2B5EF4-FFF2-40B4-BE49-F238E27FC236}">
                  <a16:creationId xmlns:a16="http://schemas.microsoft.com/office/drawing/2014/main" id="{B3F67968-E9F1-4D4D-9FBB-705D923691A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328753" y="2204835"/>
              <a:ext cx="2572334" cy="1819019"/>
            </a:xfrm>
            <a:prstGeom prst="rect">
              <a:avLst/>
            </a:prstGeom>
            <a:noFill/>
            <a:ln w="12600" cap="sq">
              <a:noFill/>
              <a:round/>
              <a:headEnd/>
              <a:tailEnd/>
            </a:ln>
            <a:effectLst/>
          </p:spPr>
          <p:txBody>
            <a:bodyPr lIns="90000" tIns="45000" rIns="90000" bIns="45000" anchor="t"/>
            <a:lstStyle>
              <a:defPPr>
                <a:defRPr lang="es-ES"/>
              </a:defPPr>
              <a:lvl1pPr marR="0" lvl="0" indent="0" algn="ctr" defTabSz="457200"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Pct val="100000"/>
                <a:buFontTx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kumimoji="0" b="1" i="0" u="none" strike="noStrike" kern="0" cap="none" spc="0" normalizeH="0" baseline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</a:defRPr>
              </a:lvl1pPr>
              <a:lvl2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2pPr>
              <a:lvl3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3pPr>
              <a:lvl4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4pPr>
              <a:lvl5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>
                  <a:solidFill>
                    <a:schemeClr val="bg1"/>
                  </a:solidFill>
                  <a:latin typeface="Arial" panose="020B0604020202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Pct val="100000"/>
                <a:buFontTx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/>
              </a:pPr>
              <a:r>
                <a:rPr kumimoji="0" lang="en-GB" altLang="es-ES" sz="20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Cracks in </a:t>
              </a:r>
              <a:r>
                <a:rPr kumimoji="0" lang="en-GB" altLang="es-ES" sz="20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concrete</a:t>
              </a:r>
            </a:p>
            <a:p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Pct val="100000"/>
                <a:buFontTx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/>
              </a:pPr>
              <a:endParaRPr kumimoji="0" lang="en-GB" altLang="es-ES" sz="1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endParaRPr>
            </a:p>
            <a:p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Pct val="100000"/>
                <a:buFontTx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/>
              </a:pPr>
              <a:r>
                <a:rPr kumimoji="0" lang="en-GB" altLang="es-ES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Measure of the crack size:</a:t>
              </a:r>
            </a:p>
            <a:p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Pct val="100000"/>
                <a:buFontTx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/>
              </a:pPr>
              <a:r>
                <a:rPr kumimoji="0" lang="en-GB" altLang="es-ES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2mm resolution</a:t>
              </a:r>
            </a:p>
            <a:p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Pct val="100000"/>
                <a:buFontTx/>
                <a:buNone/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/>
              </a:pPr>
              <a:r>
                <a:rPr kumimoji="0" lang="en-GB" altLang="es-ES" sz="12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ＭＳ Ｐゴシック" panose="020B0600070205080204" pitchFamily="34" charset="-128"/>
                  <a:cs typeface="+mn-cs"/>
                </a:rPr>
                <a:t>10 min exposure time</a:t>
              </a:r>
            </a:p>
          </p:txBody>
        </p:sp>
      </p:grpSp>
      <p:sp>
        <p:nvSpPr>
          <p:cNvPr id="20" name="CuadroTexto 19">
            <a:extLst>
              <a:ext uri="{FF2B5EF4-FFF2-40B4-BE49-F238E27FC236}">
                <a16:creationId xmlns:a16="http://schemas.microsoft.com/office/drawing/2014/main" id="{638A9D50-314C-1605-223B-F7FA2D1A4DDE}"/>
              </a:ext>
            </a:extLst>
          </p:cNvPr>
          <p:cNvSpPr txBox="1"/>
          <p:nvPr/>
        </p:nvSpPr>
        <p:spPr>
          <a:xfrm>
            <a:off x="6101585" y="6112277"/>
            <a:ext cx="296005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Real data 3D reconstruction of a silicon smelting furnace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21" name="Grupo 20">
            <a:extLst>
              <a:ext uri="{FF2B5EF4-FFF2-40B4-BE49-F238E27FC236}">
                <a16:creationId xmlns:a16="http://schemas.microsoft.com/office/drawing/2014/main" id="{E38904CC-FD6C-09E4-D3ED-D20A8E0D8163}"/>
              </a:ext>
            </a:extLst>
          </p:cNvPr>
          <p:cNvGrpSpPr/>
          <p:nvPr/>
        </p:nvGrpSpPr>
        <p:grpSpPr>
          <a:xfrm>
            <a:off x="3853952" y="1572548"/>
            <a:ext cx="1400962" cy="1524510"/>
            <a:chOff x="253507" y="5227690"/>
            <a:chExt cx="2080406" cy="1489932"/>
          </a:xfrm>
        </p:grpSpPr>
        <p:grpSp>
          <p:nvGrpSpPr>
            <p:cNvPr id="22" name="Grupo 21">
              <a:extLst>
                <a:ext uri="{FF2B5EF4-FFF2-40B4-BE49-F238E27FC236}">
                  <a16:creationId xmlns:a16="http://schemas.microsoft.com/office/drawing/2014/main" id="{7B5C5757-1F9D-4B99-A63B-7EB250E76D7E}"/>
                </a:ext>
              </a:extLst>
            </p:cNvPr>
            <p:cNvGrpSpPr/>
            <p:nvPr/>
          </p:nvGrpSpPr>
          <p:grpSpPr>
            <a:xfrm>
              <a:off x="598681" y="5976920"/>
              <a:ext cx="1498603" cy="740702"/>
              <a:chOff x="4158152" y="4873951"/>
              <a:chExt cx="3184684" cy="1533200"/>
            </a:xfrm>
          </p:grpSpPr>
          <p:pic>
            <p:nvPicPr>
              <p:cNvPr id="24" name="Imagen 23" descr="Imagen que contiene foto, alimentos, pequeño, cerca&#10;&#10;Descripción generada automáticamente">
                <a:extLst>
                  <a:ext uri="{FF2B5EF4-FFF2-40B4-BE49-F238E27FC236}">
                    <a16:creationId xmlns:a16="http://schemas.microsoft.com/office/drawing/2014/main" id="{A96CB3EC-7E55-8BD1-381F-7053B8A8A7B1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7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4158152" y="4873951"/>
                <a:ext cx="1592342" cy="1533199"/>
              </a:xfrm>
              <a:prstGeom prst="rect">
                <a:avLst/>
              </a:prstGeom>
            </p:spPr>
          </p:pic>
          <p:pic>
            <p:nvPicPr>
              <p:cNvPr id="25" name="Imagen 24" descr="Imagen que contiene reloj&#10;&#10;Descripción generada automáticamente">
                <a:extLst>
                  <a:ext uri="{FF2B5EF4-FFF2-40B4-BE49-F238E27FC236}">
                    <a16:creationId xmlns:a16="http://schemas.microsoft.com/office/drawing/2014/main" id="{C8549DCD-6E0E-F655-B219-1E1669AF003E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8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5750494" y="4873952"/>
                <a:ext cx="1592342" cy="1533199"/>
              </a:xfrm>
              <a:prstGeom prst="rect">
                <a:avLst/>
              </a:prstGeom>
            </p:spPr>
          </p:pic>
        </p:grpSp>
        <p:pic>
          <p:nvPicPr>
            <p:cNvPr id="23" name="Imagen 22" descr="Interfaz de usuario gráfica, Aplicación&#10;&#10;Descripción generada automáticamente">
              <a:extLst>
                <a:ext uri="{FF2B5EF4-FFF2-40B4-BE49-F238E27FC236}">
                  <a16:creationId xmlns:a16="http://schemas.microsoft.com/office/drawing/2014/main" id="{B1AC2673-A725-A592-02D6-C4FEEA2CB861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53507" y="5227690"/>
              <a:ext cx="2080406" cy="740702"/>
            </a:xfrm>
            <a:prstGeom prst="rect">
              <a:avLst/>
            </a:prstGeom>
          </p:spPr>
        </p:pic>
      </p:grpSp>
      <p:sp>
        <p:nvSpPr>
          <p:cNvPr id="26" name="CuadroTexto 25">
            <a:extLst>
              <a:ext uri="{FF2B5EF4-FFF2-40B4-BE49-F238E27FC236}">
                <a16:creationId xmlns:a16="http://schemas.microsoft.com/office/drawing/2014/main" id="{8669165F-9DD4-BC52-E6B8-70FD8EEFEED9}"/>
              </a:ext>
            </a:extLst>
          </p:cNvPr>
          <p:cNvSpPr txBox="1"/>
          <p:nvPr/>
        </p:nvSpPr>
        <p:spPr>
          <a:xfrm>
            <a:off x="5756427" y="3725915"/>
            <a:ext cx="10066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Density maps</a:t>
            </a:r>
          </a:p>
        </p:txBody>
      </p:sp>
      <p:sp>
        <p:nvSpPr>
          <p:cNvPr id="27" name="Text Box 3">
            <a:extLst>
              <a:ext uri="{FF2B5EF4-FFF2-40B4-BE49-F238E27FC236}">
                <a16:creationId xmlns:a16="http://schemas.microsoft.com/office/drawing/2014/main" id="{09BA4EAE-12A9-6F27-AA66-70009E60430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34215" y="984428"/>
            <a:ext cx="2960054" cy="1404360"/>
          </a:xfrm>
          <a:prstGeom prst="rect">
            <a:avLst/>
          </a:prstGeom>
          <a:noFill/>
          <a:ln w="12600" cap="sq">
            <a:noFill/>
            <a:round/>
            <a:headEnd/>
            <a:tailEnd/>
          </a:ln>
          <a:effectLst/>
        </p:spPr>
        <p:txBody>
          <a:bodyPr lIns="90000" tIns="45000" rIns="90000" bIns="45000" anchor="t"/>
          <a:lstStyle>
            <a:defPPr>
              <a:defRPr lang="es-ES"/>
            </a:defPPr>
            <a:lvl1pPr marR="0" lvl="0" indent="0" algn="ctr" defTabSz="45720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kumimoji="0" b="1" i="0" u="none" strike="noStrike" kern="0" cap="none" spc="0" normalizeH="0" baseline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kumimoji="0" lang="en-GB" altLang="es-ES" sz="20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Tailings</a:t>
            </a:r>
            <a:endParaRPr kumimoji="0" lang="en-GB" altLang="es-ES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kumimoji="0" lang="en-GB" altLang="es-E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0.2g·cm</a:t>
            </a:r>
            <a:r>
              <a:rPr kumimoji="0" lang="en-GB" altLang="es-ES" sz="1200" b="0" i="0" u="none" strike="noStrike" kern="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-3</a:t>
            </a:r>
            <a:r>
              <a:rPr kumimoji="0" lang="en-GB" altLang="es-E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 density loss detection</a:t>
            </a:r>
          </a:p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endParaRPr kumimoji="0" lang="en-GB" altLang="es-ES" sz="18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28" name="Text Box 3">
            <a:extLst>
              <a:ext uri="{FF2B5EF4-FFF2-40B4-BE49-F238E27FC236}">
                <a16:creationId xmlns:a16="http://schemas.microsoft.com/office/drawing/2014/main" id="{7BE29E9D-C45C-B55F-BEFE-247A8527D7F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9015" y="4260569"/>
            <a:ext cx="2054498" cy="1404360"/>
          </a:xfrm>
          <a:prstGeom prst="rect">
            <a:avLst/>
          </a:prstGeom>
          <a:noFill/>
          <a:ln w="12600" cap="sq">
            <a:noFill/>
            <a:round/>
            <a:headEnd/>
            <a:tailEnd/>
          </a:ln>
          <a:effectLst/>
        </p:spPr>
        <p:txBody>
          <a:bodyPr lIns="90000" tIns="45000" rIns="90000" bIns="45000" anchor="t"/>
          <a:lstStyle>
            <a:defPPr>
              <a:defRPr lang="es-ES"/>
            </a:defPPr>
            <a:lvl1pPr marR="0" lvl="0" indent="0" algn="ctr" defTabSz="45720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kumimoji="0" b="1" i="0" u="none" strike="noStrike" kern="0" cap="none" spc="0" normalizeH="0" baseline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kumimoji="0" lang="en-GB" altLang="es-ES" sz="20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Furnace </a:t>
            </a:r>
            <a:r>
              <a:rPr kumimoji="0" lang="en-GB" altLang="es-ES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hearth</a:t>
            </a:r>
          </a:p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endParaRPr kumimoji="0" lang="en-GB" altLang="es-ES" sz="1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kumimoji="0" lang="en-GB" altLang="es-E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Measure of the wall refractory:</a:t>
            </a:r>
          </a:p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kumimoji="0" lang="en-GB" altLang="es-E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1cm resolution</a:t>
            </a:r>
          </a:p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kumimoji="0" lang="en-GB" altLang="es-E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15 min exposure</a:t>
            </a:r>
          </a:p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endParaRPr kumimoji="0" lang="en-GB" altLang="es-ES" sz="18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  <p:pic>
        <p:nvPicPr>
          <p:cNvPr id="37" name="Imagen 36" descr="Pantalla de juego de computadora&#10;&#10;Descripción generada automáticamente con confianza media">
            <a:extLst>
              <a:ext uri="{FF2B5EF4-FFF2-40B4-BE49-F238E27FC236}">
                <a16:creationId xmlns:a16="http://schemas.microsoft.com/office/drawing/2014/main" id="{CC8E891F-E796-2766-7382-25F307CB6C7E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2421" y="3838145"/>
            <a:ext cx="3794918" cy="2137804"/>
          </a:xfrm>
          <a:prstGeom prst="rect">
            <a:avLst/>
          </a:prstGeom>
        </p:spPr>
      </p:pic>
      <p:pic>
        <p:nvPicPr>
          <p:cNvPr id="38" name="Imagen 37">
            <a:extLst>
              <a:ext uri="{FF2B5EF4-FFF2-40B4-BE49-F238E27FC236}">
                <a16:creationId xmlns:a16="http://schemas.microsoft.com/office/drawing/2014/main" id="{ACE8062C-33DF-D2AE-0EEA-DCB520890126}"/>
              </a:ext>
            </a:extLst>
          </p:cNvPr>
          <p:cNvPicPr>
            <a:picLocks noChangeAspect="1"/>
          </p:cNvPicPr>
          <p:nvPr/>
        </p:nvPicPr>
        <p:blipFill rotWithShape="1">
          <a:blip r:embed="rId11"/>
          <a:srcRect l="48482" t="34992" r="2957" b="3351"/>
          <a:stretch/>
        </p:blipFill>
        <p:spPr>
          <a:xfrm>
            <a:off x="6210916" y="1603826"/>
            <a:ext cx="2511545" cy="1793752"/>
          </a:xfrm>
          <a:prstGeom prst="rect">
            <a:avLst/>
          </a:prstGeom>
        </p:spPr>
      </p:pic>
      <p:sp>
        <p:nvSpPr>
          <p:cNvPr id="39" name="Text Box 3">
            <a:extLst>
              <a:ext uri="{FF2B5EF4-FFF2-40B4-BE49-F238E27FC236}">
                <a16:creationId xmlns:a16="http://schemas.microsoft.com/office/drawing/2014/main" id="{24EB6948-C30C-3146-CC7C-FA47D5718CA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08312" y="718133"/>
            <a:ext cx="1650947" cy="606424"/>
          </a:xfrm>
          <a:prstGeom prst="rect">
            <a:avLst/>
          </a:prstGeom>
          <a:noFill/>
          <a:ln w="12600" cap="sq">
            <a:noFill/>
            <a:round/>
            <a:headEnd/>
            <a:tailEnd/>
          </a:ln>
          <a:effectLst/>
        </p:spPr>
        <p:txBody>
          <a:bodyPr lIns="90000" tIns="45000" rIns="90000" bIns="45000" anchor="t"/>
          <a:lstStyle>
            <a:defPPr>
              <a:defRPr lang="es-ES"/>
            </a:defPPr>
            <a:lvl1pPr marR="0" lvl="0" indent="0" algn="ctr" defTabSz="45720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kumimoji="0" b="1" i="0" u="none" strike="noStrike" kern="0" cap="none" spc="0" normalizeH="0" baseline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kumimoji="0" lang="en-GB" altLang="es-ES" sz="20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Prestressed concrete</a:t>
            </a:r>
          </a:p>
          <a:p>
            <a:pPr marL="0" marR="0" lvl="0" indent="0" algn="ct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/>
            </a:pPr>
            <a:r>
              <a:rPr kumimoji="0" lang="en-GB" altLang="es-ES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 panose="020B0600070205080204" pitchFamily="34" charset="-128"/>
                <a:cs typeface="+mn-cs"/>
              </a:rPr>
              <a:t>grout level detection</a:t>
            </a:r>
            <a:endParaRPr kumimoji="0" lang="en-GB" altLang="es-ES" sz="12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28259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Marcador de número de diapositiva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lvl="0"/>
            <a:fld id="{B1410E88-7A2B-4DC0-A176-6A12F6EC6A4C}" type="slidenum">
              <a:t>9</a:t>
            </a:fld>
            <a:endParaRPr lang="en-US"/>
          </a:p>
        </p:txBody>
      </p:sp>
      <p:sp>
        <p:nvSpPr>
          <p:cNvPr id="2" name="Forma libre 1"/>
          <p:cNvSpPr/>
          <p:nvPr/>
        </p:nvSpPr>
        <p:spPr>
          <a:xfrm>
            <a:off x="-52561" y="77760"/>
            <a:ext cx="5363116" cy="65376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0" compatLnSpc="1">
            <a:noAutofit/>
          </a:bodyPr>
          <a:lstStyle/>
          <a:p>
            <a:pPr marL="0" marR="0" lvl="0" indent="0" algn="ctr" rtl="0" hangingPunct="1">
              <a:lnSpc>
                <a:spcPct val="102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57200" algn="l"/>
                <a:tab pos="914400" algn="l"/>
                <a:tab pos="1371599" algn="l"/>
                <a:tab pos="1828800" algn="l"/>
                <a:tab pos="2286000" algn="l"/>
                <a:tab pos="2743199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399" algn="l"/>
                <a:tab pos="5943600" algn="l"/>
                <a:tab pos="6400799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3200">
                <a:solidFill>
                  <a:srgbClr val="000000"/>
                </a:solidFill>
              </a:defRPr>
            </a:pPr>
            <a:r>
              <a:rPr lang="en-US" sz="3200" dirty="0">
                <a:solidFill>
                  <a:srgbClr val="000000"/>
                </a:solidFill>
                <a:latin typeface="Times New Roman" pitchFamily="18"/>
                <a:ea typeface="msmincho" pitchFamily="2"/>
                <a:cs typeface="msmincho" pitchFamily="2"/>
              </a:rPr>
              <a:t>V</a:t>
            </a:r>
            <a:r>
              <a:rPr lang="en-US" sz="3200" b="0" i="0" u="none" strike="noStrike" baseline="0" dirty="0" smtClean="0">
                <a:ln>
                  <a:noFill/>
                </a:ln>
                <a:solidFill>
                  <a:srgbClr val="000000"/>
                </a:solidFill>
                <a:latin typeface="Times New Roman" pitchFamily="18"/>
                <a:ea typeface="msmincho" pitchFamily="2"/>
                <a:cs typeface="msmincho" pitchFamily="2"/>
              </a:rPr>
              <a:t>alidation of the technology</a:t>
            </a:r>
            <a:endParaRPr lang="en-US" sz="3200" b="0" i="0" u="none" strike="noStrike" baseline="0" dirty="0">
              <a:ln>
                <a:noFill/>
              </a:ln>
              <a:solidFill>
                <a:srgbClr val="000000"/>
              </a:solidFill>
              <a:latin typeface="Times New Roman" pitchFamily="18"/>
              <a:ea typeface="msmincho" pitchFamily="2"/>
              <a:cs typeface="msmincho" pitchFamily="2"/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880" y="1245567"/>
            <a:ext cx="3864220" cy="5152293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475" y="1245567"/>
            <a:ext cx="3864220" cy="5152293"/>
          </a:xfrm>
          <a:prstGeom prst="rect">
            <a:avLst/>
          </a:prstGeom>
        </p:spPr>
      </p:pic>
      <p:sp>
        <p:nvSpPr>
          <p:cNvPr id="7" name="CuadroTexto 6"/>
          <p:cNvSpPr txBox="1"/>
          <p:nvPr/>
        </p:nvSpPr>
        <p:spPr>
          <a:xfrm>
            <a:off x="4932475" y="219974"/>
            <a:ext cx="5495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err="1" smtClean="0">
                <a:solidFill>
                  <a:srgbClr val="FF0000"/>
                </a:solidFill>
              </a:rPr>
              <a:t>Let’s</a:t>
            </a:r>
            <a:r>
              <a:rPr lang="es-ES" dirty="0" smtClean="0">
                <a:solidFill>
                  <a:srgbClr val="FF0000"/>
                </a:solidFill>
              </a:rPr>
              <a:t> </a:t>
            </a:r>
            <a:r>
              <a:rPr lang="es-ES" dirty="0" err="1" smtClean="0">
                <a:solidFill>
                  <a:srgbClr val="FF0000"/>
                </a:solidFill>
              </a:rPr>
              <a:t>have</a:t>
            </a:r>
            <a:r>
              <a:rPr lang="es-ES" dirty="0" smtClean="0">
                <a:solidFill>
                  <a:srgbClr val="FF0000"/>
                </a:solidFill>
              </a:rPr>
              <a:t> </a:t>
            </a:r>
            <a:r>
              <a:rPr lang="es-ES" dirty="0" err="1" smtClean="0">
                <a:solidFill>
                  <a:srgbClr val="FF0000"/>
                </a:solidFill>
              </a:rPr>
              <a:t>some</a:t>
            </a:r>
            <a:r>
              <a:rPr lang="es-ES" dirty="0" smtClean="0">
                <a:solidFill>
                  <a:srgbClr val="FF0000"/>
                </a:solidFill>
              </a:rPr>
              <a:t> </a:t>
            </a:r>
            <a:r>
              <a:rPr lang="es-ES" dirty="0" err="1" smtClean="0">
                <a:solidFill>
                  <a:srgbClr val="FF0000"/>
                </a:solidFill>
              </a:rPr>
              <a:t>fun</a:t>
            </a:r>
            <a:r>
              <a:rPr lang="es-ES" dirty="0" smtClean="0">
                <a:solidFill>
                  <a:srgbClr val="FF0000"/>
                </a:solidFill>
              </a:rPr>
              <a:t> (</a:t>
            </a:r>
            <a:r>
              <a:rPr lang="es-ES" dirty="0" err="1" smtClean="0">
                <a:solidFill>
                  <a:srgbClr val="FF0000"/>
                </a:solidFill>
              </a:rPr>
              <a:t>sorry</a:t>
            </a:r>
            <a:r>
              <a:rPr lang="es-ES" dirty="0" smtClean="0">
                <a:solidFill>
                  <a:srgbClr val="FF0000"/>
                </a:solidFill>
              </a:rPr>
              <a:t>!)</a:t>
            </a:r>
            <a:endParaRPr lang="es-ES" dirty="0">
              <a:solidFill>
                <a:srgbClr val="FF0000"/>
              </a:solidFill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3349870" y="734021"/>
            <a:ext cx="24970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err="1" smtClean="0">
                <a:solidFill>
                  <a:srgbClr val="002060"/>
                </a:solidFill>
              </a:rPr>
              <a:t>Iberic</a:t>
            </a:r>
            <a:r>
              <a:rPr lang="es-ES" dirty="0" smtClean="0">
                <a:solidFill>
                  <a:srgbClr val="002060"/>
                </a:solidFill>
              </a:rPr>
              <a:t> </a:t>
            </a:r>
            <a:r>
              <a:rPr lang="es-ES" dirty="0" err="1" smtClean="0">
                <a:solidFill>
                  <a:srgbClr val="002060"/>
                </a:solidFill>
              </a:rPr>
              <a:t>Ham</a:t>
            </a:r>
            <a:r>
              <a:rPr lang="es-ES" dirty="0" smtClean="0">
                <a:solidFill>
                  <a:srgbClr val="002060"/>
                </a:solidFill>
              </a:rPr>
              <a:t> “Pata Negra”</a:t>
            </a:r>
            <a:endParaRPr lang="es-ES" dirty="0">
              <a:solidFill>
                <a:srgbClr val="002060"/>
              </a:solidFill>
            </a:endParaRPr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0829" y="731520"/>
            <a:ext cx="1543050" cy="1257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4585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itle1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itle2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Title3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Default_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58722</TotalTime>
  <Words>1367</Words>
  <Application>Microsoft Office PowerPoint</Application>
  <PresentationFormat>Presentación en pantalla (4:3)</PresentationFormat>
  <Paragraphs>188</Paragraphs>
  <Slides>18</Slides>
  <Notes>18</Notes>
  <HiddenSlides>0</HiddenSlides>
  <MMClips>0</MMClips>
  <ScaleCrop>false</ScaleCrop>
  <HeadingPairs>
    <vt:vector size="6" baseType="variant">
      <vt:variant>
        <vt:lpstr>Fuentes usadas</vt:lpstr>
      </vt:variant>
      <vt:variant>
        <vt:i4>13</vt:i4>
      </vt:variant>
      <vt:variant>
        <vt:lpstr>Tema</vt:lpstr>
      </vt:variant>
      <vt:variant>
        <vt:i4>5</vt:i4>
      </vt:variant>
      <vt:variant>
        <vt:lpstr>Títulos de diapositiva</vt:lpstr>
      </vt:variant>
      <vt:variant>
        <vt:i4>18</vt:i4>
      </vt:variant>
    </vt:vector>
  </HeadingPairs>
  <TitlesOfParts>
    <vt:vector size="36" baseType="lpstr">
      <vt:lpstr>ＭＳ Ｐゴシック</vt:lpstr>
      <vt:lpstr>AR PL Mingti2L Big5</vt:lpstr>
      <vt:lpstr>Arial</vt:lpstr>
      <vt:lpstr>Calibri</vt:lpstr>
      <vt:lpstr>DejaVu Sans</vt:lpstr>
      <vt:lpstr>DejaVuSans</vt:lpstr>
      <vt:lpstr>Liberation Serif</vt:lpstr>
      <vt:lpstr>LiberationSerif</vt:lpstr>
      <vt:lpstr>LiberationSerif-Bold</vt:lpstr>
      <vt:lpstr>msmincho</vt:lpstr>
      <vt:lpstr>StarSymbol</vt:lpstr>
      <vt:lpstr>Times New Roman</vt:lpstr>
      <vt:lpstr>Wingdings</vt:lpstr>
      <vt:lpstr>Default</vt:lpstr>
      <vt:lpstr>Title1</vt:lpstr>
      <vt:lpstr>Title2</vt:lpstr>
      <vt:lpstr>Title3</vt:lpstr>
      <vt:lpstr>Default_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matorras</dc:creator>
  <cp:lastModifiedBy>Anonimo Antonio</cp:lastModifiedBy>
  <cp:revision>1366</cp:revision>
  <dcterms:modified xsi:type="dcterms:W3CDTF">2023-06-20T23:18:02Z</dcterms:modified>
</cp:coreProperties>
</file>