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5" r:id="rId4"/>
  </p:sldMasterIdLst>
  <p:sldIdLst>
    <p:sldId id="256" r:id="rId5"/>
    <p:sldId id="259" r:id="rId6"/>
    <p:sldId id="260" r:id="rId7"/>
    <p:sldId id="267" r:id="rId8"/>
    <p:sldId id="265" r:id="rId9"/>
    <p:sldId id="266" r:id="rId10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4" autoAdjust="0"/>
    <p:restoredTop sz="94665" autoAdjust="0"/>
  </p:normalViewPr>
  <p:slideViewPr>
    <p:cSldViewPr showGuides="1">
      <p:cViewPr varScale="1">
        <p:scale>
          <a:sx n="100" d="100"/>
          <a:sy n="100" d="100"/>
        </p:scale>
        <p:origin x="-1144" y="-112"/>
      </p:cViewPr>
      <p:guideLst>
        <p:guide orient="horz" pos="144"/>
        <p:guide orient="horz" pos="4176"/>
        <p:guide pos="3120"/>
        <p:guide pos="56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5610225" y="0"/>
            <a:ext cx="26988" cy="68580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378" y="1085334"/>
            <a:ext cx="4454622" cy="877163"/>
          </a:xfrm>
        </p:spPr>
        <p:txBody>
          <a:bodyPr wrap="square">
            <a:spAutoFit/>
          </a:bodyPr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378" y="2667000"/>
            <a:ext cx="4170536" cy="424732"/>
          </a:xfrm>
        </p:spPr>
        <p:txBody>
          <a:bodyPr wrap="square">
            <a:sp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0" name="Picture 9" descr="New_DOE_Logo_Color_042808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238875"/>
            <a:ext cx="17430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ORNL_managed by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647038" y="6201688"/>
            <a:ext cx="3505200" cy="452426"/>
          </a:xfrm>
          <a:prstGeom prst="rect">
            <a:avLst/>
          </a:prstGeom>
        </p:spPr>
      </p:pic>
      <p:pic>
        <p:nvPicPr>
          <p:cNvPr id="11" name="Picture 10" descr="template graphic_090l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4734314" y="1233948"/>
            <a:ext cx="4292392" cy="42245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204" y="177114"/>
            <a:ext cx="8229600" cy="48474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204" y="1344823"/>
            <a:ext cx="8229600" cy="2024144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 flipH="1">
            <a:off x="228600" y="6402858"/>
            <a:ext cx="2819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l" defTabSz="173038" eaLnBrk="1" hangingPunct="1">
              <a:lnSpc>
                <a:spcPct val="90000"/>
              </a:lnSpc>
              <a:tabLst>
                <a:tab pos="230188" algn="l"/>
              </a:tabLst>
              <a:defRPr/>
            </a:pPr>
            <a:fld id="{5090E27C-CA13-484A-97F4-0144A35C19E2}" type="slidenum">
              <a:rPr lang="en-US" sz="900" b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pPr algn="l" defTabSz="173038" eaLnBrk="1" hangingPunct="1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r>
              <a:rPr lang="en-US" sz="900" b="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Managed by UT-Battelle</a:t>
            </a:r>
            <a:br>
              <a:rPr lang="en-US" sz="900" b="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900" b="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for the U.S. Department of Energy</a:t>
            </a:r>
            <a:endParaRPr lang="en-US" sz="900" b="0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Content Placeholder 10" descr="ORNL emboss_2.pn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77200" y="6216650"/>
            <a:ext cx="890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56"/>
          <p:cNvSpPr txBox="1">
            <a:spLocks noChangeArrowheads="1"/>
          </p:cNvSpPr>
          <p:nvPr userDrawn="1"/>
        </p:nvSpPr>
        <p:spPr>
          <a:xfrm>
            <a:off x="3124200" y="6476464"/>
            <a:ext cx="2895600" cy="1825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Presentation_name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9" r:id="rId3"/>
    <p:sldLayoutId id="2147483920" r:id="rId4"/>
    <p:sldLayoutId id="2147483921" r:id="rId5"/>
    <p:sldLayoutId id="2147483853" r:id="rId6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kern="1200">
          <a:solidFill>
            <a:srgbClr val="006C3A"/>
          </a:solidFill>
          <a:latin typeface="Arial Black" pitchFamily="34" charset="0"/>
          <a:ea typeface="+mj-ea"/>
          <a:cs typeface="+mj-cs"/>
        </a:defRPr>
      </a:lvl1pPr>
    </p:titleStyle>
    <p:bodyStyle>
      <a:lvl1pPr marL="230188" indent="-230188" algn="l" defTabSz="914400" rtl="0" eaLnBrk="1" latinLnBrk="0" hangingPunct="1">
        <a:lnSpc>
          <a:spcPct val="90000"/>
        </a:lnSpc>
        <a:spcBef>
          <a:spcPts val="1400"/>
        </a:spcBef>
        <a:buClr>
          <a:srgbClr val="006C3A"/>
        </a:buClr>
        <a:buFont typeface="Arial" pitchFamily="34" charset="0"/>
        <a:buChar char="•"/>
        <a:defRPr sz="2800" b="1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625475" indent="-279400" algn="l" defTabSz="914400" rtl="0" eaLnBrk="1" latinLnBrk="0" hangingPunct="1">
        <a:lnSpc>
          <a:spcPct val="90000"/>
        </a:lnSpc>
        <a:spcBef>
          <a:spcPts val="800"/>
        </a:spcBef>
        <a:buClr>
          <a:srgbClr val="006C3A"/>
        </a:buClr>
        <a:buFont typeface="Arial" pitchFamily="34" charset="0"/>
        <a:buChar char="–"/>
        <a:defRPr sz="2400" b="1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2pPr>
      <a:lvl3pPr marL="914400" indent="-230188" algn="l" defTabSz="914400" rtl="0" eaLnBrk="1" latinLnBrk="0" hangingPunct="1">
        <a:lnSpc>
          <a:spcPct val="90000"/>
        </a:lnSpc>
        <a:spcBef>
          <a:spcPts val="800"/>
        </a:spcBef>
        <a:buClr>
          <a:srgbClr val="006C3A"/>
        </a:buClr>
        <a:buFont typeface="Arial" pitchFamily="34" charset="0"/>
        <a:buChar char="•"/>
        <a:defRPr sz="2000" b="1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3pPr>
      <a:lvl4pPr marL="1144588" indent="-173038" algn="l" defTabSz="914400" rtl="0" eaLnBrk="1" latinLnBrk="0" hangingPunct="1">
        <a:lnSpc>
          <a:spcPct val="90000"/>
        </a:lnSpc>
        <a:spcBef>
          <a:spcPts val="800"/>
        </a:spcBef>
        <a:buClr>
          <a:srgbClr val="006C3A"/>
        </a:buClr>
        <a:buFont typeface="Arial" pitchFamily="34" charset="0"/>
        <a:buChar char="–"/>
        <a:defRPr sz="1800" b="1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4pPr>
      <a:lvl5pPr marL="1482725" indent="-222250" algn="l" defTabSz="914400" rtl="0" eaLnBrk="1" latinLnBrk="0" hangingPunct="1">
        <a:lnSpc>
          <a:spcPct val="90000"/>
        </a:lnSpc>
        <a:spcBef>
          <a:spcPts val="600"/>
        </a:spcBef>
        <a:buClr>
          <a:srgbClr val="006C3A"/>
        </a:buClr>
        <a:buFont typeface="Arial" pitchFamily="34" charset="0"/>
        <a:buChar char="»"/>
        <a:defRPr sz="1800" b="1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378" y="1085334"/>
            <a:ext cx="5292822" cy="1194173"/>
          </a:xfrm>
        </p:spPr>
        <p:txBody>
          <a:bodyPr/>
          <a:lstStyle/>
          <a:p>
            <a:r>
              <a:rPr lang="en-US" sz="2800" dirty="0" smtClean="0"/>
              <a:t>Cyber Security for the</a:t>
            </a:r>
            <a:br>
              <a:rPr lang="en-US" sz="2800" dirty="0" smtClean="0"/>
            </a:br>
            <a:r>
              <a:rPr lang="en-US" sz="2800" dirty="0" smtClean="0"/>
              <a:t>Control System Engineer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378" y="2667000"/>
            <a:ext cx="4683222" cy="1269065"/>
          </a:xfrm>
        </p:spPr>
        <p:txBody>
          <a:bodyPr/>
          <a:lstStyle/>
          <a:p>
            <a:r>
              <a:rPr lang="en-US" dirty="0" smtClean="0"/>
              <a:t>Steven Hartman</a:t>
            </a:r>
          </a:p>
          <a:p>
            <a:r>
              <a:rPr lang="en-US" dirty="0" smtClean="0"/>
              <a:t>Spallation Neutron Source</a:t>
            </a:r>
            <a:br>
              <a:rPr lang="en-US" dirty="0" smtClean="0"/>
            </a:br>
            <a:r>
              <a:rPr lang="en-US" dirty="0" smtClean="0"/>
              <a:t>Oak Ridge National Laboratory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4152900"/>
            <a:ext cx="2219325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268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004711"/>
            <a:ext cx="6510377" cy="4862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953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85800"/>
            <a:ext cx="6601527" cy="40004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133600"/>
            <a:ext cx="4648200" cy="397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906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Accelerator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286783" cy="619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002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7" y="76200"/>
            <a:ext cx="8229600" cy="484748"/>
          </a:xfrm>
        </p:spPr>
        <p:txBody>
          <a:bodyPr/>
          <a:lstStyle/>
          <a:p>
            <a:r>
              <a:rPr lang="en-US" dirty="0" smtClean="0"/>
              <a:t>Beam Line </a:t>
            </a:r>
            <a:r>
              <a:rPr lang="en-US" dirty="0"/>
              <a:t>I</a:t>
            </a:r>
            <a:r>
              <a:rPr lang="en-US" dirty="0" smtClean="0"/>
              <a:t>nstruments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58" y="3790486"/>
            <a:ext cx="4593503" cy="30623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609600"/>
            <a:ext cx="4521200" cy="6781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09600"/>
            <a:ext cx="4586845" cy="3057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750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87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671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RNL 0812 new">
      <a:dk1>
        <a:sysClr val="windowText" lastClr="000000"/>
      </a:dk1>
      <a:lt1>
        <a:sysClr val="window" lastClr="FFFFFF"/>
      </a:lt1>
      <a:dk2>
        <a:srgbClr val="006C3A"/>
      </a:dk2>
      <a:lt2>
        <a:srgbClr val="FFFFFF"/>
      </a:lt2>
      <a:accent1>
        <a:srgbClr val="4F81BD"/>
      </a:accent1>
      <a:accent2>
        <a:srgbClr val="C0504D"/>
      </a:accent2>
      <a:accent3>
        <a:srgbClr val="00B274"/>
      </a:accent3>
      <a:accent4>
        <a:srgbClr val="F79646"/>
      </a:accent4>
      <a:accent5>
        <a:srgbClr val="4BACC6"/>
      </a:accent5>
      <a:accent6>
        <a:srgbClr val="8064A2"/>
      </a:accent6>
      <a:hlink>
        <a:srgbClr val="1F497D"/>
      </a:hlink>
      <a:folHlink>
        <a:srgbClr val="006C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AF66F0BBC41B4FA16034DE579662C1" ma:contentTypeVersion="0" ma:contentTypeDescription="Create a new document." ma:contentTypeScope="" ma:versionID="7edc96c80a20dbf6733ae014c1e78edb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25ACB192-C0D1-432C-8AA6-4249EB48F793}">
  <ds:schemaRefs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A6618DA-75FB-43C3-8596-AE041716C80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8500D6-A21F-425E-AB5F-4A3D6C9D86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181</TotalTime>
  <Words>14</Words>
  <Application>Microsoft Macintosh PowerPoint</Application>
  <PresentationFormat>On-screen Show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Theme</vt:lpstr>
      <vt:lpstr>Cyber Security for the Control System Engineer</vt:lpstr>
      <vt:lpstr>PowerPoint Presentation</vt:lpstr>
      <vt:lpstr>PowerPoint Presentation</vt:lpstr>
      <vt:lpstr>Particle Accelerator</vt:lpstr>
      <vt:lpstr>Beam Line Instruments</vt:lpstr>
      <vt:lpstr>PowerPoint Presentation</vt:lpstr>
    </vt:vector>
  </TitlesOfParts>
  <Company>ORNL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Steve Hartman</cp:lastModifiedBy>
  <cp:revision>25</cp:revision>
  <dcterms:created xsi:type="dcterms:W3CDTF">2008-12-10T13:33:36Z</dcterms:created>
  <dcterms:modified xsi:type="dcterms:W3CDTF">2011-10-08T21:38:26Z</dcterms:modified>
</cp:coreProperties>
</file>