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Canela Text Regular"/>
        <a:ea typeface="Canela Text Regular"/>
        <a:cs typeface="Canela Text Regular"/>
        <a:sym typeface="Canela Text Regular"/>
      </a:defRPr>
    </a:lvl1pPr>
    <a:lvl2pPr marL="0" marR="0" indent="457200" algn="ct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Canela Text Regular"/>
        <a:ea typeface="Canela Text Regular"/>
        <a:cs typeface="Canela Text Regular"/>
        <a:sym typeface="Canela Text Regular"/>
      </a:defRPr>
    </a:lvl2pPr>
    <a:lvl3pPr marL="0" marR="0" indent="914400" algn="ct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Canela Text Regular"/>
        <a:ea typeface="Canela Text Regular"/>
        <a:cs typeface="Canela Text Regular"/>
        <a:sym typeface="Canela Text Regular"/>
      </a:defRPr>
    </a:lvl3pPr>
    <a:lvl4pPr marL="0" marR="0" indent="1371600" algn="ct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Canela Text Regular"/>
        <a:ea typeface="Canela Text Regular"/>
        <a:cs typeface="Canela Text Regular"/>
        <a:sym typeface="Canela Text Regular"/>
      </a:defRPr>
    </a:lvl4pPr>
    <a:lvl5pPr marL="0" marR="0" indent="1828800" algn="ct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Canela Text Regular"/>
        <a:ea typeface="Canela Text Regular"/>
        <a:cs typeface="Canela Text Regular"/>
        <a:sym typeface="Canela Text Regular"/>
      </a:defRPr>
    </a:lvl5pPr>
    <a:lvl6pPr marL="0" marR="0" indent="2286000" algn="ct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Canela Text Regular"/>
        <a:ea typeface="Canela Text Regular"/>
        <a:cs typeface="Canela Text Regular"/>
        <a:sym typeface="Canela Text Regular"/>
      </a:defRPr>
    </a:lvl6pPr>
    <a:lvl7pPr marL="0" marR="0" indent="2743200" algn="ct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Canela Text Regular"/>
        <a:ea typeface="Canela Text Regular"/>
        <a:cs typeface="Canela Text Regular"/>
        <a:sym typeface="Canela Text Regular"/>
      </a:defRPr>
    </a:lvl7pPr>
    <a:lvl8pPr marL="0" marR="0" indent="3200400" algn="ct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Canela Text Regular"/>
        <a:ea typeface="Canela Text Regular"/>
        <a:cs typeface="Canela Text Regular"/>
        <a:sym typeface="Canela Text Regular"/>
      </a:defRPr>
    </a:lvl8pPr>
    <a:lvl9pPr marL="0" marR="0" indent="3657600" algn="ct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Canela Text Regular"/>
        <a:ea typeface="Canela Text Regular"/>
        <a:cs typeface="Canela Text Regular"/>
        <a:sym typeface="Canela Text Regular"/>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Graphik"/>
          <a:ea typeface="Graphik"/>
          <a:cs typeface="Graphik"/>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
          <a:latin typeface="Graphik"/>
          <a:ea typeface="Graphik"/>
          <a:cs typeface="Graphik"/>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hueOff val="-217956"/>
              <a:satOff val="14368"/>
              <a:lumOff val="17764"/>
            </a:schemeClr>
          </a:solidFill>
        </a:fill>
      </a:tcStyle>
    </a:firstRow>
  </a:tblStyle>
  <a:tblStyle styleId="{EEE7283C-3CF3-47DC-8721-378D4A62B228}" styleName="">
    <a:tblBg/>
    <a:wholeTbl>
      <a:tcTxStyle b="off" i="off">
        <a:font>
          <a:latin typeface="Graphik"/>
          <a:ea typeface="Graphik"/>
          <a:cs typeface="Graphik"/>
        </a:font>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CEEEE"/>
          </a:solidFill>
        </a:fill>
      </a:tcStyle>
    </a:band2H>
    <a:firstCol>
      <a:tcTxStyle b="on" i="off">
        <a:font>
          <a:latin typeface="Graphik Semibold"/>
          <a:ea typeface="Graphik Semibold"/>
          <a:cs typeface="Graphik Semibold"/>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chemeClr val="accent3">
              <a:hueOff val="571091"/>
              <a:satOff val="15926"/>
              <a:lumOff val="22314"/>
            </a:schemeClr>
          </a:solidFill>
        </a:fill>
      </a:tcStyle>
    </a:firstCol>
    <a:lastRow>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45B43B"/>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45B43B"/>
          </a:solidFill>
        </a:fill>
      </a:tcStyle>
    </a:firstRow>
  </a:tblStyle>
  <a:tblStyle styleId="{CF821DB8-F4EB-4A41-A1BA-3FCAFE7338EE}" styleName="">
    <a:tblBg/>
    <a:wholeTbl>
      <a:tcTxStyle b="off" i="off">
        <a:font>
          <a:latin typeface="Graphik"/>
          <a:ea typeface="Graphik"/>
          <a:cs typeface="Graphik"/>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9036"/>
              <a:lumOff val="17111"/>
            </a:schemeClr>
          </a:solidFill>
        </a:fill>
      </a:tcStyle>
    </a:band2H>
    <a:firstCol>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BD17"/>
          </a:solidFill>
        </a:fill>
      </a:tcStyle>
    </a:firstCol>
    <a:lastRow>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FBD17"/>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n" i="off">
        <a:font>
          <a:latin typeface="Graphik Semibold"/>
          <a:ea typeface="Graphik Semibold"/>
          <a:cs typeface="Graphik Semibold"/>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8A25"/>
          </a:solidFill>
        </a:fill>
      </a:tcStyle>
    </a:firstRow>
  </a:tblStyle>
  <a:tblStyle styleId="{33BA23B1-9221-436E-865A-0063620EA4FD}" styleName="">
    <a:tblBg/>
    <a:wholeTbl>
      <a:tcTxStyle b="off" i="off">
        <a:font>
          <a:latin typeface="Graphik"/>
          <a:ea typeface="Graphik"/>
          <a:cs typeface="Graphik"/>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wholeTbl>
    <a:band2H>
      <a:tcTxStyle b="def" i="def"/>
      <a:tcStyle>
        <a:tcBdr/>
        <a:fill>
          <a:solidFill>
            <a:srgbClr val="ECEEEF"/>
          </a:solidFill>
        </a:fill>
      </a:tcStyle>
    </a:band2H>
    <a:firstCol>
      <a:tcTxStyle b="on" i="off">
        <a:font>
          <a:latin typeface="Graphik Semibold"/>
          <a:ea typeface="Graphik Semibold"/>
          <a:cs typeface="Graphik Semibold"/>
        </a:font>
        <a:srgbClr val="FFFFFF"/>
      </a:tcTxStyle>
      <a:tcStyle>
        <a:tcBdr>
          <a:left>
            <a:ln w="12700" cap="flat">
              <a:solidFill>
                <a:srgbClr val="A6AAA9"/>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32C5B9"/>
          </a:solidFill>
        </a:fill>
      </a:tcStyle>
    </a:firstCol>
    <a:lastRow>
      <a:tcTxStyle b="on" i="off">
        <a:font>
          <a:latin typeface="Graphik Semibold"/>
          <a:ea typeface="Graphik Semibold"/>
          <a:cs typeface="Graphik Semibold"/>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38100" cap="flat">
              <a:solidFill>
                <a:schemeClr val="accent2">
                  <a:hueOff val="240640"/>
                  <a:satOff val="2542"/>
                  <a:lumOff val="-13198"/>
                </a:schemeClr>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FFFFFF"/>
          </a:solidFill>
        </a:fill>
      </a:tcStyle>
    </a:lastRow>
    <a:firstRow>
      <a:tcTxStyle b="on" i="off">
        <a:font>
          <a:latin typeface="Graphik Semibold"/>
          <a:ea typeface="Graphik Semibold"/>
          <a:cs typeface="Graphik Semibold"/>
        </a:font>
        <a:srgbClr val="FFFFFF"/>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A6AAA9"/>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chemeClr val="accent2">
              <a:hueOff val="240640"/>
              <a:satOff val="2542"/>
              <a:lumOff val="-13198"/>
            </a:schemeClr>
          </a:solidFill>
        </a:fill>
      </a:tcStyle>
    </a:firstRow>
  </a:tblStyle>
  <a:tblStyle styleId="{2708684C-4D16-4618-839F-0558EEFCDFE6}"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F"/>
          </a:solidFill>
        </a:fill>
      </a:tcStyle>
    </a:band2H>
    <a:firstCol>
      <a:tcTxStyle b="on" i="off">
        <a:font>
          <a:latin typeface="Graphik Semibold"/>
          <a:ea typeface="Graphik Semibold"/>
          <a:cs typeface="Graphik Semibold"/>
        </a:font>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48" name="Shape 148"/>
          <p:cNvSpPr/>
          <p:nvPr>
            <p:ph type="sldImg"/>
          </p:nvPr>
        </p:nvSpPr>
        <p:spPr>
          <a:xfrm>
            <a:off x="1143000" y="685800"/>
            <a:ext cx="4572000" cy="3429000"/>
          </a:xfrm>
          <a:prstGeom prst="rect">
            <a:avLst/>
          </a:prstGeom>
        </p:spPr>
        <p:txBody>
          <a:bodyPr/>
          <a:lstStyle/>
          <a:p>
            <a:pPr/>
          </a:p>
        </p:txBody>
      </p:sp>
      <p:sp>
        <p:nvSpPr>
          <p:cNvPr id="149" name="Shape 14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spTree>
      <p:nvGrpSpPr>
        <p:cNvPr id="1" name=""/>
        <p:cNvGrpSpPr/>
        <p:nvPr/>
      </p:nvGrpSpPr>
      <p:grpSpPr>
        <a:xfrm>
          <a:off x="0" y="0"/>
          <a:ext cx="0" cy="0"/>
          <a:chOff x="0" y="0"/>
          <a:chExt cx="0" cy="0"/>
        </a:xfrm>
      </p:grpSpPr>
      <p:sp>
        <p:nvSpPr>
          <p:cNvPr id="11" name="Author and Date"/>
          <p:cNvSpPr txBox="1"/>
          <p:nvPr>
            <p:ph type="body" sz="quarter" idx="21" hasCustomPrompt="1"/>
          </p:nvPr>
        </p:nvSpPr>
        <p:spPr>
          <a:xfrm>
            <a:off x="1219200" y="11986162"/>
            <a:ext cx="21945599" cy="605791"/>
          </a:xfrm>
          <a:prstGeom prst="rect">
            <a:avLst/>
          </a:prstGeom>
        </p:spPr>
        <p:txBody>
          <a:bodyPr/>
          <a:lstStyle>
            <a:lvl1pPr marL="0" indent="0" algn="ctr" defTabSz="825500">
              <a:lnSpc>
                <a:spcPct val="100000"/>
              </a:lnSpc>
              <a:spcBef>
                <a:spcPts val="0"/>
              </a:spcBef>
              <a:buSzTx/>
              <a:buNone/>
              <a:defRPr spc="-29" sz="3000">
                <a:latin typeface="Graphik Medium"/>
                <a:ea typeface="Graphik Medium"/>
                <a:cs typeface="Graphik Medium"/>
                <a:sym typeface="Graphik Medium"/>
              </a:defRPr>
            </a:lvl1pPr>
          </a:lstStyle>
          <a:p>
            <a:pPr/>
            <a:r>
              <a:t>Author and Date</a:t>
            </a:r>
          </a:p>
        </p:txBody>
      </p:sp>
      <p:sp>
        <p:nvSpPr>
          <p:cNvPr id="12" name="Presentation Title"/>
          <p:cNvSpPr txBox="1"/>
          <p:nvPr>
            <p:ph type="title" hasCustomPrompt="1"/>
          </p:nvPr>
        </p:nvSpPr>
        <p:spPr>
          <a:xfrm>
            <a:off x="1219200" y="3543300"/>
            <a:ext cx="21945600" cy="4267200"/>
          </a:xfrm>
          <a:prstGeom prst="rect">
            <a:avLst/>
          </a:prstGeom>
        </p:spPr>
        <p:txBody>
          <a:bodyPr anchor="b"/>
          <a:lstStyle>
            <a:lvl1pPr>
              <a:defRPr spc="-128" sz="12800"/>
            </a:lvl1pPr>
          </a:lstStyle>
          <a:p>
            <a:pPr/>
            <a:r>
              <a:t>Presentation Title</a:t>
            </a:r>
          </a:p>
        </p:txBody>
      </p:sp>
      <p:sp>
        <p:nvSpPr>
          <p:cNvPr id="13" name="Body Level One…"/>
          <p:cNvSpPr txBox="1"/>
          <p:nvPr>
            <p:ph type="body" sz="quarter" idx="1" hasCustomPrompt="1"/>
          </p:nvPr>
        </p:nvSpPr>
        <p:spPr>
          <a:xfrm>
            <a:off x="1219200" y="7567579"/>
            <a:ext cx="21945600" cy="2250593"/>
          </a:xfrm>
          <a:prstGeom prst="rect">
            <a:avLst/>
          </a:prstGeom>
        </p:spPr>
        <p:txBody>
          <a:bodyPr/>
          <a:lstStyle>
            <a:lvl1pPr marL="0" indent="0" algn="ctr" defTabSz="825500">
              <a:lnSpc>
                <a:spcPct val="100000"/>
              </a:lnSpc>
              <a:spcBef>
                <a:spcPts val="0"/>
              </a:spcBef>
              <a:buSzTx/>
              <a:buNone/>
              <a:defRPr spc="-59" sz="6000">
                <a:latin typeface="Graphik Semibold"/>
                <a:ea typeface="Graphik Semibold"/>
                <a:cs typeface="Graphik Semibold"/>
                <a:sym typeface="Graphik Semibold"/>
              </a:defRPr>
            </a:lvl1pPr>
            <a:lvl2pPr marL="0" indent="457200" algn="ctr" defTabSz="825500">
              <a:lnSpc>
                <a:spcPct val="100000"/>
              </a:lnSpc>
              <a:spcBef>
                <a:spcPts val="0"/>
              </a:spcBef>
              <a:buSzTx/>
              <a:buNone/>
              <a:defRPr spc="-59" sz="6000">
                <a:latin typeface="Graphik Semibold"/>
                <a:ea typeface="Graphik Semibold"/>
                <a:cs typeface="Graphik Semibold"/>
                <a:sym typeface="Graphik Semibold"/>
              </a:defRPr>
            </a:lvl2pPr>
            <a:lvl3pPr marL="0" indent="914400" algn="ctr" defTabSz="825500">
              <a:lnSpc>
                <a:spcPct val="100000"/>
              </a:lnSpc>
              <a:spcBef>
                <a:spcPts val="0"/>
              </a:spcBef>
              <a:buSzTx/>
              <a:buNone/>
              <a:defRPr spc="-59" sz="6000">
                <a:latin typeface="Graphik Semibold"/>
                <a:ea typeface="Graphik Semibold"/>
                <a:cs typeface="Graphik Semibold"/>
                <a:sym typeface="Graphik Semibold"/>
              </a:defRPr>
            </a:lvl3pPr>
            <a:lvl4pPr marL="0" indent="1371600" algn="ctr" defTabSz="825500">
              <a:lnSpc>
                <a:spcPct val="100000"/>
              </a:lnSpc>
              <a:spcBef>
                <a:spcPts val="0"/>
              </a:spcBef>
              <a:buSzTx/>
              <a:buNone/>
              <a:defRPr spc="-59" sz="6000">
                <a:latin typeface="Graphik Semibold"/>
                <a:ea typeface="Graphik Semibold"/>
                <a:cs typeface="Graphik Semibold"/>
                <a:sym typeface="Graphik Semibold"/>
              </a:defRPr>
            </a:lvl4pPr>
            <a:lvl5pPr marL="0" indent="1828800" algn="ctr" defTabSz="825500">
              <a:lnSpc>
                <a:spcPct val="100000"/>
              </a:lnSpc>
              <a:spcBef>
                <a:spcPts val="0"/>
              </a:spcBef>
              <a:buSzTx/>
              <a:buNone/>
              <a:defRPr spc="-59" sz="6000">
                <a:latin typeface="Graphik Semibold"/>
                <a:ea typeface="Graphik Semibold"/>
                <a:cs typeface="Graphik Semibold"/>
                <a:sym typeface="Graphik Semibold"/>
              </a:defRPr>
            </a:lvl5pPr>
          </a:lstStyle>
          <a:p>
            <a:pPr/>
            <a:r>
              <a:t>Presentation Subtitle</a:t>
            </a:r>
          </a:p>
          <a:p>
            <a:pPr lvl="1"/>
            <a:r>
              <a:t/>
            </a:r>
          </a:p>
          <a:p>
            <a:pPr lvl="2"/>
            <a:r>
              <a:t/>
            </a:r>
          </a:p>
          <a:p>
            <a:pPr lvl="3"/>
            <a:r>
              <a:t/>
            </a:r>
          </a:p>
          <a:p>
            <a:pPr lvl="4"/>
            <a:r>
              <a:t/>
            </a:r>
          </a:p>
        </p:txBody>
      </p:sp>
      <p:sp>
        <p:nvSpPr>
          <p:cNvPr id="14" name="Slide Number"/>
          <p:cNvSpPr txBox="1"/>
          <p:nvPr>
            <p:ph type="sldNum" sz="quarter" idx="2"/>
          </p:nvPr>
        </p:nvSpPr>
        <p:spPr>
          <a:xfrm>
            <a:off x="12001499" y="12700000"/>
            <a:ext cx="388621" cy="42926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tatement">
    <p:spTree>
      <p:nvGrpSpPr>
        <p:cNvPr id="1" name=""/>
        <p:cNvGrpSpPr/>
        <p:nvPr/>
      </p:nvGrpSpPr>
      <p:grpSpPr>
        <a:xfrm>
          <a:off x="0" y="0"/>
          <a:ext cx="0" cy="0"/>
          <a:chOff x="0" y="0"/>
          <a:chExt cx="0" cy="0"/>
        </a:xfrm>
      </p:grpSpPr>
      <p:sp>
        <p:nvSpPr>
          <p:cNvPr id="98" name="Body Level One…"/>
          <p:cNvSpPr txBox="1"/>
          <p:nvPr>
            <p:ph type="body" idx="1" hasCustomPrompt="1"/>
          </p:nvPr>
        </p:nvSpPr>
        <p:spPr>
          <a:xfrm>
            <a:off x="1219200" y="3251200"/>
            <a:ext cx="21945600" cy="6604000"/>
          </a:xfrm>
          <a:prstGeom prst="rect">
            <a:avLst/>
          </a:prstGeom>
        </p:spPr>
        <p:txBody>
          <a:bodyPr anchor="ctr"/>
          <a:lstStyle>
            <a:lvl1pPr marL="0" indent="0" algn="ctr" defTabSz="2438400">
              <a:lnSpc>
                <a:spcPct val="80000"/>
              </a:lnSpc>
              <a:spcBef>
                <a:spcPts val="0"/>
              </a:spcBef>
              <a:buSzTx/>
              <a:buNone/>
              <a:defRPr sz="12800">
                <a:latin typeface="Canela Regular"/>
                <a:ea typeface="Canela Regular"/>
                <a:cs typeface="Canela Regular"/>
                <a:sym typeface="Canela Regular"/>
              </a:defRPr>
            </a:lvl1pPr>
            <a:lvl2pPr marL="0" indent="457200" algn="ctr" defTabSz="2438400">
              <a:lnSpc>
                <a:spcPct val="80000"/>
              </a:lnSpc>
              <a:spcBef>
                <a:spcPts val="0"/>
              </a:spcBef>
              <a:buSzTx/>
              <a:buNone/>
              <a:defRPr sz="12800">
                <a:latin typeface="Canela Regular"/>
                <a:ea typeface="Canela Regular"/>
                <a:cs typeface="Canela Regular"/>
                <a:sym typeface="Canela Regular"/>
              </a:defRPr>
            </a:lvl2pPr>
            <a:lvl3pPr marL="0" indent="914400" algn="ctr" defTabSz="2438400">
              <a:lnSpc>
                <a:spcPct val="80000"/>
              </a:lnSpc>
              <a:spcBef>
                <a:spcPts val="0"/>
              </a:spcBef>
              <a:buSzTx/>
              <a:buNone/>
              <a:defRPr sz="12800">
                <a:latin typeface="Canela Regular"/>
                <a:ea typeface="Canela Regular"/>
                <a:cs typeface="Canela Regular"/>
                <a:sym typeface="Canela Regular"/>
              </a:defRPr>
            </a:lvl3pPr>
            <a:lvl4pPr marL="0" indent="1371600" algn="ctr" defTabSz="2438400">
              <a:lnSpc>
                <a:spcPct val="80000"/>
              </a:lnSpc>
              <a:spcBef>
                <a:spcPts val="0"/>
              </a:spcBef>
              <a:buSzTx/>
              <a:buNone/>
              <a:defRPr sz="12800">
                <a:latin typeface="Canela Regular"/>
                <a:ea typeface="Canela Regular"/>
                <a:cs typeface="Canela Regular"/>
                <a:sym typeface="Canela Regular"/>
              </a:defRPr>
            </a:lvl4pPr>
            <a:lvl5pPr marL="0" indent="1828800" algn="ctr" defTabSz="2438400">
              <a:lnSpc>
                <a:spcPct val="80000"/>
              </a:lnSpc>
              <a:spcBef>
                <a:spcPts val="0"/>
              </a:spcBef>
              <a:buSzTx/>
              <a:buNone/>
              <a:defRPr sz="12800">
                <a:latin typeface="Canela Regular"/>
                <a:ea typeface="Canela Regular"/>
                <a:cs typeface="Canela Regular"/>
                <a:sym typeface="Canela Regular"/>
              </a:defRPr>
            </a:lvl5pPr>
          </a:lstStyle>
          <a:p>
            <a:pPr/>
            <a:r>
              <a:t>Statement</a:t>
            </a:r>
          </a:p>
          <a:p>
            <a:pPr lvl="1"/>
            <a:r>
              <a:t/>
            </a:r>
          </a:p>
          <a:p>
            <a:pPr lvl="2"/>
            <a:r>
              <a:t/>
            </a:r>
          </a:p>
          <a:p>
            <a:pPr lvl="3"/>
            <a:r>
              <a:t/>
            </a:r>
          </a:p>
          <a:p>
            <a:pPr lvl="4"/>
            <a:r>
              <a:t/>
            </a:r>
          </a:p>
        </p:txBody>
      </p:sp>
      <p:sp>
        <p:nvSpPr>
          <p:cNvPr id="9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 Fact">
    <p:spTree>
      <p:nvGrpSpPr>
        <p:cNvPr id="1" name=""/>
        <p:cNvGrpSpPr/>
        <p:nvPr/>
      </p:nvGrpSpPr>
      <p:grpSpPr>
        <a:xfrm>
          <a:off x="0" y="0"/>
          <a:ext cx="0" cy="0"/>
          <a:chOff x="0" y="0"/>
          <a:chExt cx="0" cy="0"/>
        </a:xfrm>
      </p:grpSpPr>
      <p:sp>
        <p:nvSpPr>
          <p:cNvPr id="106" name="Fact information"/>
          <p:cNvSpPr txBox="1"/>
          <p:nvPr>
            <p:ph type="body" sz="quarter" idx="21" hasCustomPrompt="1"/>
          </p:nvPr>
        </p:nvSpPr>
        <p:spPr>
          <a:xfrm>
            <a:off x="1219200" y="8462239"/>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pPr/>
            <a:r>
              <a:t>Fact information</a:t>
            </a:r>
          </a:p>
        </p:txBody>
      </p:sp>
      <p:sp>
        <p:nvSpPr>
          <p:cNvPr id="107" name="Body Level One…"/>
          <p:cNvSpPr txBox="1"/>
          <p:nvPr>
            <p:ph type="body" sz="half" idx="1" hasCustomPrompt="1"/>
          </p:nvPr>
        </p:nvSpPr>
        <p:spPr>
          <a:xfrm>
            <a:off x="1219200" y="4214484"/>
            <a:ext cx="21945600" cy="4269708"/>
          </a:xfrm>
          <a:prstGeom prst="rect">
            <a:avLst/>
          </a:prstGeom>
        </p:spPr>
        <p:txBody>
          <a:bodyPr anchor="b"/>
          <a:lstStyle>
            <a:lvl1pPr marL="0" indent="0" algn="ctr" defTabSz="2438400">
              <a:lnSpc>
                <a:spcPct val="80000"/>
              </a:lnSpc>
              <a:spcBef>
                <a:spcPts val="0"/>
              </a:spcBef>
              <a:buSzTx/>
              <a:buNone/>
              <a:defRPr sz="22400">
                <a:latin typeface="+mn-lt"/>
                <a:ea typeface="+mn-ea"/>
                <a:cs typeface="+mn-cs"/>
                <a:sym typeface="Canela Bold"/>
              </a:defRPr>
            </a:lvl1pPr>
            <a:lvl2pPr marL="0" indent="457200" algn="ctr" defTabSz="2438400">
              <a:lnSpc>
                <a:spcPct val="80000"/>
              </a:lnSpc>
              <a:spcBef>
                <a:spcPts val="0"/>
              </a:spcBef>
              <a:buSzTx/>
              <a:buNone/>
              <a:defRPr sz="22400">
                <a:latin typeface="+mn-lt"/>
                <a:ea typeface="+mn-ea"/>
                <a:cs typeface="+mn-cs"/>
                <a:sym typeface="Canela Bold"/>
              </a:defRPr>
            </a:lvl2pPr>
            <a:lvl3pPr marL="0" indent="914400" algn="ctr" defTabSz="2438400">
              <a:lnSpc>
                <a:spcPct val="80000"/>
              </a:lnSpc>
              <a:spcBef>
                <a:spcPts val="0"/>
              </a:spcBef>
              <a:buSzTx/>
              <a:buNone/>
              <a:defRPr sz="22400">
                <a:latin typeface="+mn-lt"/>
                <a:ea typeface="+mn-ea"/>
                <a:cs typeface="+mn-cs"/>
                <a:sym typeface="Canela Bold"/>
              </a:defRPr>
            </a:lvl3pPr>
            <a:lvl4pPr marL="0" indent="1371600" algn="ctr" defTabSz="2438400">
              <a:lnSpc>
                <a:spcPct val="80000"/>
              </a:lnSpc>
              <a:spcBef>
                <a:spcPts val="0"/>
              </a:spcBef>
              <a:buSzTx/>
              <a:buNone/>
              <a:defRPr sz="22400">
                <a:latin typeface="+mn-lt"/>
                <a:ea typeface="+mn-ea"/>
                <a:cs typeface="+mn-cs"/>
                <a:sym typeface="Canela Bold"/>
              </a:defRPr>
            </a:lvl4pPr>
            <a:lvl5pPr marL="0" indent="1828800" algn="ctr" defTabSz="2438400">
              <a:lnSpc>
                <a:spcPct val="80000"/>
              </a:lnSpc>
              <a:spcBef>
                <a:spcPts val="0"/>
              </a:spcBef>
              <a:buSzTx/>
              <a:buNone/>
              <a:defRPr sz="22400">
                <a:latin typeface="+mn-lt"/>
                <a:ea typeface="+mn-ea"/>
                <a:cs typeface="+mn-cs"/>
                <a:sym typeface="Canela Bold"/>
              </a:defRPr>
            </a:lvl5pPr>
          </a:lstStyle>
          <a:p>
            <a:pPr/>
            <a:r>
              <a:t>100%</a:t>
            </a:r>
          </a:p>
          <a:p>
            <a:pPr lvl="1"/>
            <a:r>
              <a:t/>
            </a:r>
          </a:p>
          <a:p>
            <a:pPr lvl="2"/>
            <a:r>
              <a:t/>
            </a:r>
          </a:p>
          <a:p>
            <a:pPr lvl="3"/>
            <a:r>
              <a:t/>
            </a:r>
          </a:p>
          <a:p>
            <a:pPr lvl="4"/>
            <a:r>
              <a:t/>
            </a:r>
          </a:p>
        </p:txBody>
      </p:sp>
      <p:sp>
        <p:nvSpPr>
          <p:cNvPr id="10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115" name="Attribution"/>
          <p:cNvSpPr txBox="1"/>
          <p:nvPr>
            <p:ph type="body" sz="quarter" idx="21" hasCustomPrompt="1"/>
          </p:nvPr>
        </p:nvSpPr>
        <p:spPr>
          <a:xfrm>
            <a:off x="1219200" y="11100053"/>
            <a:ext cx="21945602" cy="832613"/>
          </a:xfrm>
          <a:prstGeom prst="rect">
            <a:avLst/>
          </a:prstGeom>
        </p:spPr>
        <p:txBody>
          <a:bodyPr anchor="ct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pPr/>
            <a:r>
              <a:t>Attribution</a:t>
            </a:r>
          </a:p>
        </p:txBody>
      </p:sp>
      <p:sp>
        <p:nvSpPr>
          <p:cNvPr id="116" name="Body Level One…"/>
          <p:cNvSpPr txBox="1"/>
          <p:nvPr>
            <p:ph type="body" sz="half" idx="1" hasCustomPrompt="1"/>
          </p:nvPr>
        </p:nvSpPr>
        <p:spPr>
          <a:xfrm>
            <a:off x="1219200" y="4178300"/>
            <a:ext cx="21945600" cy="4416425"/>
          </a:xfrm>
          <a:prstGeom prst="rect">
            <a:avLst/>
          </a:prstGeom>
        </p:spPr>
        <p:txBody>
          <a:bodyPr anchor="ctr"/>
          <a:lstStyle>
            <a:lvl1pPr marL="0" indent="0" algn="ctr" defTabSz="2438400">
              <a:lnSpc>
                <a:spcPct val="80000"/>
              </a:lnSpc>
              <a:spcBef>
                <a:spcPts val="0"/>
              </a:spcBef>
              <a:buSzTx/>
              <a:buNone/>
              <a:defRPr sz="8400">
                <a:latin typeface="+mn-lt"/>
                <a:ea typeface="+mn-ea"/>
                <a:cs typeface="+mn-cs"/>
                <a:sym typeface="Canela Bold"/>
              </a:defRPr>
            </a:lvl1pPr>
            <a:lvl2pPr marL="0" indent="457200" algn="ctr" defTabSz="2438400">
              <a:lnSpc>
                <a:spcPct val="80000"/>
              </a:lnSpc>
              <a:spcBef>
                <a:spcPts val="0"/>
              </a:spcBef>
              <a:buSzTx/>
              <a:buNone/>
              <a:defRPr sz="8400">
                <a:latin typeface="+mn-lt"/>
                <a:ea typeface="+mn-ea"/>
                <a:cs typeface="+mn-cs"/>
                <a:sym typeface="Canela Bold"/>
              </a:defRPr>
            </a:lvl2pPr>
            <a:lvl3pPr marL="0" indent="914400" algn="ctr" defTabSz="2438400">
              <a:lnSpc>
                <a:spcPct val="80000"/>
              </a:lnSpc>
              <a:spcBef>
                <a:spcPts val="0"/>
              </a:spcBef>
              <a:buSzTx/>
              <a:buNone/>
              <a:defRPr sz="8400">
                <a:latin typeface="+mn-lt"/>
                <a:ea typeface="+mn-ea"/>
                <a:cs typeface="+mn-cs"/>
                <a:sym typeface="Canela Bold"/>
              </a:defRPr>
            </a:lvl3pPr>
            <a:lvl4pPr marL="0" indent="1371600" algn="ctr" defTabSz="2438400">
              <a:lnSpc>
                <a:spcPct val="80000"/>
              </a:lnSpc>
              <a:spcBef>
                <a:spcPts val="0"/>
              </a:spcBef>
              <a:buSzTx/>
              <a:buNone/>
              <a:defRPr sz="8400">
                <a:latin typeface="+mn-lt"/>
                <a:ea typeface="+mn-ea"/>
                <a:cs typeface="+mn-cs"/>
                <a:sym typeface="Canela Bold"/>
              </a:defRPr>
            </a:lvl4pPr>
            <a:lvl5pPr marL="0" indent="1828800" algn="ctr" defTabSz="2438400">
              <a:lnSpc>
                <a:spcPct val="80000"/>
              </a:lnSpc>
              <a:spcBef>
                <a:spcPts val="0"/>
              </a:spcBef>
              <a:buSzTx/>
              <a:buNone/>
              <a:defRPr sz="8400">
                <a:latin typeface="+mn-lt"/>
                <a:ea typeface="+mn-ea"/>
                <a:cs typeface="+mn-cs"/>
                <a:sym typeface="Canela Bold"/>
              </a:defRPr>
            </a:lvl5pPr>
          </a:lstStyle>
          <a:p>
            <a:pPr/>
            <a:r>
              <a:t>“Notable Quote”</a:t>
            </a:r>
          </a:p>
          <a:p>
            <a:pPr lvl="1"/>
            <a:r>
              <a:t/>
            </a:r>
          </a:p>
          <a:p>
            <a:pPr lvl="2"/>
            <a:r>
              <a:t/>
            </a:r>
          </a:p>
          <a:p>
            <a:pPr lvl="3"/>
            <a:r>
              <a:t/>
            </a:r>
          </a:p>
          <a:p>
            <a:pPr lvl="4"/>
            <a:r>
              <a:t/>
            </a:r>
          </a:p>
        </p:txBody>
      </p:sp>
      <p:sp>
        <p:nvSpPr>
          <p:cNvPr id="117" name="Slide Number"/>
          <p:cNvSpPr txBox="1"/>
          <p:nvPr>
            <p:ph type="sldNum" sz="quarter" idx="2"/>
          </p:nvPr>
        </p:nvSpPr>
        <p:spPr>
          <a:xfrm>
            <a:off x="12001499" y="12700000"/>
            <a:ext cx="388621" cy="42926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124" name="Sea against sky at sunset 2"/>
          <p:cNvSpPr/>
          <p:nvPr>
            <p:ph type="pic" sz="quarter" idx="21"/>
          </p:nvPr>
        </p:nvSpPr>
        <p:spPr>
          <a:xfrm>
            <a:off x="15744825" y="5581752"/>
            <a:ext cx="7365408" cy="8280401"/>
          </a:xfrm>
          <a:prstGeom prst="rect">
            <a:avLst/>
          </a:prstGeom>
        </p:spPr>
        <p:txBody>
          <a:bodyPr lIns="91439" tIns="45719" rIns="91439" bIns="45719">
            <a:noAutofit/>
          </a:bodyPr>
          <a:lstStyle/>
          <a:p>
            <a:pPr/>
          </a:p>
        </p:txBody>
      </p:sp>
      <p:sp>
        <p:nvSpPr>
          <p:cNvPr id="125" name="Sea against sky at sunset 1"/>
          <p:cNvSpPr/>
          <p:nvPr>
            <p:ph type="pic" sz="quarter" idx="22"/>
          </p:nvPr>
        </p:nvSpPr>
        <p:spPr>
          <a:xfrm>
            <a:off x="15363825" y="1270000"/>
            <a:ext cx="8115300" cy="5409006"/>
          </a:xfrm>
          <a:prstGeom prst="rect">
            <a:avLst/>
          </a:prstGeom>
        </p:spPr>
        <p:txBody>
          <a:bodyPr lIns="91439" tIns="45719" rIns="91439" bIns="45719">
            <a:noAutofit/>
          </a:bodyPr>
          <a:lstStyle/>
          <a:p>
            <a:pPr/>
          </a:p>
        </p:txBody>
      </p:sp>
      <p:sp>
        <p:nvSpPr>
          <p:cNvPr id="126" name="Beach and sea at sunset"/>
          <p:cNvSpPr/>
          <p:nvPr>
            <p:ph type="pic" idx="23"/>
          </p:nvPr>
        </p:nvSpPr>
        <p:spPr>
          <a:xfrm>
            <a:off x="-63500" y="1270000"/>
            <a:ext cx="16764000" cy="11176000"/>
          </a:xfrm>
          <a:prstGeom prst="rect">
            <a:avLst/>
          </a:prstGeom>
        </p:spPr>
        <p:txBody>
          <a:bodyPr lIns="91439" tIns="45719" rIns="91439" bIns="45719">
            <a:noAutofit/>
          </a:bodyPr>
          <a:lstStyle/>
          <a:p>
            <a:pPr/>
          </a:p>
        </p:txBody>
      </p:sp>
      <p:sp>
        <p:nvSpPr>
          <p:cNvPr id="127" name="Slide Number"/>
          <p:cNvSpPr txBox="1"/>
          <p:nvPr>
            <p:ph type="sldNum" sz="quarter" idx="2"/>
          </p:nvPr>
        </p:nvSpPr>
        <p:spPr>
          <a:xfrm>
            <a:off x="12001499" y="12700000"/>
            <a:ext cx="388621" cy="42926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34" name="beach and sea at sunset"/>
          <p:cNvSpPr/>
          <p:nvPr>
            <p:ph type="pic" idx="21"/>
          </p:nvPr>
        </p:nvSpPr>
        <p:spPr>
          <a:xfrm>
            <a:off x="1270000" y="-423334"/>
            <a:ext cx="21844000" cy="14562668"/>
          </a:xfrm>
          <a:prstGeom prst="rect">
            <a:avLst/>
          </a:prstGeom>
        </p:spPr>
        <p:txBody>
          <a:bodyPr lIns="91439" tIns="45719" rIns="91439" bIns="45719">
            <a:noAutofit/>
          </a:bodyPr>
          <a:lstStyle/>
          <a:p>
            <a:pPr/>
          </a:p>
        </p:txBody>
      </p:sp>
      <p:sp>
        <p:nvSpPr>
          <p:cNvPr id="135" name="Slide Number"/>
          <p:cNvSpPr txBox="1"/>
          <p:nvPr>
            <p:ph type="sldNum" sz="quarter" idx="2"/>
          </p:nvPr>
        </p:nvSpPr>
        <p:spPr>
          <a:xfrm>
            <a:off x="12001499" y="12700000"/>
            <a:ext cx="388621" cy="42926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42" name="Slide Number"/>
          <p:cNvSpPr txBox="1"/>
          <p:nvPr>
            <p:ph type="sldNum" sz="quarter" idx="2"/>
          </p:nvPr>
        </p:nvSpPr>
        <p:spPr>
          <a:xfrm>
            <a:off x="12001499" y="12700000"/>
            <a:ext cx="388621" cy="42926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p:spTree>
      <p:nvGrpSpPr>
        <p:cNvPr id="1" name=""/>
        <p:cNvGrpSpPr/>
        <p:nvPr/>
      </p:nvGrpSpPr>
      <p:grpSpPr>
        <a:xfrm>
          <a:off x="0" y="0"/>
          <a:ext cx="0" cy="0"/>
          <a:chOff x="0" y="0"/>
          <a:chExt cx="0" cy="0"/>
        </a:xfrm>
      </p:grpSpPr>
      <p:sp>
        <p:nvSpPr>
          <p:cNvPr id="21" name="Beach and sea at sunset"/>
          <p:cNvSpPr/>
          <p:nvPr>
            <p:ph type="pic" idx="21"/>
          </p:nvPr>
        </p:nvSpPr>
        <p:spPr>
          <a:xfrm>
            <a:off x="0" y="-1270000"/>
            <a:ext cx="24384000" cy="16256000"/>
          </a:xfrm>
          <a:prstGeom prst="rect">
            <a:avLst/>
          </a:prstGeom>
        </p:spPr>
        <p:txBody>
          <a:bodyPr lIns="91439" tIns="45719" rIns="91439" bIns="45719">
            <a:noAutofit/>
          </a:bodyPr>
          <a:lstStyle/>
          <a:p>
            <a:pPr/>
          </a:p>
        </p:txBody>
      </p:sp>
      <p:sp>
        <p:nvSpPr>
          <p:cNvPr id="22" name="Presentation Title"/>
          <p:cNvSpPr txBox="1"/>
          <p:nvPr>
            <p:ph type="title" hasCustomPrompt="1"/>
          </p:nvPr>
        </p:nvSpPr>
        <p:spPr>
          <a:xfrm>
            <a:off x="1219200" y="3543300"/>
            <a:ext cx="21945600" cy="4267200"/>
          </a:xfrm>
          <a:prstGeom prst="rect">
            <a:avLst/>
          </a:prstGeom>
        </p:spPr>
        <p:txBody>
          <a:bodyPr anchor="b"/>
          <a:lstStyle>
            <a:lvl1pPr>
              <a:defRPr spc="-128" sz="12800">
                <a:solidFill>
                  <a:srgbClr val="FFFFFF"/>
                </a:solidFill>
              </a:defRPr>
            </a:lvl1pPr>
          </a:lstStyle>
          <a:p>
            <a:pPr/>
            <a:r>
              <a:t>Presentation Title</a:t>
            </a:r>
          </a:p>
        </p:txBody>
      </p:sp>
      <p:sp>
        <p:nvSpPr>
          <p:cNvPr id="23" name="Body Level One…"/>
          <p:cNvSpPr txBox="1"/>
          <p:nvPr>
            <p:ph type="body" sz="quarter" idx="1" hasCustomPrompt="1"/>
          </p:nvPr>
        </p:nvSpPr>
        <p:spPr>
          <a:xfrm>
            <a:off x="1219200" y="7569200"/>
            <a:ext cx="21945600" cy="2252112"/>
          </a:xfrm>
          <a:prstGeom prst="rect">
            <a:avLst/>
          </a:prstGeom>
        </p:spPr>
        <p:txBody>
          <a:bodyPr/>
          <a:lstStyle>
            <a:lvl1pPr marL="0" indent="0" algn="ctr" defTabSz="825500">
              <a:lnSpc>
                <a:spcPct val="100000"/>
              </a:lnSpc>
              <a:spcBef>
                <a:spcPts val="0"/>
              </a:spcBef>
              <a:buSzTx/>
              <a:buNone/>
              <a:defRPr spc="-59" sz="6000">
                <a:solidFill>
                  <a:srgbClr val="FFFFFF"/>
                </a:solidFill>
                <a:latin typeface="Graphik Semibold"/>
                <a:ea typeface="Graphik Semibold"/>
                <a:cs typeface="Graphik Semibold"/>
                <a:sym typeface="Graphik Semibold"/>
              </a:defRPr>
            </a:lvl1pPr>
            <a:lvl2pPr marL="0" indent="457200" algn="ctr" defTabSz="825500">
              <a:lnSpc>
                <a:spcPct val="100000"/>
              </a:lnSpc>
              <a:spcBef>
                <a:spcPts val="0"/>
              </a:spcBef>
              <a:buSzTx/>
              <a:buNone/>
              <a:defRPr spc="-59" sz="6000">
                <a:solidFill>
                  <a:srgbClr val="FFFFFF"/>
                </a:solidFill>
                <a:latin typeface="Graphik Semibold"/>
                <a:ea typeface="Graphik Semibold"/>
                <a:cs typeface="Graphik Semibold"/>
                <a:sym typeface="Graphik Semibold"/>
              </a:defRPr>
            </a:lvl2pPr>
            <a:lvl3pPr marL="0" indent="914400" algn="ctr" defTabSz="825500">
              <a:lnSpc>
                <a:spcPct val="100000"/>
              </a:lnSpc>
              <a:spcBef>
                <a:spcPts val="0"/>
              </a:spcBef>
              <a:buSzTx/>
              <a:buNone/>
              <a:defRPr spc="-59" sz="6000">
                <a:solidFill>
                  <a:srgbClr val="FFFFFF"/>
                </a:solidFill>
                <a:latin typeface="Graphik Semibold"/>
                <a:ea typeface="Graphik Semibold"/>
                <a:cs typeface="Graphik Semibold"/>
                <a:sym typeface="Graphik Semibold"/>
              </a:defRPr>
            </a:lvl3pPr>
            <a:lvl4pPr marL="0" indent="1371600" algn="ctr" defTabSz="825500">
              <a:lnSpc>
                <a:spcPct val="100000"/>
              </a:lnSpc>
              <a:spcBef>
                <a:spcPts val="0"/>
              </a:spcBef>
              <a:buSzTx/>
              <a:buNone/>
              <a:defRPr spc="-59" sz="6000">
                <a:solidFill>
                  <a:srgbClr val="FFFFFF"/>
                </a:solidFill>
                <a:latin typeface="Graphik Semibold"/>
                <a:ea typeface="Graphik Semibold"/>
                <a:cs typeface="Graphik Semibold"/>
                <a:sym typeface="Graphik Semibold"/>
              </a:defRPr>
            </a:lvl4pPr>
            <a:lvl5pPr marL="0" indent="1828800" algn="ctr" defTabSz="825500">
              <a:lnSpc>
                <a:spcPct val="100000"/>
              </a:lnSpc>
              <a:spcBef>
                <a:spcPts val="0"/>
              </a:spcBef>
              <a:buSzTx/>
              <a:buNone/>
              <a:defRPr spc="-59" sz="6000">
                <a:solidFill>
                  <a:srgbClr val="FFFFFF"/>
                </a:solidFill>
                <a:latin typeface="Graphik Semibold"/>
                <a:ea typeface="Graphik Semibold"/>
                <a:cs typeface="Graphik Semibold"/>
                <a:sym typeface="Graphik Semibold"/>
              </a:defRPr>
            </a:lvl5pPr>
          </a:lstStyle>
          <a:p>
            <a:pPr/>
            <a:r>
              <a:t>Presentation Subtitle</a:t>
            </a:r>
          </a:p>
          <a:p>
            <a:pPr lvl="1"/>
            <a:r>
              <a:t/>
            </a:r>
          </a:p>
          <a:p>
            <a:pPr lvl="2"/>
            <a:r>
              <a:t/>
            </a:r>
          </a:p>
          <a:p>
            <a:pPr lvl="3"/>
            <a:r>
              <a:t/>
            </a:r>
          </a:p>
          <a:p>
            <a:pPr lvl="4"/>
            <a:r>
              <a:t/>
            </a:r>
          </a:p>
        </p:txBody>
      </p:sp>
      <p:sp>
        <p:nvSpPr>
          <p:cNvPr id="24" name="Author and Date"/>
          <p:cNvSpPr txBox="1"/>
          <p:nvPr>
            <p:ph type="body" sz="quarter" idx="22" hasCustomPrompt="1"/>
          </p:nvPr>
        </p:nvSpPr>
        <p:spPr>
          <a:xfrm>
            <a:off x="1219200" y="11988800"/>
            <a:ext cx="21945602" cy="605791"/>
          </a:xfrm>
          <a:prstGeom prst="rect">
            <a:avLst/>
          </a:prstGeom>
        </p:spPr>
        <p:txBody>
          <a:bodyPr/>
          <a:lstStyle>
            <a:lvl1pPr marL="0" indent="0" algn="ctr" defTabSz="825500">
              <a:lnSpc>
                <a:spcPct val="100000"/>
              </a:lnSpc>
              <a:spcBef>
                <a:spcPts val="0"/>
              </a:spcBef>
              <a:buSzTx/>
              <a:buNone/>
              <a:defRPr spc="-29" sz="3000">
                <a:solidFill>
                  <a:srgbClr val="FFFFFF"/>
                </a:solidFill>
                <a:latin typeface="Graphik Medium"/>
                <a:ea typeface="Graphik Medium"/>
                <a:cs typeface="Graphik Medium"/>
                <a:sym typeface="Graphik Medium"/>
              </a:defRPr>
            </a:lvl1pPr>
          </a:lstStyle>
          <a:p>
            <a:pPr/>
            <a:r>
              <a:t>Author and Date</a:t>
            </a:r>
          </a:p>
        </p:txBody>
      </p:sp>
      <p:sp>
        <p:nvSpPr>
          <p:cNvPr id="25"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Alt">
    <p:spTree>
      <p:nvGrpSpPr>
        <p:cNvPr id="1" name=""/>
        <p:cNvGrpSpPr/>
        <p:nvPr/>
      </p:nvGrpSpPr>
      <p:grpSpPr>
        <a:xfrm>
          <a:off x="0" y="0"/>
          <a:ext cx="0" cy="0"/>
          <a:chOff x="0" y="0"/>
          <a:chExt cx="0" cy="0"/>
        </a:xfrm>
      </p:grpSpPr>
      <p:sp>
        <p:nvSpPr>
          <p:cNvPr id="32" name="Slide Title"/>
          <p:cNvSpPr txBox="1"/>
          <p:nvPr>
            <p:ph type="title" hasCustomPrompt="1"/>
          </p:nvPr>
        </p:nvSpPr>
        <p:spPr>
          <a:xfrm>
            <a:off x="1215495" y="4585102"/>
            <a:ext cx="9757338" cy="2540001"/>
          </a:xfrm>
          <a:prstGeom prst="rect">
            <a:avLst/>
          </a:prstGeom>
        </p:spPr>
        <p:txBody>
          <a:bodyPr anchor="b"/>
          <a:lstStyle/>
          <a:p>
            <a:pPr/>
            <a:r>
              <a:t>Slide Title</a:t>
            </a:r>
          </a:p>
        </p:txBody>
      </p:sp>
      <p:sp>
        <p:nvSpPr>
          <p:cNvPr id="33" name="Sea against sky at sunset"/>
          <p:cNvSpPr/>
          <p:nvPr>
            <p:ph type="pic" idx="21"/>
          </p:nvPr>
        </p:nvSpPr>
        <p:spPr>
          <a:xfrm>
            <a:off x="9283700" y="1270000"/>
            <a:ext cx="16751300" cy="11176000"/>
          </a:xfrm>
          <a:prstGeom prst="rect">
            <a:avLst/>
          </a:prstGeom>
        </p:spPr>
        <p:txBody>
          <a:bodyPr lIns="91439" tIns="45719" rIns="91439" bIns="45719">
            <a:noAutofit/>
          </a:bodyPr>
          <a:lstStyle/>
          <a:p>
            <a:pPr/>
          </a:p>
        </p:txBody>
      </p:sp>
      <p:sp>
        <p:nvSpPr>
          <p:cNvPr id="34" name="Body Level One…"/>
          <p:cNvSpPr txBox="1"/>
          <p:nvPr>
            <p:ph type="body" sz="quarter" idx="1" hasCustomPrompt="1"/>
          </p:nvPr>
        </p:nvSpPr>
        <p:spPr>
          <a:xfrm>
            <a:off x="1219200" y="7016750"/>
            <a:ext cx="9753600" cy="5416550"/>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vl2pPr marL="0" indent="457200" algn="ctr" defTabSz="825500">
              <a:lnSpc>
                <a:spcPct val="100000"/>
              </a:lnSpc>
              <a:spcBef>
                <a:spcPts val="0"/>
              </a:spcBef>
              <a:buSzTx/>
              <a:buNone/>
              <a:defRPr spc="-44">
                <a:latin typeface="Graphik Semibold"/>
                <a:ea typeface="Graphik Semibold"/>
                <a:cs typeface="Graphik Semibold"/>
                <a:sym typeface="Graphik Semibold"/>
              </a:defRPr>
            </a:lvl2pPr>
            <a:lvl3pPr marL="0" indent="914400" algn="ctr" defTabSz="825500">
              <a:lnSpc>
                <a:spcPct val="100000"/>
              </a:lnSpc>
              <a:spcBef>
                <a:spcPts val="0"/>
              </a:spcBef>
              <a:buSzTx/>
              <a:buNone/>
              <a:defRPr spc="-44">
                <a:latin typeface="Graphik Semibold"/>
                <a:ea typeface="Graphik Semibold"/>
                <a:cs typeface="Graphik Semibold"/>
                <a:sym typeface="Graphik Semibold"/>
              </a:defRPr>
            </a:lvl3pPr>
            <a:lvl4pPr marL="0" indent="1371600" algn="ctr" defTabSz="825500">
              <a:lnSpc>
                <a:spcPct val="100000"/>
              </a:lnSpc>
              <a:spcBef>
                <a:spcPts val="0"/>
              </a:spcBef>
              <a:buSzTx/>
              <a:buNone/>
              <a:defRPr spc="-44">
                <a:latin typeface="Graphik Semibold"/>
                <a:ea typeface="Graphik Semibold"/>
                <a:cs typeface="Graphik Semibold"/>
                <a:sym typeface="Graphik Semibold"/>
              </a:defRPr>
            </a:lvl4pPr>
            <a:lvl5pPr marL="0" indent="1828800" algn="ctr" defTabSz="825500">
              <a:lnSpc>
                <a:spcPct val="100000"/>
              </a:lnSpc>
              <a:spcBef>
                <a:spcPts val="0"/>
              </a:spcBef>
              <a:buSzTx/>
              <a:buNone/>
              <a:defRPr spc="-44">
                <a:latin typeface="Graphik Semibold"/>
                <a:ea typeface="Graphik Semibold"/>
                <a:cs typeface="Graphik Semibold"/>
                <a:sym typeface="Graphik Semibold"/>
              </a:defRPr>
            </a:lvl5pPr>
          </a:lstStyle>
          <a:p>
            <a:pPr/>
            <a:r>
              <a:t>Slide Subtitle</a:t>
            </a:r>
          </a:p>
          <a:p>
            <a:pPr lvl="1"/>
            <a:r>
              <a:t/>
            </a:r>
          </a:p>
          <a:p>
            <a:pPr lvl="2"/>
            <a:r>
              <a:t/>
            </a:r>
          </a:p>
          <a:p>
            <a:pPr lvl="3"/>
            <a:r>
              <a:t/>
            </a:r>
          </a:p>
          <a:p>
            <a:pPr lvl="4"/>
            <a:r>
              <a:t/>
            </a:r>
          </a:p>
        </p:txBody>
      </p:sp>
      <p:sp>
        <p:nvSpPr>
          <p:cNvPr id="3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42" name="Slide Title"/>
          <p:cNvSpPr txBox="1"/>
          <p:nvPr>
            <p:ph type="title" hasCustomPrompt="1"/>
          </p:nvPr>
        </p:nvSpPr>
        <p:spPr>
          <a:prstGeom prst="rect">
            <a:avLst/>
          </a:prstGeom>
        </p:spPr>
        <p:txBody>
          <a:bodyPr/>
          <a:lstStyle/>
          <a:p>
            <a:pPr/>
            <a:r>
              <a:t>Slide Title</a:t>
            </a:r>
          </a:p>
        </p:txBody>
      </p:sp>
      <p:sp>
        <p:nvSpPr>
          <p:cNvPr id="43" name="Body Level One…"/>
          <p:cNvSpPr txBox="1"/>
          <p:nvPr>
            <p:ph type="body" idx="1" hasCustomPrompt="1"/>
          </p:nvPr>
        </p:nvSpPr>
        <p:spPr>
          <a:prstGeom prst="rect">
            <a:avLst/>
          </a:prstGeom>
        </p:spPr>
        <p:txBody>
          <a:bodyPr/>
          <a:lstStyle/>
          <a:p>
            <a:pPr/>
            <a:r>
              <a:t>Slide bullet text</a:t>
            </a:r>
          </a:p>
          <a:p>
            <a:pPr lvl="1"/>
            <a:r>
              <a:t/>
            </a:r>
          </a:p>
          <a:p>
            <a:pPr lvl="2"/>
            <a:r>
              <a:t/>
            </a:r>
          </a:p>
          <a:p>
            <a:pPr lvl="3"/>
            <a:r>
              <a:t/>
            </a:r>
          </a:p>
          <a:p>
            <a:pPr lvl="4"/>
            <a:r>
              <a:t/>
            </a:r>
          </a:p>
        </p:txBody>
      </p:sp>
      <p:sp>
        <p:nvSpPr>
          <p:cNvPr id="44" name="Slide Subtitle"/>
          <p:cNvSpPr txBox="1"/>
          <p:nvPr>
            <p:ph type="body" sz="quarter" idx="21" hasCustomPrompt="1"/>
          </p:nvPr>
        </p:nvSpPr>
        <p:spPr>
          <a:xfrm>
            <a:off x="1219200" y="2384648"/>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pPr/>
            <a:r>
              <a:t>Slide Subtitle</a:t>
            </a:r>
          </a:p>
        </p:txBody>
      </p:sp>
      <p:sp>
        <p:nvSpPr>
          <p:cNvPr id="4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52" name="Body Level One…"/>
          <p:cNvSpPr txBox="1"/>
          <p:nvPr>
            <p:ph type="body" idx="1" hasCustomPrompt="1"/>
          </p:nvPr>
        </p:nvSpPr>
        <p:spPr>
          <a:xfrm>
            <a:off x="1219200" y="4013200"/>
            <a:ext cx="21945600" cy="8487148"/>
          </a:xfrm>
          <a:prstGeom prst="rect">
            <a:avLst/>
          </a:prstGeom>
        </p:spPr>
        <p:txBody>
          <a:bodyPr numCol="2" spcCol="2558384"/>
          <a:lstStyle/>
          <a:p>
            <a:pPr/>
            <a:r>
              <a:t>Slide bullet text</a:t>
            </a:r>
          </a:p>
          <a:p>
            <a:pPr lvl="1"/>
            <a:r>
              <a:t/>
            </a:r>
          </a:p>
          <a:p>
            <a:pPr lvl="2"/>
            <a:r>
              <a:t/>
            </a:r>
          </a:p>
          <a:p>
            <a:pPr lvl="3"/>
            <a:r>
              <a:t/>
            </a:r>
          </a:p>
          <a:p>
            <a:pPr lvl="4"/>
            <a:r>
              <a:t/>
            </a:r>
          </a:p>
        </p:txBody>
      </p:sp>
      <p:sp>
        <p:nvSpPr>
          <p:cNvPr id="53" name="Slide Number"/>
          <p:cNvSpPr txBox="1"/>
          <p:nvPr>
            <p:ph type="sldNum" sz="quarter" idx="2"/>
          </p:nvPr>
        </p:nvSpPr>
        <p:spPr>
          <a:xfrm>
            <a:off x="12001499" y="12700000"/>
            <a:ext cx="388621" cy="42926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0" name="Slide Title"/>
          <p:cNvSpPr txBox="1"/>
          <p:nvPr>
            <p:ph type="title" hasCustomPrompt="1"/>
          </p:nvPr>
        </p:nvSpPr>
        <p:spPr>
          <a:xfrm>
            <a:off x="1219200" y="774700"/>
            <a:ext cx="9753600" cy="1600200"/>
          </a:xfrm>
          <a:prstGeom prst="rect">
            <a:avLst/>
          </a:prstGeom>
        </p:spPr>
        <p:txBody>
          <a:bodyPr/>
          <a:lstStyle/>
          <a:p>
            <a:pPr/>
            <a:r>
              <a:t>Slide Title</a:t>
            </a:r>
          </a:p>
        </p:txBody>
      </p:sp>
      <p:sp>
        <p:nvSpPr>
          <p:cNvPr id="61" name="Sea against sky at sunset"/>
          <p:cNvSpPr/>
          <p:nvPr>
            <p:ph type="pic" idx="21"/>
          </p:nvPr>
        </p:nvSpPr>
        <p:spPr>
          <a:xfrm>
            <a:off x="12192644" y="718588"/>
            <a:ext cx="10972801" cy="12329624"/>
          </a:xfrm>
          <a:prstGeom prst="rect">
            <a:avLst/>
          </a:prstGeom>
        </p:spPr>
        <p:txBody>
          <a:bodyPr lIns="91439" tIns="45719" rIns="91439" bIns="45719">
            <a:noAutofit/>
          </a:bodyPr>
          <a:lstStyle/>
          <a:p>
            <a:pPr/>
          </a:p>
        </p:txBody>
      </p:sp>
      <p:sp>
        <p:nvSpPr>
          <p:cNvPr id="62" name="Slide Subtitle"/>
          <p:cNvSpPr txBox="1"/>
          <p:nvPr>
            <p:ph type="body" sz="quarter" idx="22" hasCustomPrompt="1"/>
          </p:nvPr>
        </p:nvSpPr>
        <p:spPr>
          <a:xfrm>
            <a:off x="1219200" y="2387600"/>
            <a:ext cx="9757569" cy="832612"/>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pPr/>
            <a:r>
              <a:t>Slide Subtitle</a:t>
            </a:r>
          </a:p>
        </p:txBody>
      </p:sp>
      <p:sp>
        <p:nvSpPr>
          <p:cNvPr id="63" name="Body Level One…"/>
          <p:cNvSpPr txBox="1"/>
          <p:nvPr>
            <p:ph type="body" sz="half" idx="1" hasCustomPrompt="1"/>
          </p:nvPr>
        </p:nvSpPr>
        <p:spPr>
          <a:xfrm>
            <a:off x="1219200" y="4023221"/>
            <a:ext cx="9757569" cy="8384679"/>
          </a:xfrm>
          <a:prstGeom prst="rect">
            <a:avLst/>
          </a:prstGeom>
        </p:spPr>
        <p:txBody>
          <a:bodyPr/>
          <a:lstStyle/>
          <a:p>
            <a:pPr/>
            <a:r>
              <a:t>Slide bullet text</a:t>
            </a:r>
          </a:p>
          <a:p>
            <a:pPr lvl="1"/>
            <a:r>
              <a:t/>
            </a:r>
          </a:p>
          <a:p>
            <a:pPr lvl="2"/>
            <a:r>
              <a:t/>
            </a:r>
          </a:p>
          <a:p>
            <a:pPr lvl="3"/>
            <a:r>
              <a:t/>
            </a:r>
          </a:p>
          <a:p>
            <a:pPr lvl="4"/>
            <a:r>
              <a:t/>
            </a:r>
          </a:p>
        </p:txBody>
      </p:sp>
      <p:sp>
        <p:nvSpPr>
          <p:cNvPr id="64" name="Slide Number"/>
          <p:cNvSpPr txBox="1"/>
          <p:nvPr>
            <p:ph type="sldNum" sz="quarter" idx="2"/>
          </p:nvPr>
        </p:nvSpPr>
        <p:spPr>
          <a:xfrm>
            <a:off x="12004039" y="12700000"/>
            <a:ext cx="388621" cy="42926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p:spTree>
      <p:nvGrpSpPr>
        <p:cNvPr id="1" name=""/>
        <p:cNvGrpSpPr/>
        <p:nvPr/>
      </p:nvGrpSpPr>
      <p:grpSpPr>
        <a:xfrm>
          <a:off x="0" y="0"/>
          <a:ext cx="0" cy="0"/>
          <a:chOff x="0" y="0"/>
          <a:chExt cx="0" cy="0"/>
        </a:xfrm>
      </p:grpSpPr>
      <p:sp>
        <p:nvSpPr>
          <p:cNvPr id="71" name="Section Title"/>
          <p:cNvSpPr txBox="1"/>
          <p:nvPr>
            <p:ph type="title" hasCustomPrompt="1"/>
          </p:nvPr>
        </p:nvSpPr>
        <p:spPr>
          <a:xfrm>
            <a:off x="1219200" y="3242270"/>
            <a:ext cx="21945600" cy="6604001"/>
          </a:xfrm>
          <a:prstGeom prst="rect">
            <a:avLst/>
          </a:prstGeom>
        </p:spPr>
        <p:txBody>
          <a:bodyPr anchor="ctr"/>
          <a:lstStyle>
            <a:lvl1pPr>
              <a:defRPr spc="0" sz="12800"/>
            </a:lvl1pPr>
          </a:lstStyle>
          <a:p>
            <a:pPr/>
            <a:r>
              <a:t>Section Title</a:t>
            </a:r>
          </a:p>
        </p:txBody>
      </p:sp>
      <p:sp>
        <p:nvSpPr>
          <p:cNvPr id="72" name="Slide Number"/>
          <p:cNvSpPr txBox="1"/>
          <p:nvPr>
            <p:ph type="sldNum" sz="quarter" idx="2"/>
          </p:nvPr>
        </p:nvSpPr>
        <p:spPr>
          <a:xfrm>
            <a:off x="12001499" y="12700000"/>
            <a:ext cx="388621" cy="42926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79" name="Slide Title"/>
          <p:cNvSpPr txBox="1"/>
          <p:nvPr>
            <p:ph type="title" hasCustomPrompt="1"/>
          </p:nvPr>
        </p:nvSpPr>
        <p:spPr>
          <a:prstGeom prst="rect">
            <a:avLst/>
          </a:prstGeom>
        </p:spPr>
        <p:txBody>
          <a:bodyPr/>
          <a:lstStyle/>
          <a:p>
            <a:pPr/>
            <a:r>
              <a:t>Slide Title</a:t>
            </a:r>
          </a:p>
        </p:txBody>
      </p:sp>
      <p:sp>
        <p:nvSpPr>
          <p:cNvPr id="80" name="Slide Subtitle"/>
          <p:cNvSpPr txBox="1"/>
          <p:nvPr>
            <p:ph type="body" sz="quarter" idx="21" hasCustomPrompt="1"/>
          </p:nvPr>
        </p:nvSpPr>
        <p:spPr>
          <a:xfrm>
            <a:off x="1219200" y="2384648"/>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pPr/>
            <a:r>
              <a:t>Slide Subtitle</a:t>
            </a:r>
          </a:p>
        </p:txBody>
      </p:sp>
      <p:sp>
        <p:nvSpPr>
          <p:cNvPr id="81" name="Slide Number"/>
          <p:cNvSpPr txBox="1"/>
          <p:nvPr>
            <p:ph type="sldNum" sz="quarter" idx="2"/>
          </p:nvPr>
        </p:nvSpPr>
        <p:spPr>
          <a:xfrm>
            <a:off x="12001499" y="12700000"/>
            <a:ext cx="388621" cy="42926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genda">
    <p:spTree>
      <p:nvGrpSpPr>
        <p:cNvPr id="1" name=""/>
        <p:cNvGrpSpPr/>
        <p:nvPr/>
      </p:nvGrpSpPr>
      <p:grpSpPr>
        <a:xfrm>
          <a:off x="0" y="0"/>
          <a:ext cx="0" cy="0"/>
          <a:chOff x="0" y="0"/>
          <a:chExt cx="0" cy="0"/>
        </a:xfrm>
      </p:grpSpPr>
      <p:sp>
        <p:nvSpPr>
          <p:cNvPr id="88" name="Agenda Title"/>
          <p:cNvSpPr txBox="1"/>
          <p:nvPr>
            <p:ph type="title" hasCustomPrompt="1"/>
          </p:nvPr>
        </p:nvSpPr>
        <p:spPr>
          <a:prstGeom prst="rect">
            <a:avLst/>
          </a:prstGeom>
        </p:spPr>
        <p:txBody>
          <a:bodyPr/>
          <a:lstStyle/>
          <a:p>
            <a:pPr/>
            <a:r>
              <a:t>Agenda Title</a:t>
            </a:r>
          </a:p>
        </p:txBody>
      </p:sp>
      <p:sp>
        <p:nvSpPr>
          <p:cNvPr id="89" name="Body Level One…"/>
          <p:cNvSpPr txBox="1"/>
          <p:nvPr>
            <p:ph type="body" idx="1" hasCustomPrompt="1"/>
          </p:nvPr>
        </p:nvSpPr>
        <p:spPr>
          <a:xfrm>
            <a:off x="1219200" y="4013200"/>
            <a:ext cx="21945600" cy="8385548"/>
          </a:xfrm>
          <a:prstGeom prst="rect">
            <a:avLst/>
          </a:prstGeom>
        </p:spPr>
        <p:txBody>
          <a:bodyPr/>
          <a:lstStyle>
            <a:lvl1pPr marL="0" indent="0" defTabSz="825500">
              <a:lnSpc>
                <a:spcPct val="100000"/>
              </a:lnSpc>
              <a:buSzTx/>
              <a:buNone/>
              <a:defRPr spc="-136" sz="6800">
                <a:latin typeface="Canela Deck Regular"/>
                <a:ea typeface="Canela Deck Regular"/>
                <a:cs typeface="Canela Deck Regular"/>
                <a:sym typeface="Canela Deck Regular"/>
              </a:defRPr>
            </a:lvl1pPr>
            <a:lvl2pPr marL="0" indent="457200" defTabSz="825500">
              <a:lnSpc>
                <a:spcPct val="100000"/>
              </a:lnSpc>
              <a:buSzTx/>
              <a:buNone/>
              <a:defRPr spc="-136" sz="6800">
                <a:latin typeface="Canela Deck Regular"/>
                <a:ea typeface="Canela Deck Regular"/>
                <a:cs typeface="Canela Deck Regular"/>
                <a:sym typeface="Canela Deck Regular"/>
              </a:defRPr>
            </a:lvl2pPr>
            <a:lvl3pPr marL="0" indent="914400" defTabSz="825500">
              <a:lnSpc>
                <a:spcPct val="100000"/>
              </a:lnSpc>
              <a:buSzTx/>
              <a:buNone/>
              <a:defRPr spc="-136" sz="6800">
                <a:latin typeface="Canela Deck Regular"/>
                <a:ea typeface="Canela Deck Regular"/>
                <a:cs typeface="Canela Deck Regular"/>
                <a:sym typeface="Canela Deck Regular"/>
              </a:defRPr>
            </a:lvl3pPr>
            <a:lvl4pPr marL="0" indent="1371600" defTabSz="825500">
              <a:lnSpc>
                <a:spcPct val="100000"/>
              </a:lnSpc>
              <a:buSzTx/>
              <a:buNone/>
              <a:defRPr spc="-136" sz="6800">
                <a:latin typeface="Canela Deck Regular"/>
                <a:ea typeface="Canela Deck Regular"/>
                <a:cs typeface="Canela Deck Regular"/>
                <a:sym typeface="Canela Deck Regular"/>
              </a:defRPr>
            </a:lvl4pPr>
            <a:lvl5pPr marL="0" indent="1828800" defTabSz="825500">
              <a:lnSpc>
                <a:spcPct val="100000"/>
              </a:lnSpc>
              <a:buSzTx/>
              <a:buNone/>
              <a:defRPr spc="-136" sz="6800">
                <a:latin typeface="Canela Deck Regular"/>
                <a:ea typeface="Canela Deck Regular"/>
                <a:cs typeface="Canela Deck Regular"/>
                <a:sym typeface="Canela Deck Regular"/>
              </a:defRPr>
            </a:lvl5pPr>
          </a:lstStyle>
          <a:p>
            <a:pPr/>
            <a:r>
              <a:t>Agenda Topics</a:t>
            </a:r>
          </a:p>
          <a:p>
            <a:pPr lvl="1"/>
            <a:r>
              <a:t/>
            </a:r>
          </a:p>
          <a:p>
            <a:pPr lvl="2"/>
            <a:r>
              <a:t/>
            </a:r>
          </a:p>
          <a:p>
            <a:pPr lvl="3"/>
            <a:r>
              <a:t/>
            </a:r>
          </a:p>
          <a:p>
            <a:pPr lvl="4"/>
            <a:r>
              <a:t/>
            </a:r>
          </a:p>
        </p:txBody>
      </p:sp>
      <p:sp>
        <p:nvSpPr>
          <p:cNvPr id="90" name="Agenda Subtitle"/>
          <p:cNvSpPr txBox="1"/>
          <p:nvPr>
            <p:ph type="body" sz="quarter" idx="21" hasCustomPrompt="1"/>
          </p:nvPr>
        </p:nvSpPr>
        <p:spPr>
          <a:xfrm>
            <a:off x="1219200" y="2387115"/>
            <a:ext cx="21945602" cy="832613"/>
          </a:xfrm>
          <a:prstGeom prst="rect">
            <a:avLst/>
          </a:prstGeom>
        </p:spPr>
        <p:txBody>
          <a:bodyPr/>
          <a:lstStyle>
            <a:lvl1pPr marL="0" indent="0" algn="ctr" defTabSz="825500">
              <a:lnSpc>
                <a:spcPct val="100000"/>
              </a:lnSpc>
              <a:spcBef>
                <a:spcPts val="0"/>
              </a:spcBef>
              <a:buSzTx/>
              <a:buNone/>
              <a:defRPr spc="-44">
                <a:latin typeface="Graphik Semibold"/>
                <a:ea typeface="Graphik Semibold"/>
                <a:cs typeface="Graphik Semibold"/>
                <a:sym typeface="Graphik Semibold"/>
              </a:defRPr>
            </a:lvl1pPr>
          </a:lstStyle>
          <a:p>
            <a:pPr/>
            <a:r>
              <a:t>Agenda Subtitle</a:t>
            </a:r>
          </a:p>
        </p:txBody>
      </p:sp>
      <p:sp>
        <p:nvSpPr>
          <p:cNvPr id="91" name="Slide Number"/>
          <p:cNvSpPr txBox="1"/>
          <p:nvPr>
            <p:ph type="sldNum" sz="quarter" idx="2"/>
          </p:nvPr>
        </p:nvSpPr>
        <p:spPr>
          <a:xfrm>
            <a:off x="12001499" y="12700000"/>
            <a:ext cx="388621" cy="42926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Slide Title"/>
          <p:cNvSpPr txBox="1"/>
          <p:nvPr>
            <p:ph type="title" hasCustomPrompt="1"/>
          </p:nvPr>
        </p:nvSpPr>
        <p:spPr>
          <a:xfrm>
            <a:off x="1219200" y="774700"/>
            <a:ext cx="21945600" cy="1727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Title</a:t>
            </a:r>
          </a:p>
        </p:txBody>
      </p:sp>
      <p:sp>
        <p:nvSpPr>
          <p:cNvPr id="3" name="Body Level One…"/>
          <p:cNvSpPr txBox="1"/>
          <p:nvPr>
            <p:ph type="body" idx="1" hasCustomPrompt="1"/>
          </p:nvPr>
        </p:nvSpPr>
        <p:spPr>
          <a:xfrm>
            <a:off x="1219200" y="4013200"/>
            <a:ext cx="21948577" cy="8483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bullet text</a:t>
            </a:r>
          </a:p>
          <a:p>
            <a:pPr lvl="1"/>
            <a:r>
              <a:t/>
            </a:r>
          </a:p>
          <a:p>
            <a:pPr lvl="2"/>
            <a:r>
              <a:t/>
            </a:r>
          </a:p>
          <a:p>
            <a:pPr lvl="3"/>
            <a:r>
              <a:t/>
            </a:r>
          </a:p>
          <a:p>
            <a:pPr lvl="4"/>
            <a:r>
              <a:t/>
            </a:r>
          </a:p>
        </p:txBody>
      </p:sp>
      <p:sp>
        <p:nvSpPr>
          <p:cNvPr id="4" name="Slide Number"/>
          <p:cNvSpPr txBox="1"/>
          <p:nvPr>
            <p:ph type="sldNum" sz="quarter" idx="2"/>
          </p:nvPr>
        </p:nvSpPr>
        <p:spPr>
          <a:xfrm>
            <a:off x="11997689" y="12700000"/>
            <a:ext cx="388621" cy="429261"/>
          </a:xfrm>
          <a:prstGeom prst="rect">
            <a:avLst/>
          </a:prstGeom>
          <a:ln w="12700">
            <a:miter lim="400000"/>
          </a:ln>
        </p:spPr>
        <p:txBody>
          <a:bodyPr wrap="none" lIns="50800" tIns="50800" rIns="50800" bIns="50800" anchor="b">
            <a:spAutoFit/>
          </a:bodyPr>
          <a:lstStyle>
            <a:lvl1pPr defTabSz="584200">
              <a:lnSpc>
                <a:spcPct val="100000"/>
              </a:lnSpc>
              <a:defRPr sz="2000">
                <a:solidFill>
                  <a:srgbClr val="5E5E5E"/>
                </a:solidFill>
                <a:latin typeface="Graphik"/>
                <a:ea typeface="Graphik"/>
                <a:cs typeface="Graphik"/>
                <a:sym typeface="Graphik"/>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transition xmlns:p14="http://schemas.microsoft.com/office/powerpoint/2010/main" spd="med" advClick="1"/>
  <p:txStyles>
    <p:titleStyle>
      <a:lvl1pPr marL="0" marR="0" indent="0" algn="ctr" defTabSz="2438400" rtl="0" latinLnBrk="0">
        <a:lnSpc>
          <a:spcPct val="80000"/>
        </a:lnSpc>
        <a:spcBef>
          <a:spcPts val="0"/>
        </a:spcBef>
        <a:spcAft>
          <a:spcPts val="0"/>
        </a:spcAft>
        <a:buClrTx/>
        <a:buSzTx/>
        <a:buFontTx/>
        <a:buNone/>
        <a:tabLst/>
        <a:defRPr b="0" baseline="0" cap="none" i="0" spc="-84" strike="noStrike" sz="8400" u="none">
          <a:solidFill>
            <a:srgbClr val="000000"/>
          </a:solidFill>
          <a:uFillTx/>
          <a:latin typeface="+mn-lt"/>
          <a:ea typeface="+mn-ea"/>
          <a:cs typeface="+mn-cs"/>
          <a:sym typeface="Canela Bold"/>
        </a:defRPr>
      </a:lvl1pPr>
      <a:lvl2pPr marL="0" marR="0" indent="457200" algn="ctr" defTabSz="2438400" rtl="0" latinLnBrk="0">
        <a:lnSpc>
          <a:spcPct val="80000"/>
        </a:lnSpc>
        <a:spcBef>
          <a:spcPts val="0"/>
        </a:spcBef>
        <a:spcAft>
          <a:spcPts val="0"/>
        </a:spcAft>
        <a:buClrTx/>
        <a:buSzTx/>
        <a:buFontTx/>
        <a:buNone/>
        <a:tabLst/>
        <a:defRPr b="0" baseline="0" cap="none" i="0" spc="-84" strike="noStrike" sz="8400" u="none">
          <a:solidFill>
            <a:srgbClr val="000000"/>
          </a:solidFill>
          <a:uFillTx/>
          <a:latin typeface="+mn-lt"/>
          <a:ea typeface="+mn-ea"/>
          <a:cs typeface="+mn-cs"/>
          <a:sym typeface="Canela Bold"/>
        </a:defRPr>
      </a:lvl2pPr>
      <a:lvl3pPr marL="0" marR="0" indent="914400" algn="ctr" defTabSz="2438400" rtl="0" latinLnBrk="0">
        <a:lnSpc>
          <a:spcPct val="80000"/>
        </a:lnSpc>
        <a:spcBef>
          <a:spcPts val="0"/>
        </a:spcBef>
        <a:spcAft>
          <a:spcPts val="0"/>
        </a:spcAft>
        <a:buClrTx/>
        <a:buSzTx/>
        <a:buFontTx/>
        <a:buNone/>
        <a:tabLst/>
        <a:defRPr b="0" baseline="0" cap="none" i="0" spc="-84" strike="noStrike" sz="8400" u="none">
          <a:solidFill>
            <a:srgbClr val="000000"/>
          </a:solidFill>
          <a:uFillTx/>
          <a:latin typeface="+mn-lt"/>
          <a:ea typeface="+mn-ea"/>
          <a:cs typeface="+mn-cs"/>
          <a:sym typeface="Canela Bold"/>
        </a:defRPr>
      </a:lvl3pPr>
      <a:lvl4pPr marL="0" marR="0" indent="1371600" algn="ctr" defTabSz="2438400" rtl="0" latinLnBrk="0">
        <a:lnSpc>
          <a:spcPct val="80000"/>
        </a:lnSpc>
        <a:spcBef>
          <a:spcPts val="0"/>
        </a:spcBef>
        <a:spcAft>
          <a:spcPts val="0"/>
        </a:spcAft>
        <a:buClrTx/>
        <a:buSzTx/>
        <a:buFontTx/>
        <a:buNone/>
        <a:tabLst/>
        <a:defRPr b="0" baseline="0" cap="none" i="0" spc="-84" strike="noStrike" sz="8400" u="none">
          <a:solidFill>
            <a:srgbClr val="000000"/>
          </a:solidFill>
          <a:uFillTx/>
          <a:latin typeface="+mn-lt"/>
          <a:ea typeface="+mn-ea"/>
          <a:cs typeface="+mn-cs"/>
          <a:sym typeface="Canela Bold"/>
        </a:defRPr>
      </a:lvl4pPr>
      <a:lvl5pPr marL="0" marR="0" indent="1828800" algn="ctr" defTabSz="2438400" rtl="0" latinLnBrk="0">
        <a:lnSpc>
          <a:spcPct val="80000"/>
        </a:lnSpc>
        <a:spcBef>
          <a:spcPts val="0"/>
        </a:spcBef>
        <a:spcAft>
          <a:spcPts val="0"/>
        </a:spcAft>
        <a:buClrTx/>
        <a:buSzTx/>
        <a:buFontTx/>
        <a:buNone/>
        <a:tabLst/>
        <a:defRPr b="0" baseline="0" cap="none" i="0" spc="-84" strike="noStrike" sz="8400" u="none">
          <a:solidFill>
            <a:srgbClr val="000000"/>
          </a:solidFill>
          <a:uFillTx/>
          <a:latin typeface="+mn-lt"/>
          <a:ea typeface="+mn-ea"/>
          <a:cs typeface="+mn-cs"/>
          <a:sym typeface="Canela Bold"/>
        </a:defRPr>
      </a:lvl5pPr>
      <a:lvl6pPr marL="0" marR="0" indent="2286000" algn="ctr" defTabSz="2438400" rtl="0" latinLnBrk="0">
        <a:lnSpc>
          <a:spcPct val="80000"/>
        </a:lnSpc>
        <a:spcBef>
          <a:spcPts val="0"/>
        </a:spcBef>
        <a:spcAft>
          <a:spcPts val="0"/>
        </a:spcAft>
        <a:buClrTx/>
        <a:buSzTx/>
        <a:buFontTx/>
        <a:buNone/>
        <a:tabLst/>
        <a:defRPr b="0" baseline="0" cap="none" i="0" spc="-84" strike="noStrike" sz="8400" u="none">
          <a:solidFill>
            <a:srgbClr val="000000"/>
          </a:solidFill>
          <a:uFillTx/>
          <a:latin typeface="+mn-lt"/>
          <a:ea typeface="+mn-ea"/>
          <a:cs typeface="+mn-cs"/>
          <a:sym typeface="Canela Bold"/>
        </a:defRPr>
      </a:lvl6pPr>
      <a:lvl7pPr marL="0" marR="0" indent="2743200" algn="ctr" defTabSz="2438400" rtl="0" latinLnBrk="0">
        <a:lnSpc>
          <a:spcPct val="80000"/>
        </a:lnSpc>
        <a:spcBef>
          <a:spcPts val="0"/>
        </a:spcBef>
        <a:spcAft>
          <a:spcPts val="0"/>
        </a:spcAft>
        <a:buClrTx/>
        <a:buSzTx/>
        <a:buFontTx/>
        <a:buNone/>
        <a:tabLst/>
        <a:defRPr b="0" baseline="0" cap="none" i="0" spc="-84" strike="noStrike" sz="8400" u="none">
          <a:solidFill>
            <a:srgbClr val="000000"/>
          </a:solidFill>
          <a:uFillTx/>
          <a:latin typeface="+mn-lt"/>
          <a:ea typeface="+mn-ea"/>
          <a:cs typeface="+mn-cs"/>
          <a:sym typeface="Canela Bold"/>
        </a:defRPr>
      </a:lvl7pPr>
      <a:lvl8pPr marL="0" marR="0" indent="3200400" algn="ctr" defTabSz="2438400" rtl="0" latinLnBrk="0">
        <a:lnSpc>
          <a:spcPct val="80000"/>
        </a:lnSpc>
        <a:spcBef>
          <a:spcPts val="0"/>
        </a:spcBef>
        <a:spcAft>
          <a:spcPts val="0"/>
        </a:spcAft>
        <a:buClrTx/>
        <a:buSzTx/>
        <a:buFontTx/>
        <a:buNone/>
        <a:tabLst/>
        <a:defRPr b="0" baseline="0" cap="none" i="0" spc="-84" strike="noStrike" sz="8400" u="none">
          <a:solidFill>
            <a:srgbClr val="000000"/>
          </a:solidFill>
          <a:uFillTx/>
          <a:latin typeface="+mn-lt"/>
          <a:ea typeface="+mn-ea"/>
          <a:cs typeface="+mn-cs"/>
          <a:sym typeface="Canela Bold"/>
        </a:defRPr>
      </a:lvl8pPr>
      <a:lvl9pPr marL="0" marR="0" indent="3657600" algn="ctr" defTabSz="2438400" rtl="0" latinLnBrk="0">
        <a:lnSpc>
          <a:spcPct val="80000"/>
        </a:lnSpc>
        <a:spcBef>
          <a:spcPts val="0"/>
        </a:spcBef>
        <a:spcAft>
          <a:spcPts val="0"/>
        </a:spcAft>
        <a:buClrTx/>
        <a:buSzTx/>
        <a:buFontTx/>
        <a:buNone/>
        <a:tabLst/>
        <a:defRPr b="0" baseline="0" cap="none" i="0" spc="-84" strike="noStrike" sz="8400" u="none">
          <a:solidFill>
            <a:srgbClr val="000000"/>
          </a:solidFill>
          <a:uFillTx/>
          <a:latin typeface="+mn-lt"/>
          <a:ea typeface="+mn-ea"/>
          <a:cs typeface="+mn-cs"/>
          <a:sym typeface="Canela Bold"/>
        </a:defRPr>
      </a:lvl9pPr>
    </p:titleStyle>
    <p:bodyStyle>
      <a:lvl1pPr marL="546100" marR="0" indent="-546100" algn="l" defTabSz="2438338" rtl="0" latinLnBrk="0">
        <a:lnSpc>
          <a:spcPct val="90000"/>
        </a:lnSpc>
        <a:spcBef>
          <a:spcPts val="2400"/>
        </a:spcBef>
        <a:spcAft>
          <a:spcPts val="0"/>
        </a:spcAft>
        <a:buClrTx/>
        <a:buSzPct val="150000"/>
        <a:buFontTx/>
        <a:buChar char="•"/>
        <a:tabLst/>
        <a:defRPr b="0" baseline="0" cap="none" i="0" spc="0" strike="noStrike" sz="4400" u="none">
          <a:solidFill>
            <a:srgbClr val="000000"/>
          </a:solidFill>
          <a:uFillTx/>
          <a:latin typeface="Canela Text Regular"/>
          <a:ea typeface="Canela Text Regular"/>
          <a:cs typeface="Canela Text Regular"/>
          <a:sym typeface="Canela Text Regular"/>
        </a:defRPr>
      </a:lvl1pPr>
      <a:lvl2pPr marL="1092200" marR="0" indent="-546100" algn="l" defTabSz="2438338" rtl="0" latinLnBrk="0">
        <a:lnSpc>
          <a:spcPct val="90000"/>
        </a:lnSpc>
        <a:spcBef>
          <a:spcPts val="2400"/>
        </a:spcBef>
        <a:spcAft>
          <a:spcPts val="0"/>
        </a:spcAft>
        <a:buClrTx/>
        <a:buSzPct val="150000"/>
        <a:buFontTx/>
        <a:buChar char="•"/>
        <a:tabLst/>
        <a:defRPr b="0" baseline="0" cap="none" i="0" spc="0" strike="noStrike" sz="4400" u="none">
          <a:solidFill>
            <a:srgbClr val="000000"/>
          </a:solidFill>
          <a:uFillTx/>
          <a:latin typeface="Canela Text Regular"/>
          <a:ea typeface="Canela Text Regular"/>
          <a:cs typeface="Canela Text Regular"/>
          <a:sym typeface="Canela Text Regular"/>
        </a:defRPr>
      </a:lvl2pPr>
      <a:lvl3pPr marL="1638300" marR="0" indent="-546100" algn="l" defTabSz="2438338" rtl="0" latinLnBrk="0">
        <a:lnSpc>
          <a:spcPct val="90000"/>
        </a:lnSpc>
        <a:spcBef>
          <a:spcPts val="2400"/>
        </a:spcBef>
        <a:spcAft>
          <a:spcPts val="0"/>
        </a:spcAft>
        <a:buClrTx/>
        <a:buSzPct val="150000"/>
        <a:buFontTx/>
        <a:buChar char="•"/>
        <a:tabLst/>
        <a:defRPr b="0" baseline="0" cap="none" i="0" spc="0" strike="noStrike" sz="4400" u="none">
          <a:solidFill>
            <a:srgbClr val="000000"/>
          </a:solidFill>
          <a:uFillTx/>
          <a:latin typeface="Canela Text Regular"/>
          <a:ea typeface="Canela Text Regular"/>
          <a:cs typeface="Canela Text Regular"/>
          <a:sym typeface="Canela Text Regular"/>
        </a:defRPr>
      </a:lvl3pPr>
      <a:lvl4pPr marL="2184400" marR="0" indent="-546100" algn="l" defTabSz="2438338" rtl="0" latinLnBrk="0">
        <a:lnSpc>
          <a:spcPct val="90000"/>
        </a:lnSpc>
        <a:spcBef>
          <a:spcPts val="2400"/>
        </a:spcBef>
        <a:spcAft>
          <a:spcPts val="0"/>
        </a:spcAft>
        <a:buClrTx/>
        <a:buSzPct val="150000"/>
        <a:buFontTx/>
        <a:buChar char="•"/>
        <a:tabLst/>
        <a:defRPr b="0" baseline="0" cap="none" i="0" spc="0" strike="noStrike" sz="4400" u="none">
          <a:solidFill>
            <a:srgbClr val="000000"/>
          </a:solidFill>
          <a:uFillTx/>
          <a:latin typeface="Canela Text Regular"/>
          <a:ea typeface="Canela Text Regular"/>
          <a:cs typeface="Canela Text Regular"/>
          <a:sym typeface="Canela Text Regular"/>
        </a:defRPr>
      </a:lvl4pPr>
      <a:lvl5pPr marL="2730500" marR="0" indent="-546100" algn="l" defTabSz="2438338" rtl="0" latinLnBrk="0">
        <a:lnSpc>
          <a:spcPct val="90000"/>
        </a:lnSpc>
        <a:spcBef>
          <a:spcPts val="2400"/>
        </a:spcBef>
        <a:spcAft>
          <a:spcPts val="0"/>
        </a:spcAft>
        <a:buClrTx/>
        <a:buSzPct val="150000"/>
        <a:buFontTx/>
        <a:buChar char="•"/>
        <a:tabLst/>
        <a:defRPr b="0" baseline="0" cap="none" i="0" spc="0" strike="noStrike" sz="4400" u="none">
          <a:solidFill>
            <a:srgbClr val="000000"/>
          </a:solidFill>
          <a:uFillTx/>
          <a:latin typeface="Canela Text Regular"/>
          <a:ea typeface="Canela Text Regular"/>
          <a:cs typeface="Canela Text Regular"/>
          <a:sym typeface="Canela Text Regular"/>
        </a:defRPr>
      </a:lvl5pPr>
      <a:lvl6pPr marL="3276600" marR="0" indent="-546100" algn="l" defTabSz="2438338" rtl="0" latinLnBrk="0">
        <a:lnSpc>
          <a:spcPct val="90000"/>
        </a:lnSpc>
        <a:spcBef>
          <a:spcPts val="2400"/>
        </a:spcBef>
        <a:spcAft>
          <a:spcPts val="0"/>
        </a:spcAft>
        <a:buClrTx/>
        <a:buSzPct val="150000"/>
        <a:buFontTx/>
        <a:buChar char="•"/>
        <a:tabLst/>
        <a:defRPr b="0" baseline="0" cap="none" i="0" spc="0" strike="noStrike" sz="4400" u="none">
          <a:solidFill>
            <a:srgbClr val="000000"/>
          </a:solidFill>
          <a:uFillTx/>
          <a:latin typeface="Canela Text Regular"/>
          <a:ea typeface="Canela Text Regular"/>
          <a:cs typeface="Canela Text Regular"/>
          <a:sym typeface="Canela Text Regular"/>
        </a:defRPr>
      </a:lvl6pPr>
      <a:lvl7pPr marL="3822700" marR="0" indent="-546100" algn="l" defTabSz="2438338" rtl="0" latinLnBrk="0">
        <a:lnSpc>
          <a:spcPct val="90000"/>
        </a:lnSpc>
        <a:spcBef>
          <a:spcPts val="2400"/>
        </a:spcBef>
        <a:spcAft>
          <a:spcPts val="0"/>
        </a:spcAft>
        <a:buClrTx/>
        <a:buSzPct val="150000"/>
        <a:buFontTx/>
        <a:buChar char="•"/>
        <a:tabLst/>
        <a:defRPr b="0" baseline="0" cap="none" i="0" spc="0" strike="noStrike" sz="4400" u="none">
          <a:solidFill>
            <a:srgbClr val="000000"/>
          </a:solidFill>
          <a:uFillTx/>
          <a:latin typeface="Canela Text Regular"/>
          <a:ea typeface="Canela Text Regular"/>
          <a:cs typeface="Canela Text Regular"/>
          <a:sym typeface="Canela Text Regular"/>
        </a:defRPr>
      </a:lvl7pPr>
      <a:lvl8pPr marL="4368800" marR="0" indent="-546100" algn="l" defTabSz="2438338" rtl="0" latinLnBrk="0">
        <a:lnSpc>
          <a:spcPct val="90000"/>
        </a:lnSpc>
        <a:spcBef>
          <a:spcPts val="2400"/>
        </a:spcBef>
        <a:spcAft>
          <a:spcPts val="0"/>
        </a:spcAft>
        <a:buClrTx/>
        <a:buSzPct val="150000"/>
        <a:buFontTx/>
        <a:buChar char="•"/>
        <a:tabLst/>
        <a:defRPr b="0" baseline="0" cap="none" i="0" spc="0" strike="noStrike" sz="4400" u="none">
          <a:solidFill>
            <a:srgbClr val="000000"/>
          </a:solidFill>
          <a:uFillTx/>
          <a:latin typeface="Canela Text Regular"/>
          <a:ea typeface="Canela Text Regular"/>
          <a:cs typeface="Canela Text Regular"/>
          <a:sym typeface="Canela Text Regular"/>
        </a:defRPr>
      </a:lvl8pPr>
      <a:lvl9pPr marL="4914900" marR="0" indent="-546100" algn="l" defTabSz="2438338" rtl="0" latinLnBrk="0">
        <a:lnSpc>
          <a:spcPct val="90000"/>
        </a:lnSpc>
        <a:spcBef>
          <a:spcPts val="2400"/>
        </a:spcBef>
        <a:spcAft>
          <a:spcPts val="0"/>
        </a:spcAft>
        <a:buClrTx/>
        <a:buSzPct val="150000"/>
        <a:buFontTx/>
        <a:buChar char="•"/>
        <a:tabLst/>
        <a:defRPr b="0" baseline="0" cap="none" i="0" spc="0" strike="noStrike" sz="4400" u="none">
          <a:solidFill>
            <a:srgbClr val="000000"/>
          </a:solidFill>
          <a:uFillTx/>
          <a:latin typeface="Canela Text Regular"/>
          <a:ea typeface="Canela Text Regular"/>
          <a:cs typeface="Canela Text Regular"/>
          <a:sym typeface="Canela Text Regular"/>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2000" u="none">
          <a:solidFill>
            <a:schemeClr val="tx1"/>
          </a:solidFill>
          <a:uFillTx/>
          <a:latin typeface="+mn-lt"/>
          <a:ea typeface="+mn-ea"/>
          <a:cs typeface="+mn-cs"/>
          <a:sym typeface="Graphik"/>
        </a:defRPr>
      </a:lvl1pPr>
      <a:lvl2pPr marL="0" marR="0" indent="457200" algn="ctr" defTabSz="584200" rtl="0" latinLnBrk="0">
        <a:lnSpc>
          <a:spcPct val="100000"/>
        </a:lnSpc>
        <a:spcBef>
          <a:spcPts val="0"/>
        </a:spcBef>
        <a:spcAft>
          <a:spcPts val="0"/>
        </a:spcAft>
        <a:buClrTx/>
        <a:buSzTx/>
        <a:buFontTx/>
        <a:buNone/>
        <a:tabLst/>
        <a:defRPr b="0" baseline="0" cap="none" i="0" spc="0" strike="noStrike" sz="2000" u="none">
          <a:solidFill>
            <a:schemeClr val="tx1"/>
          </a:solidFill>
          <a:uFillTx/>
          <a:latin typeface="+mn-lt"/>
          <a:ea typeface="+mn-ea"/>
          <a:cs typeface="+mn-cs"/>
          <a:sym typeface="Graphik"/>
        </a:defRPr>
      </a:lvl2pPr>
      <a:lvl3pPr marL="0" marR="0" indent="914400" algn="ctr" defTabSz="584200" rtl="0" latinLnBrk="0">
        <a:lnSpc>
          <a:spcPct val="100000"/>
        </a:lnSpc>
        <a:spcBef>
          <a:spcPts val="0"/>
        </a:spcBef>
        <a:spcAft>
          <a:spcPts val="0"/>
        </a:spcAft>
        <a:buClrTx/>
        <a:buSzTx/>
        <a:buFontTx/>
        <a:buNone/>
        <a:tabLst/>
        <a:defRPr b="0" baseline="0" cap="none" i="0" spc="0" strike="noStrike" sz="2000" u="none">
          <a:solidFill>
            <a:schemeClr val="tx1"/>
          </a:solidFill>
          <a:uFillTx/>
          <a:latin typeface="+mn-lt"/>
          <a:ea typeface="+mn-ea"/>
          <a:cs typeface="+mn-cs"/>
          <a:sym typeface="Graphik"/>
        </a:defRPr>
      </a:lvl3pPr>
      <a:lvl4pPr marL="0" marR="0" indent="1371600" algn="ctr" defTabSz="584200" rtl="0" latinLnBrk="0">
        <a:lnSpc>
          <a:spcPct val="100000"/>
        </a:lnSpc>
        <a:spcBef>
          <a:spcPts val="0"/>
        </a:spcBef>
        <a:spcAft>
          <a:spcPts val="0"/>
        </a:spcAft>
        <a:buClrTx/>
        <a:buSzTx/>
        <a:buFontTx/>
        <a:buNone/>
        <a:tabLst/>
        <a:defRPr b="0" baseline="0" cap="none" i="0" spc="0" strike="noStrike" sz="2000" u="none">
          <a:solidFill>
            <a:schemeClr val="tx1"/>
          </a:solidFill>
          <a:uFillTx/>
          <a:latin typeface="+mn-lt"/>
          <a:ea typeface="+mn-ea"/>
          <a:cs typeface="+mn-cs"/>
          <a:sym typeface="Graphik"/>
        </a:defRPr>
      </a:lvl4pPr>
      <a:lvl5pPr marL="0" marR="0" indent="1828800" algn="ctr" defTabSz="584200" rtl="0" latinLnBrk="0">
        <a:lnSpc>
          <a:spcPct val="100000"/>
        </a:lnSpc>
        <a:spcBef>
          <a:spcPts val="0"/>
        </a:spcBef>
        <a:spcAft>
          <a:spcPts val="0"/>
        </a:spcAft>
        <a:buClrTx/>
        <a:buSzTx/>
        <a:buFontTx/>
        <a:buNone/>
        <a:tabLst/>
        <a:defRPr b="0" baseline="0" cap="none" i="0" spc="0" strike="noStrike" sz="2000" u="none">
          <a:solidFill>
            <a:schemeClr val="tx1"/>
          </a:solidFill>
          <a:uFillTx/>
          <a:latin typeface="+mn-lt"/>
          <a:ea typeface="+mn-ea"/>
          <a:cs typeface="+mn-cs"/>
          <a:sym typeface="Graphik"/>
        </a:defRPr>
      </a:lvl5pPr>
      <a:lvl6pPr marL="0" marR="0" indent="2286000" algn="ctr" defTabSz="584200" rtl="0" latinLnBrk="0">
        <a:lnSpc>
          <a:spcPct val="100000"/>
        </a:lnSpc>
        <a:spcBef>
          <a:spcPts val="0"/>
        </a:spcBef>
        <a:spcAft>
          <a:spcPts val="0"/>
        </a:spcAft>
        <a:buClrTx/>
        <a:buSzTx/>
        <a:buFontTx/>
        <a:buNone/>
        <a:tabLst/>
        <a:defRPr b="0" baseline="0" cap="none" i="0" spc="0" strike="noStrike" sz="2000" u="none">
          <a:solidFill>
            <a:schemeClr val="tx1"/>
          </a:solidFill>
          <a:uFillTx/>
          <a:latin typeface="+mn-lt"/>
          <a:ea typeface="+mn-ea"/>
          <a:cs typeface="+mn-cs"/>
          <a:sym typeface="Graphik"/>
        </a:defRPr>
      </a:lvl6pPr>
      <a:lvl7pPr marL="0" marR="0" indent="2743200" algn="ctr" defTabSz="584200" rtl="0" latinLnBrk="0">
        <a:lnSpc>
          <a:spcPct val="100000"/>
        </a:lnSpc>
        <a:spcBef>
          <a:spcPts val="0"/>
        </a:spcBef>
        <a:spcAft>
          <a:spcPts val="0"/>
        </a:spcAft>
        <a:buClrTx/>
        <a:buSzTx/>
        <a:buFontTx/>
        <a:buNone/>
        <a:tabLst/>
        <a:defRPr b="0" baseline="0" cap="none" i="0" spc="0" strike="noStrike" sz="2000" u="none">
          <a:solidFill>
            <a:schemeClr val="tx1"/>
          </a:solidFill>
          <a:uFillTx/>
          <a:latin typeface="+mn-lt"/>
          <a:ea typeface="+mn-ea"/>
          <a:cs typeface="+mn-cs"/>
          <a:sym typeface="Graphik"/>
        </a:defRPr>
      </a:lvl7pPr>
      <a:lvl8pPr marL="0" marR="0" indent="3200400" algn="ctr" defTabSz="584200" rtl="0" latinLnBrk="0">
        <a:lnSpc>
          <a:spcPct val="100000"/>
        </a:lnSpc>
        <a:spcBef>
          <a:spcPts val="0"/>
        </a:spcBef>
        <a:spcAft>
          <a:spcPts val="0"/>
        </a:spcAft>
        <a:buClrTx/>
        <a:buSzTx/>
        <a:buFontTx/>
        <a:buNone/>
        <a:tabLst/>
        <a:defRPr b="0" baseline="0" cap="none" i="0" spc="0" strike="noStrike" sz="2000" u="none">
          <a:solidFill>
            <a:schemeClr val="tx1"/>
          </a:solidFill>
          <a:uFillTx/>
          <a:latin typeface="+mn-lt"/>
          <a:ea typeface="+mn-ea"/>
          <a:cs typeface="+mn-cs"/>
          <a:sym typeface="Graphik"/>
        </a:defRPr>
      </a:lvl8pPr>
      <a:lvl9pPr marL="0" marR="0" indent="3657600" algn="ctr" defTabSz="584200" rtl="0" latinLnBrk="0">
        <a:lnSpc>
          <a:spcPct val="100000"/>
        </a:lnSpc>
        <a:spcBef>
          <a:spcPts val="0"/>
        </a:spcBef>
        <a:spcAft>
          <a:spcPts val="0"/>
        </a:spcAft>
        <a:buClrTx/>
        <a:buSzTx/>
        <a:buFontTx/>
        <a:buNone/>
        <a:tabLst/>
        <a:defRPr b="0" baseline="0" cap="none" i="0" spc="0" strike="noStrike" sz="2000" u="none">
          <a:solidFill>
            <a:schemeClr val="tx1"/>
          </a:solidFill>
          <a:uFillTx/>
          <a:latin typeface="+mn-lt"/>
          <a:ea typeface="+mn-ea"/>
          <a:cs typeface="+mn-cs"/>
          <a:sym typeface="Graphik"/>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png"/><Relationship Id="rId3" Type="http://schemas.openxmlformats.org/officeDocument/2006/relationships/image" Target="../media/image13.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png"/><Relationship Id="rId3" Type="http://schemas.openxmlformats.org/officeDocument/2006/relationships/image" Target="../media/image15.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8.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 Id="rId3" Type="http://schemas.openxmlformats.org/officeDocument/2006/relationships/image" Target="../media/image4.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 Id="rId3" Type="http://schemas.openxmlformats.org/officeDocument/2006/relationships/image" Target="../media/image9.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51" name="December 14, 2022"/>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lvl1pPr>
              <a:defRPr>
                <a:solidFill>
                  <a:srgbClr val="FFFFFF"/>
                </a:solidFill>
                <a:latin typeface="Helvetica Neue"/>
                <a:ea typeface="Helvetica Neue"/>
                <a:cs typeface="Helvetica Neue"/>
                <a:sym typeface="Helvetica Neue"/>
              </a:defRPr>
            </a:lvl1pPr>
          </a:lstStyle>
          <a:p>
            <a:pPr/>
            <a:r>
              <a:t>December 14, 2022</a:t>
            </a:r>
          </a:p>
        </p:txBody>
      </p:sp>
      <p:sp>
        <p:nvSpPr>
          <p:cNvPr id="152" name="Study of sMDT Chambers at the ATLAS Experiment"/>
          <p:cNvSpPr txBox="1"/>
          <p:nvPr>
            <p:ph type="ctrTitle"/>
          </p:nvPr>
        </p:nvSpPr>
        <p:spPr>
          <a:prstGeom prst="rect">
            <a:avLst/>
          </a:prstGeom>
        </p:spPr>
        <p:txBody>
          <a:bodyPr anchor="ctr"/>
          <a:lstStyle>
            <a:lvl1pPr>
              <a:lnSpc>
                <a:spcPct val="100000"/>
              </a:lnSpc>
              <a:defRPr spc="-110" sz="11000">
                <a:solidFill>
                  <a:srgbClr val="FFFFFF"/>
                </a:solidFill>
                <a:latin typeface="Helvetica Neue"/>
                <a:ea typeface="Helvetica Neue"/>
                <a:cs typeface="Helvetica Neue"/>
                <a:sym typeface="Helvetica Neue"/>
              </a:defRPr>
            </a:lvl1pPr>
          </a:lstStyle>
          <a:p>
            <a:pPr/>
            <a:r>
              <a:t>Study of sMDT Chambers at the ATLAS Experiment</a:t>
            </a:r>
          </a:p>
        </p:txBody>
      </p:sp>
      <p:sp>
        <p:nvSpPr>
          <p:cNvPr id="153" name="Fedir Boreiko"/>
          <p:cNvSpPr txBox="1"/>
          <p:nvPr>
            <p:ph type="subTitle" sz="quarter" idx="1"/>
          </p:nvPr>
        </p:nvSpPr>
        <p:spPr>
          <a:xfrm>
            <a:off x="1219200" y="7567579"/>
            <a:ext cx="21945600" cy="911817"/>
          </a:xfrm>
          <a:prstGeom prst="rect">
            <a:avLst/>
          </a:prstGeom>
        </p:spPr>
        <p:txBody>
          <a:bodyPr anchor="ctr"/>
          <a:lstStyle>
            <a:lvl1pPr defTabSz="742950">
              <a:defRPr spc="-53" sz="5400">
                <a:solidFill>
                  <a:srgbClr val="FFFFFF"/>
                </a:solidFill>
                <a:latin typeface="Helvetica Neue"/>
                <a:ea typeface="Helvetica Neue"/>
                <a:cs typeface="Helvetica Neue"/>
                <a:sym typeface="Helvetica Neue"/>
              </a:defRPr>
            </a:lvl1pPr>
          </a:lstStyle>
          <a:p>
            <a:pPr/>
            <a:r>
              <a:t>Fedir Boreiko</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2" name="Performance analysis: Efficiency"/>
          <p:cNvSpPr txBox="1"/>
          <p:nvPr>
            <p:ph type="title"/>
          </p:nvPr>
        </p:nvSpPr>
        <p:spPr>
          <a:prstGeom prst="rect">
            <a:avLst/>
          </a:prstGeom>
        </p:spPr>
        <p:txBody>
          <a:bodyPr/>
          <a:lstStyle>
            <a:lvl1pPr algn="l">
              <a:defRPr b="1">
                <a:latin typeface="Helvetica Neue"/>
                <a:ea typeface="Helvetica Neue"/>
                <a:cs typeface="Helvetica Neue"/>
                <a:sym typeface="Helvetica Neue"/>
              </a:defRPr>
            </a:lvl1pPr>
          </a:lstStyle>
          <a:p>
            <a:pPr/>
            <a:r>
              <a:t>Performance analysis: Efficiency</a:t>
            </a:r>
          </a:p>
        </p:txBody>
      </p:sp>
      <p:sp>
        <p:nvSpPr>
          <p:cNvPr id="213" name="In order to plot the Efficiency as a function of Drift Radius we follow the same method of splitting the Tube Radius into 7 intervals with a step of 1, subsequently processing Tracks that lay in boundaries of a particular interval.…"/>
          <p:cNvSpPr txBox="1"/>
          <p:nvPr>
            <p:ph type="body" sz="half" idx="1"/>
          </p:nvPr>
        </p:nvSpPr>
        <p:spPr>
          <a:xfrm>
            <a:off x="1350424" y="2994829"/>
            <a:ext cx="9525441" cy="10145709"/>
          </a:xfrm>
          <a:prstGeom prst="rect">
            <a:avLst/>
          </a:prstGeom>
        </p:spPr>
        <p:txBody>
          <a:bodyPr/>
          <a:lstStyle/>
          <a:p>
            <a:pPr marL="0" indent="0" defTabSz="2023821">
              <a:lnSpc>
                <a:spcPct val="120000"/>
              </a:lnSpc>
              <a:spcBef>
                <a:spcPts val="1900"/>
              </a:spcBef>
              <a:buSzTx/>
              <a:buNone/>
              <a:defRPr sz="3652">
                <a:latin typeface="Helvetica Neue"/>
                <a:ea typeface="Helvetica Neue"/>
                <a:cs typeface="Helvetica Neue"/>
                <a:sym typeface="Helvetica Neue"/>
              </a:defRPr>
            </a:pPr>
            <a:r>
              <a:t>In order to plot the Efficiency as a function of Drift Radius we follow the same method of splitting the Tube Radius into 7 intervals with a step of 1, subsequently processing Tracks that lay in boundaries of a particular interval.</a:t>
            </a:r>
          </a:p>
          <a:p>
            <a:pPr marL="0" indent="0" defTabSz="2023821">
              <a:lnSpc>
                <a:spcPct val="120000"/>
              </a:lnSpc>
              <a:spcBef>
                <a:spcPts val="1900"/>
              </a:spcBef>
              <a:buSzTx/>
              <a:buNone/>
              <a:defRPr sz="3652">
                <a:latin typeface="Helvetica Neue"/>
                <a:ea typeface="Helvetica Neue"/>
                <a:cs typeface="Helvetica Neue"/>
                <a:sym typeface="Helvetica Neue"/>
              </a:defRPr>
            </a:pPr>
            <a:r>
              <a:t>For Sigma Efficiency: The hits are counted as efficient if they pass the following condition: </a:t>
            </a:r>
          </a:p>
          <a:p>
            <a:pPr marL="0" indent="0" algn="ctr" defTabSz="2023821">
              <a:lnSpc>
                <a:spcPct val="120000"/>
              </a:lnSpc>
              <a:spcBef>
                <a:spcPts val="1900"/>
              </a:spcBef>
              <a:buSzTx/>
              <a:buNone/>
              <a:defRPr sz="3652">
                <a:solidFill>
                  <a:schemeClr val="accent3">
                    <a:hueOff val="263036"/>
                    <a:satOff val="49643"/>
                    <a:lumOff val="-25950"/>
                  </a:schemeClr>
                </a:solidFill>
                <a:latin typeface="Helvetica Neue"/>
                <a:ea typeface="Helvetica Neue"/>
                <a:cs typeface="Helvetica Neue"/>
                <a:sym typeface="Helvetica Neue"/>
              </a:defRPr>
            </a:pPr>
            <a:r>
              <a:t>Unbiased residual &lt; 5 * sigma resolution</a:t>
            </a:r>
          </a:p>
          <a:p>
            <a:pPr marL="0" indent="0" defTabSz="2023821">
              <a:lnSpc>
                <a:spcPct val="120000"/>
              </a:lnSpc>
              <a:spcBef>
                <a:spcPts val="1900"/>
              </a:spcBef>
              <a:buSzTx/>
              <a:buNone/>
              <a:defRPr sz="3652">
                <a:latin typeface="Helvetica Neue"/>
                <a:ea typeface="Helvetica Neue"/>
                <a:cs typeface="Helvetica Neue"/>
                <a:sym typeface="Helvetica Neue"/>
              </a:defRPr>
            </a:pPr>
            <a:r>
              <a:t>For Hardware Efficiency: The hits counted as efficient are the hits with:</a:t>
            </a:r>
          </a:p>
          <a:p>
            <a:pPr marL="0" indent="0" algn="ctr" defTabSz="2023821">
              <a:lnSpc>
                <a:spcPct val="120000"/>
              </a:lnSpc>
              <a:spcBef>
                <a:spcPts val="1900"/>
              </a:spcBef>
              <a:buSzTx/>
              <a:buNone/>
              <a:defRPr sz="3652">
                <a:solidFill>
                  <a:schemeClr val="accent3">
                    <a:hueOff val="263036"/>
                    <a:satOff val="49643"/>
                    <a:lumOff val="-25950"/>
                  </a:schemeClr>
                </a:solidFill>
                <a:latin typeface="Helvetica Neue"/>
                <a:ea typeface="Helvetica Neue"/>
                <a:cs typeface="Helvetica Neue"/>
                <a:sym typeface="Helvetica Neue"/>
              </a:defRPr>
            </a:pPr>
            <a:r>
              <a:t>Unbiased Track &lt; Maximum Radius </a:t>
            </a:r>
          </a:p>
          <a:p>
            <a:pPr marL="0" indent="0" algn="ctr" defTabSz="2023821">
              <a:lnSpc>
                <a:spcPct val="120000"/>
              </a:lnSpc>
              <a:spcBef>
                <a:spcPts val="1900"/>
              </a:spcBef>
              <a:buSzTx/>
              <a:buNone/>
              <a:defRPr sz="3652">
                <a:latin typeface="Helvetica Neue"/>
                <a:ea typeface="Helvetica Neue"/>
                <a:cs typeface="Helvetica Neue"/>
                <a:sym typeface="Helvetica Neue"/>
              </a:defRPr>
            </a:pPr>
            <a:r>
              <a:t>(7.1 mm for sMDT chambers)</a:t>
            </a:r>
          </a:p>
          <a:p>
            <a:pPr marL="0" indent="0" defTabSz="379475">
              <a:lnSpc>
                <a:spcPct val="100000"/>
              </a:lnSpc>
              <a:spcBef>
                <a:spcPts val="0"/>
              </a:spcBef>
              <a:buSzTx/>
              <a:buNone/>
              <a:defRPr sz="1245">
                <a:latin typeface="Times New Roman"/>
                <a:ea typeface="Times New Roman"/>
                <a:cs typeface="Times New Roman"/>
                <a:sym typeface="Times New Roman"/>
              </a:defRPr>
            </a:pPr>
          </a:p>
        </p:txBody>
      </p:sp>
      <p:sp>
        <p:nvSpPr>
          <p:cNvPr id="214" name="Figure 9-1: BMG2A14 Efficiency."/>
          <p:cNvSpPr txBox="1"/>
          <p:nvPr/>
        </p:nvSpPr>
        <p:spPr>
          <a:xfrm>
            <a:off x="15361853" y="12269099"/>
            <a:ext cx="5687527" cy="172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defTabSz="457200">
              <a:lnSpc>
                <a:spcPct val="100000"/>
              </a:lnSpc>
              <a:spcBef>
                <a:spcPts val="1200"/>
              </a:spcBef>
              <a:defRPr sz="2800">
                <a:latin typeface="Helvetica Neue"/>
                <a:ea typeface="Helvetica Neue"/>
                <a:cs typeface="Helvetica Neue"/>
                <a:sym typeface="Helvetica Neue"/>
              </a:defRPr>
            </a:pPr>
            <a:r>
              <a:rPr b="1"/>
              <a:t>Figure 9-1</a:t>
            </a:r>
            <a:r>
              <a:t>: BMG2A14 Efficiency.</a:t>
            </a:r>
          </a:p>
        </p:txBody>
      </p:sp>
      <p:pic>
        <p:nvPicPr>
          <p:cNvPr id="215" name="Screenshot 2022-11-10 at 02.54.33.png" descr="Screenshot 2022-11-10 at 02.54.33.png"/>
          <p:cNvPicPr>
            <a:picLocks noChangeAspect="1"/>
          </p:cNvPicPr>
          <p:nvPr/>
        </p:nvPicPr>
        <p:blipFill>
          <a:blip r:embed="rId2">
            <a:extLst/>
          </a:blip>
          <a:stretch>
            <a:fillRect/>
          </a:stretch>
        </p:blipFill>
        <p:spPr>
          <a:xfrm>
            <a:off x="11121015" y="2695666"/>
            <a:ext cx="12598569" cy="9379668"/>
          </a:xfrm>
          <a:prstGeom prst="rect">
            <a:avLst/>
          </a:prstGeom>
          <a:ln w="12700">
            <a:miter lim="400000"/>
          </a:ln>
        </p:spPr>
      </p:pic>
      <p:sp>
        <p:nvSpPr>
          <p:cNvPr id="216" name="9"/>
          <p:cNvSpPr txBox="1"/>
          <p:nvPr/>
        </p:nvSpPr>
        <p:spPr>
          <a:xfrm>
            <a:off x="23622708" y="12700000"/>
            <a:ext cx="361443" cy="63480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3500">
                <a:latin typeface="Helvetica Neue"/>
                <a:ea typeface="Helvetica Neue"/>
                <a:cs typeface="Helvetica Neue"/>
                <a:sym typeface="Helvetica Neue"/>
              </a:defRPr>
            </a:lvl1pPr>
          </a:lstStyle>
          <a:p>
            <a:pPr/>
            <a:r>
              <a:t>9</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8" name="2022 13.6 TeV collision data: processing"/>
          <p:cNvSpPr txBox="1"/>
          <p:nvPr>
            <p:ph type="title"/>
          </p:nvPr>
        </p:nvSpPr>
        <p:spPr>
          <a:prstGeom prst="rect">
            <a:avLst/>
          </a:prstGeom>
        </p:spPr>
        <p:txBody>
          <a:bodyPr/>
          <a:lstStyle>
            <a:lvl1pPr algn="l">
              <a:defRPr b="1">
                <a:latin typeface="Helvetica Neue"/>
                <a:ea typeface="Helvetica Neue"/>
                <a:cs typeface="Helvetica Neue"/>
                <a:sym typeface="Helvetica Neue"/>
              </a:defRPr>
            </a:lvl1pPr>
          </a:lstStyle>
          <a:p>
            <a:pPr/>
            <a:r>
              <a:t>2022 13.6 TeV collision data: processing</a:t>
            </a:r>
          </a:p>
        </p:txBody>
      </p:sp>
      <p:sp>
        <p:nvSpPr>
          <p:cNvPr id="219" name="The task is to process data from 14 BME and BMG sMDT chambers in regions 51, 52, 103, and 104 from run 437124.…"/>
          <p:cNvSpPr txBox="1"/>
          <p:nvPr>
            <p:ph type="body" idx="1"/>
          </p:nvPr>
        </p:nvSpPr>
        <p:spPr>
          <a:xfrm>
            <a:off x="1137153" y="2745642"/>
            <a:ext cx="22660684" cy="9778779"/>
          </a:xfrm>
          <a:prstGeom prst="rect">
            <a:avLst/>
          </a:prstGeom>
        </p:spPr>
        <p:txBody>
          <a:bodyPr/>
          <a:lstStyle/>
          <a:p>
            <a:pPr marL="0" indent="0" defTabSz="2365188">
              <a:lnSpc>
                <a:spcPct val="120000"/>
              </a:lnSpc>
              <a:spcBef>
                <a:spcPts val="2300"/>
              </a:spcBef>
              <a:buSzTx/>
              <a:buNone/>
              <a:defRPr sz="3298">
                <a:latin typeface="Helvetica Neue"/>
                <a:ea typeface="Helvetica Neue"/>
                <a:cs typeface="Helvetica Neue"/>
                <a:sym typeface="Helvetica Neue"/>
              </a:defRPr>
            </a:pPr>
            <a:r>
              <a:t>The task is to process data from 14 BME and BMG sMDT chambers in regions 51, 52, 103, and 104 from run 437124.</a:t>
            </a:r>
          </a:p>
          <a:p>
            <a:pPr marL="0" indent="0" defTabSz="2365188">
              <a:lnSpc>
                <a:spcPct val="120000"/>
              </a:lnSpc>
              <a:spcBef>
                <a:spcPts val="2300"/>
              </a:spcBef>
              <a:buSzTx/>
              <a:buNone/>
              <a:defRPr b="1" sz="3298">
                <a:latin typeface="Helvetica Neue"/>
                <a:ea typeface="Helvetica Neue"/>
                <a:cs typeface="Helvetica Neue"/>
                <a:sym typeface="Helvetica Neue"/>
              </a:defRPr>
            </a:pPr>
            <a:r>
              <a:t>Dataset: </a:t>
            </a:r>
          </a:p>
          <a:p>
            <a:pPr marL="0" indent="0" defTabSz="2365188">
              <a:lnSpc>
                <a:spcPct val="120000"/>
              </a:lnSpc>
              <a:spcBef>
                <a:spcPts val="2300"/>
              </a:spcBef>
              <a:buSzTx/>
              <a:buNone/>
              <a:defRPr sz="3298">
                <a:latin typeface="Helvetica Neue"/>
                <a:ea typeface="Helvetica Neue"/>
                <a:cs typeface="Helvetica Neue"/>
                <a:sym typeface="Helvetica Neue"/>
              </a:defRPr>
            </a:pPr>
            <a:r>
              <a:t>data22_calib.00437124.calibration_MuonAll.daq.RAW.</a:t>
            </a:r>
            <a:r>
              <a:rPr b="1"/>
              <a:t>lumiblock</a:t>
            </a:r>
            <a:r>
              <a:t>-0</a:t>
            </a:r>
            <a:r>
              <a:rPr b="1"/>
              <a:t>region</a:t>
            </a:r>
            <a:r>
              <a:t>.ntuple.root</a:t>
            </a:r>
          </a:p>
          <a:p>
            <a:pPr marL="0" indent="0" defTabSz="2365188">
              <a:lnSpc>
                <a:spcPct val="120000"/>
              </a:lnSpc>
              <a:spcBef>
                <a:spcPts val="2300"/>
              </a:spcBef>
              <a:buSzTx/>
              <a:buNone/>
              <a:defRPr sz="3298">
                <a:latin typeface="Helvetica Neue"/>
                <a:ea typeface="Helvetica Neue"/>
                <a:cs typeface="Helvetica Neue"/>
                <a:sym typeface="Helvetica Neue"/>
              </a:defRPr>
            </a:pPr>
            <a:r>
              <a:rPr b="1"/>
              <a:t>Cut 1: </a:t>
            </a:r>
            <a:r>
              <a:t>n-tuples of each event need to be separated to contain information from a single Segment.</a:t>
            </a:r>
          </a:p>
          <a:p>
            <a:pPr marL="0" indent="0" defTabSz="2365188">
              <a:lnSpc>
                <a:spcPct val="120000"/>
              </a:lnSpc>
              <a:spcBef>
                <a:spcPts val="2300"/>
              </a:spcBef>
              <a:buSzTx/>
              <a:buNone/>
              <a:defRPr sz="3298">
                <a:latin typeface="Helvetica Neue"/>
                <a:ea typeface="Helvetica Neue"/>
                <a:cs typeface="Helvetica Neue"/>
                <a:sym typeface="Helvetica Neue"/>
              </a:defRPr>
            </a:pPr>
            <a:r>
              <a:t>Example of a particular event with 12 MDT hits:</a:t>
            </a:r>
          </a:p>
          <a:p>
            <a:pPr marL="0" indent="0" defTabSz="443484">
              <a:lnSpc>
                <a:spcPct val="100000"/>
              </a:lnSpc>
              <a:spcBef>
                <a:spcPts val="0"/>
              </a:spcBef>
              <a:buSzTx/>
              <a:buNone/>
              <a:defRPr sz="3395">
                <a:solidFill>
                  <a:srgbClr val="EE220C"/>
                </a:solidFill>
                <a:latin typeface="Helvetica Neue"/>
                <a:ea typeface="Helvetica Neue"/>
                <a:cs typeface="Helvetica Neue"/>
                <a:sym typeface="Helvetica Neue"/>
              </a:defRPr>
            </a:pPr>
          </a:p>
          <a:p>
            <a:pPr marL="0" indent="0" defTabSz="443484">
              <a:lnSpc>
                <a:spcPct val="100000"/>
              </a:lnSpc>
              <a:spcBef>
                <a:spcPts val="0"/>
              </a:spcBef>
              <a:buSzTx/>
              <a:buNone/>
              <a:defRPr sz="3298">
                <a:solidFill>
                  <a:srgbClr val="EE220C"/>
                </a:solidFill>
                <a:latin typeface="Helvetica Neue"/>
                <a:ea typeface="Helvetica Neue"/>
                <a:cs typeface="Helvetica Neue"/>
                <a:sym typeface="Helvetica Neue"/>
              </a:defRPr>
            </a:pPr>
            <a:r>
              <a:rPr>
                <a:solidFill>
                  <a:srgbClr val="000000"/>
                </a:solidFill>
              </a:rPr>
              <a:t>mdt_segIndex = [0, 0, 0, 1, 1, 1, 2, 2, 2, 2, 2, 2]</a:t>
            </a:r>
            <a:endParaRPr>
              <a:solidFill>
                <a:srgbClr val="000000"/>
              </a:solidFill>
            </a:endParaRPr>
          </a:p>
          <a:p>
            <a:pPr marL="0" indent="0" defTabSz="443484">
              <a:lnSpc>
                <a:spcPct val="100000"/>
              </a:lnSpc>
              <a:spcBef>
                <a:spcPts val="0"/>
              </a:spcBef>
              <a:buSzTx/>
              <a:buNone/>
              <a:defRPr sz="3298">
                <a:solidFill>
                  <a:srgbClr val="EE220C"/>
                </a:solidFill>
                <a:latin typeface="Helvetica Neue"/>
                <a:ea typeface="Helvetica Neue"/>
                <a:cs typeface="Helvetica Neue"/>
                <a:sym typeface="Helvetica Neue"/>
              </a:defRPr>
            </a:pPr>
            <a:r>
              <a:rPr>
                <a:solidFill>
                  <a:srgbClr val="000000"/>
                </a:solidFill>
              </a:rPr>
              <a:t>mdt_r = [1.076483, -0.509408, -2.672133, … , -11.933061, 11.101686]</a:t>
            </a:r>
            <a:endParaRPr>
              <a:solidFill>
                <a:srgbClr val="000000"/>
              </a:solidFill>
            </a:endParaRPr>
          </a:p>
          <a:p>
            <a:pPr marL="0" indent="0" defTabSz="443484">
              <a:lnSpc>
                <a:spcPct val="100000"/>
              </a:lnSpc>
              <a:spcBef>
                <a:spcPts val="0"/>
              </a:spcBef>
              <a:buSzTx/>
              <a:buNone/>
              <a:defRPr sz="3298">
                <a:solidFill>
                  <a:srgbClr val="EE220C"/>
                </a:solidFill>
                <a:latin typeface="Helvetica Neue"/>
                <a:ea typeface="Helvetica Neue"/>
                <a:cs typeface="Helvetica Neue"/>
                <a:sym typeface="Helvetica Neue"/>
              </a:defRPr>
            </a:pPr>
            <a:r>
              <a:rPr>
                <a:solidFill>
                  <a:srgbClr val="000000"/>
                </a:solidFill>
              </a:rPr>
              <a:t>len(mdt_segIndex) = len(mdt_r) = 12</a:t>
            </a:r>
            <a:endParaRPr>
              <a:solidFill>
                <a:srgbClr val="000000"/>
              </a:solidFill>
            </a:endParaRPr>
          </a:p>
          <a:p>
            <a:pPr marL="0" indent="0" defTabSz="443484">
              <a:lnSpc>
                <a:spcPct val="100000"/>
              </a:lnSpc>
              <a:spcBef>
                <a:spcPts val="0"/>
              </a:spcBef>
              <a:buSzTx/>
              <a:buNone/>
              <a:defRPr sz="3298">
                <a:solidFill>
                  <a:srgbClr val="EE220C"/>
                </a:solidFill>
                <a:latin typeface="Helvetica Neue"/>
                <a:ea typeface="Helvetica Neue"/>
                <a:cs typeface="Helvetica Neue"/>
                <a:sym typeface="Helvetica Neue"/>
              </a:defRPr>
            </a:pPr>
            <a:endParaRPr>
              <a:solidFill>
                <a:srgbClr val="000000"/>
              </a:solidFill>
            </a:endParaRPr>
          </a:p>
          <a:p>
            <a:pPr marL="0" indent="0" defTabSz="443484">
              <a:lnSpc>
                <a:spcPct val="100000"/>
              </a:lnSpc>
              <a:spcBef>
                <a:spcPts val="0"/>
              </a:spcBef>
              <a:buSzTx/>
              <a:buNone/>
              <a:defRPr sz="3298">
                <a:solidFill>
                  <a:srgbClr val="202122"/>
                </a:solidFill>
                <a:latin typeface="Helvetica Neue"/>
                <a:ea typeface="Helvetica Neue"/>
                <a:cs typeface="Helvetica Neue"/>
                <a:sym typeface="Helvetica Neue"/>
              </a:defRPr>
            </a:pPr>
            <a:r>
              <a:rPr>
                <a:solidFill>
                  <a:srgbClr val="000000"/>
                </a:solidFill>
              </a:rPr>
              <a:t>seg_nMdtHits = [3, 3, 6]        seg_nSegments = 3.  (number of Segments in the event)</a:t>
            </a:r>
            <a:endParaRPr>
              <a:solidFill>
                <a:srgbClr val="000000"/>
              </a:solidFill>
            </a:endParaRPr>
          </a:p>
          <a:p>
            <a:pPr marL="0" indent="0" defTabSz="443484">
              <a:lnSpc>
                <a:spcPct val="100000"/>
              </a:lnSpc>
              <a:spcBef>
                <a:spcPts val="0"/>
              </a:spcBef>
              <a:buSzTx/>
              <a:buNone/>
              <a:defRPr sz="3298">
                <a:solidFill>
                  <a:srgbClr val="202122"/>
                </a:solidFill>
                <a:latin typeface="Helvetica Neue"/>
                <a:ea typeface="Helvetica Neue"/>
                <a:cs typeface="Helvetica Neue"/>
                <a:sym typeface="Helvetica Neue"/>
              </a:defRPr>
            </a:pPr>
            <a:endParaRPr>
              <a:solidFill>
                <a:srgbClr val="000000"/>
              </a:solidFill>
            </a:endParaRPr>
          </a:p>
          <a:p>
            <a:pPr marL="0" indent="0" defTabSz="443484">
              <a:lnSpc>
                <a:spcPct val="100000"/>
              </a:lnSpc>
              <a:spcBef>
                <a:spcPts val="0"/>
              </a:spcBef>
              <a:buSzTx/>
              <a:buNone/>
              <a:defRPr sz="3298">
                <a:solidFill>
                  <a:srgbClr val="EE220C"/>
                </a:solidFill>
                <a:latin typeface="Helvetica Neue"/>
                <a:ea typeface="Helvetica Neue"/>
                <a:cs typeface="Helvetica Neue"/>
                <a:sym typeface="Helvetica Neue"/>
              </a:defRPr>
            </a:pPr>
            <a:r>
              <a:rPr>
                <a:solidFill>
                  <a:srgbClr val="000000"/>
                </a:solidFill>
              </a:rPr>
              <a:t>                                                  mdt_segIndex = [0, 0, 0] , mdt_r = [1.076483, -0.509408, -2.672133], seg_nMdtHits = 3</a:t>
            </a:r>
            <a:endParaRPr>
              <a:solidFill>
                <a:srgbClr val="000000"/>
              </a:solidFill>
            </a:endParaRPr>
          </a:p>
          <a:p>
            <a:pPr marL="0" indent="0" defTabSz="443484">
              <a:lnSpc>
                <a:spcPct val="100000"/>
              </a:lnSpc>
              <a:spcBef>
                <a:spcPts val="0"/>
              </a:spcBef>
              <a:buSzTx/>
              <a:buNone/>
              <a:defRPr sz="3298">
                <a:solidFill>
                  <a:srgbClr val="EE220C"/>
                </a:solidFill>
                <a:latin typeface="Helvetica Neue"/>
                <a:ea typeface="Helvetica Neue"/>
                <a:cs typeface="Helvetica Neue"/>
                <a:sym typeface="Helvetica Neue"/>
              </a:defRPr>
            </a:pPr>
            <a:r>
              <a:rPr>
                <a:solidFill>
                  <a:srgbClr val="000000"/>
                </a:solidFill>
              </a:rPr>
              <a:t>mdt_segIndex                           mdt_segIndex = [1, 1, 1] , mdt_r = [-1.076500, 0.509400, 2.674335], seg_nMdtHits = 3</a:t>
            </a:r>
            <a:endParaRPr>
              <a:solidFill>
                <a:srgbClr val="000000"/>
              </a:solidFill>
            </a:endParaRPr>
          </a:p>
          <a:p>
            <a:pPr marL="0" indent="0" defTabSz="443484">
              <a:lnSpc>
                <a:spcPct val="100000"/>
              </a:lnSpc>
              <a:spcBef>
                <a:spcPts val="0"/>
              </a:spcBef>
              <a:buSzTx/>
              <a:buNone/>
              <a:defRPr sz="3298">
                <a:solidFill>
                  <a:srgbClr val="EE220C"/>
                </a:solidFill>
                <a:latin typeface="Helvetica Neue"/>
                <a:ea typeface="Helvetica Neue"/>
                <a:cs typeface="Helvetica Neue"/>
                <a:sym typeface="Helvetica Neue"/>
              </a:defRPr>
            </a:pPr>
            <a:r>
              <a:rPr>
                <a:solidFill>
                  <a:srgbClr val="000000"/>
                </a:solidFill>
              </a:rPr>
              <a:t>                                                  mdt_segIndex = [2, 2, 2, 2, 2, 2] , mdt_r = [-9.066158, …, 11.101686], seg_nMdtHits = 6</a:t>
            </a:r>
            <a:endParaRPr>
              <a:solidFill>
                <a:srgbClr val="000000"/>
              </a:solidFill>
            </a:endParaRPr>
          </a:p>
        </p:txBody>
      </p:sp>
      <p:sp>
        <p:nvSpPr>
          <p:cNvPr id="220" name="10"/>
          <p:cNvSpPr txBox="1"/>
          <p:nvPr/>
        </p:nvSpPr>
        <p:spPr>
          <a:xfrm>
            <a:off x="23499137" y="12700000"/>
            <a:ext cx="608585" cy="63480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3500">
                <a:latin typeface="Helvetica Neue"/>
                <a:ea typeface="Helvetica Neue"/>
                <a:cs typeface="Helvetica Neue"/>
                <a:sym typeface="Helvetica Neue"/>
              </a:defRPr>
            </a:lvl1pPr>
          </a:lstStyle>
          <a:p>
            <a:pPr/>
            <a:r>
              <a:t>10</a:t>
            </a:r>
          </a:p>
        </p:txBody>
      </p:sp>
      <p:sp>
        <p:nvSpPr>
          <p:cNvPr id="221" name="Line"/>
          <p:cNvSpPr/>
          <p:nvPr/>
        </p:nvSpPr>
        <p:spPr>
          <a:xfrm flipV="1">
            <a:off x="4024844" y="10635752"/>
            <a:ext cx="2526487" cy="590234"/>
          </a:xfrm>
          <a:prstGeom prst="line">
            <a:avLst/>
          </a:prstGeom>
          <a:ln w="25400">
            <a:solidFill>
              <a:srgbClr val="FF2600"/>
            </a:solidFill>
            <a:miter lim="400000"/>
            <a:tailEnd type="triangle"/>
          </a:ln>
        </p:spPr>
        <p:txBody>
          <a:bodyPr lIns="50800" tIns="50800" rIns="50800" bIns="50800" anchor="ctr"/>
          <a:lstStyle/>
          <a:p>
            <a:pPr/>
          </a:p>
        </p:txBody>
      </p:sp>
      <p:sp>
        <p:nvSpPr>
          <p:cNvPr id="222" name="Line"/>
          <p:cNvSpPr/>
          <p:nvPr/>
        </p:nvSpPr>
        <p:spPr>
          <a:xfrm>
            <a:off x="4151844" y="11281895"/>
            <a:ext cx="2269597" cy="1"/>
          </a:xfrm>
          <a:prstGeom prst="line">
            <a:avLst/>
          </a:prstGeom>
          <a:ln w="25400">
            <a:solidFill>
              <a:srgbClr val="FF2600"/>
            </a:solidFill>
            <a:miter lim="400000"/>
            <a:tailEnd type="triangle"/>
          </a:ln>
        </p:spPr>
        <p:txBody>
          <a:bodyPr lIns="50800" tIns="50800" rIns="50800" bIns="50800" anchor="ctr"/>
          <a:lstStyle/>
          <a:p>
            <a:pPr/>
          </a:p>
        </p:txBody>
      </p:sp>
      <p:sp>
        <p:nvSpPr>
          <p:cNvPr id="223" name="Line"/>
          <p:cNvSpPr/>
          <p:nvPr/>
        </p:nvSpPr>
        <p:spPr>
          <a:xfrm>
            <a:off x="4024066" y="11341877"/>
            <a:ext cx="2528003" cy="590380"/>
          </a:xfrm>
          <a:prstGeom prst="line">
            <a:avLst/>
          </a:prstGeom>
          <a:ln w="25400">
            <a:solidFill>
              <a:srgbClr val="FF2600"/>
            </a:solidFill>
            <a:miter lim="400000"/>
            <a:tailEnd type="triangle"/>
          </a:ln>
        </p:spPr>
        <p:txBody>
          <a:bodyPr lIns="50800" tIns="50800" rIns="50800" bIns="50800" anchor="ctr"/>
          <a:lstStyle/>
          <a:p>
            <a:pP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5" name="2022 13.6 TeV collision data: processing"/>
          <p:cNvSpPr txBox="1"/>
          <p:nvPr>
            <p:ph type="title"/>
          </p:nvPr>
        </p:nvSpPr>
        <p:spPr>
          <a:prstGeom prst="rect">
            <a:avLst/>
          </a:prstGeom>
        </p:spPr>
        <p:txBody>
          <a:bodyPr/>
          <a:lstStyle>
            <a:lvl1pPr algn="l">
              <a:defRPr b="1">
                <a:latin typeface="Helvetica Neue"/>
                <a:ea typeface="Helvetica Neue"/>
                <a:cs typeface="Helvetica Neue"/>
                <a:sym typeface="Helvetica Neue"/>
              </a:defRPr>
            </a:lvl1pPr>
          </a:lstStyle>
          <a:p>
            <a:pPr/>
            <a:r>
              <a:t>2022 13.6 TeV collision data: processing</a:t>
            </a:r>
          </a:p>
        </p:txBody>
      </p:sp>
      <p:sp>
        <p:nvSpPr>
          <p:cNvPr id="226" name="Slide bullet text"/>
          <p:cNvSpPr txBox="1"/>
          <p:nvPr>
            <p:ph type="body" idx="1"/>
          </p:nvPr>
        </p:nvSpPr>
        <p:spPr>
          <a:xfrm>
            <a:off x="1219200" y="2509967"/>
            <a:ext cx="21945600" cy="6855835"/>
          </a:xfrm>
          <a:prstGeom prst="rect">
            <a:avLst/>
          </a:prstGeom>
        </p:spPr>
        <p:txBody>
          <a:bodyPr/>
          <a:lstStyle/>
          <a:p>
            <a:pPr marL="0" indent="0">
              <a:lnSpc>
                <a:spcPct val="120000"/>
              </a:lnSpc>
              <a:buSzTx/>
              <a:buNone/>
              <a:defRPr>
                <a:latin typeface="Helvetica Neue"/>
                <a:ea typeface="Helvetica Neue"/>
                <a:cs typeface="Helvetica Neue"/>
                <a:sym typeface="Helvetica Neue"/>
              </a:defRPr>
            </a:pPr>
          </a:p>
          <a:p>
            <a:pPr marL="0" indent="0">
              <a:lnSpc>
                <a:spcPct val="120000"/>
              </a:lnSpc>
              <a:buSzTx/>
              <a:buNone/>
              <a:defRPr>
                <a:latin typeface="Helvetica Neue"/>
                <a:ea typeface="Helvetica Neue"/>
                <a:cs typeface="Helvetica Neue"/>
                <a:sym typeface="Helvetica Neue"/>
              </a:defRPr>
            </a:pPr>
          </a:p>
          <a:p>
            <a:pPr marL="0" indent="0" defTabSz="457200">
              <a:lnSpc>
                <a:spcPct val="120000"/>
              </a:lnSpc>
              <a:spcBef>
                <a:spcPts val="0"/>
              </a:spcBef>
              <a:buSzTx/>
              <a:buNone/>
              <a:defRPr>
                <a:solidFill>
                  <a:srgbClr val="6A8759"/>
                </a:solidFill>
                <a:latin typeface="Helvetica Neue"/>
                <a:ea typeface="Helvetica Neue"/>
                <a:cs typeface="Helvetica Neue"/>
                <a:sym typeface="Helvetica Neue"/>
              </a:defRPr>
            </a:pPr>
          </a:p>
          <a:p>
            <a:pPr marL="0" indent="0" defTabSz="457200">
              <a:lnSpc>
                <a:spcPct val="120000"/>
              </a:lnSpc>
              <a:spcBef>
                <a:spcPts val="0"/>
              </a:spcBef>
              <a:buSzTx/>
              <a:buNone/>
              <a:defRPr>
                <a:latin typeface="Helvetica Neue"/>
                <a:ea typeface="Helvetica Neue"/>
                <a:cs typeface="Helvetica Neue"/>
                <a:sym typeface="Helvetica Neue"/>
              </a:defRPr>
            </a:pPr>
          </a:p>
        </p:txBody>
      </p:sp>
      <p:sp>
        <p:nvSpPr>
          <p:cNvPr id="227" name="11"/>
          <p:cNvSpPr txBox="1"/>
          <p:nvPr/>
        </p:nvSpPr>
        <p:spPr>
          <a:xfrm>
            <a:off x="23499137" y="12700000"/>
            <a:ext cx="608585" cy="63480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3500">
                <a:latin typeface="Helvetica Neue"/>
                <a:ea typeface="Helvetica Neue"/>
                <a:cs typeface="Helvetica Neue"/>
                <a:sym typeface="Helvetica Neue"/>
              </a:defRPr>
            </a:lvl1pPr>
          </a:lstStyle>
          <a:p>
            <a:pPr/>
            <a:r>
              <a:t>11</a:t>
            </a:r>
          </a:p>
        </p:txBody>
      </p:sp>
      <p:sp>
        <p:nvSpPr>
          <p:cNvPr id="228" name="Cut 2: Introduced by selecting events where there are segments matched to tracks (trkSeg_nTrkSegs &gt; 0). Simultaneously, the chamber name is attributed to each event in the dataset."/>
          <p:cNvSpPr txBox="1"/>
          <p:nvPr/>
        </p:nvSpPr>
        <p:spPr>
          <a:xfrm>
            <a:off x="1053322" y="2462203"/>
            <a:ext cx="10019172" cy="605088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defTabSz="2438338">
              <a:lnSpc>
                <a:spcPct val="120000"/>
              </a:lnSpc>
              <a:spcBef>
                <a:spcPts val="2400"/>
              </a:spcBef>
              <a:defRPr b="1" sz="3400">
                <a:latin typeface="Helvetica Neue"/>
                <a:ea typeface="Helvetica Neue"/>
                <a:cs typeface="Helvetica Neue"/>
                <a:sym typeface="Helvetica Neue"/>
              </a:defRPr>
            </a:pPr>
            <a:r>
              <a:t>Cut 2: </a:t>
            </a:r>
            <a:r>
              <a:rPr b="0"/>
              <a:t>Introduced by selecting events where there are segments matched to tracks (trkSeg_nTrkSegs &gt; 0). Simultaneously, the chamber name is attributed to each event in the dataset.</a:t>
            </a:r>
            <a:endParaRPr b="0"/>
          </a:p>
          <a:p>
            <a:pPr algn="l" defTabSz="2438338">
              <a:lnSpc>
                <a:spcPct val="120000"/>
              </a:lnSpc>
              <a:spcBef>
                <a:spcPts val="2400"/>
              </a:spcBef>
              <a:defRPr sz="3400">
                <a:latin typeface="Helvetica Neue"/>
                <a:ea typeface="Helvetica Neue"/>
                <a:cs typeface="Helvetica Neue"/>
                <a:sym typeface="Helvetica Neue"/>
              </a:defRPr>
            </a:pPr>
          </a:p>
          <a:p>
            <a:pPr algn="l" defTabSz="457200">
              <a:lnSpc>
                <a:spcPct val="120000"/>
              </a:lnSpc>
              <a:defRPr sz="3400">
                <a:solidFill>
                  <a:srgbClr val="6A8759"/>
                </a:solidFill>
                <a:latin typeface="Helvetica Neue"/>
                <a:ea typeface="Helvetica Neue"/>
                <a:cs typeface="Helvetica Neue"/>
                <a:sym typeface="Helvetica Neue"/>
              </a:defRPr>
            </a:pPr>
          </a:p>
          <a:p>
            <a:pPr algn="l" defTabSz="457200">
              <a:lnSpc>
                <a:spcPct val="120000"/>
              </a:lnSpc>
              <a:defRPr sz="3400">
                <a:latin typeface="Helvetica Neue"/>
                <a:ea typeface="Helvetica Neue"/>
                <a:cs typeface="Helvetica Neue"/>
                <a:sym typeface="Helvetica Neue"/>
              </a:defRPr>
            </a:pPr>
          </a:p>
        </p:txBody>
      </p:sp>
      <p:sp>
        <p:nvSpPr>
          <p:cNvPr id="229" name="μ"/>
          <p:cNvSpPr txBox="1"/>
          <p:nvPr/>
        </p:nvSpPr>
        <p:spPr>
          <a:xfrm>
            <a:off x="9162639" y="6242686"/>
            <a:ext cx="354028" cy="5934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l" defTabSz="457200">
              <a:lnSpc>
                <a:spcPct val="100000"/>
              </a:lnSpc>
              <a:spcBef>
                <a:spcPts val="700"/>
              </a:spcBef>
              <a:defRPr sz="3800">
                <a:solidFill>
                  <a:srgbClr val="202122"/>
                </a:solidFill>
                <a:latin typeface="Graphik"/>
                <a:ea typeface="Graphik"/>
                <a:cs typeface="Graphik"/>
                <a:sym typeface="Graphik"/>
              </a:defRPr>
            </a:lvl1pPr>
          </a:lstStyle>
          <a:p>
            <a:pPr/>
            <a:r>
              <a:t>μ</a:t>
            </a:r>
          </a:p>
        </p:txBody>
      </p:sp>
      <p:sp>
        <p:nvSpPr>
          <p:cNvPr id="230" name="Figure 11-1: Visualisation of matching segments to a track."/>
          <p:cNvSpPr txBox="1"/>
          <p:nvPr/>
        </p:nvSpPr>
        <p:spPr>
          <a:xfrm>
            <a:off x="2860352" y="12434976"/>
            <a:ext cx="6405112" cy="172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defTabSz="457200">
              <a:lnSpc>
                <a:spcPct val="100000"/>
              </a:lnSpc>
              <a:spcBef>
                <a:spcPts val="1200"/>
              </a:spcBef>
              <a:defRPr sz="2800">
                <a:latin typeface="Helvetica Neue"/>
                <a:ea typeface="Helvetica Neue"/>
                <a:cs typeface="Helvetica Neue"/>
                <a:sym typeface="Helvetica Neue"/>
              </a:defRPr>
            </a:pPr>
            <a:r>
              <a:rPr b="1"/>
              <a:t>Figure 11-1</a:t>
            </a:r>
            <a:r>
              <a:t>: Visualisation of matching segments to a track.</a:t>
            </a:r>
          </a:p>
        </p:txBody>
      </p:sp>
      <p:grpSp>
        <p:nvGrpSpPr>
          <p:cNvPr id="264" name="Group"/>
          <p:cNvGrpSpPr/>
          <p:nvPr/>
        </p:nvGrpSpPr>
        <p:grpSpPr>
          <a:xfrm>
            <a:off x="2610350" y="5839262"/>
            <a:ext cx="6905116" cy="6213115"/>
            <a:chOff x="0" y="0"/>
            <a:chExt cx="6905115" cy="6213114"/>
          </a:xfrm>
        </p:grpSpPr>
        <p:sp>
          <p:nvSpPr>
            <p:cNvPr id="231" name="Rectangle"/>
            <p:cNvSpPr/>
            <p:nvPr/>
          </p:nvSpPr>
          <p:spPr>
            <a:xfrm rot="14631266">
              <a:off x="3744390" y="1317321"/>
              <a:ext cx="3336317" cy="644131"/>
            </a:xfrm>
            <a:prstGeom prst="rect">
              <a:avLst/>
            </a:prstGeom>
            <a:solidFill>
              <a:srgbClr val="D6D6D6"/>
            </a:solidFill>
            <a:ln w="50800" cap="flat">
              <a:solidFill>
                <a:srgbClr val="929292"/>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32" name="Rectangle"/>
            <p:cNvSpPr/>
            <p:nvPr/>
          </p:nvSpPr>
          <p:spPr>
            <a:xfrm rot="13731266">
              <a:off x="1560427" y="2594501"/>
              <a:ext cx="3336317" cy="644131"/>
            </a:xfrm>
            <a:prstGeom prst="rect">
              <a:avLst/>
            </a:prstGeom>
            <a:solidFill>
              <a:srgbClr val="D6D6D6"/>
            </a:solidFill>
            <a:ln w="50800" cap="flat">
              <a:solidFill>
                <a:srgbClr val="929292"/>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33" name="Rectangle"/>
            <p:cNvSpPr/>
            <p:nvPr/>
          </p:nvSpPr>
          <p:spPr>
            <a:xfrm rot="12831266">
              <a:off x="-103410" y="4694284"/>
              <a:ext cx="3336317" cy="644130"/>
            </a:xfrm>
            <a:prstGeom prst="rect">
              <a:avLst/>
            </a:prstGeom>
            <a:solidFill>
              <a:srgbClr val="D6D6D6"/>
            </a:solidFill>
            <a:ln w="50800" cap="flat">
              <a:solidFill>
                <a:srgbClr val="929292"/>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89" name="Connection Line"/>
            <p:cNvSpPr/>
            <p:nvPr/>
          </p:nvSpPr>
          <p:spPr>
            <a:xfrm>
              <a:off x="1199309" y="1179626"/>
              <a:ext cx="5705807" cy="45796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4558" y="11043"/>
                    <a:pt x="11758" y="3843"/>
                    <a:pt x="21600" y="0"/>
                  </a:cubicBezTo>
                </a:path>
              </a:pathLst>
            </a:custGeom>
            <a:noFill/>
            <a:ln w="38100" cap="flat">
              <a:solidFill>
                <a:srgbClr val="000000"/>
              </a:solidFill>
              <a:prstDash val="solid"/>
              <a:miter lim="400000"/>
              <a:tailEnd type="arrow" w="med" len="med"/>
            </a:ln>
            <a:effectLst/>
          </p:spPr>
          <p:txBody>
            <a:bodyPr/>
            <a:lstStyle/>
            <a:p>
              <a:pPr/>
            </a:p>
          </p:txBody>
        </p:sp>
        <p:sp>
          <p:nvSpPr>
            <p:cNvPr id="235" name="Circle"/>
            <p:cNvSpPr/>
            <p:nvPr/>
          </p:nvSpPr>
          <p:spPr>
            <a:xfrm rot="2031266">
              <a:off x="5550892" y="1563923"/>
              <a:ext cx="114997" cy="114997"/>
            </a:xfrm>
            <a:prstGeom prst="ellipse">
              <a:avLst/>
            </a:prstGeom>
            <a:noFill/>
            <a:ln w="38100" cap="flat">
              <a:solidFill>
                <a:srgbClr val="000000"/>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36" name="Circle"/>
            <p:cNvSpPr/>
            <p:nvPr/>
          </p:nvSpPr>
          <p:spPr>
            <a:xfrm rot="2031266">
              <a:off x="5335889" y="1662058"/>
              <a:ext cx="114998" cy="114997"/>
            </a:xfrm>
            <a:prstGeom prst="ellipse">
              <a:avLst/>
            </a:prstGeom>
            <a:noFill/>
            <a:ln w="38100" cap="flat">
              <a:solidFill>
                <a:srgbClr val="000000"/>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37" name="Circle"/>
            <p:cNvSpPr/>
            <p:nvPr/>
          </p:nvSpPr>
          <p:spPr>
            <a:xfrm rot="2031266">
              <a:off x="5473844" y="1661577"/>
              <a:ext cx="114997" cy="114997"/>
            </a:xfrm>
            <a:prstGeom prst="ellipse">
              <a:avLst/>
            </a:prstGeom>
            <a:noFill/>
            <a:ln w="38100" cap="flat">
              <a:solidFill>
                <a:srgbClr val="000000"/>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38" name="Circle"/>
            <p:cNvSpPr/>
            <p:nvPr/>
          </p:nvSpPr>
          <p:spPr>
            <a:xfrm rot="2031266">
              <a:off x="5269093" y="1778835"/>
              <a:ext cx="114998" cy="114997"/>
            </a:xfrm>
            <a:prstGeom prst="ellipse">
              <a:avLst/>
            </a:prstGeom>
            <a:noFill/>
            <a:ln w="38100" cap="flat">
              <a:solidFill>
                <a:srgbClr val="000000"/>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grpSp>
          <p:nvGrpSpPr>
            <p:cNvPr id="243" name="Group"/>
            <p:cNvGrpSpPr/>
            <p:nvPr/>
          </p:nvGrpSpPr>
          <p:grpSpPr>
            <a:xfrm rot="1267266">
              <a:off x="3253268" y="2834175"/>
              <a:ext cx="238877" cy="450459"/>
              <a:chOff x="0" y="0"/>
              <a:chExt cx="238876" cy="450457"/>
            </a:xfrm>
          </p:grpSpPr>
          <p:sp>
            <p:nvSpPr>
              <p:cNvPr id="239" name="Circle"/>
              <p:cNvSpPr/>
              <p:nvPr/>
            </p:nvSpPr>
            <p:spPr>
              <a:xfrm rot="21600000">
                <a:off x="123879" y="-1"/>
                <a:ext cx="114997" cy="114998"/>
              </a:xfrm>
              <a:prstGeom prst="ellipse">
                <a:avLst/>
              </a:prstGeom>
              <a:noFill/>
              <a:ln w="38100" cap="flat">
                <a:solidFill>
                  <a:srgbClr val="000000"/>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40" name="Circle"/>
              <p:cNvSpPr/>
              <p:nvPr/>
            </p:nvSpPr>
            <p:spPr>
              <a:xfrm rot="21600000">
                <a:off x="-1" y="201271"/>
                <a:ext cx="114998" cy="114997"/>
              </a:xfrm>
              <a:prstGeom prst="ellipse">
                <a:avLst/>
              </a:prstGeom>
              <a:noFill/>
              <a:ln w="38100" cap="flat">
                <a:solidFill>
                  <a:srgbClr val="000000"/>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41" name="Circle"/>
              <p:cNvSpPr/>
              <p:nvPr/>
            </p:nvSpPr>
            <p:spPr>
              <a:xfrm rot="21600000">
                <a:off x="114296" y="124020"/>
                <a:ext cx="114997" cy="114997"/>
              </a:xfrm>
              <a:prstGeom prst="ellipse">
                <a:avLst/>
              </a:prstGeom>
              <a:noFill/>
              <a:ln w="38100" cap="flat">
                <a:solidFill>
                  <a:srgbClr val="000000"/>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42" name="Circle"/>
              <p:cNvSpPr/>
              <p:nvPr/>
            </p:nvSpPr>
            <p:spPr>
              <a:xfrm rot="21600000">
                <a:off x="9583" y="335461"/>
                <a:ext cx="114997" cy="114997"/>
              </a:xfrm>
              <a:prstGeom prst="ellipse">
                <a:avLst/>
              </a:prstGeom>
              <a:noFill/>
              <a:ln w="38100" cap="flat">
                <a:solidFill>
                  <a:srgbClr val="000000"/>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grpSp>
        <p:grpSp>
          <p:nvGrpSpPr>
            <p:cNvPr id="248" name="Group"/>
            <p:cNvGrpSpPr/>
            <p:nvPr/>
          </p:nvGrpSpPr>
          <p:grpSpPr>
            <a:xfrm rot="21400307">
              <a:off x="1501018" y="4828489"/>
              <a:ext cx="238877" cy="450459"/>
              <a:chOff x="0" y="0"/>
              <a:chExt cx="238875" cy="450457"/>
            </a:xfrm>
          </p:grpSpPr>
          <p:sp>
            <p:nvSpPr>
              <p:cNvPr id="244" name="Circle"/>
              <p:cNvSpPr/>
              <p:nvPr/>
            </p:nvSpPr>
            <p:spPr>
              <a:xfrm>
                <a:off x="123879" y="0"/>
                <a:ext cx="114997" cy="114997"/>
              </a:xfrm>
              <a:prstGeom prst="ellipse">
                <a:avLst/>
              </a:prstGeom>
              <a:noFill/>
              <a:ln w="38100" cap="flat">
                <a:solidFill>
                  <a:srgbClr val="000000"/>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45" name="Circle"/>
              <p:cNvSpPr/>
              <p:nvPr/>
            </p:nvSpPr>
            <p:spPr>
              <a:xfrm>
                <a:off x="0" y="201271"/>
                <a:ext cx="114997" cy="114997"/>
              </a:xfrm>
              <a:prstGeom prst="ellipse">
                <a:avLst/>
              </a:prstGeom>
              <a:noFill/>
              <a:ln w="38100" cap="flat">
                <a:solidFill>
                  <a:srgbClr val="000000"/>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46" name="Circle"/>
              <p:cNvSpPr/>
              <p:nvPr/>
            </p:nvSpPr>
            <p:spPr>
              <a:xfrm>
                <a:off x="114296" y="124020"/>
                <a:ext cx="114997" cy="114997"/>
              </a:xfrm>
              <a:prstGeom prst="ellipse">
                <a:avLst/>
              </a:prstGeom>
              <a:noFill/>
              <a:ln w="38100" cap="flat">
                <a:solidFill>
                  <a:srgbClr val="000000"/>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47" name="Circle"/>
              <p:cNvSpPr/>
              <p:nvPr/>
            </p:nvSpPr>
            <p:spPr>
              <a:xfrm>
                <a:off x="9583" y="335461"/>
                <a:ext cx="114997" cy="114997"/>
              </a:xfrm>
              <a:prstGeom prst="ellipse">
                <a:avLst/>
              </a:prstGeom>
              <a:noFill/>
              <a:ln w="38100" cap="flat">
                <a:solidFill>
                  <a:srgbClr val="000000"/>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grpSp>
        <p:grpSp>
          <p:nvGrpSpPr>
            <p:cNvPr id="253" name="Group"/>
            <p:cNvGrpSpPr/>
            <p:nvPr/>
          </p:nvGrpSpPr>
          <p:grpSpPr>
            <a:xfrm rot="12354461">
              <a:off x="3029884" y="2573707"/>
              <a:ext cx="238877" cy="450459"/>
              <a:chOff x="0" y="0"/>
              <a:chExt cx="238876" cy="450457"/>
            </a:xfrm>
          </p:grpSpPr>
          <p:sp>
            <p:nvSpPr>
              <p:cNvPr id="249" name="Circle"/>
              <p:cNvSpPr/>
              <p:nvPr/>
            </p:nvSpPr>
            <p:spPr>
              <a:xfrm rot="21600000">
                <a:off x="123879" y="-1"/>
                <a:ext cx="114997" cy="114998"/>
              </a:xfrm>
              <a:prstGeom prst="ellipse">
                <a:avLst/>
              </a:prstGeom>
              <a:noFill/>
              <a:ln w="38100" cap="flat">
                <a:solidFill>
                  <a:srgbClr val="000000"/>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50" name="Circle"/>
              <p:cNvSpPr/>
              <p:nvPr/>
            </p:nvSpPr>
            <p:spPr>
              <a:xfrm rot="21600000">
                <a:off x="-1" y="201271"/>
                <a:ext cx="114998" cy="114997"/>
              </a:xfrm>
              <a:prstGeom prst="ellipse">
                <a:avLst/>
              </a:prstGeom>
              <a:noFill/>
              <a:ln w="38100" cap="flat">
                <a:solidFill>
                  <a:srgbClr val="000000"/>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51" name="Circle"/>
              <p:cNvSpPr/>
              <p:nvPr/>
            </p:nvSpPr>
            <p:spPr>
              <a:xfrm rot="21600000">
                <a:off x="114296" y="124020"/>
                <a:ext cx="114997" cy="114997"/>
              </a:xfrm>
              <a:prstGeom prst="ellipse">
                <a:avLst/>
              </a:prstGeom>
              <a:noFill/>
              <a:ln w="38100" cap="flat">
                <a:solidFill>
                  <a:srgbClr val="000000"/>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52" name="Circle"/>
              <p:cNvSpPr/>
              <p:nvPr/>
            </p:nvSpPr>
            <p:spPr>
              <a:xfrm rot="21600000">
                <a:off x="9583" y="335461"/>
                <a:ext cx="114997" cy="114997"/>
              </a:xfrm>
              <a:prstGeom prst="ellipse">
                <a:avLst/>
              </a:prstGeom>
              <a:noFill/>
              <a:ln w="38100" cap="flat">
                <a:solidFill>
                  <a:srgbClr val="000000"/>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grpSp>
        <p:sp>
          <p:nvSpPr>
            <p:cNvPr id="254" name="Line"/>
            <p:cNvSpPr/>
            <p:nvPr/>
          </p:nvSpPr>
          <p:spPr>
            <a:xfrm flipV="1">
              <a:off x="2699442" y="2391509"/>
              <a:ext cx="893002" cy="810322"/>
            </a:xfrm>
            <a:prstGeom prst="line">
              <a:avLst/>
            </a:prstGeom>
            <a:noFill/>
            <a:ln w="25400" cap="flat">
              <a:solidFill>
                <a:srgbClr val="000000"/>
              </a:solidFill>
              <a:prstDash val="solid"/>
              <a:miter lim="400000"/>
              <a:tailEnd type="triangle" w="med" len="med"/>
            </a:ln>
            <a:effectLst/>
          </p:spPr>
          <p:txBody>
            <a:bodyPr wrap="square" lIns="50800" tIns="50800" rIns="50800" bIns="50800" numCol="1" anchor="ctr">
              <a:noAutofit/>
            </a:bodyPr>
            <a:lstStyle/>
            <a:p>
              <a:pPr/>
            </a:p>
          </p:txBody>
        </p:sp>
        <p:sp>
          <p:nvSpPr>
            <p:cNvPr id="255" name="Line"/>
            <p:cNvSpPr/>
            <p:nvPr/>
          </p:nvSpPr>
          <p:spPr>
            <a:xfrm flipV="1">
              <a:off x="2935174" y="2676576"/>
              <a:ext cx="893003" cy="810322"/>
            </a:xfrm>
            <a:prstGeom prst="line">
              <a:avLst/>
            </a:prstGeom>
            <a:noFill/>
            <a:ln w="25400" cap="flat">
              <a:solidFill>
                <a:srgbClr val="000000"/>
              </a:solidFill>
              <a:prstDash val="solid"/>
              <a:miter lim="400000"/>
              <a:tailEnd type="triangle" w="med" len="med"/>
            </a:ln>
            <a:effectLst/>
          </p:spPr>
          <p:txBody>
            <a:bodyPr wrap="square" lIns="50800" tIns="50800" rIns="50800" bIns="50800" numCol="1" anchor="ctr">
              <a:noAutofit/>
            </a:bodyPr>
            <a:lstStyle/>
            <a:p>
              <a:pPr/>
            </a:p>
          </p:txBody>
        </p:sp>
        <p:sp>
          <p:nvSpPr>
            <p:cNvPr id="256" name="Line"/>
            <p:cNvSpPr/>
            <p:nvPr/>
          </p:nvSpPr>
          <p:spPr>
            <a:xfrm flipV="1">
              <a:off x="4960410" y="1457132"/>
              <a:ext cx="1100349" cy="493261"/>
            </a:xfrm>
            <a:prstGeom prst="line">
              <a:avLst/>
            </a:prstGeom>
            <a:noFill/>
            <a:ln w="25400" cap="flat">
              <a:solidFill>
                <a:srgbClr val="000000"/>
              </a:solidFill>
              <a:prstDash val="solid"/>
              <a:miter lim="400000"/>
              <a:tailEnd type="triangle" w="med" len="med"/>
            </a:ln>
            <a:effectLst/>
          </p:spPr>
          <p:txBody>
            <a:bodyPr wrap="square" lIns="50800" tIns="50800" rIns="50800" bIns="50800" numCol="1" anchor="ctr">
              <a:noAutofit/>
            </a:bodyPr>
            <a:lstStyle/>
            <a:p>
              <a:pPr/>
            </a:p>
          </p:txBody>
        </p:sp>
        <p:sp>
          <p:nvSpPr>
            <p:cNvPr id="257" name="Line"/>
            <p:cNvSpPr/>
            <p:nvPr/>
          </p:nvSpPr>
          <p:spPr>
            <a:xfrm flipV="1">
              <a:off x="1278475" y="4601683"/>
              <a:ext cx="641949" cy="1020773"/>
            </a:xfrm>
            <a:prstGeom prst="line">
              <a:avLst/>
            </a:prstGeom>
            <a:noFill/>
            <a:ln w="25400" cap="flat">
              <a:solidFill>
                <a:srgbClr val="000000"/>
              </a:solidFill>
              <a:prstDash val="solid"/>
              <a:miter lim="400000"/>
              <a:tailEnd type="triangle" w="med" len="med"/>
            </a:ln>
            <a:effectLst/>
          </p:spPr>
          <p:txBody>
            <a:bodyPr wrap="square" lIns="50800" tIns="50800" rIns="50800" bIns="50800" numCol="1" anchor="ctr">
              <a:noAutofit/>
            </a:bodyPr>
            <a:lstStyle/>
            <a:p>
              <a:pPr/>
            </a:p>
          </p:txBody>
        </p:sp>
        <p:grpSp>
          <p:nvGrpSpPr>
            <p:cNvPr id="262" name="Group"/>
            <p:cNvGrpSpPr/>
            <p:nvPr/>
          </p:nvGrpSpPr>
          <p:grpSpPr>
            <a:xfrm rot="12354461">
              <a:off x="3460328" y="3057637"/>
              <a:ext cx="238877" cy="450459"/>
              <a:chOff x="0" y="0"/>
              <a:chExt cx="238876" cy="450457"/>
            </a:xfrm>
          </p:grpSpPr>
          <p:sp>
            <p:nvSpPr>
              <p:cNvPr id="258" name="Circle"/>
              <p:cNvSpPr/>
              <p:nvPr/>
            </p:nvSpPr>
            <p:spPr>
              <a:xfrm rot="21600000">
                <a:off x="123879" y="-1"/>
                <a:ext cx="114997" cy="114998"/>
              </a:xfrm>
              <a:prstGeom prst="ellipse">
                <a:avLst/>
              </a:prstGeom>
              <a:noFill/>
              <a:ln w="38100" cap="flat">
                <a:solidFill>
                  <a:srgbClr val="000000"/>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59" name="Circle"/>
              <p:cNvSpPr/>
              <p:nvPr/>
            </p:nvSpPr>
            <p:spPr>
              <a:xfrm rot="21600000">
                <a:off x="-1" y="201271"/>
                <a:ext cx="114998" cy="114997"/>
              </a:xfrm>
              <a:prstGeom prst="ellipse">
                <a:avLst/>
              </a:prstGeom>
              <a:noFill/>
              <a:ln w="38100" cap="flat">
                <a:solidFill>
                  <a:srgbClr val="000000"/>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60" name="Circle"/>
              <p:cNvSpPr/>
              <p:nvPr/>
            </p:nvSpPr>
            <p:spPr>
              <a:xfrm rot="21600000">
                <a:off x="114296" y="124020"/>
                <a:ext cx="114997" cy="114997"/>
              </a:xfrm>
              <a:prstGeom prst="ellipse">
                <a:avLst/>
              </a:prstGeom>
              <a:noFill/>
              <a:ln w="38100" cap="flat">
                <a:solidFill>
                  <a:srgbClr val="000000"/>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61" name="Circle"/>
              <p:cNvSpPr/>
              <p:nvPr/>
            </p:nvSpPr>
            <p:spPr>
              <a:xfrm rot="21600000">
                <a:off x="9583" y="335461"/>
                <a:ext cx="114997" cy="114997"/>
              </a:xfrm>
              <a:prstGeom prst="ellipse">
                <a:avLst/>
              </a:prstGeom>
              <a:noFill/>
              <a:ln w="38100" cap="flat">
                <a:solidFill>
                  <a:srgbClr val="000000"/>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grpSp>
        <p:sp>
          <p:nvSpPr>
            <p:cNvPr id="263" name="Line"/>
            <p:cNvSpPr/>
            <p:nvPr/>
          </p:nvSpPr>
          <p:spPr>
            <a:xfrm flipV="1">
              <a:off x="3129885" y="2875439"/>
              <a:ext cx="893003" cy="810323"/>
            </a:xfrm>
            <a:prstGeom prst="line">
              <a:avLst/>
            </a:prstGeom>
            <a:noFill/>
            <a:ln w="25400" cap="flat">
              <a:solidFill>
                <a:srgbClr val="000000"/>
              </a:solidFill>
              <a:prstDash val="solid"/>
              <a:miter lim="400000"/>
              <a:tailEnd type="triangle" w="med" len="med"/>
            </a:ln>
            <a:effectLst/>
          </p:spPr>
          <p:txBody>
            <a:bodyPr wrap="square" lIns="50800" tIns="50800" rIns="50800" bIns="50800" numCol="1" anchor="ctr">
              <a:noAutofit/>
            </a:bodyPr>
            <a:lstStyle/>
            <a:p>
              <a:pPr/>
            </a:p>
          </p:txBody>
        </p:sp>
      </p:grpSp>
      <p:sp>
        <p:nvSpPr>
          <p:cNvPr id="265" name="Refit the Segments, obtain the new Track and the unbiased Track, and attribute the new variables to the spreadsheet."/>
          <p:cNvSpPr txBox="1"/>
          <p:nvPr/>
        </p:nvSpPr>
        <p:spPr>
          <a:xfrm>
            <a:off x="12677491" y="2461281"/>
            <a:ext cx="10008022" cy="605272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lgn="l" defTabSz="457200">
              <a:lnSpc>
                <a:spcPct val="100000"/>
              </a:lnSpc>
              <a:defRPr sz="3400">
                <a:latin typeface="Helvetica Neue"/>
                <a:ea typeface="Helvetica Neue"/>
                <a:cs typeface="Helvetica Neue"/>
                <a:sym typeface="Helvetica Neue"/>
              </a:defRPr>
            </a:lvl1pPr>
          </a:lstStyle>
          <a:p>
            <a:pPr>
              <a:defRPr>
                <a:solidFill>
                  <a:srgbClr val="EE220C"/>
                </a:solidFill>
              </a:defRPr>
            </a:pPr>
            <a:r>
              <a:rPr>
                <a:solidFill>
                  <a:srgbClr val="000000"/>
                </a:solidFill>
              </a:rPr>
              <a:t>Refit the Segments, obtain the new Track and the unbiased Track, and attribute the new variables to the spreadsheet.</a:t>
            </a:r>
            <a:endParaRPr>
              <a:solidFill>
                <a:srgbClr val="000000"/>
              </a:solidFill>
            </a:endParaRPr>
          </a:p>
        </p:txBody>
      </p:sp>
      <p:grpSp>
        <p:nvGrpSpPr>
          <p:cNvPr id="284" name="Group"/>
          <p:cNvGrpSpPr/>
          <p:nvPr/>
        </p:nvGrpSpPr>
        <p:grpSpPr>
          <a:xfrm rot="1220980">
            <a:off x="13112269" y="4152773"/>
            <a:ext cx="8215456" cy="8958482"/>
            <a:chOff x="0" y="0"/>
            <a:chExt cx="8215455" cy="8958481"/>
          </a:xfrm>
        </p:grpSpPr>
        <p:sp>
          <p:nvSpPr>
            <p:cNvPr id="266" name="Circle"/>
            <p:cNvSpPr/>
            <p:nvPr/>
          </p:nvSpPr>
          <p:spPr>
            <a:xfrm>
              <a:off x="543647" y="5422454"/>
              <a:ext cx="2768667" cy="2768666"/>
            </a:xfrm>
            <a:prstGeom prst="ellipse">
              <a:avLst/>
            </a:prstGeom>
            <a:noFill/>
            <a:ln w="50800" cap="flat">
              <a:solidFill>
                <a:srgbClr val="000000"/>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67" name="Circle"/>
            <p:cNvSpPr/>
            <p:nvPr/>
          </p:nvSpPr>
          <p:spPr>
            <a:xfrm>
              <a:off x="3592241" y="810102"/>
              <a:ext cx="2768666" cy="2768667"/>
            </a:xfrm>
            <a:prstGeom prst="ellipse">
              <a:avLst/>
            </a:prstGeom>
            <a:noFill/>
            <a:ln w="50800" cap="flat">
              <a:solidFill>
                <a:srgbClr val="000000"/>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68" name="Circle"/>
            <p:cNvSpPr/>
            <p:nvPr/>
          </p:nvSpPr>
          <p:spPr>
            <a:xfrm>
              <a:off x="2059290" y="3110311"/>
              <a:ext cx="2768666" cy="2768666"/>
            </a:xfrm>
            <a:prstGeom prst="ellipse">
              <a:avLst/>
            </a:prstGeom>
            <a:noFill/>
            <a:ln w="50800" cap="flat">
              <a:solidFill>
                <a:srgbClr val="000000"/>
              </a:solidFill>
              <a:prstDash val="solid"/>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69" name="Circle"/>
            <p:cNvSpPr/>
            <p:nvPr/>
          </p:nvSpPr>
          <p:spPr>
            <a:xfrm>
              <a:off x="4915458" y="2133318"/>
              <a:ext cx="61855" cy="61855"/>
            </a:xfrm>
            <a:prstGeom prst="ellipse">
              <a:avLst/>
            </a:prstGeom>
            <a:solidFill>
              <a:srgbClr val="000000"/>
            </a:solidFill>
            <a:ln w="12700" cap="flat">
              <a:noFill/>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70" name="Circle"/>
            <p:cNvSpPr/>
            <p:nvPr/>
          </p:nvSpPr>
          <p:spPr>
            <a:xfrm>
              <a:off x="1866864" y="6745670"/>
              <a:ext cx="61854" cy="61854"/>
            </a:xfrm>
            <a:prstGeom prst="ellipse">
              <a:avLst/>
            </a:prstGeom>
            <a:solidFill>
              <a:srgbClr val="000000"/>
            </a:solidFill>
            <a:ln w="12700" cap="flat">
              <a:noFill/>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71" name="Circle"/>
            <p:cNvSpPr/>
            <p:nvPr/>
          </p:nvSpPr>
          <p:spPr>
            <a:xfrm>
              <a:off x="3382506" y="4433527"/>
              <a:ext cx="61854" cy="61854"/>
            </a:xfrm>
            <a:prstGeom prst="ellipse">
              <a:avLst/>
            </a:prstGeom>
            <a:solidFill>
              <a:srgbClr val="000000"/>
            </a:solidFill>
            <a:ln w="12700" cap="flat">
              <a:noFill/>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72" name="Circle"/>
            <p:cNvSpPr/>
            <p:nvPr/>
          </p:nvSpPr>
          <p:spPr>
            <a:xfrm>
              <a:off x="2698509" y="3749529"/>
              <a:ext cx="1490228" cy="1490229"/>
            </a:xfrm>
            <a:prstGeom prst="ellipse">
              <a:avLst/>
            </a:prstGeom>
            <a:noFill/>
            <a:ln w="38100" cap="flat">
              <a:solidFill>
                <a:srgbClr val="FF2600"/>
              </a:solidFill>
              <a:custDash>
                <a:ds d="200000" sp="200000"/>
              </a:custDash>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73" name="Circle"/>
            <p:cNvSpPr/>
            <p:nvPr/>
          </p:nvSpPr>
          <p:spPr>
            <a:xfrm>
              <a:off x="798558" y="5677364"/>
              <a:ext cx="2198467" cy="2198467"/>
            </a:xfrm>
            <a:prstGeom prst="ellipse">
              <a:avLst/>
            </a:prstGeom>
            <a:noFill/>
            <a:ln w="38100" cap="flat">
              <a:solidFill>
                <a:srgbClr val="FF2600"/>
              </a:solidFill>
              <a:custDash>
                <a:ds d="200000" sp="200000"/>
              </a:custDash>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74" name="Circle"/>
            <p:cNvSpPr/>
            <p:nvPr/>
          </p:nvSpPr>
          <p:spPr>
            <a:xfrm>
              <a:off x="3999989" y="1217850"/>
              <a:ext cx="1892792" cy="1892791"/>
            </a:xfrm>
            <a:prstGeom prst="ellipse">
              <a:avLst/>
            </a:prstGeom>
            <a:noFill/>
            <a:ln w="38100" cap="flat">
              <a:solidFill>
                <a:srgbClr val="FF2600"/>
              </a:solidFill>
              <a:custDash>
                <a:ds d="200000" sp="200000"/>
              </a:custDash>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75" name="Circle"/>
            <p:cNvSpPr/>
            <p:nvPr/>
          </p:nvSpPr>
          <p:spPr>
            <a:xfrm>
              <a:off x="738058" y="5616864"/>
              <a:ext cx="2319467" cy="2319467"/>
            </a:xfrm>
            <a:prstGeom prst="ellipse">
              <a:avLst/>
            </a:prstGeom>
            <a:noFill/>
            <a:ln w="38100" cap="flat">
              <a:solidFill>
                <a:srgbClr val="FF2600"/>
              </a:solidFill>
              <a:custDash>
                <a:ds d="200000" sp="200000"/>
              </a:custDash>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76" name="Circle"/>
            <p:cNvSpPr/>
            <p:nvPr/>
          </p:nvSpPr>
          <p:spPr>
            <a:xfrm>
              <a:off x="2646513" y="3697534"/>
              <a:ext cx="1594220" cy="1594219"/>
            </a:xfrm>
            <a:prstGeom prst="ellipse">
              <a:avLst/>
            </a:prstGeom>
            <a:noFill/>
            <a:ln w="38100" cap="flat">
              <a:solidFill>
                <a:srgbClr val="FF2600"/>
              </a:solidFill>
              <a:custDash>
                <a:ds d="200000" sp="200000"/>
              </a:custDash>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77" name="Circle"/>
            <p:cNvSpPr/>
            <p:nvPr/>
          </p:nvSpPr>
          <p:spPr>
            <a:xfrm>
              <a:off x="3949665" y="1167525"/>
              <a:ext cx="1993441" cy="1993441"/>
            </a:xfrm>
            <a:prstGeom prst="ellipse">
              <a:avLst/>
            </a:prstGeom>
            <a:noFill/>
            <a:ln w="38100" cap="flat">
              <a:solidFill>
                <a:srgbClr val="FF2600"/>
              </a:solidFill>
              <a:custDash>
                <a:ds d="200000" sp="200000"/>
              </a:custDash>
              <a:miter lim="400000"/>
            </a:ln>
            <a:effectLst/>
          </p:spPr>
          <p:txBody>
            <a:bodyPr wrap="square" lIns="50800" tIns="50800" rIns="50800" bIns="50800" numCol="1" anchor="ctr">
              <a:noAutofit/>
            </a:bodyPr>
            <a:lstStyle/>
            <a:p>
              <a:pPr defTabSz="1130300">
                <a:lnSpc>
                  <a:spcPct val="100000"/>
                </a:lnSpc>
                <a:defRPr sz="3200">
                  <a:solidFill>
                    <a:srgbClr val="FFFFFF"/>
                  </a:solidFill>
                  <a:latin typeface="Graphik"/>
                  <a:ea typeface="Graphik"/>
                  <a:cs typeface="Graphik"/>
                  <a:sym typeface="Graphik"/>
                </a:defRPr>
              </a:pPr>
            </a:p>
          </p:txBody>
        </p:sp>
        <p:sp>
          <p:nvSpPr>
            <p:cNvPr id="278" name="Line"/>
            <p:cNvSpPr/>
            <p:nvPr/>
          </p:nvSpPr>
          <p:spPr>
            <a:xfrm flipV="1">
              <a:off x="0" y="-1"/>
              <a:ext cx="5461564" cy="7736825"/>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pPr/>
            </a:p>
          </p:txBody>
        </p:sp>
        <p:sp>
          <p:nvSpPr>
            <p:cNvPr id="279" name="Line"/>
            <p:cNvSpPr/>
            <p:nvPr/>
          </p:nvSpPr>
          <p:spPr>
            <a:xfrm flipV="1">
              <a:off x="1423848" y="532499"/>
              <a:ext cx="5780256" cy="8425982"/>
            </a:xfrm>
            <a:prstGeom prst="line">
              <a:avLst/>
            </a:prstGeom>
            <a:noFill/>
            <a:ln w="50800" cap="flat">
              <a:solidFill>
                <a:srgbClr val="000000"/>
              </a:solidFill>
              <a:prstDash val="solid"/>
              <a:miter lim="400000"/>
              <a:tailEnd type="triangle" w="med" len="med"/>
            </a:ln>
            <a:effectLst/>
          </p:spPr>
          <p:txBody>
            <a:bodyPr wrap="square" lIns="50800" tIns="50800" rIns="50800" bIns="50800" numCol="1" anchor="ctr">
              <a:noAutofit/>
            </a:bodyPr>
            <a:lstStyle/>
            <a:p>
              <a:pPr/>
            </a:p>
          </p:txBody>
        </p:sp>
        <p:sp>
          <p:nvSpPr>
            <p:cNvPr id="280" name="Line"/>
            <p:cNvSpPr/>
            <p:nvPr/>
          </p:nvSpPr>
          <p:spPr>
            <a:xfrm flipH="1" flipV="1">
              <a:off x="2674214" y="3938800"/>
              <a:ext cx="738571" cy="517239"/>
            </a:xfrm>
            <a:prstGeom prst="line">
              <a:avLst/>
            </a:prstGeom>
            <a:noFill/>
            <a:ln w="50800" cap="flat">
              <a:solidFill>
                <a:srgbClr val="011993"/>
              </a:solidFill>
              <a:prstDash val="solid"/>
              <a:miter lim="400000"/>
              <a:tailEnd type="triangle" w="med" len="med"/>
            </a:ln>
            <a:effectLst/>
          </p:spPr>
          <p:txBody>
            <a:bodyPr wrap="square" lIns="50800" tIns="50800" rIns="50800" bIns="50800" numCol="1" anchor="ctr">
              <a:noAutofit/>
            </a:bodyPr>
            <a:lstStyle/>
            <a:p>
              <a:pPr/>
            </a:p>
          </p:txBody>
        </p:sp>
        <p:sp>
          <p:nvSpPr>
            <p:cNvPr id="281" name="Line"/>
            <p:cNvSpPr/>
            <p:nvPr/>
          </p:nvSpPr>
          <p:spPr>
            <a:xfrm flipH="1" flipV="1">
              <a:off x="4952959" y="2171398"/>
              <a:ext cx="781333" cy="486574"/>
            </a:xfrm>
            <a:prstGeom prst="line">
              <a:avLst/>
            </a:prstGeom>
            <a:noFill/>
            <a:ln w="50800" cap="flat">
              <a:solidFill>
                <a:srgbClr val="011993"/>
              </a:solidFill>
              <a:prstDash val="solid"/>
              <a:miter lim="400000"/>
              <a:headEnd type="triangle" w="med" len="med"/>
            </a:ln>
            <a:effectLst/>
          </p:spPr>
          <p:txBody>
            <a:bodyPr wrap="square" lIns="50800" tIns="50800" rIns="50800" bIns="50800" numCol="1" anchor="ctr">
              <a:noAutofit/>
            </a:bodyPr>
            <a:lstStyle/>
            <a:p>
              <a:pPr/>
            </a:p>
          </p:txBody>
        </p:sp>
        <p:sp>
          <p:nvSpPr>
            <p:cNvPr id="282" name="Line"/>
            <p:cNvSpPr/>
            <p:nvPr/>
          </p:nvSpPr>
          <p:spPr>
            <a:xfrm flipV="1">
              <a:off x="631861" y="4248022"/>
              <a:ext cx="2225993" cy="432864"/>
            </a:xfrm>
            <a:prstGeom prst="line">
              <a:avLst/>
            </a:prstGeom>
            <a:noFill/>
            <a:ln w="50800" cap="flat">
              <a:solidFill>
                <a:srgbClr val="000000"/>
              </a:solidFill>
              <a:prstDash val="solid"/>
              <a:miter lim="400000"/>
            </a:ln>
            <a:effectLst/>
          </p:spPr>
          <p:txBody>
            <a:bodyPr wrap="square" lIns="50800" tIns="50800" rIns="50800" bIns="50800" numCol="1" anchor="ctr">
              <a:noAutofit/>
            </a:bodyPr>
            <a:lstStyle/>
            <a:p>
              <a:pPr/>
            </a:p>
          </p:txBody>
        </p:sp>
        <p:sp>
          <p:nvSpPr>
            <p:cNvPr id="283" name="Line"/>
            <p:cNvSpPr/>
            <p:nvPr/>
          </p:nvSpPr>
          <p:spPr>
            <a:xfrm flipV="1">
              <a:off x="5407923" y="2008193"/>
              <a:ext cx="2807533" cy="372485"/>
            </a:xfrm>
            <a:prstGeom prst="line">
              <a:avLst/>
            </a:prstGeom>
            <a:noFill/>
            <a:ln w="50800" cap="flat">
              <a:solidFill>
                <a:srgbClr val="000000"/>
              </a:solidFill>
              <a:prstDash val="solid"/>
              <a:miter lim="400000"/>
            </a:ln>
            <a:effectLst/>
          </p:spPr>
          <p:txBody>
            <a:bodyPr wrap="square" lIns="50800" tIns="50800" rIns="50800" bIns="50800" numCol="1" anchor="ctr">
              <a:noAutofit/>
            </a:bodyPr>
            <a:lstStyle/>
            <a:p>
              <a:pPr/>
            </a:p>
          </p:txBody>
        </p:sp>
      </p:grpSp>
      <p:sp>
        <p:nvSpPr>
          <p:cNvPr id="285" name="Track"/>
          <p:cNvSpPr txBox="1"/>
          <p:nvPr/>
        </p:nvSpPr>
        <p:spPr>
          <a:xfrm>
            <a:off x="12579246" y="6997180"/>
            <a:ext cx="1276401" cy="65958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2438338">
              <a:spcBef>
                <a:spcPts val="2400"/>
              </a:spcBef>
              <a:defRPr sz="3800">
                <a:latin typeface="Helvetica Neue"/>
                <a:ea typeface="Helvetica Neue"/>
                <a:cs typeface="Helvetica Neue"/>
                <a:sym typeface="Helvetica Neue"/>
              </a:defRPr>
            </a:lvl1pPr>
          </a:lstStyle>
          <a:p>
            <a:pPr/>
            <a:r>
              <a:t>Track</a:t>
            </a:r>
          </a:p>
        </p:txBody>
      </p:sp>
      <p:sp>
        <p:nvSpPr>
          <p:cNvPr id="286" name="New Track"/>
          <p:cNvSpPr txBox="1"/>
          <p:nvPr/>
        </p:nvSpPr>
        <p:spPr>
          <a:xfrm>
            <a:off x="21433094" y="7921354"/>
            <a:ext cx="2383969" cy="65958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2438338">
              <a:spcBef>
                <a:spcPts val="2400"/>
              </a:spcBef>
              <a:defRPr sz="3800">
                <a:latin typeface="Helvetica Neue"/>
                <a:ea typeface="Helvetica Neue"/>
                <a:cs typeface="Helvetica Neue"/>
                <a:sym typeface="Helvetica Neue"/>
              </a:defRPr>
            </a:lvl1pPr>
          </a:lstStyle>
          <a:p>
            <a:pPr/>
            <a:r>
              <a:t>New Track</a:t>
            </a:r>
          </a:p>
        </p:txBody>
      </p:sp>
      <p:sp>
        <p:nvSpPr>
          <p:cNvPr id="287" name="Figure 11-1: Segment refitting"/>
          <p:cNvSpPr txBox="1"/>
          <p:nvPr/>
        </p:nvSpPr>
        <p:spPr>
          <a:xfrm>
            <a:off x="14677989" y="12434976"/>
            <a:ext cx="5084015" cy="172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defTabSz="457200">
              <a:lnSpc>
                <a:spcPct val="100000"/>
              </a:lnSpc>
              <a:spcBef>
                <a:spcPts val="1200"/>
              </a:spcBef>
              <a:defRPr sz="2800">
                <a:latin typeface="Helvetica Neue"/>
                <a:ea typeface="Helvetica Neue"/>
                <a:cs typeface="Helvetica Neue"/>
                <a:sym typeface="Helvetica Neue"/>
              </a:defRPr>
            </a:pPr>
            <a:r>
              <a:rPr b="1"/>
              <a:t>Figure 11-1</a:t>
            </a:r>
            <a:r>
              <a:t>: Segment refitting</a:t>
            </a:r>
          </a:p>
        </p:txBody>
      </p:sp>
      <p:sp>
        <p:nvSpPr>
          <p:cNvPr id="288" name="μ"/>
          <p:cNvSpPr txBox="1"/>
          <p:nvPr/>
        </p:nvSpPr>
        <p:spPr>
          <a:xfrm>
            <a:off x="21446094" y="5190900"/>
            <a:ext cx="354028" cy="5934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lgn="l" defTabSz="457200">
              <a:lnSpc>
                <a:spcPct val="100000"/>
              </a:lnSpc>
              <a:spcBef>
                <a:spcPts val="700"/>
              </a:spcBef>
              <a:defRPr sz="3800">
                <a:solidFill>
                  <a:srgbClr val="202122"/>
                </a:solidFill>
                <a:latin typeface="Graphik"/>
                <a:ea typeface="Graphik"/>
                <a:cs typeface="Graphik"/>
                <a:sym typeface="Graphik"/>
              </a:defRPr>
            </a:lvl1pPr>
          </a:lstStyle>
          <a:p>
            <a:pPr/>
            <a:r>
              <a:t>μ</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1" name="Rectangle"/>
          <p:cNvSpPr/>
          <p:nvPr/>
        </p:nvSpPr>
        <p:spPr>
          <a:xfrm>
            <a:off x="-1" y="4421580"/>
            <a:ext cx="24384001" cy="9305621"/>
          </a:xfrm>
          <a:prstGeom prst="rect">
            <a:avLst/>
          </a:prstGeom>
          <a:solidFill>
            <a:srgbClr val="3C3F40"/>
          </a:solidFill>
          <a:ln w="12700">
            <a:miter lim="400000"/>
          </a:ln>
        </p:spPr>
        <p:txBody>
          <a:bodyPr lIns="50800" tIns="50800" rIns="50800" bIns="50800" anchor="ctr"/>
          <a:lstStyle/>
          <a:p>
            <a:pPr defTabSz="1130300">
              <a:lnSpc>
                <a:spcPct val="100000"/>
              </a:lnSpc>
              <a:defRPr sz="3200">
                <a:solidFill>
                  <a:srgbClr val="FFFFFF"/>
                </a:solidFill>
                <a:latin typeface="Graphik"/>
                <a:ea typeface="Graphik"/>
                <a:cs typeface="Graphik"/>
                <a:sym typeface="Graphik"/>
              </a:defRPr>
            </a:pPr>
          </a:p>
        </p:txBody>
      </p:sp>
      <p:sp>
        <p:nvSpPr>
          <p:cNvPr id="292" name="2022 13.6 TeV collision data: processing"/>
          <p:cNvSpPr txBox="1"/>
          <p:nvPr>
            <p:ph type="title"/>
          </p:nvPr>
        </p:nvSpPr>
        <p:spPr>
          <a:prstGeom prst="rect">
            <a:avLst/>
          </a:prstGeom>
        </p:spPr>
        <p:txBody>
          <a:bodyPr/>
          <a:lstStyle>
            <a:lvl1pPr algn="l">
              <a:defRPr b="1">
                <a:latin typeface="Helvetica Neue"/>
                <a:ea typeface="Helvetica Neue"/>
                <a:cs typeface="Helvetica Neue"/>
                <a:sym typeface="Helvetica Neue"/>
              </a:defRPr>
            </a:lvl1pPr>
          </a:lstStyle>
          <a:p>
            <a:pPr/>
            <a:r>
              <a:t>2022 13.6 TeV collision data: processing</a:t>
            </a:r>
          </a:p>
        </p:txBody>
      </p:sp>
      <p:sp>
        <p:nvSpPr>
          <p:cNvPr id="293" name="After creating the pandas Dataframes out of selected data, writing it into .csv spreadsheets, and distributing the events according to the chamber names, 14 sMDT chamber datasets were produced."/>
          <p:cNvSpPr txBox="1"/>
          <p:nvPr>
            <p:ph type="body" idx="1"/>
          </p:nvPr>
        </p:nvSpPr>
        <p:spPr>
          <a:xfrm>
            <a:off x="1137153" y="2745642"/>
            <a:ext cx="22660684" cy="9778779"/>
          </a:xfrm>
          <a:prstGeom prst="rect">
            <a:avLst/>
          </a:prstGeom>
        </p:spPr>
        <p:txBody>
          <a:bodyPr/>
          <a:lstStyle>
            <a:lvl1pPr marL="0" indent="0" defTabSz="457200">
              <a:lnSpc>
                <a:spcPct val="100000"/>
              </a:lnSpc>
              <a:spcBef>
                <a:spcPts val="0"/>
              </a:spcBef>
              <a:buSzTx/>
              <a:buNone/>
              <a:defRPr sz="3800">
                <a:latin typeface="Helvetica Neue"/>
                <a:ea typeface="Helvetica Neue"/>
                <a:cs typeface="Helvetica Neue"/>
                <a:sym typeface="Helvetica Neue"/>
              </a:defRPr>
            </a:lvl1pPr>
          </a:lstStyle>
          <a:p>
            <a:pPr>
              <a:defRPr>
                <a:solidFill>
                  <a:srgbClr val="EE220C"/>
                </a:solidFill>
              </a:defRPr>
            </a:pPr>
            <a:r>
              <a:rPr>
                <a:solidFill>
                  <a:srgbClr val="000000"/>
                </a:solidFill>
              </a:rPr>
              <a:t>After creating the pandas Dataframes out of selected data, writing it into .csv spreadsheets, and distributing the events according to the chamber names, 14 sMDT chamber datasets were produced.</a:t>
            </a:r>
            <a:endParaRPr>
              <a:solidFill>
                <a:srgbClr val="000000"/>
              </a:solidFill>
            </a:endParaRPr>
          </a:p>
        </p:txBody>
      </p:sp>
      <p:pic>
        <p:nvPicPr>
          <p:cNvPr id="294" name="Screenshot 2022-12-13 at 17.43.49.png" descr="Screenshot 2022-12-13 at 17.43.49.png"/>
          <p:cNvPicPr>
            <a:picLocks noChangeAspect="1"/>
          </p:cNvPicPr>
          <p:nvPr/>
        </p:nvPicPr>
        <p:blipFill>
          <a:blip r:embed="rId2">
            <a:extLst/>
          </a:blip>
          <a:stretch>
            <a:fillRect/>
          </a:stretch>
        </p:blipFill>
        <p:spPr>
          <a:xfrm>
            <a:off x="-408" y="4988377"/>
            <a:ext cx="9951216" cy="8056949"/>
          </a:xfrm>
          <a:prstGeom prst="rect">
            <a:avLst/>
          </a:prstGeom>
          <a:ln w="12700">
            <a:miter lim="400000"/>
          </a:ln>
        </p:spPr>
      </p:pic>
      <p:sp>
        <p:nvSpPr>
          <p:cNvPr id="295" name="Triangle"/>
          <p:cNvSpPr/>
          <p:nvPr/>
        </p:nvSpPr>
        <p:spPr>
          <a:xfrm rot="10800000">
            <a:off x="7158652" y="5303155"/>
            <a:ext cx="2801037" cy="78034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close/>
              </a:path>
            </a:pathLst>
          </a:custGeom>
          <a:solidFill>
            <a:srgbClr val="2B2B2B"/>
          </a:solidFill>
          <a:ln w="12700">
            <a:miter lim="400000"/>
          </a:ln>
        </p:spPr>
        <p:txBody>
          <a:bodyPr lIns="50800" tIns="50800" rIns="50800" bIns="50800" anchor="ctr"/>
          <a:lstStyle/>
          <a:p>
            <a:pPr defTabSz="1130300">
              <a:lnSpc>
                <a:spcPct val="100000"/>
              </a:lnSpc>
              <a:defRPr sz="3200">
                <a:solidFill>
                  <a:srgbClr val="FFFFFF"/>
                </a:solidFill>
                <a:latin typeface="Graphik"/>
                <a:ea typeface="Graphik"/>
                <a:cs typeface="Graphik"/>
                <a:sym typeface="Graphik"/>
              </a:defRPr>
            </a:pPr>
          </a:p>
        </p:txBody>
      </p:sp>
      <p:sp>
        <p:nvSpPr>
          <p:cNvPr id="296" name="Triangle"/>
          <p:cNvSpPr/>
          <p:nvPr/>
        </p:nvSpPr>
        <p:spPr>
          <a:xfrm flipH="1">
            <a:off x="7161059" y="4945502"/>
            <a:ext cx="2798630" cy="3673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close/>
              </a:path>
            </a:pathLst>
          </a:custGeom>
          <a:solidFill>
            <a:srgbClr val="2B2B2B"/>
          </a:solidFill>
          <a:ln w="12700">
            <a:miter lim="400000"/>
          </a:ln>
        </p:spPr>
        <p:txBody>
          <a:bodyPr lIns="50800" tIns="50800" rIns="50800" bIns="50800" anchor="ctr"/>
          <a:lstStyle/>
          <a:p>
            <a:pPr defTabSz="1130300">
              <a:lnSpc>
                <a:spcPct val="100000"/>
              </a:lnSpc>
              <a:defRPr sz="3200">
                <a:solidFill>
                  <a:srgbClr val="FFFFFF"/>
                </a:solidFill>
                <a:latin typeface="Graphik"/>
                <a:ea typeface="Graphik"/>
                <a:cs typeface="Graphik"/>
                <a:sym typeface="Graphik"/>
              </a:defRPr>
            </a:pPr>
          </a:p>
        </p:txBody>
      </p:sp>
      <p:sp>
        <p:nvSpPr>
          <p:cNvPr id="297" name="Rectangle"/>
          <p:cNvSpPr/>
          <p:nvPr/>
        </p:nvSpPr>
        <p:spPr>
          <a:xfrm>
            <a:off x="9955097" y="4935320"/>
            <a:ext cx="13836058" cy="8163064"/>
          </a:xfrm>
          <a:prstGeom prst="rect">
            <a:avLst/>
          </a:prstGeom>
          <a:solidFill>
            <a:srgbClr val="2B2B2B"/>
          </a:solidFill>
          <a:ln w="12700">
            <a:miter lim="400000"/>
          </a:ln>
        </p:spPr>
        <p:txBody>
          <a:bodyPr lIns="50800" tIns="50800" rIns="50800" bIns="50800" anchor="ctr"/>
          <a:lstStyle/>
          <a:p>
            <a:pPr defTabSz="1130300">
              <a:lnSpc>
                <a:spcPct val="100000"/>
              </a:lnSpc>
              <a:defRPr sz="3200">
                <a:solidFill>
                  <a:srgbClr val="FFFFFF"/>
                </a:solidFill>
                <a:latin typeface="Graphik"/>
                <a:ea typeface="Graphik"/>
                <a:cs typeface="Graphik"/>
                <a:sym typeface="Graphik"/>
              </a:defRPr>
            </a:pPr>
          </a:p>
        </p:txBody>
      </p:sp>
      <p:pic>
        <p:nvPicPr>
          <p:cNvPr id="298" name="Screenshot 2022-12-13 at 17.51.19.png" descr="Screenshot 2022-12-13 at 17.51.19.png"/>
          <p:cNvPicPr>
            <a:picLocks noChangeAspect="1"/>
          </p:cNvPicPr>
          <p:nvPr/>
        </p:nvPicPr>
        <p:blipFill>
          <a:blip r:embed="rId3">
            <a:extLst/>
          </a:blip>
          <a:stretch>
            <a:fillRect/>
          </a:stretch>
        </p:blipFill>
        <p:spPr>
          <a:xfrm>
            <a:off x="9915340" y="5068174"/>
            <a:ext cx="13130631" cy="7565600"/>
          </a:xfrm>
          <a:prstGeom prst="rect">
            <a:avLst/>
          </a:prstGeom>
          <a:ln w="12700">
            <a:miter lim="400000"/>
          </a:ln>
        </p:spPr>
      </p:pic>
      <p:sp>
        <p:nvSpPr>
          <p:cNvPr id="299" name="12"/>
          <p:cNvSpPr txBox="1"/>
          <p:nvPr/>
        </p:nvSpPr>
        <p:spPr>
          <a:xfrm>
            <a:off x="23499137" y="12700000"/>
            <a:ext cx="608585" cy="63480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3500">
                <a:solidFill>
                  <a:srgbClr val="FFFFFF"/>
                </a:solidFill>
                <a:latin typeface="Helvetica Neue"/>
                <a:ea typeface="Helvetica Neue"/>
                <a:cs typeface="Helvetica Neue"/>
                <a:sym typeface="Helvetica Neue"/>
              </a:defRPr>
            </a:lvl1pPr>
          </a:lstStyle>
          <a:p>
            <a:pPr/>
            <a:r>
              <a:t>12</a:t>
            </a:r>
          </a:p>
        </p:txBody>
      </p:sp>
      <p:sp>
        <p:nvSpPr>
          <p:cNvPr id="300" name="( … )"/>
          <p:cNvSpPr txBox="1"/>
          <p:nvPr/>
        </p:nvSpPr>
        <p:spPr>
          <a:xfrm>
            <a:off x="16166362" y="12622605"/>
            <a:ext cx="1413527" cy="46136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a:solidFill>
                  <a:srgbClr val="7B848E"/>
                </a:solidFill>
                <a:latin typeface="Helvetica Neue"/>
                <a:ea typeface="Helvetica Neue"/>
                <a:cs typeface="Helvetica Neue"/>
                <a:sym typeface="Helvetica Neue"/>
              </a:defRPr>
            </a:lvl1pPr>
          </a:lstStyle>
          <a:p>
            <a:pPr/>
            <a:r>
              <a:t>( … )</a:t>
            </a:r>
          </a:p>
        </p:txBody>
      </p:sp>
      <p:sp>
        <p:nvSpPr>
          <p:cNvPr id="301" name="( … )"/>
          <p:cNvSpPr txBox="1"/>
          <p:nvPr/>
        </p:nvSpPr>
        <p:spPr>
          <a:xfrm>
            <a:off x="22715193" y="8620290"/>
            <a:ext cx="1413527" cy="46136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a:solidFill>
                  <a:srgbClr val="7B848E"/>
                </a:solidFill>
                <a:latin typeface="Helvetica Neue"/>
                <a:ea typeface="Helvetica Neue"/>
                <a:cs typeface="Helvetica Neue"/>
                <a:sym typeface="Helvetica Neue"/>
              </a:defRPr>
            </a:lvl1pPr>
          </a:lstStyle>
          <a:p>
            <a:pPr/>
            <a:r>
              <a:t>( … )</a:t>
            </a:r>
          </a:p>
        </p:txBody>
      </p:sp>
      <p:sp>
        <p:nvSpPr>
          <p:cNvPr id="302" name="( … )"/>
          <p:cNvSpPr txBox="1"/>
          <p:nvPr/>
        </p:nvSpPr>
        <p:spPr>
          <a:xfrm>
            <a:off x="22715193" y="4979287"/>
            <a:ext cx="1413527" cy="2998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400">
                <a:solidFill>
                  <a:srgbClr val="7B848E"/>
                </a:solidFill>
                <a:latin typeface="Helvetica Neue"/>
                <a:ea typeface="Helvetica Neue"/>
                <a:cs typeface="Helvetica Neue"/>
                <a:sym typeface="Helvetica Neue"/>
              </a:defRPr>
            </a:lvl1pPr>
          </a:lstStyle>
          <a:p>
            <a:pPr/>
            <a:r>
              <a:t>( … )</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4" name="sMDT Chambers’ Hardware and Sigma Efficiency"/>
          <p:cNvSpPr txBox="1"/>
          <p:nvPr>
            <p:ph type="title"/>
          </p:nvPr>
        </p:nvSpPr>
        <p:spPr>
          <a:prstGeom prst="rect">
            <a:avLst/>
          </a:prstGeom>
        </p:spPr>
        <p:txBody>
          <a:bodyPr/>
          <a:lstStyle>
            <a:lvl1pPr defTabSz="2145791">
              <a:defRPr b="1" spc="-73" sz="7392">
                <a:latin typeface="Helvetica Neue"/>
                <a:ea typeface="Helvetica Neue"/>
                <a:cs typeface="Helvetica Neue"/>
                <a:sym typeface="Helvetica Neue"/>
              </a:defRPr>
            </a:lvl1pPr>
          </a:lstStyle>
          <a:p>
            <a:pPr/>
            <a:r>
              <a:t>sMDT Chambers’ Hardware and Sigma Efficiency</a:t>
            </a:r>
          </a:p>
        </p:txBody>
      </p:sp>
      <p:sp>
        <p:nvSpPr>
          <p:cNvPr id="305" name="13"/>
          <p:cNvSpPr txBox="1"/>
          <p:nvPr/>
        </p:nvSpPr>
        <p:spPr>
          <a:xfrm>
            <a:off x="23499137" y="12700000"/>
            <a:ext cx="608585" cy="63480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3500">
                <a:latin typeface="Helvetica Neue"/>
                <a:ea typeface="Helvetica Neue"/>
                <a:cs typeface="Helvetica Neue"/>
                <a:sym typeface="Helvetica Neue"/>
              </a:defRPr>
            </a:lvl1pPr>
          </a:lstStyle>
          <a:p>
            <a:pPr/>
            <a:r>
              <a:t>13</a:t>
            </a:r>
          </a:p>
        </p:txBody>
      </p:sp>
      <p:pic>
        <p:nvPicPr>
          <p:cNvPr id="306" name="Screenshot 2022-12-13 at 18.30.32.png" descr="Screenshot 2022-12-13 at 18.30.32.png"/>
          <p:cNvPicPr>
            <a:picLocks noChangeAspect="1"/>
          </p:cNvPicPr>
          <p:nvPr/>
        </p:nvPicPr>
        <p:blipFill>
          <a:blip r:embed="rId2">
            <a:extLst/>
          </a:blip>
          <a:stretch>
            <a:fillRect/>
          </a:stretch>
        </p:blipFill>
        <p:spPr>
          <a:xfrm>
            <a:off x="267315" y="3422447"/>
            <a:ext cx="11717208" cy="8542222"/>
          </a:xfrm>
          <a:prstGeom prst="rect">
            <a:avLst/>
          </a:prstGeom>
          <a:ln w="12700">
            <a:miter lim="400000"/>
          </a:ln>
        </p:spPr>
      </p:pic>
      <p:sp>
        <p:nvSpPr>
          <p:cNvPr id="307" name="Cut: data.shape[0] &gt; 500"/>
          <p:cNvSpPr txBox="1"/>
          <p:nvPr/>
        </p:nvSpPr>
        <p:spPr>
          <a:xfrm>
            <a:off x="10122725" y="12885215"/>
            <a:ext cx="4138550" cy="172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defTabSz="457200">
              <a:lnSpc>
                <a:spcPct val="100000"/>
              </a:lnSpc>
              <a:spcBef>
                <a:spcPts val="1200"/>
              </a:spcBef>
              <a:defRPr b="1" sz="2800">
                <a:latin typeface="Helvetica Neue"/>
                <a:ea typeface="Helvetica Neue"/>
                <a:cs typeface="Helvetica Neue"/>
                <a:sym typeface="Helvetica Neue"/>
              </a:defRPr>
            </a:pPr>
            <a:r>
              <a:t>Cut: data</a:t>
            </a:r>
            <a:r>
              <a:rPr b="0"/>
              <a:t>.shape[0] &gt; 500</a:t>
            </a:r>
          </a:p>
        </p:txBody>
      </p:sp>
      <p:pic>
        <p:nvPicPr>
          <p:cNvPr id="308" name="Screenshot 2022-12-13 at 18.27.02.png" descr="Screenshot 2022-12-13 at 18.27.02.png"/>
          <p:cNvPicPr>
            <a:picLocks noChangeAspect="1"/>
          </p:cNvPicPr>
          <p:nvPr/>
        </p:nvPicPr>
        <p:blipFill>
          <a:blip r:embed="rId3">
            <a:extLst/>
          </a:blip>
          <a:stretch>
            <a:fillRect/>
          </a:stretch>
        </p:blipFill>
        <p:spPr>
          <a:xfrm>
            <a:off x="12154544" y="3422447"/>
            <a:ext cx="11605464" cy="8542222"/>
          </a:xfrm>
          <a:prstGeom prst="rect">
            <a:avLst/>
          </a:prstGeom>
          <a:ln w="12700">
            <a:miter lim="400000"/>
          </a:ln>
        </p:spPr>
      </p:pic>
      <p:sp>
        <p:nvSpPr>
          <p:cNvPr id="309" name="Hardware Efficiency"/>
          <p:cNvSpPr txBox="1"/>
          <p:nvPr/>
        </p:nvSpPr>
        <p:spPr>
          <a:xfrm>
            <a:off x="4909728" y="12357221"/>
            <a:ext cx="3331657" cy="172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lgn="l" defTabSz="457200">
              <a:lnSpc>
                <a:spcPct val="100000"/>
              </a:lnSpc>
              <a:spcBef>
                <a:spcPts val="1200"/>
              </a:spcBef>
              <a:defRPr sz="2800">
                <a:latin typeface="Helvetica Neue"/>
                <a:ea typeface="Helvetica Neue"/>
                <a:cs typeface="Helvetica Neue"/>
                <a:sym typeface="Helvetica Neue"/>
              </a:defRPr>
            </a:lvl1pPr>
          </a:lstStyle>
          <a:p>
            <a:pPr/>
            <a:r>
              <a:t>Hardware Efficiency</a:t>
            </a:r>
          </a:p>
        </p:txBody>
      </p:sp>
      <p:sp>
        <p:nvSpPr>
          <p:cNvPr id="310" name="5-Sigma Efficiency"/>
          <p:cNvSpPr txBox="1"/>
          <p:nvPr/>
        </p:nvSpPr>
        <p:spPr>
          <a:xfrm>
            <a:off x="16861428" y="12357221"/>
            <a:ext cx="3331656" cy="172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lgn="l" defTabSz="457200">
              <a:lnSpc>
                <a:spcPct val="100000"/>
              </a:lnSpc>
              <a:spcBef>
                <a:spcPts val="1200"/>
              </a:spcBef>
              <a:defRPr sz="2800">
                <a:latin typeface="Helvetica Neue"/>
                <a:ea typeface="Helvetica Neue"/>
                <a:cs typeface="Helvetica Neue"/>
                <a:sym typeface="Helvetica Neue"/>
              </a:defRPr>
            </a:lvl1pPr>
          </a:lstStyle>
          <a:p>
            <a:pPr/>
            <a:r>
              <a:t>5-Sigma Efficiency</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2" name="sMDT Chambers’ Resolution"/>
          <p:cNvSpPr txBox="1"/>
          <p:nvPr>
            <p:ph type="title"/>
          </p:nvPr>
        </p:nvSpPr>
        <p:spPr>
          <a:prstGeom prst="rect">
            <a:avLst/>
          </a:prstGeom>
        </p:spPr>
        <p:txBody>
          <a:bodyPr/>
          <a:lstStyle>
            <a:lvl1pPr>
              <a:defRPr b="1">
                <a:latin typeface="Helvetica Neue"/>
                <a:ea typeface="Helvetica Neue"/>
                <a:cs typeface="Helvetica Neue"/>
                <a:sym typeface="Helvetica Neue"/>
              </a:defRPr>
            </a:lvl1pPr>
          </a:lstStyle>
          <a:p>
            <a:pPr/>
            <a:r>
              <a:t>sMDT Chambers’ Resolution</a:t>
            </a:r>
          </a:p>
        </p:txBody>
      </p:sp>
      <p:sp>
        <p:nvSpPr>
          <p:cNvPr id="313" name="14"/>
          <p:cNvSpPr txBox="1"/>
          <p:nvPr/>
        </p:nvSpPr>
        <p:spPr>
          <a:xfrm>
            <a:off x="23499137" y="12700000"/>
            <a:ext cx="608585" cy="63480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3500">
                <a:latin typeface="Helvetica Neue"/>
                <a:ea typeface="Helvetica Neue"/>
                <a:cs typeface="Helvetica Neue"/>
                <a:sym typeface="Helvetica Neue"/>
              </a:defRPr>
            </a:lvl1pPr>
          </a:lstStyle>
          <a:p>
            <a:pPr/>
            <a:r>
              <a:t>14</a:t>
            </a:r>
          </a:p>
        </p:txBody>
      </p:sp>
      <p:pic>
        <p:nvPicPr>
          <p:cNvPr id="314" name="Screenshot 2022-12-13 at 18.45.01.png" descr="Screenshot 2022-12-13 at 18.45.01.png"/>
          <p:cNvPicPr>
            <a:picLocks noChangeAspect="1"/>
          </p:cNvPicPr>
          <p:nvPr/>
        </p:nvPicPr>
        <p:blipFill>
          <a:blip r:embed="rId2">
            <a:extLst/>
          </a:blip>
          <a:stretch>
            <a:fillRect/>
          </a:stretch>
        </p:blipFill>
        <p:spPr>
          <a:xfrm>
            <a:off x="4520933" y="2411478"/>
            <a:ext cx="14122934" cy="10320606"/>
          </a:xfrm>
          <a:prstGeom prst="rect">
            <a:avLst/>
          </a:prstGeom>
          <a:ln w="12700">
            <a:miter lim="400000"/>
          </a:ln>
        </p:spPr>
      </p:pic>
      <p:sp>
        <p:nvSpPr>
          <p:cNvPr id="315" name="Cut: data.shape[0] &gt; 1000"/>
          <p:cNvSpPr txBox="1"/>
          <p:nvPr/>
        </p:nvSpPr>
        <p:spPr>
          <a:xfrm>
            <a:off x="9985172" y="12885215"/>
            <a:ext cx="4413655" cy="172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defTabSz="457200">
              <a:lnSpc>
                <a:spcPct val="100000"/>
              </a:lnSpc>
              <a:spcBef>
                <a:spcPts val="1200"/>
              </a:spcBef>
              <a:defRPr b="1" sz="2800">
                <a:latin typeface="Helvetica Neue"/>
                <a:ea typeface="Helvetica Neue"/>
                <a:cs typeface="Helvetica Neue"/>
                <a:sym typeface="Helvetica Neue"/>
              </a:defRPr>
            </a:pPr>
            <a:r>
              <a:t>Cut: data</a:t>
            </a:r>
            <a:r>
              <a:rPr b="0"/>
              <a:t>.shape[0] &gt; 1000</a:t>
            </a: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7" name="What lacks and what will be done next"/>
          <p:cNvSpPr txBox="1"/>
          <p:nvPr>
            <p:ph type="title"/>
          </p:nvPr>
        </p:nvSpPr>
        <p:spPr>
          <a:prstGeom prst="rect">
            <a:avLst/>
          </a:prstGeom>
        </p:spPr>
        <p:txBody>
          <a:bodyPr/>
          <a:lstStyle>
            <a:lvl1pPr algn="l">
              <a:defRPr b="1">
                <a:latin typeface="Helvetica Neue"/>
                <a:ea typeface="Helvetica Neue"/>
                <a:cs typeface="Helvetica Neue"/>
                <a:sym typeface="Helvetica Neue"/>
              </a:defRPr>
            </a:lvl1pPr>
          </a:lstStyle>
          <a:p>
            <a:pPr/>
            <a:r>
              <a:t>What lacks and what will be done next</a:t>
            </a:r>
          </a:p>
        </p:txBody>
      </p:sp>
      <p:sp>
        <p:nvSpPr>
          <p:cNvPr id="318" name="- Adding the error to the Resolution graph. This will indicate whether the deviation lies within the boundaries of the statistical error. Otherwise, the method of plotting the resolution needs to be revised.…"/>
          <p:cNvSpPr txBox="1"/>
          <p:nvPr>
            <p:ph type="body" sz="half" idx="1"/>
          </p:nvPr>
        </p:nvSpPr>
        <p:spPr>
          <a:xfrm>
            <a:off x="1516301" y="3647334"/>
            <a:ext cx="13927861" cy="8377151"/>
          </a:xfrm>
          <a:prstGeom prst="rect">
            <a:avLst/>
          </a:prstGeom>
        </p:spPr>
        <p:txBody>
          <a:bodyPr/>
          <a:lstStyle/>
          <a:p>
            <a:pPr marL="0" indent="0" defTabSz="1999437">
              <a:lnSpc>
                <a:spcPct val="120000"/>
              </a:lnSpc>
              <a:spcBef>
                <a:spcPts val="1900"/>
              </a:spcBef>
              <a:buSzTx/>
              <a:buNone/>
              <a:defRPr sz="3607">
                <a:latin typeface="Helvetica Neue"/>
                <a:ea typeface="Helvetica Neue"/>
                <a:cs typeface="Helvetica Neue"/>
                <a:sym typeface="Helvetica Neue"/>
              </a:defRPr>
            </a:pPr>
            <a:r>
              <a:t> - Adding the error to the Resolution graph. This will indicate whether the deviation lies within the boundaries of the statistical error. Otherwise, the method of plotting the resolution needs to be revised.</a:t>
            </a:r>
          </a:p>
          <a:p>
            <a:pPr marL="0" indent="0" defTabSz="1999437">
              <a:lnSpc>
                <a:spcPct val="120000"/>
              </a:lnSpc>
              <a:spcBef>
                <a:spcPts val="1900"/>
              </a:spcBef>
              <a:buSzTx/>
              <a:buNone/>
              <a:defRPr sz="3607">
                <a:latin typeface="Helvetica Neue"/>
                <a:ea typeface="Helvetica Neue"/>
                <a:cs typeface="Helvetica Neue"/>
                <a:sym typeface="Helvetica Neue"/>
              </a:defRPr>
            </a:pPr>
            <a:r>
              <a:t> - Investigating the cause of insufficient data on most chambers. On average, the shape of processed datasets is around 800. Moreover, the average Hits per Segment ratio for the dataset is around 7 Hits per Segment, which means that a great part of the data could not be taken into account.</a:t>
            </a:r>
          </a:p>
          <a:p>
            <a:pPr marL="0" indent="0" defTabSz="1999437">
              <a:lnSpc>
                <a:spcPct val="120000"/>
              </a:lnSpc>
              <a:spcBef>
                <a:spcPts val="1900"/>
              </a:spcBef>
              <a:buSzTx/>
              <a:buNone/>
              <a:defRPr sz="3607">
                <a:latin typeface="Helvetica Neue"/>
                <a:ea typeface="Helvetica Neue"/>
                <a:cs typeface="Helvetica Neue"/>
                <a:sym typeface="Helvetica Neue"/>
              </a:defRPr>
            </a:pPr>
            <a:r>
              <a:t> - Producing more plots to investigate the chamber’s behavior, such as 2D histograms of Residuals vs Tube radius, Track Hit Occupancy, and others. </a:t>
            </a:r>
            <a:r>
              <a:t>      </a:t>
            </a:r>
          </a:p>
        </p:txBody>
      </p:sp>
      <p:sp>
        <p:nvSpPr>
          <p:cNvPr id="319" name="15"/>
          <p:cNvSpPr txBox="1"/>
          <p:nvPr/>
        </p:nvSpPr>
        <p:spPr>
          <a:xfrm>
            <a:off x="23499137" y="12700000"/>
            <a:ext cx="608585" cy="63480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3500">
                <a:latin typeface="Helvetica Neue"/>
                <a:ea typeface="Helvetica Neue"/>
                <a:cs typeface="Helvetica Neue"/>
                <a:sym typeface="Helvetica Neue"/>
              </a:defRPr>
            </a:lvl1pPr>
          </a:lstStyle>
          <a:p>
            <a:pPr/>
            <a:r>
              <a:t>15</a:t>
            </a:r>
          </a:p>
        </p:txBody>
      </p:sp>
      <p:pic>
        <p:nvPicPr>
          <p:cNvPr id="320" name="Screenshot 2022-12-14 at 00.53.38.png" descr="Screenshot 2022-12-14 at 00.53.38.png"/>
          <p:cNvPicPr>
            <a:picLocks noChangeAspect="1"/>
          </p:cNvPicPr>
          <p:nvPr/>
        </p:nvPicPr>
        <p:blipFill>
          <a:blip r:embed="rId2">
            <a:extLst/>
          </a:blip>
          <a:stretch>
            <a:fillRect/>
          </a:stretch>
        </p:blipFill>
        <p:spPr>
          <a:xfrm>
            <a:off x="16996931" y="2995501"/>
            <a:ext cx="5292927" cy="8377151"/>
          </a:xfrm>
          <a:prstGeom prst="rect">
            <a:avLst/>
          </a:prstGeom>
          <a:ln w="12700">
            <a:miter lim="400000"/>
          </a:ln>
        </p:spPr>
      </p:pic>
      <p:sp>
        <p:nvSpPr>
          <p:cNvPr id="321" name="Figure 15-1: seg_nMdtHits ratio"/>
          <p:cNvSpPr txBox="1"/>
          <p:nvPr/>
        </p:nvSpPr>
        <p:spPr>
          <a:xfrm>
            <a:off x="17272906" y="11605589"/>
            <a:ext cx="5292928" cy="172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defTabSz="457200">
              <a:lnSpc>
                <a:spcPct val="100000"/>
              </a:lnSpc>
              <a:spcBef>
                <a:spcPts val="1200"/>
              </a:spcBef>
              <a:defRPr sz="2800">
                <a:latin typeface="Helvetica Neue"/>
                <a:ea typeface="Helvetica Neue"/>
                <a:cs typeface="Helvetica Neue"/>
                <a:sym typeface="Helvetica Neue"/>
              </a:defRPr>
            </a:pPr>
            <a:r>
              <a:rPr b="1"/>
              <a:t>Figure 15-1</a:t>
            </a:r>
            <a:r>
              <a:t>: seg_nMdtHits ratio</a:t>
            </a:r>
          </a:p>
        </p:txBody>
      </p:sp>
      <p:sp>
        <p:nvSpPr>
          <p:cNvPr id="322" name="Oval"/>
          <p:cNvSpPr/>
          <p:nvPr/>
        </p:nvSpPr>
        <p:spPr>
          <a:xfrm>
            <a:off x="18618644" y="3519899"/>
            <a:ext cx="1270001" cy="3143714"/>
          </a:xfrm>
          <a:prstGeom prst="ellipse">
            <a:avLst/>
          </a:prstGeom>
          <a:ln w="38100">
            <a:solidFill>
              <a:srgbClr val="FF2600"/>
            </a:solidFill>
            <a:miter lim="400000"/>
          </a:ln>
        </p:spPr>
        <p:txBody>
          <a:bodyPr lIns="50800" tIns="50800" rIns="50800" bIns="50800" anchor="ctr"/>
          <a:lstStyle/>
          <a:p>
            <a:pPr defTabSz="1130300">
              <a:lnSpc>
                <a:spcPct val="100000"/>
              </a:lnSpc>
              <a:defRPr sz="3200">
                <a:solidFill>
                  <a:srgbClr val="FFFFFF"/>
                </a:solidFill>
                <a:latin typeface="Graphik"/>
                <a:ea typeface="Graphik"/>
                <a:cs typeface="Graphik"/>
                <a:sym typeface="Graphik"/>
              </a:defRPr>
            </a:pPr>
          </a:p>
        </p:txBody>
      </p:sp>
      <p:sp>
        <p:nvSpPr>
          <p:cNvPr id="323" name="Oval"/>
          <p:cNvSpPr/>
          <p:nvPr/>
        </p:nvSpPr>
        <p:spPr>
          <a:xfrm>
            <a:off x="18618644" y="7106594"/>
            <a:ext cx="1270001" cy="3718731"/>
          </a:xfrm>
          <a:prstGeom prst="ellipse">
            <a:avLst/>
          </a:prstGeom>
          <a:ln w="38100">
            <a:solidFill>
              <a:srgbClr val="FF2600"/>
            </a:solidFill>
            <a:miter lim="400000"/>
          </a:ln>
        </p:spPr>
        <p:txBody>
          <a:bodyPr lIns="50800" tIns="50800" rIns="50800" bIns="50800" anchor="ctr"/>
          <a:lstStyle/>
          <a:p>
            <a:pPr defTabSz="1130300">
              <a:lnSpc>
                <a:spcPct val="100000"/>
              </a:lnSpc>
              <a:defRPr sz="3200">
                <a:solidFill>
                  <a:srgbClr val="FFFFFF"/>
                </a:solidFill>
                <a:latin typeface="Graphik"/>
                <a:ea typeface="Graphik"/>
                <a:cs typeface="Graphik"/>
                <a:sym typeface="Graphik"/>
              </a:defRPr>
            </a:pPr>
          </a:p>
        </p:txBody>
      </p:sp>
      <p:sp>
        <p:nvSpPr>
          <p:cNvPr id="324" name="Line"/>
          <p:cNvSpPr/>
          <p:nvPr/>
        </p:nvSpPr>
        <p:spPr>
          <a:xfrm flipV="1">
            <a:off x="20093862" y="7480815"/>
            <a:ext cx="2757900" cy="1540666"/>
          </a:xfrm>
          <a:prstGeom prst="line">
            <a:avLst/>
          </a:prstGeom>
          <a:ln w="38100">
            <a:solidFill>
              <a:srgbClr val="FF2600"/>
            </a:solidFill>
            <a:miter lim="400000"/>
          </a:ln>
        </p:spPr>
        <p:txBody>
          <a:bodyPr lIns="50800" tIns="50800" rIns="50800" bIns="50800" anchor="ctr"/>
          <a:lstStyle/>
          <a:p>
            <a:pPr/>
          </a:p>
        </p:txBody>
      </p:sp>
      <p:sp>
        <p:nvSpPr>
          <p:cNvPr id="325" name="Line"/>
          <p:cNvSpPr/>
          <p:nvPr/>
        </p:nvSpPr>
        <p:spPr>
          <a:xfrm>
            <a:off x="20093862" y="5276238"/>
            <a:ext cx="2757900" cy="2166407"/>
          </a:xfrm>
          <a:prstGeom prst="line">
            <a:avLst/>
          </a:prstGeom>
          <a:ln w="38100">
            <a:solidFill>
              <a:srgbClr val="FF2600"/>
            </a:solidFill>
            <a:miter lim="400000"/>
          </a:ln>
        </p:spPr>
        <p:txBody>
          <a:bodyPr lIns="50800" tIns="50800" rIns="50800" bIns="50800" anchor="ctr"/>
          <a:lstStyle/>
          <a:p>
            <a:pPr/>
          </a:p>
        </p:txBody>
      </p:sp>
      <p:sp>
        <p:nvSpPr>
          <p:cNvPr id="326" name="?"/>
          <p:cNvSpPr txBox="1"/>
          <p:nvPr/>
        </p:nvSpPr>
        <p:spPr>
          <a:xfrm>
            <a:off x="23032485" y="7077242"/>
            <a:ext cx="424994" cy="74635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2438338">
              <a:spcBef>
                <a:spcPts val="2400"/>
              </a:spcBef>
              <a:defRPr sz="4400">
                <a:solidFill>
                  <a:srgbClr val="FF2600"/>
                </a:solidFill>
                <a:latin typeface="Helvetica Neue"/>
                <a:ea typeface="Helvetica Neue"/>
                <a:cs typeface="Helvetica Neue"/>
                <a:sym typeface="Helvetica Neue"/>
              </a:defRPr>
            </a:lvl1pPr>
          </a:lstStyle>
          <a:p>
            <a:pPr/>
            <a:r>
              <a:t>?</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8" name="Thank you!"/>
          <p:cNvSpPr txBox="1"/>
          <p:nvPr>
            <p:ph type="title"/>
          </p:nvPr>
        </p:nvSpPr>
        <p:spPr>
          <a:xfrm>
            <a:off x="9921523" y="5994400"/>
            <a:ext cx="4540954" cy="1727200"/>
          </a:xfrm>
          <a:prstGeom prst="rect">
            <a:avLst/>
          </a:prstGeom>
        </p:spPr>
        <p:txBody>
          <a:bodyPr/>
          <a:lstStyle>
            <a:lvl1pPr algn="l" defTabSz="1975104">
              <a:defRPr b="1" spc="-68" sz="6804">
                <a:latin typeface="Helvetica Neue"/>
                <a:ea typeface="Helvetica Neue"/>
                <a:cs typeface="Helvetica Neue"/>
                <a:sym typeface="Helvetica Neue"/>
              </a:defRPr>
            </a:lvl1pPr>
          </a:lstStyle>
          <a:p>
            <a:pPr/>
            <a:r>
              <a:t>Thank you!</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0" name="sMDT Chambers’ Resolution"/>
          <p:cNvSpPr txBox="1"/>
          <p:nvPr>
            <p:ph type="title"/>
          </p:nvPr>
        </p:nvSpPr>
        <p:spPr>
          <a:xfrm>
            <a:off x="1219200" y="205976"/>
            <a:ext cx="21945600" cy="1727201"/>
          </a:xfrm>
          <a:prstGeom prst="rect">
            <a:avLst/>
          </a:prstGeom>
        </p:spPr>
        <p:txBody>
          <a:bodyPr anchor="b"/>
          <a:lstStyle>
            <a:lvl1pPr>
              <a:defRPr b="1">
                <a:latin typeface="Helvetica Neue"/>
                <a:ea typeface="Helvetica Neue"/>
                <a:cs typeface="Helvetica Neue"/>
                <a:sym typeface="Helvetica Neue"/>
              </a:defRPr>
            </a:lvl1pPr>
          </a:lstStyle>
          <a:p>
            <a:pPr/>
            <a:r>
              <a:t>sMDT Chambers’ Resolution</a:t>
            </a:r>
          </a:p>
        </p:txBody>
      </p:sp>
      <p:pic>
        <p:nvPicPr>
          <p:cNvPr id="331" name="Screenshot 2022-11-10 at 02.38.33.png" descr="Screenshot 2022-11-10 at 02.38.33.png"/>
          <p:cNvPicPr>
            <a:picLocks noChangeAspect="1"/>
          </p:cNvPicPr>
          <p:nvPr/>
        </p:nvPicPr>
        <p:blipFill>
          <a:blip r:embed="rId2">
            <a:extLst/>
          </a:blip>
          <a:stretch>
            <a:fillRect/>
          </a:stretch>
        </p:blipFill>
        <p:spPr>
          <a:xfrm>
            <a:off x="4648405" y="2194415"/>
            <a:ext cx="15087190" cy="11277464"/>
          </a:xfrm>
          <a:prstGeom prst="rect">
            <a:avLst/>
          </a:prstGeom>
          <a:ln w="12700">
            <a:miter lim="400000"/>
          </a:ln>
        </p:spPr>
      </p:pic>
      <p:sp>
        <p:nvSpPr>
          <p:cNvPr id="332" name="17"/>
          <p:cNvSpPr txBox="1"/>
          <p:nvPr/>
        </p:nvSpPr>
        <p:spPr>
          <a:xfrm>
            <a:off x="23499137" y="12700000"/>
            <a:ext cx="608585" cy="63480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3500">
                <a:latin typeface="Helvetica Neue"/>
                <a:ea typeface="Helvetica Neue"/>
                <a:cs typeface="Helvetica Neue"/>
                <a:sym typeface="Helvetica Neue"/>
              </a:defRPr>
            </a:lvl1pPr>
          </a:lstStyle>
          <a:p>
            <a:pPr/>
            <a:r>
              <a:t>17</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5" name="Introduction"/>
          <p:cNvSpPr txBox="1"/>
          <p:nvPr>
            <p:ph type="title"/>
          </p:nvPr>
        </p:nvSpPr>
        <p:spPr>
          <a:prstGeom prst="rect">
            <a:avLst/>
          </a:prstGeom>
        </p:spPr>
        <p:txBody>
          <a:bodyPr/>
          <a:lstStyle>
            <a:lvl1pPr algn="l">
              <a:defRPr b="1">
                <a:latin typeface="Helvetica Neue"/>
                <a:ea typeface="Helvetica Neue"/>
                <a:cs typeface="Helvetica Neue"/>
                <a:sym typeface="Helvetica Neue"/>
              </a:defRPr>
            </a:lvl1pPr>
          </a:lstStyle>
          <a:p>
            <a:pPr/>
            <a:r>
              <a:t>Introduction</a:t>
            </a:r>
          </a:p>
        </p:txBody>
      </p:sp>
      <p:sp>
        <p:nvSpPr>
          <p:cNvPr id="156" name="The functioning principle of small Monitored Drift Tube (sMDT) Chambers.…"/>
          <p:cNvSpPr txBox="1"/>
          <p:nvPr>
            <p:ph type="body" idx="1"/>
          </p:nvPr>
        </p:nvSpPr>
        <p:spPr>
          <a:xfrm>
            <a:off x="1217711" y="3770483"/>
            <a:ext cx="21948578" cy="7207768"/>
          </a:xfrm>
          <a:prstGeom prst="rect">
            <a:avLst/>
          </a:prstGeom>
        </p:spPr>
        <p:txBody>
          <a:bodyPr/>
          <a:lstStyle/>
          <a:p>
            <a:pPr>
              <a:lnSpc>
                <a:spcPct val="120000"/>
              </a:lnSpc>
              <a:defRPr>
                <a:latin typeface="Helvetica Neue"/>
                <a:ea typeface="Helvetica Neue"/>
                <a:cs typeface="Helvetica Neue"/>
                <a:sym typeface="Helvetica Neue"/>
              </a:defRPr>
            </a:pPr>
            <a:r>
              <a:t>The functioning principle of small Monitored Drift Tube (sMDT) Chambers.</a:t>
            </a:r>
          </a:p>
          <a:p>
            <a:pPr>
              <a:lnSpc>
                <a:spcPct val="120000"/>
              </a:lnSpc>
              <a:defRPr>
                <a:latin typeface="Helvetica Neue"/>
                <a:ea typeface="Helvetica Neue"/>
                <a:cs typeface="Helvetica Neue"/>
                <a:sym typeface="Helvetica Neue"/>
              </a:defRPr>
            </a:pPr>
            <a:r>
              <a:t>The analysis of the performance of sMDT Chambers.</a:t>
            </a:r>
          </a:p>
          <a:p>
            <a:pPr>
              <a:lnSpc>
                <a:spcPct val="120000"/>
              </a:lnSpc>
              <a:defRPr>
                <a:latin typeface="Helvetica Neue"/>
                <a:ea typeface="Helvetica Neue"/>
                <a:cs typeface="Helvetica Neue"/>
                <a:sym typeface="Helvetica Neue"/>
              </a:defRPr>
            </a:pPr>
            <a:r>
              <a:t>2022 13.6 TeV collision data processing and the obtained results.</a:t>
            </a:r>
          </a:p>
          <a:p>
            <a:pPr>
              <a:lnSpc>
                <a:spcPct val="120000"/>
              </a:lnSpc>
              <a:defRPr>
                <a:latin typeface="Helvetica Neue"/>
                <a:ea typeface="Helvetica Neue"/>
                <a:cs typeface="Helvetica Neue"/>
                <a:sym typeface="Helvetica Neue"/>
              </a:defRPr>
            </a:pPr>
            <a:r>
              <a:t>What could be done next?</a:t>
            </a:r>
          </a:p>
        </p:txBody>
      </p:sp>
      <p:sp>
        <p:nvSpPr>
          <p:cNvPr id="157" name="1"/>
          <p:cNvSpPr txBox="1"/>
          <p:nvPr/>
        </p:nvSpPr>
        <p:spPr>
          <a:xfrm>
            <a:off x="23622708" y="12700000"/>
            <a:ext cx="361443" cy="63480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3500">
                <a:latin typeface="Helvetica Neue"/>
                <a:ea typeface="Helvetica Neue"/>
                <a:cs typeface="Helvetica Neue"/>
                <a:sym typeface="Helvetica Neue"/>
              </a:defRPr>
            </a:lvl1pPr>
          </a:lstStyle>
          <a:p>
            <a:pPr/>
            <a:r>
              <a:t>1</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9" name="Small Monitored Drift Tube (MDT) Chambers"/>
          <p:cNvSpPr txBox="1"/>
          <p:nvPr>
            <p:ph type="title"/>
          </p:nvPr>
        </p:nvSpPr>
        <p:spPr>
          <a:xfrm>
            <a:off x="1432471" y="770025"/>
            <a:ext cx="21945601" cy="1727201"/>
          </a:xfrm>
          <a:prstGeom prst="rect">
            <a:avLst/>
          </a:prstGeom>
        </p:spPr>
        <p:txBody>
          <a:bodyPr/>
          <a:lstStyle>
            <a:lvl1pPr algn="l">
              <a:defRPr b="1" spc="-77" sz="7700">
                <a:latin typeface="Helvetica Neue"/>
                <a:ea typeface="Helvetica Neue"/>
                <a:cs typeface="Helvetica Neue"/>
                <a:sym typeface="Helvetica Neue"/>
              </a:defRPr>
            </a:lvl1pPr>
          </a:lstStyle>
          <a:p>
            <a:pPr/>
            <a:r>
              <a:t>Small Monitored Drift Tube (MDT) Chambers</a:t>
            </a:r>
          </a:p>
        </p:txBody>
      </p:sp>
      <p:sp>
        <p:nvSpPr>
          <p:cNvPr id="160" name="The monitored drift tube is the dominant tracking technology of ATLAS muon spectrometer.…"/>
          <p:cNvSpPr txBox="1"/>
          <p:nvPr>
            <p:ph type="body" sz="half" idx="1"/>
          </p:nvPr>
        </p:nvSpPr>
        <p:spPr>
          <a:xfrm>
            <a:off x="1299624" y="4047559"/>
            <a:ext cx="9525441" cy="9778779"/>
          </a:xfrm>
          <a:prstGeom prst="rect">
            <a:avLst/>
          </a:prstGeom>
        </p:spPr>
        <p:txBody>
          <a:bodyPr/>
          <a:lstStyle/>
          <a:p>
            <a:pPr marL="0" indent="0">
              <a:lnSpc>
                <a:spcPct val="120000"/>
              </a:lnSpc>
              <a:buSzTx/>
              <a:buNone/>
              <a:defRPr>
                <a:latin typeface="Helvetica Neue"/>
                <a:ea typeface="Helvetica Neue"/>
                <a:cs typeface="Helvetica Neue"/>
                <a:sym typeface="Helvetica Neue"/>
              </a:defRPr>
            </a:pPr>
            <a:r>
              <a:t>The monitored drift tube is the dominant tracking technology of ATLAS muon spectrometer.</a:t>
            </a:r>
          </a:p>
          <a:p>
            <a:pPr marL="0" indent="0">
              <a:lnSpc>
                <a:spcPct val="120000"/>
              </a:lnSpc>
              <a:buSzTx/>
              <a:buNone/>
              <a:defRPr>
                <a:latin typeface="Helvetica Neue"/>
                <a:ea typeface="Helvetica Neue"/>
                <a:cs typeface="Helvetica Neue"/>
                <a:sym typeface="Helvetica Neue"/>
              </a:defRPr>
            </a:pPr>
            <a:r>
              <a:t>ATLAS (s)MDT determines the muon momentum by reconstructing the muon trajectory in the known magnetic field and determining the curvature radius.</a:t>
            </a:r>
          </a:p>
        </p:txBody>
      </p:sp>
      <p:pic>
        <p:nvPicPr>
          <p:cNvPr id="161" name="Screenshot 2022-10-04 at 21.02.46.png" descr="Screenshot 2022-10-04 at 21.02.46.png"/>
          <p:cNvPicPr>
            <a:picLocks noChangeAspect="1"/>
          </p:cNvPicPr>
          <p:nvPr/>
        </p:nvPicPr>
        <p:blipFill>
          <a:blip r:embed="rId2">
            <a:extLst/>
          </a:blip>
          <a:stretch>
            <a:fillRect/>
          </a:stretch>
        </p:blipFill>
        <p:spPr>
          <a:xfrm>
            <a:off x="11462439" y="3691562"/>
            <a:ext cx="11965812" cy="7823800"/>
          </a:xfrm>
          <a:prstGeom prst="rect">
            <a:avLst/>
          </a:prstGeom>
          <a:ln w="12700">
            <a:miter lim="400000"/>
          </a:ln>
        </p:spPr>
      </p:pic>
      <p:sp>
        <p:nvSpPr>
          <p:cNvPr id="162" name="Figure 2-1"/>
          <p:cNvSpPr txBox="1"/>
          <p:nvPr/>
        </p:nvSpPr>
        <p:spPr>
          <a:xfrm>
            <a:off x="16535272" y="12445941"/>
            <a:ext cx="1820114" cy="52308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2800">
                <a:latin typeface="Helvetica Neue"/>
                <a:ea typeface="Helvetica Neue"/>
                <a:cs typeface="Helvetica Neue"/>
                <a:sym typeface="Helvetica Neue"/>
              </a:defRPr>
            </a:lvl1pPr>
          </a:lstStyle>
          <a:p>
            <a:pPr/>
            <a:r>
              <a:t>Figure 2-1</a:t>
            </a:r>
          </a:p>
        </p:txBody>
      </p:sp>
      <p:sp>
        <p:nvSpPr>
          <p:cNvPr id="163" name="2"/>
          <p:cNvSpPr txBox="1"/>
          <p:nvPr/>
        </p:nvSpPr>
        <p:spPr>
          <a:xfrm>
            <a:off x="23622708" y="12700000"/>
            <a:ext cx="361443" cy="63480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3500">
                <a:latin typeface="Helvetica Neue"/>
                <a:ea typeface="Helvetica Neue"/>
                <a:cs typeface="Helvetica Neue"/>
                <a:sym typeface="Helvetica Neue"/>
              </a:defRPr>
            </a:lvl1pPr>
          </a:lstStyle>
          <a:p>
            <a:pPr/>
            <a:r>
              <a:t>2</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5" name="The functioning principle of Drift Tubes"/>
          <p:cNvSpPr txBox="1"/>
          <p:nvPr>
            <p:ph type="title"/>
          </p:nvPr>
        </p:nvSpPr>
        <p:spPr>
          <a:prstGeom prst="rect">
            <a:avLst/>
          </a:prstGeom>
        </p:spPr>
        <p:txBody>
          <a:bodyPr/>
          <a:lstStyle>
            <a:lvl1pPr algn="l">
              <a:defRPr b="1" spc="-77" sz="7700">
                <a:latin typeface="Helvetica Neue"/>
                <a:ea typeface="Helvetica Neue"/>
                <a:cs typeface="Helvetica Neue"/>
                <a:sym typeface="Helvetica Neue"/>
              </a:defRPr>
            </a:lvl1pPr>
          </a:lstStyle>
          <a:p>
            <a:pPr/>
            <a:r>
              <a:t>The functioning principle of Drift Tubes</a:t>
            </a:r>
          </a:p>
        </p:txBody>
      </p:sp>
      <p:sp>
        <p:nvSpPr>
          <p:cNvPr id="166" name="The Drift Tube consists of a tube wall, a wire in the center, and a gas mixture, which fills the space between them.…"/>
          <p:cNvSpPr txBox="1"/>
          <p:nvPr>
            <p:ph type="body" sz="half" idx="1"/>
          </p:nvPr>
        </p:nvSpPr>
        <p:spPr>
          <a:xfrm>
            <a:off x="1353830" y="3361759"/>
            <a:ext cx="10049416" cy="9778779"/>
          </a:xfrm>
          <a:prstGeom prst="rect">
            <a:avLst/>
          </a:prstGeom>
        </p:spPr>
        <p:txBody>
          <a:bodyPr/>
          <a:lstStyle/>
          <a:p>
            <a:pPr marL="0" indent="0">
              <a:lnSpc>
                <a:spcPct val="120000"/>
              </a:lnSpc>
              <a:buSzTx/>
              <a:buNone/>
              <a:defRPr sz="3800">
                <a:latin typeface="Helvetica Neue"/>
                <a:ea typeface="Helvetica Neue"/>
                <a:cs typeface="Helvetica Neue"/>
                <a:sym typeface="Helvetica Neue"/>
              </a:defRPr>
            </a:pPr>
            <a:r>
              <a:t>The Drift Tube consists of a tube wall, a wire in the center, and a gas mixture, which fills the space between them.</a:t>
            </a:r>
          </a:p>
          <a:p>
            <a:pPr marL="0" indent="0">
              <a:lnSpc>
                <a:spcPct val="120000"/>
              </a:lnSpc>
              <a:buSzTx/>
              <a:buNone/>
              <a:defRPr sz="3800">
                <a:latin typeface="Helvetica Neue"/>
                <a:ea typeface="Helvetica Neue"/>
                <a:cs typeface="Helvetica Neue"/>
                <a:sym typeface="Helvetica Neue"/>
              </a:defRPr>
            </a:pPr>
            <a:r>
              <a:t>The tube wall is grounded, while high voltage is applied to the wire. </a:t>
            </a:r>
          </a:p>
          <a:p>
            <a:pPr marL="0" indent="0">
              <a:lnSpc>
                <a:spcPct val="120000"/>
              </a:lnSpc>
              <a:buSzTx/>
              <a:buNone/>
              <a:defRPr sz="3800">
                <a:latin typeface="Helvetica Neue"/>
                <a:ea typeface="Helvetica Neue"/>
                <a:cs typeface="Helvetica Neue"/>
                <a:sym typeface="Helvetica Neue"/>
              </a:defRPr>
            </a:pPr>
            <a:r>
              <a:t>When a muon transverses the drift tube, it ionises the gas atoms along its trajectory, creating free electron-positive ion pairs. </a:t>
            </a:r>
          </a:p>
          <a:p>
            <a:pPr marL="0" indent="0">
              <a:lnSpc>
                <a:spcPct val="120000"/>
              </a:lnSpc>
              <a:buSzTx/>
              <a:buNone/>
              <a:defRPr sz="3800">
                <a:latin typeface="Helvetica Neue"/>
                <a:ea typeface="Helvetica Neue"/>
                <a:cs typeface="Helvetica Neue"/>
                <a:sym typeface="Helvetica Neue"/>
              </a:defRPr>
            </a:pPr>
            <a:r>
              <a:t>A signal is formed by the movement of the ions and electrons toward the electrodes and is then measured by readout electronics.</a:t>
            </a:r>
          </a:p>
        </p:txBody>
      </p:sp>
      <p:pic>
        <p:nvPicPr>
          <p:cNvPr id="167" name="Screenshot 2022-10-04 at 21.04.45.png" descr="Screenshot 2022-10-04 at 21.04.45.png"/>
          <p:cNvPicPr>
            <a:picLocks noChangeAspect="1"/>
          </p:cNvPicPr>
          <p:nvPr/>
        </p:nvPicPr>
        <p:blipFill>
          <a:blip r:embed="rId2">
            <a:extLst/>
          </a:blip>
          <a:stretch>
            <a:fillRect/>
          </a:stretch>
        </p:blipFill>
        <p:spPr>
          <a:xfrm>
            <a:off x="12348976" y="2781267"/>
            <a:ext cx="10515075" cy="1884655"/>
          </a:xfrm>
          <a:prstGeom prst="rect">
            <a:avLst/>
          </a:prstGeom>
          <a:ln w="12700">
            <a:miter lim="400000"/>
          </a:ln>
        </p:spPr>
      </p:pic>
      <p:sp>
        <p:nvSpPr>
          <p:cNvPr id="168" name="Figure 3-1: Schematic view of a monitored drift tube."/>
          <p:cNvSpPr txBox="1"/>
          <p:nvPr/>
        </p:nvSpPr>
        <p:spPr>
          <a:xfrm>
            <a:off x="13459116" y="5028295"/>
            <a:ext cx="8294795" cy="172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defTabSz="438911">
              <a:lnSpc>
                <a:spcPct val="100000"/>
              </a:lnSpc>
              <a:spcBef>
                <a:spcPts val="1100"/>
              </a:spcBef>
              <a:defRPr sz="2688">
                <a:latin typeface="Helvetica Neue"/>
                <a:ea typeface="Helvetica Neue"/>
                <a:cs typeface="Helvetica Neue"/>
                <a:sym typeface="Helvetica Neue"/>
              </a:defRPr>
            </a:pPr>
            <a:r>
              <a:rPr b="1"/>
              <a:t>Figure 3-1</a:t>
            </a:r>
            <a:r>
              <a:t>: Schematic view of a monitored drift tube.</a:t>
            </a:r>
          </a:p>
          <a:p>
            <a:pPr algn="l" defTabSz="438911">
              <a:lnSpc>
                <a:spcPct val="100000"/>
              </a:lnSpc>
              <a:spcBef>
                <a:spcPts val="1100"/>
              </a:spcBef>
              <a:defRPr sz="2688">
                <a:latin typeface="Helvetica Neue"/>
                <a:ea typeface="Helvetica Neue"/>
                <a:cs typeface="Helvetica Neue"/>
                <a:sym typeface="Helvetica Neue"/>
              </a:defRPr>
            </a:pPr>
          </a:p>
        </p:txBody>
      </p:sp>
      <p:pic>
        <p:nvPicPr>
          <p:cNvPr id="169" name="Screenshot 2022-10-05 at 09.33.55.png" descr="Screenshot 2022-10-05 at 09.33.55.png"/>
          <p:cNvPicPr>
            <a:picLocks noChangeAspect="1"/>
          </p:cNvPicPr>
          <p:nvPr/>
        </p:nvPicPr>
        <p:blipFill>
          <a:blip r:embed="rId3">
            <a:extLst/>
          </a:blip>
          <a:stretch>
            <a:fillRect/>
          </a:stretch>
        </p:blipFill>
        <p:spPr>
          <a:xfrm>
            <a:off x="15340511" y="6029692"/>
            <a:ext cx="4532004" cy="5632633"/>
          </a:xfrm>
          <a:prstGeom prst="rect">
            <a:avLst/>
          </a:prstGeom>
          <a:ln w="12700">
            <a:miter lim="400000"/>
          </a:ln>
        </p:spPr>
      </p:pic>
      <p:sp>
        <p:nvSpPr>
          <p:cNvPr id="170" name="Figure 3-2: Drift tube operation in a magnetic field with a curved drift path."/>
          <p:cNvSpPr txBox="1"/>
          <p:nvPr/>
        </p:nvSpPr>
        <p:spPr>
          <a:xfrm>
            <a:off x="13459116" y="11993829"/>
            <a:ext cx="8294795" cy="172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defTabSz="457200">
              <a:lnSpc>
                <a:spcPct val="100000"/>
              </a:lnSpc>
              <a:spcBef>
                <a:spcPts val="1200"/>
              </a:spcBef>
              <a:defRPr sz="2800">
                <a:latin typeface="Helvetica Neue"/>
                <a:ea typeface="Helvetica Neue"/>
                <a:cs typeface="Helvetica Neue"/>
                <a:sym typeface="Helvetica Neue"/>
              </a:defRPr>
            </a:pPr>
            <a:r>
              <a:rPr b="1"/>
              <a:t>Figure 3-2</a:t>
            </a:r>
            <a:r>
              <a:t>: Drift tube operation in a magnetic field with a curved drift path.</a:t>
            </a:r>
          </a:p>
        </p:txBody>
      </p:sp>
      <p:sp>
        <p:nvSpPr>
          <p:cNvPr id="171" name="Line"/>
          <p:cNvSpPr/>
          <p:nvPr/>
        </p:nvSpPr>
        <p:spPr>
          <a:xfrm>
            <a:off x="19255607" y="8749101"/>
            <a:ext cx="1580269" cy="1"/>
          </a:xfrm>
          <a:prstGeom prst="line">
            <a:avLst/>
          </a:prstGeom>
          <a:ln w="25400">
            <a:solidFill>
              <a:srgbClr val="000000"/>
            </a:solidFill>
            <a:miter lim="400000"/>
          </a:ln>
        </p:spPr>
        <p:txBody>
          <a:bodyPr lIns="50800" tIns="50800" rIns="50800" bIns="50800" anchor="ctr"/>
          <a:lstStyle/>
          <a:p>
            <a:pPr/>
          </a:p>
        </p:txBody>
      </p:sp>
      <p:sp>
        <p:nvSpPr>
          <p:cNvPr id="172" name="Line"/>
          <p:cNvSpPr/>
          <p:nvPr/>
        </p:nvSpPr>
        <p:spPr>
          <a:xfrm flipV="1">
            <a:off x="20833217" y="8737332"/>
            <a:ext cx="1" cy="727841"/>
          </a:xfrm>
          <a:prstGeom prst="line">
            <a:avLst/>
          </a:prstGeom>
          <a:ln w="25400">
            <a:solidFill>
              <a:srgbClr val="000000"/>
            </a:solidFill>
            <a:miter lim="400000"/>
          </a:ln>
        </p:spPr>
        <p:txBody>
          <a:bodyPr lIns="50800" tIns="50800" rIns="50800" bIns="50800" anchor="ctr"/>
          <a:lstStyle/>
          <a:p>
            <a:pPr/>
          </a:p>
        </p:txBody>
      </p:sp>
      <p:sp>
        <p:nvSpPr>
          <p:cNvPr id="173" name="Line"/>
          <p:cNvSpPr/>
          <p:nvPr/>
        </p:nvSpPr>
        <p:spPr>
          <a:xfrm>
            <a:off x="20225537" y="9477871"/>
            <a:ext cx="1193366" cy="1"/>
          </a:xfrm>
          <a:prstGeom prst="line">
            <a:avLst/>
          </a:prstGeom>
          <a:ln w="25400">
            <a:solidFill>
              <a:srgbClr val="000000"/>
            </a:solidFill>
            <a:miter lim="400000"/>
          </a:ln>
        </p:spPr>
        <p:txBody>
          <a:bodyPr lIns="50800" tIns="50800" rIns="50800" bIns="50800" anchor="ctr"/>
          <a:lstStyle/>
          <a:p>
            <a:pPr/>
          </a:p>
        </p:txBody>
      </p:sp>
      <p:sp>
        <p:nvSpPr>
          <p:cNvPr id="174" name="Line"/>
          <p:cNvSpPr/>
          <p:nvPr/>
        </p:nvSpPr>
        <p:spPr>
          <a:xfrm>
            <a:off x="20442203" y="9647308"/>
            <a:ext cx="782028" cy="1"/>
          </a:xfrm>
          <a:prstGeom prst="line">
            <a:avLst/>
          </a:prstGeom>
          <a:ln w="25400">
            <a:solidFill>
              <a:srgbClr val="000000"/>
            </a:solidFill>
            <a:miter lim="400000"/>
          </a:ln>
        </p:spPr>
        <p:txBody>
          <a:bodyPr lIns="50800" tIns="50800" rIns="50800" bIns="50800" anchor="ctr"/>
          <a:lstStyle/>
          <a:p>
            <a:pPr/>
          </a:p>
        </p:txBody>
      </p:sp>
      <p:sp>
        <p:nvSpPr>
          <p:cNvPr id="175" name="Line"/>
          <p:cNvSpPr/>
          <p:nvPr/>
        </p:nvSpPr>
        <p:spPr>
          <a:xfrm>
            <a:off x="20634622" y="9842144"/>
            <a:ext cx="397188" cy="1"/>
          </a:xfrm>
          <a:prstGeom prst="line">
            <a:avLst/>
          </a:prstGeom>
          <a:ln w="25400">
            <a:solidFill>
              <a:srgbClr val="000000"/>
            </a:solidFill>
            <a:miter lim="400000"/>
          </a:ln>
        </p:spPr>
        <p:txBody>
          <a:bodyPr lIns="50800" tIns="50800" rIns="50800" bIns="50800" anchor="ctr"/>
          <a:lstStyle/>
          <a:p>
            <a:pPr/>
          </a:p>
        </p:txBody>
      </p:sp>
      <p:sp>
        <p:nvSpPr>
          <p:cNvPr id="176" name="3"/>
          <p:cNvSpPr txBox="1"/>
          <p:nvPr/>
        </p:nvSpPr>
        <p:spPr>
          <a:xfrm>
            <a:off x="23622708" y="12700000"/>
            <a:ext cx="361443" cy="63480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3500">
                <a:latin typeface="Helvetica Neue"/>
                <a:ea typeface="Helvetica Neue"/>
                <a:cs typeface="Helvetica Neue"/>
                <a:sym typeface="Helvetica Neue"/>
              </a:defRPr>
            </a:lvl1pPr>
          </a:lstStyle>
          <a:p>
            <a:pPr/>
            <a:r>
              <a:t>3</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8" name="Important quantities"/>
          <p:cNvSpPr txBox="1"/>
          <p:nvPr>
            <p:ph type="title"/>
          </p:nvPr>
        </p:nvSpPr>
        <p:spPr>
          <a:prstGeom prst="rect">
            <a:avLst/>
          </a:prstGeom>
        </p:spPr>
        <p:txBody>
          <a:bodyPr/>
          <a:lstStyle>
            <a:lvl1pPr algn="l">
              <a:defRPr b="1" spc="-77" sz="7700">
                <a:latin typeface="Helvetica Neue"/>
                <a:ea typeface="Helvetica Neue"/>
                <a:cs typeface="Helvetica Neue"/>
                <a:sym typeface="Helvetica Neue"/>
              </a:defRPr>
            </a:lvl1pPr>
          </a:lstStyle>
          <a:p>
            <a:pPr/>
            <a:r>
              <a:t>Important quantities </a:t>
            </a:r>
          </a:p>
        </p:txBody>
      </p:sp>
      <p:sp>
        <p:nvSpPr>
          <p:cNvPr id="179" name="The Drift Time - the time needed for electrons to reach the anode wire from their creation point.…"/>
          <p:cNvSpPr txBox="1"/>
          <p:nvPr>
            <p:ph type="body" sz="half" idx="1"/>
          </p:nvPr>
        </p:nvSpPr>
        <p:spPr>
          <a:xfrm>
            <a:off x="1325024" y="2752159"/>
            <a:ext cx="9525441" cy="9778779"/>
          </a:xfrm>
          <a:prstGeom prst="rect">
            <a:avLst/>
          </a:prstGeom>
        </p:spPr>
        <p:txBody>
          <a:bodyPr/>
          <a:lstStyle/>
          <a:p>
            <a:pPr marL="0" indent="0">
              <a:lnSpc>
                <a:spcPct val="120000"/>
              </a:lnSpc>
              <a:buSzTx/>
              <a:buNone/>
              <a:defRPr sz="4000">
                <a:latin typeface="Helvetica Neue"/>
                <a:ea typeface="Helvetica Neue"/>
                <a:cs typeface="Helvetica Neue"/>
                <a:sym typeface="Helvetica Neue"/>
              </a:defRPr>
            </a:pPr>
            <a:r>
              <a:rPr b="1"/>
              <a:t>The Drift Time</a:t>
            </a:r>
            <a:r>
              <a:t> - the time needed for electrons to reach the anode wire from their creation point.</a:t>
            </a:r>
          </a:p>
          <a:p>
            <a:pPr marL="0" indent="0">
              <a:lnSpc>
                <a:spcPct val="120000"/>
              </a:lnSpc>
              <a:buSzTx/>
              <a:buNone/>
              <a:defRPr sz="4000">
                <a:latin typeface="Helvetica Neue"/>
                <a:ea typeface="Helvetica Neue"/>
                <a:cs typeface="Helvetica Neue"/>
                <a:sym typeface="Helvetica Neue"/>
              </a:defRPr>
            </a:pPr>
            <a:r>
              <a:rPr b="1"/>
              <a:t>The Drift Radius </a:t>
            </a:r>
            <a:r>
              <a:t>- the shortest distance from the electron creation point to the anode wire.</a:t>
            </a:r>
          </a:p>
          <a:p>
            <a:pPr marL="0" indent="0">
              <a:lnSpc>
                <a:spcPct val="120000"/>
              </a:lnSpc>
              <a:buSzTx/>
              <a:buNone/>
              <a:defRPr sz="4000">
                <a:latin typeface="Helvetica Neue"/>
                <a:ea typeface="Helvetica Neue"/>
                <a:cs typeface="Helvetica Neue"/>
                <a:sym typeface="Helvetica Neue"/>
              </a:defRPr>
            </a:pPr>
            <a:r>
              <a:rPr b="1"/>
              <a:t>The Track</a:t>
            </a:r>
            <a:r>
              <a:t> - the shortest distance between the reconstructed muon track and the wire.</a:t>
            </a:r>
          </a:p>
          <a:p>
            <a:pPr marL="0" indent="0">
              <a:lnSpc>
                <a:spcPct val="120000"/>
              </a:lnSpc>
              <a:buSzTx/>
              <a:buNone/>
              <a:defRPr sz="4000">
                <a:latin typeface="Helvetica Neue"/>
                <a:ea typeface="Helvetica Neue"/>
                <a:cs typeface="Helvetica Neue"/>
                <a:sym typeface="Helvetica Neue"/>
              </a:defRPr>
            </a:pPr>
            <a:r>
              <a:rPr b="1"/>
              <a:t>The Residual</a:t>
            </a:r>
            <a:r>
              <a:t> - the difference between the Drift Radius and the Track (</a:t>
            </a:r>
            <a:r>
              <a:rPr b="1"/>
              <a:t>Biased </a:t>
            </a:r>
            <a:r>
              <a:t>and</a:t>
            </a:r>
            <a:r>
              <a:rPr b="1"/>
              <a:t> Unbiased Residual</a:t>
            </a:r>
            <a:r>
              <a:t>).</a:t>
            </a:r>
          </a:p>
        </p:txBody>
      </p:sp>
      <p:pic>
        <p:nvPicPr>
          <p:cNvPr id="180" name="Screenshot 2022-10-04 at 19.54.04.png" descr="Screenshot 2022-10-04 at 19.54.04.png"/>
          <p:cNvPicPr>
            <a:picLocks noChangeAspect="1"/>
          </p:cNvPicPr>
          <p:nvPr/>
        </p:nvPicPr>
        <p:blipFill>
          <a:blip r:embed="rId2">
            <a:extLst/>
          </a:blip>
          <a:srcRect l="0" t="0" r="0" b="0"/>
          <a:stretch>
            <a:fillRect/>
          </a:stretch>
        </p:blipFill>
        <p:spPr>
          <a:xfrm>
            <a:off x="10994179" y="1446410"/>
            <a:ext cx="13293774" cy="10823250"/>
          </a:xfrm>
          <a:prstGeom prst="rect">
            <a:avLst/>
          </a:prstGeom>
          <a:ln w="12700">
            <a:miter lim="400000"/>
          </a:ln>
        </p:spPr>
      </p:pic>
      <p:sp>
        <p:nvSpPr>
          <p:cNvPr id="181" name="Line"/>
          <p:cNvSpPr/>
          <p:nvPr/>
        </p:nvSpPr>
        <p:spPr>
          <a:xfrm>
            <a:off x="15696866" y="9198007"/>
            <a:ext cx="579198" cy="374178"/>
          </a:xfrm>
          <a:prstGeom prst="line">
            <a:avLst/>
          </a:prstGeom>
          <a:ln w="63500">
            <a:solidFill>
              <a:srgbClr val="3E5DE8"/>
            </a:solidFill>
            <a:miter lim="400000"/>
          </a:ln>
        </p:spPr>
        <p:txBody>
          <a:bodyPr lIns="50800" tIns="50800" rIns="50800" bIns="50800" anchor="ctr"/>
          <a:lstStyle/>
          <a:p>
            <a:pPr/>
          </a:p>
        </p:txBody>
      </p:sp>
      <p:sp>
        <p:nvSpPr>
          <p:cNvPr id="182" name="Line"/>
          <p:cNvSpPr/>
          <p:nvPr/>
        </p:nvSpPr>
        <p:spPr>
          <a:xfrm flipV="1">
            <a:off x="16069243" y="8826329"/>
            <a:ext cx="5170046" cy="505572"/>
          </a:xfrm>
          <a:prstGeom prst="line">
            <a:avLst/>
          </a:prstGeom>
          <a:ln w="50800">
            <a:solidFill>
              <a:srgbClr val="000000"/>
            </a:solidFill>
            <a:miter lim="400000"/>
          </a:ln>
        </p:spPr>
        <p:txBody>
          <a:bodyPr lIns="50800" tIns="50800" rIns="50800" bIns="50800" anchor="ctr"/>
          <a:lstStyle/>
          <a:p>
            <a:pPr/>
          </a:p>
        </p:txBody>
      </p:sp>
      <p:sp>
        <p:nvSpPr>
          <p:cNvPr id="183" name="Track"/>
          <p:cNvSpPr txBox="1"/>
          <p:nvPr/>
        </p:nvSpPr>
        <p:spPr>
          <a:xfrm>
            <a:off x="21444329" y="8419214"/>
            <a:ext cx="1260272" cy="55537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323" sz="2700">
                <a:latin typeface="Graphik"/>
                <a:ea typeface="Graphik"/>
                <a:cs typeface="Graphik"/>
                <a:sym typeface="Graphik"/>
              </a:defRPr>
            </a:lvl1pPr>
          </a:lstStyle>
          <a:p>
            <a:pPr/>
            <a:r>
              <a:t>Track</a:t>
            </a:r>
          </a:p>
        </p:txBody>
      </p:sp>
      <p:sp>
        <p:nvSpPr>
          <p:cNvPr id="184" name="μ"/>
          <p:cNvSpPr txBox="1"/>
          <p:nvPr/>
        </p:nvSpPr>
        <p:spPr>
          <a:xfrm>
            <a:off x="19551296" y="1737796"/>
            <a:ext cx="409092" cy="685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457200">
              <a:lnSpc>
                <a:spcPct val="100000"/>
              </a:lnSpc>
              <a:spcBef>
                <a:spcPts val="700"/>
              </a:spcBef>
              <a:defRPr sz="3800">
                <a:solidFill>
                  <a:srgbClr val="202122"/>
                </a:solidFill>
                <a:latin typeface="Graphik"/>
                <a:ea typeface="Graphik"/>
                <a:cs typeface="Graphik"/>
                <a:sym typeface="Graphik"/>
              </a:defRPr>
            </a:lvl1pPr>
          </a:lstStyle>
          <a:p>
            <a:pPr/>
            <a:r>
              <a:t>μ</a:t>
            </a:r>
          </a:p>
        </p:txBody>
      </p:sp>
      <p:sp>
        <p:nvSpPr>
          <p:cNvPr id="185" name="Figure 4-1: Visualization of the reconstructed muon track."/>
          <p:cNvSpPr txBox="1"/>
          <p:nvPr/>
        </p:nvSpPr>
        <p:spPr>
          <a:xfrm>
            <a:off x="12943427" y="12476429"/>
            <a:ext cx="9395229" cy="172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defTabSz="457200">
              <a:lnSpc>
                <a:spcPct val="100000"/>
              </a:lnSpc>
              <a:spcBef>
                <a:spcPts val="1200"/>
              </a:spcBef>
              <a:defRPr sz="2800">
                <a:latin typeface="Helvetica Neue"/>
                <a:ea typeface="Helvetica Neue"/>
                <a:cs typeface="Helvetica Neue"/>
                <a:sym typeface="Helvetica Neue"/>
              </a:defRPr>
            </a:pPr>
            <a:r>
              <a:rPr b="1"/>
              <a:t>Figure 4-1</a:t>
            </a:r>
            <a:r>
              <a:t>: Visualization of the reconstructed muon track.</a:t>
            </a:r>
          </a:p>
        </p:txBody>
      </p:sp>
      <p:sp>
        <p:nvSpPr>
          <p:cNvPr id="186" name="4"/>
          <p:cNvSpPr txBox="1"/>
          <p:nvPr/>
        </p:nvSpPr>
        <p:spPr>
          <a:xfrm>
            <a:off x="23622708" y="12700000"/>
            <a:ext cx="361443" cy="63480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3500">
                <a:latin typeface="Helvetica Neue"/>
                <a:ea typeface="Helvetica Neue"/>
                <a:cs typeface="Helvetica Neue"/>
                <a:sym typeface="Helvetica Neue"/>
              </a:defRPr>
            </a:lvl1pPr>
          </a:lstStyle>
          <a:p>
            <a:pPr/>
            <a:r>
              <a:t>4</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8" name="Performance analysis: the Residual Fit"/>
          <p:cNvSpPr txBox="1"/>
          <p:nvPr>
            <p:ph type="title"/>
          </p:nvPr>
        </p:nvSpPr>
        <p:spPr>
          <a:prstGeom prst="rect">
            <a:avLst/>
          </a:prstGeom>
        </p:spPr>
        <p:txBody>
          <a:bodyPr/>
          <a:lstStyle>
            <a:lvl1pPr algn="l">
              <a:defRPr b="1">
                <a:latin typeface="Helvetica Neue"/>
                <a:ea typeface="Helvetica Neue"/>
                <a:cs typeface="Helvetica Neue"/>
                <a:sym typeface="Helvetica Neue"/>
              </a:defRPr>
            </a:lvl1pPr>
          </a:lstStyle>
          <a:p>
            <a:pPr/>
            <a:r>
              <a:t>Performance analysis: the Residual Fit</a:t>
            </a:r>
          </a:p>
        </p:txBody>
      </p:sp>
      <p:sp>
        <p:nvSpPr>
          <p:cNvPr id="189" name="The objective is to fit an equal-mean double Gaussian to the histograms of Biased and Unbiased Residuals.…"/>
          <p:cNvSpPr txBox="1"/>
          <p:nvPr>
            <p:ph type="body" sz="half" idx="1"/>
          </p:nvPr>
        </p:nvSpPr>
        <p:spPr>
          <a:xfrm>
            <a:off x="1325024" y="2904559"/>
            <a:ext cx="10362491" cy="9778779"/>
          </a:xfrm>
          <a:prstGeom prst="rect">
            <a:avLst/>
          </a:prstGeom>
        </p:spPr>
        <p:txBody>
          <a:bodyPr/>
          <a:lstStyle/>
          <a:p>
            <a:pPr marL="0" indent="0" defTabSz="1950671">
              <a:lnSpc>
                <a:spcPct val="120000"/>
              </a:lnSpc>
              <a:spcBef>
                <a:spcPts val="1900"/>
              </a:spcBef>
              <a:buSzTx/>
              <a:buNone/>
              <a:defRPr sz="3520">
                <a:latin typeface="Helvetica Neue"/>
                <a:ea typeface="Helvetica Neue"/>
                <a:cs typeface="Helvetica Neue"/>
                <a:sym typeface="Helvetica Neue"/>
              </a:defRPr>
            </a:pPr>
            <a:r>
              <a:t>The objective is to fit an equal-mean double Gaussian to the histograms of Biased and Unbiased Residuals. </a:t>
            </a:r>
          </a:p>
          <a:p>
            <a:pPr marL="0" indent="0" defTabSz="1950671">
              <a:lnSpc>
                <a:spcPct val="120000"/>
              </a:lnSpc>
              <a:spcBef>
                <a:spcPts val="1900"/>
              </a:spcBef>
              <a:buSzTx/>
              <a:buNone/>
              <a:defRPr sz="3520">
                <a:latin typeface="Helvetica Neue"/>
                <a:ea typeface="Helvetica Neue"/>
                <a:cs typeface="Helvetica Neue"/>
                <a:sym typeface="Helvetica Neue"/>
              </a:defRPr>
            </a:pPr>
            <a:r>
              <a:t>x, bins = np.histogram(residual*1000, bins = np.arrange(-1000, 1000, 20))</a:t>
            </a:r>
          </a:p>
          <a:p>
            <a:pPr marL="0" indent="0" defTabSz="1950671">
              <a:lnSpc>
                <a:spcPct val="120000"/>
              </a:lnSpc>
              <a:spcBef>
                <a:spcPts val="1900"/>
              </a:spcBef>
              <a:buSzTx/>
              <a:buNone/>
              <a:defRPr sz="3520">
                <a:latin typeface="Helvetica Neue"/>
                <a:ea typeface="Helvetica Neue"/>
                <a:cs typeface="Helvetica Neue"/>
                <a:sym typeface="Helvetica Neue"/>
              </a:defRPr>
            </a:pPr>
            <a:r>
              <a:t>The weighted </a:t>
            </a:r>
            <a:r>
              <a:rPr b="1"/>
              <a:t>mean</a:t>
            </a:r>
            <a:r>
              <a:t>: </a:t>
            </a:r>
          </a:p>
          <a:p>
            <a:pPr marL="0" indent="0" defTabSz="1950671">
              <a:lnSpc>
                <a:spcPct val="120000"/>
              </a:lnSpc>
              <a:spcBef>
                <a:spcPts val="1900"/>
              </a:spcBef>
              <a:buSzTx/>
              <a:buNone/>
              <a:defRPr sz="3520">
                <a:latin typeface="Helvetica Neue"/>
                <a:ea typeface="Helvetica Neue"/>
                <a:cs typeface="Helvetica Neue"/>
                <a:sym typeface="Helvetica Neue"/>
              </a:defRPr>
            </a:pPr>
            <a14:m>
              <m:oMathPara>
                <m:oMathParaPr>
                  <m:jc m:val="left"/>
                </m:oMathParaPr>
                <m:oMath>
                  <m:r>
                    <a:rPr xmlns:a="http://schemas.openxmlformats.org/drawingml/2006/main" sz="4250" i="1">
                      <a:solidFill>
                        <a:srgbClr val="000000"/>
                      </a:solidFill>
                      <a:latin typeface="Cambria Math" panose="02040503050406030204" pitchFamily="18" charset="0"/>
                    </a:rPr>
                    <m:t>m</m:t>
                  </m:r>
                  <m:r>
                    <a:rPr xmlns:a="http://schemas.openxmlformats.org/drawingml/2006/main" sz="4250" i="1">
                      <a:solidFill>
                        <a:srgbClr val="000000"/>
                      </a:solidFill>
                      <a:latin typeface="Cambria Math" panose="02040503050406030204" pitchFamily="18" charset="0"/>
                    </a:rPr>
                    <m:t>e</m:t>
                  </m:r>
                  <m:r>
                    <a:rPr xmlns:a="http://schemas.openxmlformats.org/drawingml/2006/main" sz="4250" i="1">
                      <a:solidFill>
                        <a:srgbClr val="000000"/>
                      </a:solidFill>
                      <a:latin typeface="Cambria Math" panose="02040503050406030204" pitchFamily="18" charset="0"/>
                    </a:rPr>
                    <m:t>a</m:t>
                  </m:r>
                  <m:r>
                    <a:rPr xmlns:a="http://schemas.openxmlformats.org/drawingml/2006/main" sz="4250" i="1">
                      <a:solidFill>
                        <a:srgbClr val="000000"/>
                      </a:solidFill>
                      <a:latin typeface="Cambria Math" panose="02040503050406030204" pitchFamily="18" charset="0"/>
                    </a:rPr>
                    <m:t>n</m:t>
                  </m:r>
                  <m:r>
                    <a:rPr xmlns:a="http://schemas.openxmlformats.org/drawingml/2006/main" sz="4250" i="1">
                      <a:solidFill>
                        <a:srgbClr val="000000"/>
                      </a:solidFill>
                      <a:latin typeface="Cambria Math" panose="02040503050406030204" pitchFamily="18" charset="0"/>
                    </a:rPr>
                    <m:t>=</m:t>
                  </m:r>
                  <m:f>
                    <m:fPr>
                      <m:ctrlPr>
                        <a:rPr xmlns:a="http://schemas.openxmlformats.org/drawingml/2006/main" sz="4250" i="1">
                          <a:solidFill>
                            <a:srgbClr val="000000"/>
                          </a:solidFill>
                          <a:latin typeface="Cambria Math" panose="02040503050406030204" pitchFamily="18" charset="0"/>
                        </a:rPr>
                      </m:ctrlPr>
                      <m:type m:val="bar"/>
                    </m:fPr>
                    <m:num>
                      <m:r>
                        <a:rPr xmlns:a="http://schemas.openxmlformats.org/drawingml/2006/main" sz="4250" i="1">
                          <a:solidFill>
                            <a:srgbClr val="000000"/>
                          </a:solidFill>
                          <a:latin typeface="Cambria Math" panose="02040503050406030204" pitchFamily="18" charset="0"/>
                        </a:rPr>
                        <m:t>∑</m:t>
                      </m:r>
                      <m:r>
                        <a:rPr xmlns:a="http://schemas.openxmlformats.org/drawingml/2006/main" sz="4250" i="1">
                          <a:solidFill>
                            <a:srgbClr val="000000"/>
                          </a:solidFill>
                          <a:latin typeface="Cambria Math" panose="02040503050406030204" pitchFamily="18" charset="0"/>
                        </a:rPr>
                        <m:t>(</m:t>
                      </m:r>
                      <m:r>
                        <a:rPr xmlns:a="http://schemas.openxmlformats.org/drawingml/2006/main" sz="4250" i="1">
                          <a:solidFill>
                            <a:srgbClr val="000000"/>
                          </a:solidFill>
                          <a:latin typeface="Cambria Math" panose="02040503050406030204" pitchFamily="18" charset="0"/>
                        </a:rPr>
                        <m:t>x</m:t>
                      </m:r>
                      <m:r>
                        <a:rPr xmlns:a="http://schemas.openxmlformats.org/drawingml/2006/main" sz="4250" i="1">
                          <a:solidFill>
                            <a:srgbClr val="000000"/>
                          </a:solidFill>
                          <a:latin typeface="Cambria Math" panose="02040503050406030204" pitchFamily="18" charset="0"/>
                        </a:rPr>
                        <m:t>⋅</m:t>
                      </m:r>
                      <m:r>
                        <a:rPr xmlns:a="http://schemas.openxmlformats.org/drawingml/2006/main" sz="4250" i="1">
                          <a:solidFill>
                            <a:srgbClr val="000000"/>
                          </a:solidFill>
                          <a:latin typeface="Cambria Math" panose="02040503050406030204" pitchFamily="18" charset="0"/>
                        </a:rPr>
                        <m:t>b</m:t>
                      </m:r>
                      <m:r>
                        <a:rPr xmlns:a="http://schemas.openxmlformats.org/drawingml/2006/main" sz="4250" i="1">
                          <a:solidFill>
                            <a:srgbClr val="000000"/>
                          </a:solidFill>
                          <a:latin typeface="Cambria Math" panose="02040503050406030204" pitchFamily="18" charset="0"/>
                        </a:rPr>
                        <m:t>i</m:t>
                      </m:r>
                      <m:r>
                        <a:rPr xmlns:a="http://schemas.openxmlformats.org/drawingml/2006/main" sz="4250" i="1">
                          <a:solidFill>
                            <a:srgbClr val="000000"/>
                          </a:solidFill>
                          <a:latin typeface="Cambria Math" panose="02040503050406030204" pitchFamily="18" charset="0"/>
                        </a:rPr>
                        <m:t>n</m:t>
                      </m:r>
                      <m:r>
                        <a:rPr xmlns:a="http://schemas.openxmlformats.org/drawingml/2006/main" sz="4250" i="1">
                          <a:solidFill>
                            <a:srgbClr val="000000"/>
                          </a:solidFill>
                          <a:latin typeface="Cambria Math" panose="02040503050406030204" pitchFamily="18" charset="0"/>
                        </a:rPr>
                        <m:t>s</m:t>
                      </m:r>
                      <m:r>
                        <a:rPr xmlns:a="http://schemas.openxmlformats.org/drawingml/2006/main" sz="4250" i="1">
                          <a:solidFill>
                            <a:srgbClr val="000000"/>
                          </a:solidFill>
                          <a:latin typeface="Cambria Math" panose="02040503050406030204" pitchFamily="18" charset="0"/>
                        </a:rPr>
                        <m:t>)</m:t>
                      </m:r>
                    </m:num>
                    <m:den>
                      <m:r>
                        <a:rPr xmlns:a="http://schemas.openxmlformats.org/drawingml/2006/main" sz="4250" i="1">
                          <a:solidFill>
                            <a:srgbClr val="000000"/>
                          </a:solidFill>
                          <a:latin typeface="Cambria Math" panose="02040503050406030204" pitchFamily="18" charset="0"/>
                        </a:rPr>
                        <m:t>∑</m:t>
                      </m:r>
                      <m:r>
                        <a:rPr xmlns:a="http://schemas.openxmlformats.org/drawingml/2006/main" sz="4250" i="1">
                          <a:solidFill>
                            <a:srgbClr val="000000"/>
                          </a:solidFill>
                          <a:latin typeface="Cambria Math" panose="02040503050406030204" pitchFamily="18" charset="0"/>
                        </a:rPr>
                        <m:t>(</m:t>
                      </m:r>
                      <m:r>
                        <a:rPr xmlns:a="http://schemas.openxmlformats.org/drawingml/2006/main" sz="4250" i="1">
                          <a:solidFill>
                            <a:srgbClr val="000000"/>
                          </a:solidFill>
                          <a:latin typeface="Cambria Math" panose="02040503050406030204" pitchFamily="18" charset="0"/>
                        </a:rPr>
                        <m:t>x</m:t>
                      </m:r>
                      <m:r>
                        <a:rPr xmlns:a="http://schemas.openxmlformats.org/drawingml/2006/main" sz="4250" i="1">
                          <a:solidFill>
                            <a:srgbClr val="000000"/>
                          </a:solidFill>
                          <a:latin typeface="Cambria Math" panose="02040503050406030204" pitchFamily="18" charset="0"/>
                        </a:rPr>
                        <m:t>)</m:t>
                      </m:r>
                    </m:den>
                  </m:f>
                </m:oMath>
              </m:oMathPara>
            </a14:m>
          </a:p>
          <a:p>
            <a:pPr marL="0" indent="0" defTabSz="1950671">
              <a:lnSpc>
                <a:spcPct val="120000"/>
              </a:lnSpc>
              <a:spcBef>
                <a:spcPts val="1900"/>
              </a:spcBef>
              <a:buSzTx/>
              <a:buNone/>
              <a:defRPr sz="3520">
                <a:latin typeface="Helvetica Neue"/>
                <a:ea typeface="Helvetica Neue"/>
                <a:cs typeface="Helvetica Neue"/>
                <a:sym typeface="Helvetica Neue"/>
              </a:defRPr>
            </a:pPr>
            <a:r>
              <a:t>The weighted </a:t>
            </a:r>
            <a:r>
              <a:rPr b="1"/>
              <a:t>σ</a:t>
            </a:r>
            <a:r>
              <a:t>:   </a:t>
            </a:r>
          </a:p>
          <a:p>
            <a:pPr marL="0" indent="0" defTabSz="1950671">
              <a:lnSpc>
                <a:spcPct val="120000"/>
              </a:lnSpc>
              <a:spcBef>
                <a:spcPts val="1900"/>
              </a:spcBef>
              <a:buSzTx/>
              <a:buNone/>
              <a:defRPr sz="3520">
                <a:latin typeface="Helvetica Neue"/>
                <a:ea typeface="Helvetica Neue"/>
                <a:cs typeface="Helvetica Neue"/>
                <a:sym typeface="Helvetica Neue"/>
              </a:defRPr>
            </a:pPr>
            <a14:m>
              <m:oMathPara>
                <m:oMathParaPr>
                  <m:jc m:val="left"/>
                </m:oMathParaPr>
                <m:oMath>
                  <m:r>
                    <a:rPr xmlns:a="http://schemas.openxmlformats.org/drawingml/2006/main" sz="4250" i="1">
                      <a:solidFill>
                        <a:srgbClr val="000000"/>
                      </a:solidFill>
                      <a:latin typeface="Cambria Math" panose="02040503050406030204" pitchFamily="18" charset="0"/>
                    </a:rPr>
                    <m:t>σ</m:t>
                  </m:r>
                  <m:r>
                    <a:rPr xmlns:a="http://schemas.openxmlformats.org/drawingml/2006/main" sz="4250" i="1">
                      <a:solidFill>
                        <a:srgbClr val="000000"/>
                      </a:solidFill>
                      <a:latin typeface="Cambria Math" panose="02040503050406030204" pitchFamily="18" charset="0"/>
                    </a:rPr>
                    <m:t>=</m:t>
                  </m:r>
                  <m:rad>
                    <m:radPr>
                      <m:ctrlPr>
                        <a:rPr xmlns:a="http://schemas.openxmlformats.org/drawingml/2006/main" sz="4250" i="1">
                          <a:solidFill>
                            <a:srgbClr val="000000"/>
                          </a:solidFill>
                          <a:latin typeface="Cambria Math" panose="02040503050406030204" pitchFamily="18" charset="0"/>
                        </a:rPr>
                      </m:ctrlPr>
                      <m:degHide m:val="on"/>
                    </m:radPr>
                    <m:deg/>
                    <m:e>
                      <m:f>
                        <m:fPr>
                          <m:ctrlPr>
                            <a:rPr xmlns:a="http://schemas.openxmlformats.org/drawingml/2006/main" sz="4250" i="1">
                              <a:solidFill>
                                <a:srgbClr val="000000"/>
                              </a:solidFill>
                              <a:latin typeface="Cambria Math" panose="02040503050406030204" pitchFamily="18" charset="0"/>
                            </a:rPr>
                          </m:ctrlPr>
                          <m:type m:val="bar"/>
                        </m:fPr>
                        <m:num>
                          <m:r>
                            <a:rPr xmlns:a="http://schemas.openxmlformats.org/drawingml/2006/main" sz="4250" i="1">
                              <a:solidFill>
                                <a:srgbClr val="000000"/>
                              </a:solidFill>
                              <a:latin typeface="Cambria Math" panose="02040503050406030204" pitchFamily="18" charset="0"/>
                            </a:rPr>
                            <m:t>∑</m:t>
                          </m:r>
                          <m:r>
                            <a:rPr xmlns:a="http://schemas.openxmlformats.org/drawingml/2006/main" sz="4250" i="1">
                              <a:solidFill>
                                <a:srgbClr val="000000"/>
                              </a:solidFill>
                              <a:latin typeface="Cambria Math" panose="02040503050406030204" pitchFamily="18" charset="0"/>
                            </a:rPr>
                            <m:t>(</m:t>
                          </m:r>
                          <m:r>
                            <a:rPr xmlns:a="http://schemas.openxmlformats.org/drawingml/2006/main" sz="4250" i="1">
                              <a:solidFill>
                                <a:srgbClr val="000000"/>
                              </a:solidFill>
                              <a:latin typeface="Cambria Math" panose="02040503050406030204" pitchFamily="18" charset="0"/>
                            </a:rPr>
                            <m:t>(</m:t>
                          </m:r>
                          <m:r>
                            <a:rPr xmlns:a="http://schemas.openxmlformats.org/drawingml/2006/main" sz="4250" i="1">
                              <a:solidFill>
                                <a:srgbClr val="000000"/>
                              </a:solidFill>
                              <a:latin typeface="Cambria Math" panose="02040503050406030204" pitchFamily="18" charset="0"/>
                            </a:rPr>
                            <m:t>b</m:t>
                          </m:r>
                          <m:r>
                            <a:rPr xmlns:a="http://schemas.openxmlformats.org/drawingml/2006/main" sz="4250" i="1">
                              <a:solidFill>
                                <a:srgbClr val="000000"/>
                              </a:solidFill>
                              <a:latin typeface="Cambria Math" panose="02040503050406030204" pitchFamily="18" charset="0"/>
                            </a:rPr>
                            <m:t>i</m:t>
                          </m:r>
                          <m:r>
                            <a:rPr xmlns:a="http://schemas.openxmlformats.org/drawingml/2006/main" sz="4250" i="1">
                              <a:solidFill>
                                <a:srgbClr val="000000"/>
                              </a:solidFill>
                              <a:latin typeface="Cambria Math" panose="02040503050406030204" pitchFamily="18" charset="0"/>
                            </a:rPr>
                            <m:t>n</m:t>
                          </m:r>
                          <m:r>
                            <a:rPr xmlns:a="http://schemas.openxmlformats.org/drawingml/2006/main" sz="4250" i="1">
                              <a:solidFill>
                                <a:srgbClr val="000000"/>
                              </a:solidFill>
                              <a:latin typeface="Cambria Math" panose="02040503050406030204" pitchFamily="18" charset="0"/>
                            </a:rPr>
                            <m:t>s</m:t>
                          </m:r>
                          <m:r>
                            <a:rPr xmlns:a="http://schemas.openxmlformats.org/drawingml/2006/main" sz="4250" i="1">
                              <a:solidFill>
                                <a:srgbClr val="000000"/>
                              </a:solidFill>
                              <a:latin typeface="Cambria Math" panose="02040503050406030204" pitchFamily="18" charset="0"/>
                            </a:rPr>
                            <m:t>-</m:t>
                          </m:r>
                          <m:r>
                            <a:rPr xmlns:a="http://schemas.openxmlformats.org/drawingml/2006/main" sz="4250" i="1">
                              <a:solidFill>
                                <a:srgbClr val="000000"/>
                              </a:solidFill>
                              <a:latin typeface="Cambria Math" panose="02040503050406030204" pitchFamily="18" charset="0"/>
                            </a:rPr>
                            <m:t>m</m:t>
                          </m:r>
                          <m:r>
                            <a:rPr xmlns:a="http://schemas.openxmlformats.org/drawingml/2006/main" sz="4250" i="1">
                              <a:solidFill>
                                <a:srgbClr val="000000"/>
                              </a:solidFill>
                              <a:latin typeface="Cambria Math" panose="02040503050406030204" pitchFamily="18" charset="0"/>
                            </a:rPr>
                            <m:t>e</m:t>
                          </m:r>
                          <m:r>
                            <a:rPr xmlns:a="http://schemas.openxmlformats.org/drawingml/2006/main" sz="4250" i="1">
                              <a:solidFill>
                                <a:srgbClr val="000000"/>
                              </a:solidFill>
                              <a:latin typeface="Cambria Math" panose="02040503050406030204" pitchFamily="18" charset="0"/>
                            </a:rPr>
                            <m:t>a</m:t>
                          </m:r>
                          <m:r>
                            <a:rPr xmlns:a="http://schemas.openxmlformats.org/drawingml/2006/main" sz="4250" i="1">
                              <a:solidFill>
                                <a:srgbClr val="000000"/>
                              </a:solidFill>
                              <a:latin typeface="Cambria Math" panose="02040503050406030204" pitchFamily="18" charset="0"/>
                            </a:rPr>
                            <m:t>n</m:t>
                          </m:r>
                          <m:sSup>
                            <m:e>
                              <m:r>
                                <a:rPr xmlns:a="http://schemas.openxmlformats.org/drawingml/2006/main" sz="4250" i="1">
                                  <a:solidFill>
                                    <a:srgbClr val="000000"/>
                                  </a:solidFill>
                                  <a:latin typeface="Cambria Math" panose="02040503050406030204" pitchFamily="18" charset="0"/>
                                </a:rPr>
                                <m:t>)</m:t>
                              </m:r>
                            </m:e>
                            <m:sup>
                              <m:r>
                                <a:rPr xmlns:a="http://schemas.openxmlformats.org/drawingml/2006/main" sz="4250" i="1">
                                  <a:solidFill>
                                    <a:srgbClr val="000000"/>
                                  </a:solidFill>
                                  <a:latin typeface="Cambria Math" panose="02040503050406030204" pitchFamily="18" charset="0"/>
                                </a:rPr>
                                <m:t>2</m:t>
                              </m:r>
                            </m:sup>
                          </m:sSup>
                          <m:r>
                            <a:rPr xmlns:a="http://schemas.openxmlformats.org/drawingml/2006/main" sz="4250" i="1">
                              <a:solidFill>
                                <a:srgbClr val="000000"/>
                              </a:solidFill>
                              <a:latin typeface="Cambria Math" panose="02040503050406030204" pitchFamily="18" charset="0"/>
                            </a:rPr>
                            <m:t>⋅</m:t>
                          </m:r>
                          <m:r>
                            <a:rPr xmlns:a="http://schemas.openxmlformats.org/drawingml/2006/main" sz="4250" i="1">
                              <a:solidFill>
                                <a:srgbClr val="000000"/>
                              </a:solidFill>
                              <a:latin typeface="Cambria Math" panose="02040503050406030204" pitchFamily="18" charset="0"/>
                            </a:rPr>
                            <m:t>x</m:t>
                          </m:r>
                          <m:r>
                            <a:rPr xmlns:a="http://schemas.openxmlformats.org/drawingml/2006/main" sz="4250" i="1">
                              <a:solidFill>
                                <a:srgbClr val="000000"/>
                              </a:solidFill>
                              <a:latin typeface="Cambria Math" panose="02040503050406030204" pitchFamily="18" charset="0"/>
                            </a:rPr>
                            <m:t>)</m:t>
                          </m:r>
                        </m:num>
                        <m:den>
                          <m:r>
                            <a:rPr xmlns:a="http://schemas.openxmlformats.org/drawingml/2006/main" sz="4250" i="1">
                              <a:solidFill>
                                <a:srgbClr val="000000"/>
                              </a:solidFill>
                              <a:latin typeface="Cambria Math" panose="02040503050406030204" pitchFamily="18" charset="0"/>
                            </a:rPr>
                            <m:t>∑</m:t>
                          </m:r>
                          <m:r>
                            <a:rPr xmlns:a="http://schemas.openxmlformats.org/drawingml/2006/main" sz="4250" i="1">
                              <a:solidFill>
                                <a:srgbClr val="000000"/>
                              </a:solidFill>
                              <a:latin typeface="Cambria Math" panose="02040503050406030204" pitchFamily="18" charset="0"/>
                            </a:rPr>
                            <m:t>(</m:t>
                          </m:r>
                          <m:r>
                            <a:rPr xmlns:a="http://schemas.openxmlformats.org/drawingml/2006/main" sz="4250" i="1">
                              <a:solidFill>
                                <a:srgbClr val="000000"/>
                              </a:solidFill>
                              <a:latin typeface="Cambria Math" panose="02040503050406030204" pitchFamily="18" charset="0"/>
                            </a:rPr>
                            <m:t>x</m:t>
                          </m:r>
                          <m:r>
                            <a:rPr xmlns:a="http://schemas.openxmlformats.org/drawingml/2006/main" sz="4250" i="1">
                              <a:solidFill>
                                <a:srgbClr val="000000"/>
                              </a:solidFill>
                              <a:latin typeface="Cambria Math" panose="02040503050406030204" pitchFamily="18" charset="0"/>
                            </a:rPr>
                            <m:t>)</m:t>
                          </m:r>
                        </m:den>
                      </m:f>
                    </m:e>
                  </m:rad>
                </m:oMath>
              </m:oMathPara>
            </a14:m>
          </a:p>
          <a:p>
            <a:pPr marL="0" indent="0" defTabSz="365760">
              <a:lnSpc>
                <a:spcPct val="100000"/>
              </a:lnSpc>
              <a:spcBef>
                <a:spcPts val="0"/>
              </a:spcBef>
              <a:buSzTx/>
              <a:buNone/>
              <a:defRPr sz="1200">
                <a:latin typeface="Times New Roman"/>
                <a:ea typeface="Times New Roman"/>
                <a:cs typeface="Times New Roman"/>
                <a:sym typeface="Times New Roman"/>
              </a:defRPr>
            </a:pPr>
          </a:p>
        </p:txBody>
      </p:sp>
      <p:pic>
        <p:nvPicPr>
          <p:cNvPr id="190" name="Screenshot 2022-11-09 at 22.16.52.png" descr="Screenshot 2022-11-09 at 22.16.52.png"/>
          <p:cNvPicPr>
            <a:picLocks noChangeAspect="1"/>
          </p:cNvPicPr>
          <p:nvPr/>
        </p:nvPicPr>
        <p:blipFill>
          <a:blip r:embed="rId2">
            <a:extLst/>
          </a:blip>
          <a:stretch>
            <a:fillRect/>
          </a:stretch>
        </p:blipFill>
        <p:spPr>
          <a:xfrm>
            <a:off x="12045850" y="2959100"/>
            <a:ext cx="11480801" cy="9017000"/>
          </a:xfrm>
          <a:prstGeom prst="rect">
            <a:avLst/>
          </a:prstGeom>
          <a:ln w="12700">
            <a:miter lim="400000"/>
          </a:ln>
        </p:spPr>
      </p:pic>
      <p:sp>
        <p:nvSpPr>
          <p:cNvPr id="191" name="Figure 5-1: BME4C13 Biased Residual."/>
          <p:cNvSpPr txBox="1"/>
          <p:nvPr/>
        </p:nvSpPr>
        <p:spPr>
          <a:xfrm>
            <a:off x="14858054" y="12349429"/>
            <a:ext cx="6415195" cy="172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defTabSz="457200">
              <a:lnSpc>
                <a:spcPct val="100000"/>
              </a:lnSpc>
              <a:spcBef>
                <a:spcPts val="1200"/>
              </a:spcBef>
              <a:defRPr sz="2800">
                <a:latin typeface="Helvetica Neue"/>
                <a:ea typeface="Helvetica Neue"/>
                <a:cs typeface="Helvetica Neue"/>
                <a:sym typeface="Helvetica Neue"/>
              </a:defRPr>
            </a:pPr>
            <a:r>
              <a:rPr b="1"/>
              <a:t>Figure 5-1</a:t>
            </a:r>
            <a:r>
              <a:t>: BME4C13 Biased Residual.</a:t>
            </a:r>
          </a:p>
        </p:txBody>
      </p:sp>
      <p:sp>
        <p:nvSpPr>
          <p:cNvPr id="192" name="5"/>
          <p:cNvSpPr txBox="1"/>
          <p:nvPr/>
        </p:nvSpPr>
        <p:spPr>
          <a:xfrm>
            <a:off x="23622708" y="12700000"/>
            <a:ext cx="361443" cy="63480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3500">
                <a:latin typeface="Helvetica Neue"/>
                <a:ea typeface="Helvetica Neue"/>
                <a:cs typeface="Helvetica Neue"/>
                <a:sym typeface="Helvetica Neue"/>
              </a:defRPr>
            </a:lvl1pPr>
          </a:lstStyle>
          <a:p>
            <a:pPr/>
            <a:r>
              <a:t>5</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4" name="Performance analysis: the Residual Fit"/>
          <p:cNvSpPr txBox="1"/>
          <p:nvPr>
            <p:ph type="title"/>
          </p:nvPr>
        </p:nvSpPr>
        <p:spPr>
          <a:prstGeom prst="rect">
            <a:avLst/>
          </a:prstGeom>
        </p:spPr>
        <p:txBody>
          <a:bodyPr/>
          <a:lstStyle>
            <a:lvl1pPr algn="l">
              <a:defRPr b="1">
                <a:latin typeface="Helvetica Neue"/>
                <a:ea typeface="Helvetica Neue"/>
                <a:cs typeface="Helvetica Neue"/>
                <a:sym typeface="Helvetica Neue"/>
              </a:defRPr>
            </a:lvl1pPr>
          </a:lstStyle>
          <a:p>
            <a:pPr/>
            <a:r>
              <a:t>Performance analysis: the Residual Fit</a:t>
            </a:r>
          </a:p>
        </p:txBody>
      </p:sp>
      <p:sp>
        <p:nvSpPr>
          <p:cNvPr id="195" name="The fitting equal-mean double Gaussian function:…"/>
          <p:cNvSpPr txBox="1"/>
          <p:nvPr>
            <p:ph type="body" sz="half" idx="1"/>
          </p:nvPr>
        </p:nvSpPr>
        <p:spPr>
          <a:xfrm>
            <a:off x="1636489" y="3361759"/>
            <a:ext cx="8939753" cy="9778779"/>
          </a:xfrm>
          <a:prstGeom prst="rect">
            <a:avLst/>
          </a:prstGeom>
        </p:spPr>
        <p:txBody>
          <a:bodyPr/>
          <a:lstStyle/>
          <a:p>
            <a:pPr marL="0" indent="0">
              <a:lnSpc>
                <a:spcPct val="120000"/>
              </a:lnSpc>
              <a:buSzTx/>
              <a:buNone/>
              <a:defRPr sz="4000">
                <a:latin typeface="Helvetica Neue"/>
                <a:ea typeface="Helvetica Neue"/>
                <a:cs typeface="Helvetica Neue"/>
                <a:sym typeface="Helvetica Neue"/>
              </a:defRPr>
            </a:pPr>
            <a:r>
              <a:t>The fitting equal-mean double Gaussian function:</a:t>
            </a:r>
          </a:p>
          <a:p>
            <a:pPr marL="0" indent="0">
              <a:lnSpc>
                <a:spcPct val="120000"/>
              </a:lnSpc>
              <a:buSzTx/>
              <a:buNone/>
              <a:defRPr sz="4000">
                <a:latin typeface="Helvetica Neue"/>
                <a:ea typeface="Helvetica Neue"/>
                <a:cs typeface="Helvetica Neue"/>
                <a:sym typeface="Helvetica Neue"/>
              </a:defRPr>
            </a:pPr>
            <a14:m>
              <m:oMathPara>
                <m:oMathParaPr>
                  <m:jc m:val="left"/>
                </m:oMathParaPr>
                <m:oMath>
                  <m:r>
                    <a:rPr xmlns:a="http://schemas.openxmlformats.org/drawingml/2006/main" sz="3350" i="1">
                      <a:solidFill>
                        <a:srgbClr val="000000"/>
                      </a:solidFill>
                      <a:latin typeface="Cambria Math" panose="02040503050406030204" pitchFamily="18" charset="0"/>
                    </a:rPr>
                    <m:t>d</m:t>
                  </m:r>
                  <m:r>
                    <a:rPr xmlns:a="http://schemas.openxmlformats.org/drawingml/2006/main" sz="3350" i="1">
                      <a:solidFill>
                        <a:srgbClr val="000000"/>
                      </a:solidFill>
                      <a:latin typeface="Cambria Math" panose="02040503050406030204" pitchFamily="18" charset="0"/>
                    </a:rPr>
                    <m:t>o</m:t>
                  </m:r>
                  <m:r>
                    <a:rPr xmlns:a="http://schemas.openxmlformats.org/drawingml/2006/main" sz="3350" i="1">
                      <a:solidFill>
                        <a:srgbClr val="000000"/>
                      </a:solidFill>
                      <a:latin typeface="Cambria Math" panose="02040503050406030204" pitchFamily="18" charset="0"/>
                    </a:rPr>
                    <m:t>u</m:t>
                  </m:r>
                  <m:r>
                    <a:rPr xmlns:a="http://schemas.openxmlformats.org/drawingml/2006/main" sz="3350" i="1">
                      <a:solidFill>
                        <a:srgbClr val="000000"/>
                      </a:solidFill>
                      <a:latin typeface="Cambria Math" panose="02040503050406030204" pitchFamily="18" charset="0"/>
                    </a:rPr>
                    <m:t>b</m:t>
                  </m:r>
                  <m:r>
                    <a:rPr xmlns:a="http://schemas.openxmlformats.org/drawingml/2006/main" sz="3350" i="1">
                      <a:solidFill>
                        <a:srgbClr val="000000"/>
                      </a:solidFill>
                      <a:latin typeface="Cambria Math" panose="02040503050406030204" pitchFamily="18" charset="0"/>
                    </a:rPr>
                    <m:t>l</m:t>
                  </m:r>
                  <m:r>
                    <a:rPr xmlns:a="http://schemas.openxmlformats.org/drawingml/2006/main" sz="3350" i="1">
                      <a:solidFill>
                        <a:srgbClr val="000000"/>
                      </a:solidFill>
                      <a:latin typeface="Cambria Math" panose="02040503050406030204" pitchFamily="18" charset="0"/>
                    </a:rPr>
                    <m:t>e</m:t>
                  </m:r>
                  <m:r>
                    <a:rPr xmlns:a="http://schemas.openxmlformats.org/drawingml/2006/main" sz="3350" i="1">
                      <a:solidFill>
                        <a:srgbClr val="000000"/>
                      </a:solidFill>
                      <a:latin typeface="Cambria Math" panose="02040503050406030204" pitchFamily="18" charset="0"/>
                    </a:rPr>
                    <m:t>G</m:t>
                  </m:r>
                  <m:r>
                    <a:rPr xmlns:a="http://schemas.openxmlformats.org/drawingml/2006/main" sz="3350" i="1">
                      <a:solidFill>
                        <a:srgbClr val="000000"/>
                      </a:solidFill>
                      <a:latin typeface="Cambria Math" panose="02040503050406030204" pitchFamily="18" charset="0"/>
                    </a:rPr>
                    <m:t>f</m:t>
                  </m:r>
                  <m:r>
                    <a:rPr xmlns:a="http://schemas.openxmlformats.org/drawingml/2006/main" sz="3350" i="1">
                      <a:solidFill>
                        <a:srgbClr val="000000"/>
                      </a:solidFill>
                      <a:latin typeface="Cambria Math" panose="02040503050406030204" pitchFamily="18" charset="0"/>
                    </a:rPr>
                    <m:t>i</m:t>
                  </m:r>
                  <m:r>
                    <a:rPr xmlns:a="http://schemas.openxmlformats.org/drawingml/2006/main" sz="3350" i="1">
                      <a:solidFill>
                        <a:srgbClr val="000000"/>
                      </a:solidFill>
                      <a:latin typeface="Cambria Math" panose="02040503050406030204" pitchFamily="18" charset="0"/>
                    </a:rPr>
                    <m:t>t</m:t>
                  </m:r>
                  <m:r>
                    <a:rPr xmlns:a="http://schemas.openxmlformats.org/drawingml/2006/main" sz="3350" i="1">
                      <a:solidFill>
                        <a:srgbClr val="000000"/>
                      </a:solidFill>
                      <a:latin typeface="Cambria Math" panose="02040503050406030204" pitchFamily="18" charset="0"/>
                    </a:rPr>
                    <m:t>=</m:t>
                  </m:r>
                  <m:r>
                    <a:rPr xmlns:a="http://schemas.openxmlformats.org/drawingml/2006/main" sz="3350" i="1">
                      <a:solidFill>
                        <a:srgbClr val="000000"/>
                      </a:solidFill>
                      <a:latin typeface="Cambria Math" panose="02040503050406030204" pitchFamily="18" charset="0"/>
                    </a:rPr>
                    <m:t>p</m:t>
                  </m:r>
                  <m:r>
                    <a:rPr xmlns:a="http://schemas.openxmlformats.org/drawingml/2006/main" sz="3350" i="1">
                      <a:solidFill>
                        <a:srgbClr val="000000"/>
                      </a:solidFill>
                      <a:latin typeface="Cambria Math" panose="02040503050406030204" pitchFamily="18" charset="0"/>
                    </a:rPr>
                    <m:t>e</m:t>
                  </m:r>
                  <m:r>
                    <a:rPr xmlns:a="http://schemas.openxmlformats.org/drawingml/2006/main" sz="3350" i="1">
                      <a:solidFill>
                        <a:srgbClr val="000000"/>
                      </a:solidFill>
                      <a:latin typeface="Cambria Math" panose="02040503050406030204" pitchFamily="18" charset="0"/>
                    </a:rPr>
                    <m:t>a</m:t>
                  </m:r>
                  <m:sSub>
                    <m:e>
                      <m:r>
                        <a:rPr xmlns:a="http://schemas.openxmlformats.org/drawingml/2006/main" sz="3350" i="1">
                          <a:solidFill>
                            <a:srgbClr val="000000"/>
                          </a:solidFill>
                          <a:latin typeface="Cambria Math" panose="02040503050406030204" pitchFamily="18" charset="0"/>
                        </a:rPr>
                        <m:t>k</m:t>
                      </m:r>
                    </m:e>
                    <m:sub>
                      <m:r>
                        <a:rPr xmlns:a="http://schemas.openxmlformats.org/drawingml/2006/main" sz="3350" i="1">
                          <a:solidFill>
                            <a:srgbClr val="000000"/>
                          </a:solidFill>
                          <a:latin typeface="Cambria Math" panose="02040503050406030204" pitchFamily="18" charset="0"/>
                        </a:rPr>
                        <m:t>n</m:t>
                      </m:r>
                    </m:sub>
                  </m:sSub>
                  <m:r>
                    <a:rPr xmlns:a="http://schemas.openxmlformats.org/drawingml/2006/main" sz="3350" i="1">
                      <a:solidFill>
                        <a:srgbClr val="000000"/>
                      </a:solidFill>
                      <a:latin typeface="Cambria Math" panose="02040503050406030204" pitchFamily="18" charset="0"/>
                    </a:rPr>
                    <m:t>⋅</m:t>
                  </m:r>
                  <m:sSup>
                    <m:e>
                      <m:r>
                        <a:rPr xmlns:a="http://schemas.openxmlformats.org/drawingml/2006/main" sz="3350" i="1">
                          <a:solidFill>
                            <a:srgbClr val="000000"/>
                          </a:solidFill>
                          <a:latin typeface="Cambria Math" panose="02040503050406030204" pitchFamily="18" charset="0"/>
                        </a:rPr>
                        <m:t>e</m:t>
                      </m:r>
                    </m:e>
                    <m:sup>
                      <m:r>
                        <a:rPr xmlns:a="http://schemas.openxmlformats.org/drawingml/2006/main" sz="3350" i="1">
                          <a:solidFill>
                            <a:srgbClr val="000000"/>
                          </a:solidFill>
                          <a:latin typeface="Cambria Math" panose="02040503050406030204" pitchFamily="18" charset="0"/>
                        </a:rPr>
                        <m:t>-</m:t>
                      </m:r>
                      <m:f>
                        <m:fPr>
                          <m:ctrlPr>
                            <a:rPr xmlns:a="http://schemas.openxmlformats.org/drawingml/2006/main" sz="3350" i="1">
                              <a:solidFill>
                                <a:srgbClr val="000000"/>
                              </a:solidFill>
                              <a:latin typeface="Cambria Math" panose="02040503050406030204" pitchFamily="18" charset="0"/>
                            </a:rPr>
                          </m:ctrlPr>
                          <m:type m:val="bar"/>
                        </m:fPr>
                        <m:num>
                          <m:r>
                            <a:rPr xmlns:a="http://schemas.openxmlformats.org/drawingml/2006/main" sz="3350" i="1">
                              <a:solidFill>
                                <a:srgbClr val="000000"/>
                              </a:solidFill>
                              <a:latin typeface="Cambria Math" panose="02040503050406030204" pitchFamily="18" charset="0"/>
                            </a:rPr>
                            <m:t>1</m:t>
                          </m:r>
                        </m:num>
                        <m:den>
                          <m:r>
                            <a:rPr xmlns:a="http://schemas.openxmlformats.org/drawingml/2006/main" sz="3350" i="1">
                              <a:solidFill>
                                <a:srgbClr val="000000"/>
                              </a:solidFill>
                              <a:latin typeface="Cambria Math" panose="02040503050406030204" pitchFamily="18" charset="0"/>
                            </a:rPr>
                            <m:t>2</m:t>
                          </m:r>
                        </m:den>
                      </m:f>
                      <m:r>
                        <a:rPr xmlns:a="http://schemas.openxmlformats.org/drawingml/2006/main" sz="3350" i="1">
                          <a:solidFill>
                            <a:srgbClr val="000000"/>
                          </a:solidFill>
                          <a:latin typeface="Cambria Math" panose="02040503050406030204" pitchFamily="18" charset="0"/>
                        </a:rPr>
                        <m:t>(</m:t>
                      </m:r>
                      <m:f>
                        <m:fPr>
                          <m:ctrlPr>
                            <a:rPr xmlns:a="http://schemas.openxmlformats.org/drawingml/2006/main" sz="3350" i="1">
                              <a:solidFill>
                                <a:srgbClr val="000000"/>
                              </a:solidFill>
                              <a:latin typeface="Cambria Math" panose="02040503050406030204" pitchFamily="18" charset="0"/>
                            </a:rPr>
                          </m:ctrlPr>
                          <m:type m:val="bar"/>
                        </m:fPr>
                        <m:num>
                          <m:r>
                            <a:rPr xmlns:a="http://schemas.openxmlformats.org/drawingml/2006/main" sz="3350" i="1">
                              <a:solidFill>
                                <a:srgbClr val="000000"/>
                              </a:solidFill>
                              <a:latin typeface="Cambria Math" panose="02040503050406030204" pitchFamily="18" charset="0"/>
                            </a:rPr>
                            <m:t>x</m:t>
                          </m:r>
                          <m:r>
                            <a:rPr xmlns:a="http://schemas.openxmlformats.org/drawingml/2006/main" sz="3350" i="1">
                              <a:solidFill>
                                <a:srgbClr val="000000"/>
                              </a:solidFill>
                              <a:latin typeface="Cambria Math" panose="02040503050406030204" pitchFamily="18" charset="0"/>
                            </a:rPr>
                            <m:t>-</m:t>
                          </m:r>
                          <m:r>
                            <a:rPr xmlns:a="http://schemas.openxmlformats.org/drawingml/2006/main" sz="3350" i="1">
                              <a:solidFill>
                                <a:srgbClr val="000000"/>
                              </a:solidFill>
                              <a:latin typeface="Cambria Math" panose="02040503050406030204" pitchFamily="18" charset="0"/>
                            </a:rPr>
                            <m:t>m</m:t>
                          </m:r>
                        </m:num>
                        <m:den>
                          <m:r>
                            <a:rPr xmlns:a="http://schemas.openxmlformats.org/drawingml/2006/main" sz="3350" i="1">
                              <a:solidFill>
                                <a:srgbClr val="000000"/>
                              </a:solidFill>
                              <a:latin typeface="Cambria Math" panose="02040503050406030204" pitchFamily="18" charset="0"/>
                            </a:rPr>
                            <m:t>s</m:t>
                          </m:r>
                          <m:r>
                            <a:rPr xmlns:a="http://schemas.openxmlformats.org/drawingml/2006/main" sz="3350" i="1">
                              <a:solidFill>
                                <a:srgbClr val="000000"/>
                              </a:solidFill>
                              <a:latin typeface="Cambria Math" panose="02040503050406030204" pitchFamily="18" charset="0"/>
                            </a:rPr>
                            <m:t>i</m:t>
                          </m:r>
                          <m:r>
                            <a:rPr xmlns:a="http://schemas.openxmlformats.org/drawingml/2006/main" sz="3350" i="1">
                              <a:solidFill>
                                <a:srgbClr val="000000"/>
                              </a:solidFill>
                              <a:latin typeface="Cambria Math" panose="02040503050406030204" pitchFamily="18" charset="0"/>
                            </a:rPr>
                            <m:t>g</m:t>
                          </m:r>
                          <m:r>
                            <a:rPr xmlns:a="http://schemas.openxmlformats.org/drawingml/2006/main" sz="3350" i="1">
                              <a:solidFill>
                                <a:srgbClr val="000000"/>
                              </a:solidFill>
                              <a:latin typeface="Cambria Math" panose="02040503050406030204" pitchFamily="18" charset="0"/>
                            </a:rPr>
                            <m:t>m</m:t>
                          </m:r>
                          <m:sSub>
                            <m:e>
                              <m:r>
                                <a:rPr xmlns:a="http://schemas.openxmlformats.org/drawingml/2006/main" sz="3350" i="1">
                                  <a:solidFill>
                                    <a:srgbClr val="000000"/>
                                  </a:solidFill>
                                  <a:latin typeface="Cambria Math" panose="02040503050406030204" pitchFamily="18" charset="0"/>
                                </a:rPr>
                                <m:t>a</m:t>
                              </m:r>
                            </m:e>
                            <m:sub>
                              <m:r>
                                <a:rPr xmlns:a="http://schemas.openxmlformats.org/drawingml/2006/main" sz="3350" i="1">
                                  <a:solidFill>
                                    <a:srgbClr val="000000"/>
                                  </a:solidFill>
                                  <a:latin typeface="Cambria Math" panose="02040503050406030204" pitchFamily="18" charset="0"/>
                                </a:rPr>
                                <m:t>n</m:t>
                              </m:r>
                            </m:sub>
                          </m:sSub>
                        </m:den>
                      </m:f>
                      <m:sSup>
                        <m:e>
                          <m:r>
                            <a:rPr xmlns:a="http://schemas.openxmlformats.org/drawingml/2006/main" sz="3350" i="1">
                              <a:solidFill>
                                <a:srgbClr val="000000"/>
                              </a:solidFill>
                              <a:latin typeface="Cambria Math" panose="02040503050406030204" pitchFamily="18" charset="0"/>
                            </a:rPr>
                            <m:t>)</m:t>
                          </m:r>
                        </m:e>
                        <m:sup>
                          <m:r>
                            <a:rPr xmlns:a="http://schemas.openxmlformats.org/drawingml/2006/main" sz="3350" i="1">
                              <a:solidFill>
                                <a:srgbClr val="000000"/>
                              </a:solidFill>
                              <a:latin typeface="Cambria Math" panose="02040503050406030204" pitchFamily="18" charset="0"/>
                            </a:rPr>
                            <m:t>2</m:t>
                          </m:r>
                        </m:sup>
                      </m:sSup>
                    </m:sup>
                  </m:sSup>
                  <m:r>
                    <a:rPr xmlns:a="http://schemas.openxmlformats.org/drawingml/2006/main" sz="3350" i="1">
                      <a:solidFill>
                        <a:srgbClr val="000000"/>
                      </a:solidFill>
                      <a:latin typeface="Cambria Math" panose="02040503050406030204" pitchFamily="18" charset="0"/>
                    </a:rPr>
                    <m:t>+</m:t>
                  </m:r>
                  <m:r>
                    <a:rPr xmlns:a="http://schemas.openxmlformats.org/drawingml/2006/main" sz="3350" i="1">
                      <a:solidFill>
                        <a:srgbClr val="000000"/>
                      </a:solidFill>
                      <a:latin typeface="Cambria Math" panose="02040503050406030204" pitchFamily="18" charset="0"/>
                    </a:rPr>
                    <m:t>p</m:t>
                  </m:r>
                  <m:r>
                    <a:rPr xmlns:a="http://schemas.openxmlformats.org/drawingml/2006/main" sz="3350" i="1">
                      <a:solidFill>
                        <a:srgbClr val="000000"/>
                      </a:solidFill>
                      <a:latin typeface="Cambria Math" panose="02040503050406030204" pitchFamily="18" charset="0"/>
                    </a:rPr>
                    <m:t>e</m:t>
                  </m:r>
                  <m:r>
                    <a:rPr xmlns:a="http://schemas.openxmlformats.org/drawingml/2006/main" sz="3350" i="1">
                      <a:solidFill>
                        <a:srgbClr val="000000"/>
                      </a:solidFill>
                      <a:latin typeface="Cambria Math" panose="02040503050406030204" pitchFamily="18" charset="0"/>
                    </a:rPr>
                    <m:t>a</m:t>
                  </m:r>
                  <m:sSub>
                    <m:e>
                      <m:r>
                        <a:rPr xmlns:a="http://schemas.openxmlformats.org/drawingml/2006/main" sz="3350" i="1">
                          <a:solidFill>
                            <a:srgbClr val="000000"/>
                          </a:solidFill>
                          <a:latin typeface="Cambria Math" panose="02040503050406030204" pitchFamily="18" charset="0"/>
                        </a:rPr>
                        <m:t>k</m:t>
                      </m:r>
                    </m:e>
                    <m:sub>
                      <m:r>
                        <a:rPr xmlns:a="http://schemas.openxmlformats.org/drawingml/2006/main" sz="3350" i="1">
                          <a:solidFill>
                            <a:srgbClr val="000000"/>
                          </a:solidFill>
                          <a:latin typeface="Cambria Math" panose="02040503050406030204" pitchFamily="18" charset="0"/>
                        </a:rPr>
                        <m:t>w</m:t>
                      </m:r>
                    </m:sub>
                  </m:sSub>
                  <m:r>
                    <a:rPr xmlns:a="http://schemas.openxmlformats.org/drawingml/2006/main" sz="3350" i="1">
                      <a:solidFill>
                        <a:srgbClr val="000000"/>
                      </a:solidFill>
                      <a:latin typeface="Cambria Math" panose="02040503050406030204" pitchFamily="18" charset="0"/>
                    </a:rPr>
                    <m:t>⋅</m:t>
                  </m:r>
                  <m:sSup>
                    <m:e>
                      <m:r>
                        <a:rPr xmlns:a="http://schemas.openxmlformats.org/drawingml/2006/main" sz="3350" i="1">
                          <a:solidFill>
                            <a:srgbClr val="000000"/>
                          </a:solidFill>
                          <a:latin typeface="Cambria Math" panose="02040503050406030204" pitchFamily="18" charset="0"/>
                        </a:rPr>
                        <m:t>e</m:t>
                      </m:r>
                    </m:e>
                    <m:sup>
                      <m:r>
                        <a:rPr xmlns:a="http://schemas.openxmlformats.org/drawingml/2006/main" sz="3350" i="1">
                          <a:solidFill>
                            <a:srgbClr val="000000"/>
                          </a:solidFill>
                          <a:latin typeface="Cambria Math" panose="02040503050406030204" pitchFamily="18" charset="0"/>
                        </a:rPr>
                        <m:t>-</m:t>
                      </m:r>
                      <m:f>
                        <m:fPr>
                          <m:ctrlPr>
                            <a:rPr xmlns:a="http://schemas.openxmlformats.org/drawingml/2006/main" sz="3350" i="1">
                              <a:solidFill>
                                <a:srgbClr val="000000"/>
                              </a:solidFill>
                              <a:latin typeface="Cambria Math" panose="02040503050406030204" pitchFamily="18" charset="0"/>
                            </a:rPr>
                          </m:ctrlPr>
                          <m:type m:val="bar"/>
                        </m:fPr>
                        <m:num>
                          <m:r>
                            <a:rPr xmlns:a="http://schemas.openxmlformats.org/drawingml/2006/main" sz="3350" i="1">
                              <a:solidFill>
                                <a:srgbClr val="000000"/>
                              </a:solidFill>
                              <a:latin typeface="Cambria Math" panose="02040503050406030204" pitchFamily="18" charset="0"/>
                            </a:rPr>
                            <m:t>1</m:t>
                          </m:r>
                        </m:num>
                        <m:den>
                          <m:r>
                            <a:rPr xmlns:a="http://schemas.openxmlformats.org/drawingml/2006/main" sz="3350" i="1">
                              <a:solidFill>
                                <a:srgbClr val="000000"/>
                              </a:solidFill>
                              <a:latin typeface="Cambria Math" panose="02040503050406030204" pitchFamily="18" charset="0"/>
                            </a:rPr>
                            <m:t>2</m:t>
                          </m:r>
                        </m:den>
                      </m:f>
                      <m:r>
                        <a:rPr xmlns:a="http://schemas.openxmlformats.org/drawingml/2006/main" sz="3350" i="1">
                          <a:solidFill>
                            <a:srgbClr val="000000"/>
                          </a:solidFill>
                          <a:latin typeface="Cambria Math" panose="02040503050406030204" pitchFamily="18" charset="0"/>
                        </a:rPr>
                        <m:t>(</m:t>
                      </m:r>
                      <m:f>
                        <m:fPr>
                          <m:ctrlPr>
                            <a:rPr xmlns:a="http://schemas.openxmlformats.org/drawingml/2006/main" sz="3350" i="1">
                              <a:solidFill>
                                <a:srgbClr val="000000"/>
                              </a:solidFill>
                              <a:latin typeface="Cambria Math" panose="02040503050406030204" pitchFamily="18" charset="0"/>
                            </a:rPr>
                          </m:ctrlPr>
                          <m:type m:val="bar"/>
                        </m:fPr>
                        <m:num>
                          <m:r>
                            <a:rPr xmlns:a="http://schemas.openxmlformats.org/drawingml/2006/main" sz="3350" i="1">
                              <a:solidFill>
                                <a:srgbClr val="000000"/>
                              </a:solidFill>
                              <a:latin typeface="Cambria Math" panose="02040503050406030204" pitchFamily="18" charset="0"/>
                            </a:rPr>
                            <m:t>x</m:t>
                          </m:r>
                          <m:r>
                            <a:rPr xmlns:a="http://schemas.openxmlformats.org/drawingml/2006/main" sz="3350" i="1">
                              <a:solidFill>
                                <a:srgbClr val="000000"/>
                              </a:solidFill>
                              <a:latin typeface="Cambria Math" panose="02040503050406030204" pitchFamily="18" charset="0"/>
                            </a:rPr>
                            <m:t>-</m:t>
                          </m:r>
                          <m:r>
                            <a:rPr xmlns:a="http://schemas.openxmlformats.org/drawingml/2006/main" sz="3350" i="1">
                              <a:solidFill>
                                <a:srgbClr val="000000"/>
                              </a:solidFill>
                              <a:latin typeface="Cambria Math" panose="02040503050406030204" pitchFamily="18" charset="0"/>
                            </a:rPr>
                            <m:t>m</m:t>
                          </m:r>
                        </m:num>
                        <m:den>
                          <m:r>
                            <a:rPr xmlns:a="http://schemas.openxmlformats.org/drawingml/2006/main" sz="3350" i="1">
                              <a:solidFill>
                                <a:srgbClr val="000000"/>
                              </a:solidFill>
                              <a:latin typeface="Cambria Math" panose="02040503050406030204" pitchFamily="18" charset="0"/>
                            </a:rPr>
                            <m:t>s</m:t>
                          </m:r>
                          <m:r>
                            <a:rPr xmlns:a="http://schemas.openxmlformats.org/drawingml/2006/main" sz="3350" i="1">
                              <a:solidFill>
                                <a:srgbClr val="000000"/>
                              </a:solidFill>
                              <a:latin typeface="Cambria Math" panose="02040503050406030204" pitchFamily="18" charset="0"/>
                            </a:rPr>
                            <m:t>i</m:t>
                          </m:r>
                          <m:r>
                            <a:rPr xmlns:a="http://schemas.openxmlformats.org/drawingml/2006/main" sz="3350" i="1">
                              <a:solidFill>
                                <a:srgbClr val="000000"/>
                              </a:solidFill>
                              <a:latin typeface="Cambria Math" panose="02040503050406030204" pitchFamily="18" charset="0"/>
                            </a:rPr>
                            <m:t>g</m:t>
                          </m:r>
                          <m:r>
                            <a:rPr xmlns:a="http://schemas.openxmlformats.org/drawingml/2006/main" sz="3350" i="1">
                              <a:solidFill>
                                <a:srgbClr val="000000"/>
                              </a:solidFill>
                              <a:latin typeface="Cambria Math" panose="02040503050406030204" pitchFamily="18" charset="0"/>
                            </a:rPr>
                            <m:t>m</m:t>
                          </m:r>
                          <m:sSub>
                            <m:e>
                              <m:r>
                                <a:rPr xmlns:a="http://schemas.openxmlformats.org/drawingml/2006/main" sz="3350" i="1">
                                  <a:solidFill>
                                    <a:srgbClr val="000000"/>
                                  </a:solidFill>
                                  <a:latin typeface="Cambria Math" panose="02040503050406030204" pitchFamily="18" charset="0"/>
                                </a:rPr>
                                <m:t>a</m:t>
                              </m:r>
                            </m:e>
                            <m:sub>
                              <m:r>
                                <a:rPr xmlns:a="http://schemas.openxmlformats.org/drawingml/2006/main" sz="3350" i="1">
                                  <a:solidFill>
                                    <a:srgbClr val="000000"/>
                                  </a:solidFill>
                                  <a:latin typeface="Cambria Math" panose="02040503050406030204" pitchFamily="18" charset="0"/>
                                </a:rPr>
                                <m:t>w</m:t>
                              </m:r>
                            </m:sub>
                          </m:sSub>
                        </m:den>
                      </m:f>
                      <m:sSup>
                        <m:e>
                          <m:r>
                            <a:rPr xmlns:a="http://schemas.openxmlformats.org/drawingml/2006/main" sz="3350" i="1">
                              <a:solidFill>
                                <a:srgbClr val="000000"/>
                              </a:solidFill>
                              <a:latin typeface="Cambria Math" panose="02040503050406030204" pitchFamily="18" charset="0"/>
                            </a:rPr>
                            <m:t>)</m:t>
                          </m:r>
                        </m:e>
                        <m:sup>
                          <m:r>
                            <a:rPr xmlns:a="http://schemas.openxmlformats.org/drawingml/2006/main" sz="3350" i="1">
                              <a:solidFill>
                                <a:srgbClr val="000000"/>
                              </a:solidFill>
                              <a:latin typeface="Cambria Math" panose="02040503050406030204" pitchFamily="18" charset="0"/>
                            </a:rPr>
                            <m:t>2</m:t>
                          </m:r>
                        </m:sup>
                      </m:sSup>
                    </m:sup>
                  </m:sSup>
                </m:oMath>
              </m:oMathPara>
            </a14:m>
          </a:p>
          <a:p>
            <a:pPr marL="0" indent="0">
              <a:lnSpc>
                <a:spcPct val="120000"/>
              </a:lnSpc>
              <a:buSzTx/>
              <a:buNone/>
              <a:defRPr sz="4000">
                <a:latin typeface="Helvetica Neue"/>
                <a:ea typeface="Helvetica Neue"/>
                <a:cs typeface="Helvetica Neue"/>
                <a:sym typeface="Helvetica Neue"/>
              </a:defRPr>
            </a:pPr>
            <a14:m>
              <m:oMath>
                <m:r>
                  <a:rPr xmlns:a="http://schemas.openxmlformats.org/drawingml/2006/main" sz="4700" i="1">
                    <a:solidFill>
                      <a:srgbClr val="000000"/>
                    </a:solidFill>
                    <a:latin typeface="Cambria Math" panose="02040503050406030204" pitchFamily="18" charset="0"/>
                  </a:rPr>
                  <m:t>p</m:t>
                </m:r>
                <m:r>
                  <a:rPr xmlns:a="http://schemas.openxmlformats.org/drawingml/2006/main" sz="4700" i="1">
                    <a:solidFill>
                      <a:srgbClr val="000000"/>
                    </a:solidFill>
                    <a:latin typeface="Cambria Math" panose="02040503050406030204" pitchFamily="18" charset="0"/>
                  </a:rPr>
                  <m:t>e</m:t>
                </m:r>
                <m:r>
                  <a:rPr xmlns:a="http://schemas.openxmlformats.org/drawingml/2006/main" sz="4700" i="1">
                    <a:solidFill>
                      <a:srgbClr val="000000"/>
                    </a:solidFill>
                    <a:latin typeface="Cambria Math" panose="02040503050406030204" pitchFamily="18" charset="0"/>
                  </a:rPr>
                  <m:t>a</m:t>
                </m:r>
                <m:sSub>
                  <m:e>
                    <m:r>
                      <a:rPr xmlns:a="http://schemas.openxmlformats.org/drawingml/2006/main" sz="4700" i="1">
                        <a:solidFill>
                          <a:srgbClr val="000000"/>
                        </a:solidFill>
                        <a:latin typeface="Cambria Math" panose="02040503050406030204" pitchFamily="18" charset="0"/>
                      </a:rPr>
                      <m:t>k</m:t>
                    </m:r>
                  </m:e>
                  <m:sub>
                    <m:r>
                      <a:rPr xmlns:a="http://schemas.openxmlformats.org/drawingml/2006/main" sz="4700" i="1">
                        <a:solidFill>
                          <a:srgbClr val="000000"/>
                        </a:solidFill>
                        <a:latin typeface="Cambria Math" panose="02040503050406030204" pitchFamily="18" charset="0"/>
                      </a:rPr>
                      <m:t>n</m:t>
                    </m:r>
                  </m:sub>
                </m:sSub>
              </m:oMath>
            </a14:m>
            <a:r>
              <a:t> , </a:t>
            </a:r>
            <a14:m>
              <m:oMath>
                <m:r>
                  <a:rPr xmlns:a="http://schemas.openxmlformats.org/drawingml/2006/main" sz="4850" i="1">
                    <a:solidFill>
                      <a:srgbClr val="000000"/>
                    </a:solidFill>
                    <a:latin typeface="Cambria Math" panose="02040503050406030204" pitchFamily="18" charset="0"/>
                  </a:rPr>
                  <m:t>s</m:t>
                </m:r>
                <m:r>
                  <a:rPr xmlns:a="http://schemas.openxmlformats.org/drawingml/2006/main" sz="4850" i="1">
                    <a:solidFill>
                      <a:srgbClr val="000000"/>
                    </a:solidFill>
                    <a:latin typeface="Cambria Math" panose="02040503050406030204" pitchFamily="18" charset="0"/>
                  </a:rPr>
                  <m:t>i</m:t>
                </m:r>
                <m:r>
                  <a:rPr xmlns:a="http://schemas.openxmlformats.org/drawingml/2006/main" sz="4850" i="1">
                    <a:solidFill>
                      <a:srgbClr val="000000"/>
                    </a:solidFill>
                    <a:latin typeface="Cambria Math" panose="02040503050406030204" pitchFamily="18" charset="0"/>
                  </a:rPr>
                  <m:t>g</m:t>
                </m:r>
                <m:r>
                  <a:rPr xmlns:a="http://schemas.openxmlformats.org/drawingml/2006/main" sz="4850" i="1">
                    <a:solidFill>
                      <a:srgbClr val="000000"/>
                    </a:solidFill>
                    <a:latin typeface="Cambria Math" panose="02040503050406030204" pitchFamily="18" charset="0"/>
                  </a:rPr>
                  <m:t>m</m:t>
                </m:r>
                <m:sSub>
                  <m:e>
                    <m:r>
                      <a:rPr xmlns:a="http://schemas.openxmlformats.org/drawingml/2006/main" sz="4850" i="1">
                        <a:solidFill>
                          <a:srgbClr val="000000"/>
                        </a:solidFill>
                        <a:latin typeface="Cambria Math" panose="02040503050406030204" pitchFamily="18" charset="0"/>
                      </a:rPr>
                      <m:t>a</m:t>
                    </m:r>
                  </m:e>
                  <m:sub>
                    <m:r>
                      <a:rPr xmlns:a="http://schemas.openxmlformats.org/drawingml/2006/main" sz="4850" i="1">
                        <a:solidFill>
                          <a:srgbClr val="000000"/>
                        </a:solidFill>
                        <a:latin typeface="Cambria Math" panose="02040503050406030204" pitchFamily="18" charset="0"/>
                      </a:rPr>
                      <m:t>n</m:t>
                    </m:r>
                  </m:sub>
                </m:sSub>
              </m:oMath>
            </a14:m>
            <a:r>
              <a:t> , </a:t>
            </a:r>
            <a14:m>
              <m:oMath>
                <m:r>
                  <a:rPr xmlns:a="http://schemas.openxmlformats.org/drawingml/2006/main" sz="5000" i="1">
                    <a:solidFill>
                      <a:srgbClr val="000000"/>
                    </a:solidFill>
                    <a:latin typeface="Cambria Math" panose="02040503050406030204" pitchFamily="18" charset="0"/>
                  </a:rPr>
                  <m:t>m</m:t>
                </m:r>
              </m:oMath>
            </a14:m>
            <a:r>
              <a:t> , </a:t>
            </a:r>
            <a14:m>
              <m:oMath>
                <m:r>
                  <a:rPr xmlns:a="http://schemas.openxmlformats.org/drawingml/2006/main" sz="4700" i="1">
                    <a:solidFill>
                      <a:srgbClr val="000000"/>
                    </a:solidFill>
                    <a:latin typeface="Cambria Math" panose="02040503050406030204" pitchFamily="18" charset="0"/>
                  </a:rPr>
                  <m:t>p</m:t>
                </m:r>
                <m:r>
                  <a:rPr xmlns:a="http://schemas.openxmlformats.org/drawingml/2006/main" sz="4700" i="1">
                    <a:solidFill>
                      <a:srgbClr val="000000"/>
                    </a:solidFill>
                    <a:latin typeface="Cambria Math" panose="02040503050406030204" pitchFamily="18" charset="0"/>
                  </a:rPr>
                  <m:t>e</m:t>
                </m:r>
                <m:r>
                  <a:rPr xmlns:a="http://schemas.openxmlformats.org/drawingml/2006/main" sz="4700" i="1">
                    <a:solidFill>
                      <a:srgbClr val="000000"/>
                    </a:solidFill>
                    <a:latin typeface="Cambria Math" panose="02040503050406030204" pitchFamily="18" charset="0"/>
                  </a:rPr>
                  <m:t>a</m:t>
                </m:r>
                <m:sSub>
                  <m:e>
                    <m:r>
                      <a:rPr xmlns:a="http://schemas.openxmlformats.org/drawingml/2006/main" sz="4700" i="1">
                        <a:solidFill>
                          <a:srgbClr val="000000"/>
                        </a:solidFill>
                        <a:latin typeface="Cambria Math" panose="02040503050406030204" pitchFamily="18" charset="0"/>
                      </a:rPr>
                      <m:t>k</m:t>
                    </m:r>
                  </m:e>
                  <m:sub>
                    <m:r>
                      <a:rPr xmlns:a="http://schemas.openxmlformats.org/drawingml/2006/main" sz="4700" i="1">
                        <a:solidFill>
                          <a:srgbClr val="000000"/>
                        </a:solidFill>
                        <a:latin typeface="Cambria Math" panose="02040503050406030204" pitchFamily="18" charset="0"/>
                      </a:rPr>
                      <m:t>w</m:t>
                    </m:r>
                  </m:sub>
                </m:sSub>
              </m:oMath>
            </a14:m>
            <a:r>
              <a:t> and </a:t>
            </a:r>
            <a14:m>
              <m:oMath>
                <m:r>
                  <a:rPr xmlns:a="http://schemas.openxmlformats.org/drawingml/2006/main" sz="4850" i="1">
                    <a:solidFill>
                      <a:srgbClr val="000000"/>
                    </a:solidFill>
                    <a:latin typeface="Cambria Math" panose="02040503050406030204" pitchFamily="18" charset="0"/>
                  </a:rPr>
                  <m:t>s</m:t>
                </m:r>
                <m:r>
                  <a:rPr xmlns:a="http://schemas.openxmlformats.org/drawingml/2006/main" sz="4850" i="1">
                    <a:solidFill>
                      <a:srgbClr val="000000"/>
                    </a:solidFill>
                    <a:latin typeface="Cambria Math" panose="02040503050406030204" pitchFamily="18" charset="0"/>
                  </a:rPr>
                  <m:t>i</m:t>
                </m:r>
                <m:r>
                  <a:rPr xmlns:a="http://schemas.openxmlformats.org/drawingml/2006/main" sz="4850" i="1">
                    <a:solidFill>
                      <a:srgbClr val="000000"/>
                    </a:solidFill>
                    <a:latin typeface="Cambria Math" panose="02040503050406030204" pitchFamily="18" charset="0"/>
                  </a:rPr>
                  <m:t>g</m:t>
                </m:r>
                <m:r>
                  <a:rPr xmlns:a="http://schemas.openxmlformats.org/drawingml/2006/main" sz="4850" i="1">
                    <a:solidFill>
                      <a:srgbClr val="000000"/>
                    </a:solidFill>
                    <a:latin typeface="Cambria Math" panose="02040503050406030204" pitchFamily="18" charset="0"/>
                  </a:rPr>
                  <m:t>m</m:t>
                </m:r>
                <m:sSub>
                  <m:e>
                    <m:r>
                      <a:rPr xmlns:a="http://schemas.openxmlformats.org/drawingml/2006/main" sz="4850" i="1">
                        <a:solidFill>
                          <a:srgbClr val="000000"/>
                        </a:solidFill>
                        <a:latin typeface="Cambria Math" panose="02040503050406030204" pitchFamily="18" charset="0"/>
                      </a:rPr>
                      <m:t>a</m:t>
                    </m:r>
                  </m:e>
                  <m:sub>
                    <m:r>
                      <a:rPr xmlns:a="http://schemas.openxmlformats.org/drawingml/2006/main" sz="4850" i="1">
                        <a:solidFill>
                          <a:srgbClr val="000000"/>
                        </a:solidFill>
                        <a:latin typeface="Cambria Math" panose="02040503050406030204" pitchFamily="18" charset="0"/>
                      </a:rPr>
                      <m:t>w</m:t>
                    </m:r>
                  </m:sub>
                </m:sSub>
              </m:oMath>
            </a14:m>
            <a:r>
              <a:t> are fitted to max(x), σ/2, mean, max(x)/10 and σ*2</a:t>
            </a:r>
          </a:p>
          <a:p>
            <a:pPr marL="0" indent="0">
              <a:lnSpc>
                <a:spcPct val="120000"/>
              </a:lnSpc>
              <a:buSzTx/>
              <a:buNone/>
              <a:defRPr sz="4000">
                <a:latin typeface="Helvetica Neue"/>
                <a:ea typeface="Helvetica Neue"/>
                <a:cs typeface="Helvetica Neue"/>
                <a:sym typeface="Helvetica Neue"/>
              </a:defRPr>
            </a:pPr>
            <a:r>
              <a:t>The resulting weighted value of </a:t>
            </a:r>
            <a:r>
              <a:rPr b="1"/>
              <a:t>σ</a:t>
            </a:r>
            <a:r>
              <a:t>: </a:t>
            </a:r>
          </a:p>
          <a:p>
            <a:pPr marL="0" indent="0">
              <a:lnSpc>
                <a:spcPct val="120000"/>
              </a:lnSpc>
              <a:buSzTx/>
              <a:buNone/>
              <a:defRPr sz="4000">
                <a:latin typeface="Helvetica Neue"/>
                <a:ea typeface="Helvetica Neue"/>
                <a:cs typeface="Helvetica Neue"/>
                <a:sym typeface="Helvetica Neue"/>
              </a:defRPr>
            </a:pPr>
            <a14:m>
              <m:oMathPara>
                <m:oMathParaPr>
                  <m:jc m:val="left"/>
                </m:oMathParaPr>
                <m:oMath>
                  <m:r>
                    <a:rPr xmlns:a="http://schemas.openxmlformats.org/drawingml/2006/main" sz="4200" i="1">
                      <a:solidFill>
                        <a:srgbClr val="000000"/>
                      </a:solidFill>
                      <a:latin typeface="Cambria Math" panose="02040503050406030204" pitchFamily="18" charset="0"/>
                    </a:rPr>
                    <m:t>σ</m:t>
                  </m:r>
                  <m:r>
                    <a:rPr xmlns:a="http://schemas.openxmlformats.org/drawingml/2006/main" sz="4200" i="1">
                      <a:solidFill>
                        <a:srgbClr val="000000"/>
                      </a:solidFill>
                      <a:latin typeface="Cambria Math" panose="02040503050406030204" pitchFamily="18" charset="0"/>
                    </a:rPr>
                    <m:t>=</m:t>
                  </m:r>
                  <m:f>
                    <m:fPr>
                      <m:ctrlPr>
                        <a:rPr xmlns:a="http://schemas.openxmlformats.org/drawingml/2006/main" sz="4200" i="1">
                          <a:solidFill>
                            <a:srgbClr val="000000"/>
                          </a:solidFill>
                          <a:latin typeface="Cambria Math" panose="02040503050406030204" pitchFamily="18" charset="0"/>
                        </a:rPr>
                      </m:ctrlPr>
                      <m:type m:val="bar"/>
                    </m:fPr>
                    <m:num>
                      <m:r>
                        <a:rPr xmlns:a="http://schemas.openxmlformats.org/drawingml/2006/main" sz="4200" i="1">
                          <a:solidFill>
                            <a:srgbClr val="000000"/>
                          </a:solidFill>
                          <a:latin typeface="Cambria Math" panose="02040503050406030204" pitchFamily="18" charset="0"/>
                        </a:rPr>
                        <m:t>p</m:t>
                      </m:r>
                      <m:r>
                        <a:rPr xmlns:a="http://schemas.openxmlformats.org/drawingml/2006/main" sz="4200" i="1">
                          <a:solidFill>
                            <a:srgbClr val="000000"/>
                          </a:solidFill>
                          <a:latin typeface="Cambria Math" panose="02040503050406030204" pitchFamily="18" charset="0"/>
                        </a:rPr>
                        <m:t>e</m:t>
                      </m:r>
                      <m:r>
                        <a:rPr xmlns:a="http://schemas.openxmlformats.org/drawingml/2006/main" sz="4200" i="1">
                          <a:solidFill>
                            <a:srgbClr val="000000"/>
                          </a:solidFill>
                          <a:latin typeface="Cambria Math" panose="02040503050406030204" pitchFamily="18" charset="0"/>
                        </a:rPr>
                        <m:t>a</m:t>
                      </m:r>
                      <m:sSub>
                        <m:e>
                          <m:r>
                            <a:rPr xmlns:a="http://schemas.openxmlformats.org/drawingml/2006/main" sz="4200" i="1">
                              <a:solidFill>
                                <a:srgbClr val="000000"/>
                              </a:solidFill>
                              <a:latin typeface="Cambria Math" panose="02040503050406030204" pitchFamily="18" charset="0"/>
                            </a:rPr>
                            <m:t>k</m:t>
                          </m:r>
                        </m:e>
                        <m:sub>
                          <m:r>
                            <a:rPr xmlns:a="http://schemas.openxmlformats.org/drawingml/2006/main" sz="4200" i="1">
                              <a:solidFill>
                                <a:srgbClr val="000000"/>
                              </a:solidFill>
                              <a:latin typeface="Cambria Math" panose="02040503050406030204" pitchFamily="18" charset="0"/>
                            </a:rPr>
                            <m:t>n</m:t>
                          </m:r>
                        </m:sub>
                      </m:sSub>
                      <m:r>
                        <a:rPr xmlns:a="http://schemas.openxmlformats.org/drawingml/2006/main" sz="4200" i="1">
                          <a:solidFill>
                            <a:srgbClr val="000000"/>
                          </a:solidFill>
                          <a:latin typeface="Cambria Math" panose="02040503050406030204" pitchFamily="18" charset="0"/>
                        </a:rPr>
                        <m:t>⋅</m:t>
                      </m:r>
                      <m:r>
                        <a:rPr xmlns:a="http://schemas.openxmlformats.org/drawingml/2006/main" sz="4200" i="1">
                          <a:solidFill>
                            <a:srgbClr val="000000"/>
                          </a:solidFill>
                          <a:latin typeface="Cambria Math" panose="02040503050406030204" pitchFamily="18" charset="0"/>
                        </a:rPr>
                        <m:t>|</m:t>
                      </m:r>
                      <m:r>
                        <a:rPr xmlns:a="http://schemas.openxmlformats.org/drawingml/2006/main" sz="4200" i="1">
                          <a:solidFill>
                            <a:srgbClr val="000000"/>
                          </a:solidFill>
                          <a:latin typeface="Cambria Math" panose="02040503050406030204" pitchFamily="18" charset="0"/>
                        </a:rPr>
                        <m:t>s</m:t>
                      </m:r>
                      <m:r>
                        <a:rPr xmlns:a="http://schemas.openxmlformats.org/drawingml/2006/main" sz="4200" i="1">
                          <a:solidFill>
                            <a:srgbClr val="000000"/>
                          </a:solidFill>
                          <a:latin typeface="Cambria Math" panose="02040503050406030204" pitchFamily="18" charset="0"/>
                        </a:rPr>
                        <m:t>i</m:t>
                      </m:r>
                      <m:r>
                        <a:rPr xmlns:a="http://schemas.openxmlformats.org/drawingml/2006/main" sz="4200" i="1">
                          <a:solidFill>
                            <a:srgbClr val="000000"/>
                          </a:solidFill>
                          <a:latin typeface="Cambria Math" panose="02040503050406030204" pitchFamily="18" charset="0"/>
                        </a:rPr>
                        <m:t>g</m:t>
                      </m:r>
                      <m:r>
                        <a:rPr xmlns:a="http://schemas.openxmlformats.org/drawingml/2006/main" sz="4200" i="1">
                          <a:solidFill>
                            <a:srgbClr val="000000"/>
                          </a:solidFill>
                          <a:latin typeface="Cambria Math" panose="02040503050406030204" pitchFamily="18" charset="0"/>
                        </a:rPr>
                        <m:t>m</m:t>
                      </m:r>
                      <m:sSub>
                        <m:e>
                          <m:r>
                            <a:rPr xmlns:a="http://schemas.openxmlformats.org/drawingml/2006/main" sz="4200" i="1">
                              <a:solidFill>
                                <a:srgbClr val="000000"/>
                              </a:solidFill>
                              <a:latin typeface="Cambria Math" panose="02040503050406030204" pitchFamily="18" charset="0"/>
                            </a:rPr>
                            <m:t>a</m:t>
                          </m:r>
                        </m:e>
                        <m:sub>
                          <m:r>
                            <a:rPr xmlns:a="http://schemas.openxmlformats.org/drawingml/2006/main" sz="4200" i="1">
                              <a:solidFill>
                                <a:srgbClr val="000000"/>
                              </a:solidFill>
                              <a:latin typeface="Cambria Math" panose="02040503050406030204" pitchFamily="18" charset="0"/>
                            </a:rPr>
                            <m:t>n</m:t>
                          </m:r>
                        </m:sub>
                      </m:sSub>
                      <m:r>
                        <a:rPr xmlns:a="http://schemas.openxmlformats.org/drawingml/2006/main" sz="4200" i="1">
                          <a:solidFill>
                            <a:srgbClr val="000000"/>
                          </a:solidFill>
                          <a:latin typeface="Cambria Math" panose="02040503050406030204" pitchFamily="18" charset="0"/>
                        </a:rPr>
                        <m:t>|</m:t>
                      </m:r>
                      <m:r>
                        <a:rPr xmlns:a="http://schemas.openxmlformats.org/drawingml/2006/main" sz="4200" i="1">
                          <a:solidFill>
                            <a:srgbClr val="000000"/>
                          </a:solidFill>
                          <a:latin typeface="Cambria Math" panose="02040503050406030204" pitchFamily="18" charset="0"/>
                        </a:rPr>
                        <m:t>+</m:t>
                      </m:r>
                      <m:r>
                        <a:rPr xmlns:a="http://schemas.openxmlformats.org/drawingml/2006/main" sz="4200" i="1">
                          <a:solidFill>
                            <a:srgbClr val="000000"/>
                          </a:solidFill>
                          <a:latin typeface="Cambria Math" panose="02040503050406030204" pitchFamily="18" charset="0"/>
                        </a:rPr>
                        <m:t>p</m:t>
                      </m:r>
                      <m:r>
                        <a:rPr xmlns:a="http://schemas.openxmlformats.org/drawingml/2006/main" sz="4200" i="1">
                          <a:solidFill>
                            <a:srgbClr val="000000"/>
                          </a:solidFill>
                          <a:latin typeface="Cambria Math" panose="02040503050406030204" pitchFamily="18" charset="0"/>
                        </a:rPr>
                        <m:t>e</m:t>
                      </m:r>
                      <m:r>
                        <a:rPr xmlns:a="http://schemas.openxmlformats.org/drawingml/2006/main" sz="4200" i="1">
                          <a:solidFill>
                            <a:srgbClr val="000000"/>
                          </a:solidFill>
                          <a:latin typeface="Cambria Math" panose="02040503050406030204" pitchFamily="18" charset="0"/>
                        </a:rPr>
                        <m:t>a</m:t>
                      </m:r>
                      <m:sSub>
                        <m:e>
                          <m:r>
                            <a:rPr xmlns:a="http://schemas.openxmlformats.org/drawingml/2006/main" sz="4200" i="1">
                              <a:solidFill>
                                <a:srgbClr val="000000"/>
                              </a:solidFill>
                              <a:latin typeface="Cambria Math" panose="02040503050406030204" pitchFamily="18" charset="0"/>
                            </a:rPr>
                            <m:t>k</m:t>
                          </m:r>
                        </m:e>
                        <m:sub>
                          <m:r>
                            <a:rPr xmlns:a="http://schemas.openxmlformats.org/drawingml/2006/main" sz="4200" i="1">
                              <a:solidFill>
                                <a:srgbClr val="000000"/>
                              </a:solidFill>
                              <a:latin typeface="Cambria Math" panose="02040503050406030204" pitchFamily="18" charset="0"/>
                            </a:rPr>
                            <m:t>w</m:t>
                          </m:r>
                        </m:sub>
                      </m:sSub>
                      <m:r>
                        <a:rPr xmlns:a="http://schemas.openxmlformats.org/drawingml/2006/main" sz="4200" i="1">
                          <a:solidFill>
                            <a:srgbClr val="000000"/>
                          </a:solidFill>
                          <a:latin typeface="Cambria Math" panose="02040503050406030204" pitchFamily="18" charset="0"/>
                        </a:rPr>
                        <m:t>⋅</m:t>
                      </m:r>
                      <m:r>
                        <a:rPr xmlns:a="http://schemas.openxmlformats.org/drawingml/2006/main" sz="4200" i="1">
                          <a:solidFill>
                            <a:srgbClr val="000000"/>
                          </a:solidFill>
                          <a:latin typeface="Cambria Math" panose="02040503050406030204" pitchFamily="18" charset="0"/>
                        </a:rPr>
                        <m:t>|</m:t>
                      </m:r>
                      <m:r>
                        <a:rPr xmlns:a="http://schemas.openxmlformats.org/drawingml/2006/main" sz="4200" i="1">
                          <a:solidFill>
                            <a:srgbClr val="000000"/>
                          </a:solidFill>
                          <a:latin typeface="Cambria Math" panose="02040503050406030204" pitchFamily="18" charset="0"/>
                        </a:rPr>
                        <m:t>s</m:t>
                      </m:r>
                      <m:r>
                        <a:rPr xmlns:a="http://schemas.openxmlformats.org/drawingml/2006/main" sz="4200" i="1">
                          <a:solidFill>
                            <a:srgbClr val="000000"/>
                          </a:solidFill>
                          <a:latin typeface="Cambria Math" panose="02040503050406030204" pitchFamily="18" charset="0"/>
                        </a:rPr>
                        <m:t>i</m:t>
                      </m:r>
                      <m:r>
                        <a:rPr xmlns:a="http://schemas.openxmlformats.org/drawingml/2006/main" sz="4200" i="1">
                          <a:solidFill>
                            <a:srgbClr val="000000"/>
                          </a:solidFill>
                          <a:latin typeface="Cambria Math" panose="02040503050406030204" pitchFamily="18" charset="0"/>
                        </a:rPr>
                        <m:t>g</m:t>
                      </m:r>
                      <m:r>
                        <a:rPr xmlns:a="http://schemas.openxmlformats.org/drawingml/2006/main" sz="4200" i="1">
                          <a:solidFill>
                            <a:srgbClr val="000000"/>
                          </a:solidFill>
                          <a:latin typeface="Cambria Math" panose="02040503050406030204" pitchFamily="18" charset="0"/>
                        </a:rPr>
                        <m:t>m</m:t>
                      </m:r>
                      <m:sSub>
                        <m:e>
                          <m:r>
                            <a:rPr xmlns:a="http://schemas.openxmlformats.org/drawingml/2006/main" sz="4200" i="1">
                              <a:solidFill>
                                <a:srgbClr val="000000"/>
                              </a:solidFill>
                              <a:latin typeface="Cambria Math" panose="02040503050406030204" pitchFamily="18" charset="0"/>
                            </a:rPr>
                            <m:t>a</m:t>
                          </m:r>
                        </m:e>
                        <m:sub>
                          <m:r>
                            <a:rPr xmlns:a="http://schemas.openxmlformats.org/drawingml/2006/main" sz="4200" i="1">
                              <a:solidFill>
                                <a:srgbClr val="000000"/>
                              </a:solidFill>
                              <a:latin typeface="Cambria Math" panose="02040503050406030204" pitchFamily="18" charset="0"/>
                            </a:rPr>
                            <m:t>w</m:t>
                          </m:r>
                        </m:sub>
                      </m:sSub>
                      <m:r>
                        <a:rPr xmlns:a="http://schemas.openxmlformats.org/drawingml/2006/main" sz="4200" i="1">
                          <a:solidFill>
                            <a:srgbClr val="000000"/>
                          </a:solidFill>
                          <a:latin typeface="Cambria Math" panose="02040503050406030204" pitchFamily="18" charset="0"/>
                        </a:rPr>
                        <m:t>|</m:t>
                      </m:r>
                    </m:num>
                    <m:den>
                      <m:r>
                        <a:rPr xmlns:a="http://schemas.openxmlformats.org/drawingml/2006/main" sz="4200" i="1">
                          <a:solidFill>
                            <a:srgbClr val="000000"/>
                          </a:solidFill>
                          <a:latin typeface="Cambria Math" panose="02040503050406030204" pitchFamily="18" charset="0"/>
                        </a:rPr>
                        <m:t>p</m:t>
                      </m:r>
                      <m:r>
                        <a:rPr xmlns:a="http://schemas.openxmlformats.org/drawingml/2006/main" sz="4200" i="1">
                          <a:solidFill>
                            <a:srgbClr val="000000"/>
                          </a:solidFill>
                          <a:latin typeface="Cambria Math" panose="02040503050406030204" pitchFamily="18" charset="0"/>
                        </a:rPr>
                        <m:t>e</m:t>
                      </m:r>
                      <m:r>
                        <a:rPr xmlns:a="http://schemas.openxmlformats.org/drawingml/2006/main" sz="4200" i="1">
                          <a:solidFill>
                            <a:srgbClr val="000000"/>
                          </a:solidFill>
                          <a:latin typeface="Cambria Math" panose="02040503050406030204" pitchFamily="18" charset="0"/>
                        </a:rPr>
                        <m:t>a</m:t>
                      </m:r>
                      <m:sSub>
                        <m:e>
                          <m:r>
                            <a:rPr xmlns:a="http://schemas.openxmlformats.org/drawingml/2006/main" sz="4200" i="1">
                              <a:solidFill>
                                <a:srgbClr val="000000"/>
                              </a:solidFill>
                              <a:latin typeface="Cambria Math" panose="02040503050406030204" pitchFamily="18" charset="0"/>
                            </a:rPr>
                            <m:t>k</m:t>
                          </m:r>
                        </m:e>
                        <m:sub>
                          <m:r>
                            <a:rPr xmlns:a="http://schemas.openxmlformats.org/drawingml/2006/main" sz="4200" i="1">
                              <a:solidFill>
                                <a:srgbClr val="000000"/>
                              </a:solidFill>
                              <a:latin typeface="Cambria Math" panose="02040503050406030204" pitchFamily="18" charset="0"/>
                            </a:rPr>
                            <m:t>n</m:t>
                          </m:r>
                        </m:sub>
                      </m:sSub>
                      <m:r>
                        <a:rPr xmlns:a="http://schemas.openxmlformats.org/drawingml/2006/main" sz="4200" i="1">
                          <a:solidFill>
                            <a:srgbClr val="000000"/>
                          </a:solidFill>
                          <a:latin typeface="Cambria Math" panose="02040503050406030204" pitchFamily="18" charset="0"/>
                        </a:rPr>
                        <m:t>+</m:t>
                      </m:r>
                      <m:r>
                        <a:rPr xmlns:a="http://schemas.openxmlformats.org/drawingml/2006/main" sz="4200" i="1">
                          <a:solidFill>
                            <a:srgbClr val="000000"/>
                          </a:solidFill>
                          <a:latin typeface="Cambria Math" panose="02040503050406030204" pitchFamily="18" charset="0"/>
                        </a:rPr>
                        <m:t>p</m:t>
                      </m:r>
                      <m:r>
                        <a:rPr xmlns:a="http://schemas.openxmlformats.org/drawingml/2006/main" sz="4200" i="1">
                          <a:solidFill>
                            <a:srgbClr val="000000"/>
                          </a:solidFill>
                          <a:latin typeface="Cambria Math" panose="02040503050406030204" pitchFamily="18" charset="0"/>
                        </a:rPr>
                        <m:t>e</m:t>
                      </m:r>
                      <m:r>
                        <a:rPr xmlns:a="http://schemas.openxmlformats.org/drawingml/2006/main" sz="4200" i="1">
                          <a:solidFill>
                            <a:srgbClr val="000000"/>
                          </a:solidFill>
                          <a:latin typeface="Cambria Math" panose="02040503050406030204" pitchFamily="18" charset="0"/>
                        </a:rPr>
                        <m:t>a</m:t>
                      </m:r>
                      <m:sSub>
                        <m:e>
                          <m:r>
                            <a:rPr xmlns:a="http://schemas.openxmlformats.org/drawingml/2006/main" sz="4200" i="1">
                              <a:solidFill>
                                <a:srgbClr val="000000"/>
                              </a:solidFill>
                              <a:latin typeface="Cambria Math" panose="02040503050406030204" pitchFamily="18" charset="0"/>
                            </a:rPr>
                            <m:t>k</m:t>
                          </m:r>
                        </m:e>
                        <m:sub>
                          <m:r>
                            <a:rPr xmlns:a="http://schemas.openxmlformats.org/drawingml/2006/main" sz="4200" i="1">
                              <a:solidFill>
                                <a:srgbClr val="000000"/>
                              </a:solidFill>
                              <a:latin typeface="Cambria Math" panose="02040503050406030204" pitchFamily="18" charset="0"/>
                            </a:rPr>
                            <m:t>w</m:t>
                          </m:r>
                        </m:sub>
                      </m:sSub>
                    </m:den>
                  </m:f>
                </m:oMath>
              </m:oMathPara>
            </a14:m>
          </a:p>
        </p:txBody>
      </p:sp>
      <p:pic>
        <p:nvPicPr>
          <p:cNvPr id="196" name="Screenshot 2022-11-09 at 22.51.18.png" descr="Screenshot 2022-11-09 at 22.51.18.png"/>
          <p:cNvPicPr>
            <a:picLocks noChangeAspect="1"/>
          </p:cNvPicPr>
          <p:nvPr/>
        </p:nvPicPr>
        <p:blipFill>
          <a:blip r:embed="rId2">
            <a:extLst/>
          </a:blip>
          <a:stretch>
            <a:fillRect/>
          </a:stretch>
        </p:blipFill>
        <p:spPr>
          <a:xfrm>
            <a:off x="12114675" y="2987768"/>
            <a:ext cx="11838910" cy="9374645"/>
          </a:xfrm>
          <a:prstGeom prst="rect">
            <a:avLst/>
          </a:prstGeom>
          <a:ln w="12700">
            <a:miter lim="400000"/>
          </a:ln>
        </p:spPr>
      </p:pic>
      <p:sp>
        <p:nvSpPr>
          <p:cNvPr id="197" name="Figure 6-1: BME4C13 Fitted Biased Residual."/>
          <p:cNvSpPr txBox="1"/>
          <p:nvPr/>
        </p:nvSpPr>
        <p:spPr>
          <a:xfrm>
            <a:off x="14629454" y="12619681"/>
            <a:ext cx="7571986" cy="172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defTabSz="457200">
              <a:lnSpc>
                <a:spcPct val="100000"/>
              </a:lnSpc>
              <a:spcBef>
                <a:spcPts val="1200"/>
              </a:spcBef>
              <a:defRPr sz="2800">
                <a:latin typeface="Helvetica Neue"/>
                <a:ea typeface="Helvetica Neue"/>
                <a:cs typeface="Helvetica Neue"/>
                <a:sym typeface="Helvetica Neue"/>
              </a:defRPr>
            </a:pPr>
            <a:r>
              <a:rPr b="1"/>
              <a:t>Figure 6-1</a:t>
            </a:r>
            <a:r>
              <a:t>: BME4C13 Fitted Biased Residual.</a:t>
            </a:r>
          </a:p>
        </p:txBody>
      </p:sp>
      <p:sp>
        <p:nvSpPr>
          <p:cNvPr id="198" name="6"/>
          <p:cNvSpPr txBox="1"/>
          <p:nvPr/>
        </p:nvSpPr>
        <p:spPr>
          <a:xfrm>
            <a:off x="23622708" y="12700000"/>
            <a:ext cx="361443" cy="63480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3500">
                <a:latin typeface="Helvetica Neue"/>
                <a:ea typeface="Helvetica Neue"/>
                <a:cs typeface="Helvetica Neue"/>
                <a:sym typeface="Helvetica Neue"/>
              </a:defRPr>
            </a:lvl1pPr>
          </a:lstStyle>
          <a:p>
            <a:pPr/>
            <a:r>
              <a:t>6</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0" name="Biased and Unbiased Residual Fit"/>
          <p:cNvSpPr txBox="1"/>
          <p:nvPr>
            <p:ph type="title"/>
          </p:nvPr>
        </p:nvSpPr>
        <p:spPr>
          <a:prstGeom prst="rect">
            <a:avLst/>
          </a:prstGeom>
        </p:spPr>
        <p:txBody>
          <a:bodyPr/>
          <a:lstStyle>
            <a:lvl1pPr>
              <a:defRPr b="1" spc="-77" sz="7700">
                <a:latin typeface="Helvetica Neue"/>
                <a:ea typeface="Helvetica Neue"/>
                <a:cs typeface="Helvetica Neue"/>
                <a:sym typeface="Helvetica Neue"/>
              </a:defRPr>
            </a:lvl1pPr>
          </a:lstStyle>
          <a:p>
            <a:pPr/>
            <a:r>
              <a:t>Biased and Unbiased Residual Fit</a:t>
            </a:r>
          </a:p>
        </p:txBody>
      </p:sp>
      <p:pic>
        <p:nvPicPr>
          <p:cNvPr id="201" name="Screenshot 2022-10-25 at 13.29.14.png" descr="Screenshot 2022-10-25 at 13.29.14.png"/>
          <p:cNvPicPr>
            <a:picLocks noChangeAspect="1"/>
          </p:cNvPicPr>
          <p:nvPr/>
        </p:nvPicPr>
        <p:blipFill>
          <a:blip r:embed="rId2">
            <a:extLst/>
          </a:blip>
          <a:stretch>
            <a:fillRect/>
          </a:stretch>
        </p:blipFill>
        <p:spPr>
          <a:xfrm>
            <a:off x="1150849" y="3100693"/>
            <a:ext cx="10270331" cy="8119374"/>
          </a:xfrm>
          <a:prstGeom prst="rect">
            <a:avLst/>
          </a:prstGeom>
          <a:ln w="12700">
            <a:miter lim="400000"/>
          </a:ln>
        </p:spPr>
      </p:pic>
      <p:pic>
        <p:nvPicPr>
          <p:cNvPr id="202" name="Screenshot 2022-10-25 at 13.29.44.png" descr="Screenshot 2022-10-25 at 13.29.44.png"/>
          <p:cNvPicPr>
            <a:picLocks noChangeAspect="1"/>
          </p:cNvPicPr>
          <p:nvPr/>
        </p:nvPicPr>
        <p:blipFill>
          <a:blip r:embed="rId3">
            <a:extLst/>
          </a:blip>
          <a:stretch>
            <a:fillRect/>
          </a:stretch>
        </p:blipFill>
        <p:spPr>
          <a:xfrm>
            <a:off x="12713903" y="3178734"/>
            <a:ext cx="10045701" cy="7963292"/>
          </a:xfrm>
          <a:prstGeom prst="rect">
            <a:avLst/>
          </a:prstGeom>
          <a:ln w="12700">
            <a:miter lim="400000"/>
          </a:ln>
        </p:spPr>
      </p:pic>
      <p:sp>
        <p:nvSpPr>
          <p:cNvPr id="203" name="Figure 7-1: BME4A13 Fitted Biased and Unbiased Residual."/>
          <p:cNvSpPr txBox="1"/>
          <p:nvPr/>
        </p:nvSpPr>
        <p:spPr>
          <a:xfrm>
            <a:off x="7302099" y="11818859"/>
            <a:ext cx="9779801" cy="172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defTabSz="457200">
              <a:lnSpc>
                <a:spcPct val="100000"/>
              </a:lnSpc>
              <a:spcBef>
                <a:spcPts val="1200"/>
              </a:spcBef>
              <a:defRPr sz="2800">
                <a:latin typeface="Helvetica Neue"/>
                <a:ea typeface="Helvetica Neue"/>
                <a:cs typeface="Helvetica Neue"/>
                <a:sym typeface="Helvetica Neue"/>
              </a:defRPr>
            </a:pPr>
            <a:r>
              <a:rPr b="1"/>
              <a:t>Figure 7-1</a:t>
            </a:r>
            <a:r>
              <a:t>: BME4A13 Fitted Biased and Unbiased Residual.</a:t>
            </a:r>
          </a:p>
        </p:txBody>
      </p:sp>
      <p:sp>
        <p:nvSpPr>
          <p:cNvPr id="204" name="7"/>
          <p:cNvSpPr txBox="1"/>
          <p:nvPr/>
        </p:nvSpPr>
        <p:spPr>
          <a:xfrm>
            <a:off x="23622708" y="12700000"/>
            <a:ext cx="361443" cy="63480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3500">
                <a:latin typeface="Helvetica Neue"/>
                <a:ea typeface="Helvetica Neue"/>
                <a:cs typeface="Helvetica Neue"/>
                <a:sym typeface="Helvetica Neue"/>
              </a:defRPr>
            </a:lvl1pPr>
          </a:lstStyle>
          <a:p>
            <a:pPr/>
            <a:r>
              <a:t>7</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6" name="Performance analysis: Resolution"/>
          <p:cNvSpPr txBox="1"/>
          <p:nvPr>
            <p:ph type="title"/>
          </p:nvPr>
        </p:nvSpPr>
        <p:spPr>
          <a:prstGeom prst="rect">
            <a:avLst/>
          </a:prstGeom>
        </p:spPr>
        <p:txBody>
          <a:bodyPr/>
          <a:lstStyle>
            <a:lvl1pPr algn="l">
              <a:defRPr b="1">
                <a:latin typeface="Helvetica Neue"/>
                <a:ea typeface="Helvetica Neue"/>
                <a:cs typeface="Helvetica Neue"/>
                <a:sym typeface="Helvetica Neue"/>
              </a:defRPr>
            </a:lvl1pPr>
          </a:lstStyle>
          <a:p>
            <a:pPr/>
            <a:r>
              <a:t>Performance analysis: Resolution</a:t>
            </a:r>
          </a:p>
        </p:txBody>
      </p:sp>
      <p:sp>
        <p:nvSpPr>
          <p:cNvPr id="207" name="To plot the Resolution as a function of the Drift Radius, the Tube Radius is split into 7 equal intervals with a step of 1. For each interval, we compute biased and unbiased sigmas σ of residuals corresponding to a track that lay in the boundaries of a p"/>
          <p:cNvSpPr txBox="1"/>
          <p:nvPr>
            <p:ph type="body" sz="half" idx="1"/>
          </p:nvPr>
        </p:nvSpPr>
        <p:spPr>
          <a:xfrm>
            <a:off x="1350424" y="3361759"/>
            <a:ext cx="9525441" cy="9778779"/>
          </a:xfrm>
          <a:prstGeom prst="rect">
            <a:avLst/>
          </a:prstGeom>
        </p:spPr>
        <p:txBody>
          <a:bodyPr/>
          <a:lstStyle/>
          <a:p>
            <a:pPr marL="0" indent="0" defTabSz="2292038">
              <a:lnSpc>
                <a:spcPct val="120000"/>
              </a:lnSpc>
              <a:spcBef>
                <a:spcPts val="2200"/>
              </a:spcBef>
              <a:buSzTx/>
              <a:buNone/>
              <a:defRPr sz="4136">
                <a:latin typeface="Helvetica Neue"/>
                <a:ea typeface="Helvetica Neue"/>
                <a:cs typeface="Helvetica Neue"/>
                <a:sym typeface="Helvetica Neue"/>
              </a:defRPr>
            </a:pPr>
            <a:r>
              <a:t>To plot the Resolution as a function of the Drift Radius, the Tube Radius is split into 7 equal intervals with a step of 1. For each interval, we compute biased and unbiased sigmas σ of residuals corresponding to a track that lay in the boundaries of a particular interval.</a:t>
            </a:r>
          </a:p>
          <a:p>
            <a:pPr marL="0" indent="0" defTabSz="2292038">
              <a:lnSpc>
                <a:spcPct val="120000"/>
              </a:lnSpc>
              <a:spcBef>
                <a:spcPts val="2200"/>
              </a:spcBef>
              <a:buSzTx/>
              <a:buNone/>
              <a:defRPr sz="4136">
                <a:latin typeface="Helvetica Neue"/>
                <a:ea typeface="Helvetica Neue"/>
                <a:cs typeface="Helvetica Neue"/>
                <a:sym typeface="Helvetica Neue"/>
              </a:defRPr>
            </a:pPr>
            <a:r>
              <a:t>Having the </a:t>
            </a:r>
            <a14:m>
              <m:oMath>
                <m:sSub>
                  <m:e>
                    <m:r>
                      <a:rPr xmlns:a="http://schemas.openxmlformats.org/drawingml/2006/main" sz="5000" i="1">
                        <a:solidFill>
                          <a:srgbClr val="000000"/>
                        </a:solidFill>
                        <a:latin typeface="Cambria Math" panose="02040503050406030204" pitchFamily="18" charset="0"/>
                      </a:rPr>
                      <m:t>σ</m:t>
                    </m:r>
                  </m:e>
                  <m:sub>
                    <m:r>
                      <a:rPr xmlns:a="http://schemas.openxmlformats.org/drawingml/2006/main" sz="5000" i="1">
                        <a:solidFill>
                          <a:srgbClr val="000000"/>
                        </a:solidFill>
                        <a:latin typeface="Cambria Math" panose="02040503050406030204" pitchFamily="18" charset="0"/>
                      </a:rPr>
                      <m:t>b</m:t>
                    </m:r>
                    <m:r>
                      <a:rPr xmlns:a="http://schemas.openxmlformats.org/drawingml/2006/main" sz="5000" i="1">
                        <a:solidFill>
                          <a:srgbClr val="000000"/>
                        </a:solidFill>
                        <a:latin typeface="Cambria Math" panose="02040503050406030204" pitchFamily="18" charset="0"/>
                      </a:rPr>
                      <m:t>i</m:t>
                    </m:r>
                    <m:r>
                      <a:rPr xmlns:a="http://schemas.openxmlformats.org/drawingml/2006/main" sz="5000" i="1">
                        <a:solidFill>
                          <a:srgbClr val="000000"/>
                        </a:solidFill>
                        <a:latin typeface="Cambria Math" panose="02040503050406030204" pitchFamily="18" charset="0"/>
                      </a:rPr>
                      <m:t>a</m:t>
                    </m:r>
                    <m:r>
                      <a:rPr xmlns:a="http://schemas.openxmlformats.org/drawingml/2006/main" sz="5000" i="1">
                        <a:solidFill>
                          <a:srgbClr val="000000"/>
                        </a:solidFill>
                        <a:latin typeface="Cambria Math" panose="02040503050406030204" pitchFamily="18" charset="0"/>
                      </a:rPr>
                      <m:t>s</m:t>
                    </m:r>
                    <m:r>
                      <a:rPr xmlns:a="http://schemas.openxmlformats.org/drawingml/2006/main" sz="5000" i="1">
                        <a:solidFill>
                          <a:srgbClr val="000000"/>
                        </a:solidFill>
                        <a:latin typeface="Cambria Math" panose="02040503050406030204" pitchFamily="18" charset="0"/>
                      </a:rPr>
                      <m:t>e</m:t>
                    </m:r>
                    <m:r>
                      <a:rPr xmlns:a="http://schemas.openxmlformats.org/drawingml/2006/main" sz="5000" i="1">
                        <a:solidFill>
                          <a:srgbClr val="000000"/>
                        </a:solidFill>
                        <a:latin typeface="Cambria Math" panose="02040503050406030204" pitchFamily="18" charset="0"/>
                      </a:rPr>
                      <m:t>d</m:t>
                    </m:r>
                  </m:sub>
                </m:sSub>
              </m:oMath>
            </a14:m>
            <a:r>
              <a:t> and </a:t>
            </a:r>
            <a14:m>
              <m:oMath>
                <m:sSub>
                  <m:e>
                    <m:r>
                      <a:rPr xmlns:a="http://schemas.openxmlformats.org/drawingml/2006/main" sz="5000" i="1">
                        <a:solidFill>
                          <a:srgbClr val="000000"/>
                        </a:solidFill>
                        <a:latin typeface="Cambria Math" panose="02040503050406030204" pitchFamily="18" charset="0"/>
                      </a:rPr>
                      <m:t>σ</m:t>
                    </m:r>
                  </m:e>
                  <m:sub>
                    <m:r>
                      <a:rPr xmlns:a="http://schemas.openxmlformats.org/drawingml/2006/main" sz="5000" i="1">
                        <a:solidFill>
                          <a:srgbClr val="000000"/>
                        </a:solidFill>
                        <a:latin typeface="Cambria Math" panose="02040503050406030204" pitchFamily="18" charset="0"/>
                      </a:rPr>
                      <m:t>u</m:t>
                    </m:r>
                    <m:r>
                      <a:rPr xmlns:a="http://schemas.openxmlformats.org/drawingml/2006/main" sz="5000" i="1">
                        <a:solidFill>
                          <a:srgbClr val="000000"/>
                        </a:solidFill>
                        <a:latin typeface="Cambria Math" panose="02040503050406030204" pitchFamily="18" charset="0"/>
                      </a:rPr>
                      <m:t>n</m:t>
                    </m:r>
                    <m:r>
                      <a:rPr xmlns:a="http://schemas.openxmlformats.org/drawingml/2006/main" sz="5000" i="1">
                        <a:solidFill>
                          <a:srgbClr val="000000"/>
                        </a:solidFill>
                        <a:latin typeface="Cambria Math" panose="02040503050406030204" pitchFamily="18" charset="0"/>
                      </a:rPr>
                      <m:t>b</m:t>
                    </m:r>
                    <m:r>
                      <a:rPr xmlns:a="http://schemas.openxmlformats.org/drawingml/2006/main" sz="5000" i="1">
                        <a:solidFill>
                          <a:srgbClr val="000000"/>
                        </a:solidFill>
                        <a:latin typeface="Cambria Math" panose="02040503050406030204" pitchFamily="18" charset="0"/>
                      </a:rPr>
                      <m:t>i</m:t>
                    </m:r>
                    <m:r>
                      <a:rPr xmlns:a="http://schemas.openxmlformats.org/drawingml/2006/main" sz="5000" i="1">
                        <a:solidFill>
                          <a:srgbClr val="000000"/>
                        </a:solidFill>
                        <a:latin typeface="Cambria Math" panose="02040503050406030204" pitchFamily="18" charset="0"/>
                      </a:rPr>
                      <m:t>a</m:t>
                    </m:r>
                    <m:r>
                      <a:rPr xmlns:a="http://schemas.openxmlformats.org/drawingml/2006/main" sz="5000" i="1">
                        <a:solidFill>
                          <a:srgbClr val="000000"/>
                        </a:solidFill>
                        <a:latin typeface="Cambria Math" panose="02040503050406030204" pitchFamily="18" charset="0"/>
                      </a:rPr>
                      <m:t>s</m:t>
                    </m:r>
                    <m:r>
                      <a:rPr xmlns:a="http://schemas.openxmlformats.org/drawingml/2006/main" sz="5000" i="1">
                        <a:solidFill>
                          <a:srgbClr val="000000"/>
                        </a:solidFill>
                        <a:latin typeface="Cambria Math" panose="02040503050406030204" pitchFamily="18" charset="0"/>
                      </a:rPr>
                      <m:t>e</m:t>
                    </m:r>
                    <m:r>
                      <a:rPr xmlns:a="http://schemas.openxmlformats.org/drawingml/2006/main" sz="5000" i="1">
                        <a:solidFill>
                          <a:srgbClr val="000000"/>
                        </a:solidFill>
                        <a:latin typeface="Cambria Math" panose="02040503050406030204" pitchFamily="18" charset="0"/>
                      </a:rPr>
                      <m:t>d</m:t>
                    </m:r>
                  </m:sub>
                </m:sSub>
              </m:oMath>
            </a14:m>
            <a:r>
              <a:t> , the Resolution is equal to:                                        </a:t>
            </a:r>
            <a14:m>
              <m:oMath>
                <m:r>
                  <a:rPr xmlns:a="http://schemas.openxmlformats.org/drawingml/2006/main" sz="4950" i="1">
                    <a:solidFill>
                      <a:srgbClr val="000000"/>
                    </a:solidFill>
                    <a:latin typeface="Cambria Math" panose="02040503050406030204" pitchFamily="18" charset="0"/>
                  </a:rPr>
                  <m:t>R</m:t>
                </m:r>
                <m:r>
                  <a:rPr xmlns:a="http://schemas.openxmlformats.org/drawingml/2006/main" sz="4950" i="1">
                    <a:solidFill>
                      <a:srgbClr val="000000"/>
                    </a:solidFill>
                    <a:latin typeface="Cambria Math" panose="02040503050406030204" pitchFamily="18" charset="0"/>
                  </a:rPr>
                  <m:t>=</m:t>
                </m:r>
                <m:rad>
                  <m:radPr>
                    <m:ctrlPr>
                      <a:rPr xmlns:a="http://schemas.openxmlformats.org/drawingml/2006/main" sz="4950" i="1">
                        <a:solidFill>
                          <a:srgbClr val="000000"/>
                        </a:solidFill>
                        <a:latin typeface="Cambria Math" panose="02040503050406030204" pitchFamily="18" charset="0"/>
                      </a:rPr>
                    </m:ctrlPr>
                    <m:degHide m:val="on"/>
                  </m:radPr>
                  <m:deg/>
                  <m:e>
                    <m:sSub>
                      <m:e>
                        <m:r>
                          <a:rPr xmlns:a="http://schemas.openxmlformats.org/drawingml/2006/main" sz="4950" i="1">
                            <a:solidFill>
                              <a:srgbClr val="000000"/>
                            </a:solidFill>
                            <a:latin typeface="Cambria Math" panose="02040503050406030204" pitchFamily="18" charset="0"/>
                          </a:rPr>
                          <m:t>σ</m:t>
                        </m:r>
                      </m:e>
                      <m:sub>
                        <m:r>
                          <a:rPr xmlns:a="http://schemas.openxmlformats.org/drawingml/2006/main" sz="4950" i="1">
                            <a:solidFill>
                              <a:srgbClr val="000000"/>
                            </a:solidFill>
                            <a:latin typeface="Cambria Math" panose="02040503050406030204" pitchFamily="18" charset="0"/>
                          </a:rPr>
                          <m:t>b</m:t>
                        </m:r>
                        <m:r>
                          <a:rPr xmlns:a="http://schemas.openxmlformats.org/drawingml/2006/main" sz="4950" i="1">
                            <a:solidFill>
                              <a:srgbClr val="000000"/>
                            </a:solidFill>
                            <a:latin typeface="Cambria Math" panose="02040503050406030204" pitchFamily="18" charset="0"/>
                          </a:rPr>
                          <m:t>i</m:t>
                        </m:r>
                        <m:r>
                          <a:rPr xmlns:a="http://schemas.openxmlformats.org/drawingml/2006/main" sz="4950" i="1">
                            <a:solidFill>
                              <a:srgbClr val="000000"/>
                            </a:solidFill>
                            <a:latin typeface="Cambria Math" panose="02040503050406030204" pitchFamily="18" charset="0"/>
                          </a:rPr>
                          <m:t>a</m:t>
                        </m:r>
                        <m:r>
                          <a:rPr xmlns:a="http://schemas.openxmlformats.org/drawingml/2006/main" sz="4950" i="1">
                            <a:solidFill>
                              <a:srgbClr val="000000"/>
                            </a:solidFill>
                            <a:latin typeface="Cambria Math" panose="02040503050406030204" pitchFamily="18" charset="0"/>
                          </a:rPr>
                          <m:t>s</m:t>
                        </m:r>
                        <m:r>
                          <a:rPr xmlns:a="http://schemas.openxmlformats.org/drawingml/2006/main" sz="4950" i="1">
                            <a:solidFill>
                              <a:srgbClr val="000000"/>
                            </a:solidFill>
                            <a:latin typeface="Cambria Math" panose="02040503050406030204" pitchFamily="18" charset="0"/>
                          </a:rPr>
                          <m:t>e</m:t>
                        </m:r>
                        <m:r>
                          <a:rPr xmlns:a="http://schemas.openxmlformats.org/drawingml/2006/main" sz="4950" i="1">
                            <a:solidFill>
                              <a:srgbClr val="000000"/>
                            </a:solidFill>
                            <a:latin typeface="Cambria Math" panose="02040503050406030204" pitchFamily="18" charset="0"/>
                          </a:rPr>
                          <m:t>d</m:t>
                        </m:r>
                      </m:sub>
                    </m:sSub>
                    <m:r>
                      <a:rPr xmlns:a="http://schemas.openxmlformats.org/drawingml/2006/main" sz="4950" i="1">
                        <a:solidFill>
                          <a:srgbClr val="000000"/>
                        </a:solidFill>
                        <a:latin typeface="Cambria Math" panose="02040503050406030204" pitchFamily="18" charset="0"/>
                      </a:rPr>
                      <m:t>⋅</m:t>
                    </m:r>
                    <m:sSub>
                      <m:e>
                        <m:r>
                          <a:rPr xmlns:a="http://schemas.openxmlformats.org/drawingml/2006/main" sz="4950" i="1">
                            <a:solidFill>
                              <a:srgbClr val="000000"/>
                            </a:solidFill>
                            <a:latin typeface="Cambria Math" panose="02040503050406030204" pitchFamily="18" charset="0"/>
                          </a:rPr>
                          <m:t>σ</m:t>
                        </m:r>
                      </m:e>
                      <m:sub>
                        <m:r>
                          <a:rPr xmlns:a="http://schemas.openxmlformats.org/drawingml/2006/main" sz="4950" i="1">
                            <a:solidFill>
                              <a:srgbClr val="000000"/>
                            </a:solidFill>
                            <a:latin typeface="Cambria Math" panose="02040503050406030204" pitchFamily="18" charset="0"/>
                          </a:rPr>
                          <m:t>u</m:t>
                        </m:r>
                        <m:r>
                          <a:rPr xmlns:a="http://schemas.openxmlformats.org/drawingml/2006/main" sz="4950" i="1">
                            <a:solidFill>
                              <a:srgbClr val="000000"/>
                            </a:solidFill>
                            <a:latin typeface="Cambria Math" panose="02040503050406030204" pitchFamily="18" charset="0"/>
                          </a:rPr>
                          <m:t>n</m:t>
                        </m:r>
                        <m:r>
                          <a:rPr xmlns:a="http://schemas.openxmlformats.org/drawingml/2006/main" sz="4950" i="1">
                            <a:solidFill>
                              <a:srgbClr val="000000"/>
                            </a:solidFill>
                            <a:latin typeface="Cambria Math" panose="02040503050406030204" pitchFamily="18" charset="0"/>
                          </a:rPr>
                          <m:t>b</m:t>
                        </m:r>
                        <m:r>
                          <a:rPr xmlns:a="http://schemas.openxmlformats.org/drawingml/2006/main" sz="4950" i="1">
                            <a:solidFill>
                              <a:srgbClr val="000000"/>
                            </a:solidFill>
                            <a:latin typeface="Cambria Math" panose="02040503050406030204" pitchFamily="18" charset="0"/>
                          </a:rPr>
                          <m:t>i</m:t>
                        </m:r>
                        <m:r>
                          <a:rPr xmlns:a="http://schemas.openxmlformats.org/drawingml/2006/main" sz="4950" i="1">
                            <a:solidFill>
                              <a:srgbClr val="000000"/>
                            </a:solidFill>
                            <a:latin typeface="Cambria Math" panose="02040503050406030204" pitchFamily="18" charset="0"/>
                          </a:rPr>
                          <m:t>a</m:t>
                        </m:r>
                        <m:r>
                          <a:rPr xmlns:a="http://schemas.openxmlformats.org/drawingml/2006/main" sz="4950" i="1">
                            <a:solidFill>
                              <a:srgbClr val="000000"/>
                            </a:solidFill>
                            <a:latin typeface="Cambria Math" panose="02040503050406030204" pitchFamily="18" charset="0"/>
                          </a:rPr>
                          <m:t>s</m:t>
                        </m:r>
                        <m:r>
                          <a:rPr xmlns:a="http://schemas.openxmlformats.org/drawingml/2006/main" sz="4950" i="1">
                            <a:solidFill>
                              <a:srgbClr val="000000"/>
                            </a:solidFill>
                            <a:latin typeface="Cambria Math" panose="02040503050406030204" pitchFamily="18" charset="0"/>
                          </a:rPr>
                          <m:t>e</m:t>
                        </m:r>
                        <m:r>
                          <a:rPr xmlns:a="http://schemas.openxmlformats.org/drawingml/2006/main" sz="4950" i="1">
                            <a:solidFill>
                              <a:srgbClr val="000000"/>
                            </a:solidFill>
                            <a:latin typeface="Cambria Math" panose="02040503050406030204" pitchFamily="18" charset="0"/>
                          </a:rPr>
                          <m:t>d</m:t>
                        </m:r>
                      </m:sub>
                    </m:sSub>
                  </m:e>
                </m:rad>
              </m:oMath>
            </a14:m>
          </a:p>
        </p:txBody>
      </p:sp>
      <p:pic>
        <p:nvPicPr>
          <p:cNvPr id="208" name="Unknown.png" descr="Unknown.png"/>
          <p:cNvPicPr>
            <a:picLocks noChangeAspect="1"/>
          </p:cNvPicPr>
          <p:nvPr/>
        </p:nvPicPr>
        <p:blipFill>
          <a:blip r:embed="rId2">
            <a:extLst/>
          </a:blip>
          <a:stretch>
            <a:fillRect/>
          </a:stretch>
        </p:blipFill>
        <p:spPr>
          <a:xfrm>
            <a:off x="11493271" y="2422071"/>
            <a:ext cx="11944600" cy="9523614"/>
          </a:xfrm>
          <a:prstGeom prst="rect">
            <a:avLst/>
          </a:prstGeom>
          <a:ln w="12700">
            <a:miter lim="400000"/>
          </a:ln>
        </p:spPr>
      </p:pic>
      <p:sp>
        <p:nvSpPr>
          <p:cNvPr id="209" name="Figure 8-1: BME4C13 Resolution."/>
          <p:cNvSpPr txBox="1"/>
          <p:nvPr/>
        </p:nvSpPr>
        <p:spPr>
          <a:xfrm>
            <a:off x="15361853" y="12269099"/>
            <a:ext cx="5639223" cy="172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defTabSz="457200">
              <a:lnSpc>
                <a:spcPct val="100000"/>
              </a:lnSpc>
              <a:spcBef>
                <a:spcPts val="1200"/>
              </a:spcBef>
              <a:defRPr sz="2800">
                <a:latin typeface="Helvetica Neue"/>
                <a:ea typeface="Helvetica Neue"/>
                <a:cs typeface="Helvetica Neue"/>
                <a:sym typeface="Helvetica Neue"/>
              </a:defRPr>
            </a:pPr>
            <a:r>
              <a:rPr b="1"/>
              <a:t>Figure 8-1</a:t>
            </a:r>
            <a:r>
              <a:t>: BME4C13 Resolution.</a:t>
            </a:r>
          </a:p>
        </p:txBody>
      </p:sp>
      <p:sp>
        <p:nvSpPr>
          <p:cNvPr id="210" name="8"/>
          <p:cNvSpPr txBox="1"/>
          <p:nvPr/>
        </p:nvSpPr>
        <p:spPr>
          <a:xfrm>
            <a:off x="23622708" y="12700000"/>
            <a:ext cx="361443" cy="63480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3500">
                <a:latin typeface="Helvetica Neue"/>
                <a:ea typeface="Helvetica Neue"/>
                <a:cs typeface="Helvetica Neue"/>
                <a:sym typeface="Helvetica Neue"/>
              </a:defRPr>
            </a:lvl1pPr>
          </a:lstStyle>
          <a:p>
            <a:pPr/>
            <a:r>
              <a:t>8</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23_ClassicWhite">
  <a:themeElements>
    <a:clrScheme name="23_ClassicWhite">
      <a:dk1>
        <a:srgbClr val="000000"/>
      </a:dk1>
      <a:lt1>
        <a:srgbClr val="FFFFFF"/>
      </a:lt1>
      <a:dk2>
        <a:srgbClr val="5E5E5E"/>
      </a:dk2>
      <a:lt2>
        <a:srgbClr val="D5D5D5"/>
      </a:lt2>
      <a:accent1>
        <a:srgbClr val="3E74D1"/>
      </a:accent1>
      <a:accent2>
        <a:srgbClr val="33C5B9"/>
      </a:accent2>
      <a:accent3>
        <a:srgbClr val="45B53C"/>
      </a:accent3>
      <a:accent4>
        <a:srgbClr val="FFBD16"/>
      </a:accent4>
      <a:accent5>
        <a:srgbClr val="E22146"/>
      </a:accent5>
      <a:accent6>
        <a:srgbClr val="836BB7"/>
      </a:accent6>
      <a:hlink>
        <a:srgbClr val="0000FF"/>
      </a:hlink>
      <a:folHlink>
        <a:srgbClr val="FF00FF"/>
      </a:folHlink>
    </a:clrScheme>
    <a:fontScheme name="23_ClassicWhite">
      <a:majorFont>
        <a:latin typeface="Canela Bold"/>
        <a:ea typeface="Canela Bold"/>
        <a:cs typeface="Canela Bold"/>
      </a:majorFont>
      <a:minorFont>
        <a:latin typeface="Canela Bold"/>
        <a:ea typeface="Canela Bold"/>
        <a:cs typeface="Canela Bold"/>
      </a:minorFont>
    </a:fontScheme>
    <a:fmtScheme name="23_Clas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11303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Graphik"/>
            <a:ea typeface="Graphik"/>
            <a:cs typeface="Graphik"/>
            <a:sym typeface="Graphik"/>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Canela Text Regular"/>
            <a:ea typeface="Canela Text Regular"/>
            <a:cs typeface="Canela Text Regular"/>
            <a:sym typeface="Canela Text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23_ClassicWhite">
  <a:themeElements>
    <a:clrScheme name="23_ClassicWhite">
      <a:dk1>
        <a:srgbClr val="000000"/>
      </a:dk1>
      <a:lt1>
        <a:srgbClr val="FFFFFF"/>
      </a:lt1>
      <a:dk2>
        <a:srgbClr val="5E5E5E"/>
      </a:dk2>
      <a:lt2>
        <a:srgbClr val="D5D5D5"/>
      </a:lt2>
      <a:accent1>
        <a:srgbClr val="3E74D1"/>
      </a:accent1>
      <a:accent2>
        <a:srgbClr val="33C5B9"/>
      </a:accent2>
      <a:accent3>
        <a:srgbClr val="45B53C"/>
      </a:accent3>
      <a:accent4>
        <a:srgbClr val="FFBD16"/>
      </a:accent4>
      <a:accent5>
        <a:srgbClr val="E22146"/>
      </a:accent5>
      <a:accent6>
        <a:srgbClr val="836BB7"/>
      </a:accent6>
      <a:hlink>
        <a:srgbClr val="0000FF"/>
      </a:hlink>
      <a:folHlink>
        <a:srgbClr val="FF00FF"/>
      </a:folHlink>
    </a:clrScheme>
    <a:fontScheme name="23_ClassicWhite">
      <a:majorFont>
        <a:latin typeface="Canela Bold"/>
        <a:ea typeface="Canela Bold"/>
        <a:cs typeface="Canela Bold"/>
      </a:majorFont>
      <a:minorFont>
        <a:latin typeface="Canela Bold"/>
        <a:ea typeface="Canela Bold"/>
        <a:cs typeface="Canela Bold"/>
      </a:minorFont>
    </a:fontScheme>
    <a:fmtScheme name="23_Clas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11303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Graphik"/>
            <a:ea typeface="Graphik"/>
            <a:cs typeface="Graphik"/>
            <a:sym typeface="Graphik"/>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400" rtl="0" fontAlgn="auto" latinLnBrk="0" hangingPunct="0">
          <a:lnSpc>
            <a:spcPct val="9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Canela Text Regular"/>
            <a:ea typeface="Canela Text Regular"/>
            <a:cs typeface="Canela Text Regular"/>
            <a:sym typeface="Canela Text Regular"/>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