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1pPr>
    <a:lvl2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2pPr>
    <a:lvl3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3pPr>
    <a:lvl4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4pPr>
    <a:lvl5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5pPr>
    <a:lvl6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6pPr>
    <a:lvl7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7pPr>
    <a:lvl8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8pPr>
    <a:lvl9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5EE"/>
          </a:solidFill>
        </a:fill>
      </a:tcStyle>
    </a:wholeTbl>
    <a:band2H>
      <a:tcTxStyle b="def" i="def"/>
      <a:tcStyle>
        <a:tcBdr/>
        <a:fill>
          <a:solidFill>
            <a:srgbClr val="E8EB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E5CD"/>
          </a:solidFill>
        </a:fill>
      </a:tcStyle>
    </a:wholeTbl>
    <a:band2H>
      <a:tcTxStyle b="def" i="def"/>
      <a:tcStyle>
        <a:tcBdr/>
        <a:fill>
          <a:solidFill>
            <a:srgbClr val="E8F2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8D3E5"/>
          </a:solidFill>
        </a:fill>
      </a:tcStyle>
    </a:wholeTbl>
    <a:band2H>
      <a:tcTxStyle b="def" i="def"/>
      <a:tcStyle>
        <a:tcBdr/>
        <a:fill>
          <a:solidFill>
            <a:srgbClr val="ECEAF3"/>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1" name="Body Level One…"/>
          <p:cNvSpPr txBox="1"/>
          <p:nvPr>
            <p:ph type="body" sz="quarter" idx="1" hasCustomPrompt="1"/>
          </p:nvPr>
        </p:nvSpPr>
        <p:spPr>
          <a:xfrm>
            <a:off x="1219200" y="11986162"/>
            <a:ext cx="21945599" cy="605796"/>
          </a:xfrm>
          <a:prstGeom prst="rect">
            <a:avLst/>
          </a:prstGeom>
        </p:spPr>
        <p:txBody>
          <a:bodyPr/>
          <a:lstStyle>
            <a:lvl1pPr marL="0" indent="0" algn="ctr" defTabSz="825500">
              <a:lnSpc>
                <a:spcPct val="100000"/>
              </a:lnSpc>
              <a:spcBef>
                <a:spcPts val="0"/>
              </a:spcBef>
              <a:buSzTx/>
              <a:buNone/>
              <a:defRPr spc="-29" sz="3000">
                <a:latin typeface="Graphik Medium"/>
                <a:ea typeface="Graphik Medium"/>
                <a:cs typeface="Graphik Medium"/>
                <a:sym typeface="Graphik Medium"/>
              </a:defRPr>
            </a:lvl1pPr>
            <a:lvl2pPr marL="918438" indent="-372338" algn="ctr" defTabSz="825500">
              <a:lnSpc>
                <a:spcPct val="100000"/>
              </a:lnSpc>
              <a:spcBef>
                <a:spcPts val="0"/>
              </a:spcBef>
              <a:defRPr spc="-29" sz="3000">
                <a:latin typeface="Graphik Medium"/>
                <a:ea typeface="Graphik Medium"/>
                <a:cs typeface="Graphik Medium"/>
                <a:sym typeface="Graphik Medium"/>
              </a:defRPr>
            </a:lvl2pPr>
            <a:lvl3pPr marL="1464538" indent="-372338" algn="ctr" defTabSz="825500">
              <a:lnSpc>
                <a:spcPct val="100000"/>
              </a:lnSpc>
              <a:spcBef>
                <a:spcPts val="0"/>
              </a:spcBef>
              <a:defRPr spc="-29" sz="3000">
                <a:latin typeface="Graphik Medium"/>
                <a:ea typeface="Graphik Medium"/>
                <a:cs typeface="Graphik Medium"/>
                <a:sym typeface="Graphik Medium"/>
              </a:defRPr>
            </a:lvl3pPr>
            <a:lvl4pPr marL="2010640" indent="-372340" algn="ctr" defTabSz="825500">
              <a:lnSpc>
                <a:spcPct val="100000"/>
              </a:lnSpc>
              <a:spcBef>
                <a:spcPts val="0"/>
              </a:spcBef>
              <a:defRPr spc="-29" sz="3000">
                <a:latin typeface="Graphik Medium"/>
                <a:ea typeface="Graphik Medium"/>
                <a:cs typeface="Graphik Medium"/>
                <a:sym typeface="Graphik Medium"/>
              </a:defRPr>
            </a:lvl4pPr>
            <a:lvl5pPr marL="2556740" indent="-372340" algn="ctr" defTabSz="825500">
              <a:lnSpc>
                <a:spcPct val="100000"/>
              </a:lnSpc>
              <a:spcBef>
                <a:spcPts val="0"/>
              </a:spcBef>
              <a:defRPr spc="-29" sz="3000">
                <a:latin typeface="Graphik Medium"/>
                <a:ea typeface="Graphik Medium"/>
                <a:cs typeface="Graphik Medium"/>
                <a:sym typeface="Graphik Medium"/>
              </a:defRPr>
            </a:lvl5pPr>
          </a:lstStyle>
          <a:p>
            <a:pPr/>
            <a:r>
              <a:t>Author and Date</a:t>
            </a:r>
          </a:p>
          <a:p>
            <a:pPr lvl="1"/>
            <a:r>
              <a:t/>
            </a:r>
          </a:p>
          <a:p>
            <a:pPr lvl="2"/>
            <a:r>
              <a:t/>
            </a:r>
          </a:p>
          <a:p>
            <a:pPr lvl="3"/>
            <a:r>
              <a:t/>
            </a:r>
          </a:p>
          <a:p>
            <a:pPr lvl="4"/>
            <a:r>
              <a:t/>
            </a:r>
          </a:p>
        </p:txBody>
      </p:sp>
      <p:sp>
        <p:nvSpPr>
          <p:cNvPr id="12" name="Presentation Title"/>
          <p:cNvSpPr txBox="1"/>
          <p:nvPr>
            <p:ph type="title" hasCustomPrompt="1"/>
          </p:nvPr>
        </p:nvSpPr>
        <p:spPr>
          <a:xfrm>
            <a:off x="1219200" y="3543300"/>
            <a:ext cx="21945600" cy="4267200"/>
          </a:xfrm>
          <a:prstGeom prst="rect">
            <a:avLst/>
          </a:prstGeom>
        </p:spPr>
        <p:txBody>
          <a:bodyPr anchor="b"/>
          <a:lstStyle>
            <a:lvl1pPr>
              <a:defRPr spc="-128" sz="12800"/>
            </a:lvl1pPr>
          </a:lstStyle>
          <a:p>
            <a:pPr/>
            <a:r>
              <a:t>Presentation Title</a:t>
            </a:r>
          </a:p>
        </p:txBody>
      </p:sp>
      <p:sp>
        <p:nvSpPr>
          <p:cNvPr id="13" name="Body Level One…"/>
          <p:cNvSpPr txBox="1"/>
          <p:nvPr>
            <p:ph type="body" sz="quarter" idx="21" hasCustomPrompt="1"/>
          </p:nvPr>
        </p:nvSpPr>
        <p:spPr>
          <a:xfrm>
            <a:off x="1219200" y="7567579"/>
            <a:ext cx="21945600" cy="2250598"/>
          </a:xfrm>
          <a:prstGeom prst="rect">
            <a:avLst/>
          </a:prstGeom>
        </p:spPr>
        <p:txBody>
          <a:bodyPr/>
          <a:lstStyle>
            <a:lvl1pPr marL="0" indent="0" algn="ctr" defTabSz="825500">
              <a:lnSpc>
                <a:spcPct val="100000"/>
              </a:lnSpc>
              <a:spcBef>
                <a:spcPts val="0"/>
              </a:spcBef>
              <a:buSzTx/>
              <a:buNone/>
              <a:defRPr spc="-100" sz="6000">
                <a:latin typeface="Graphik Semibold"/>
                <a:ea typeface="Graphik Semibold"/>
                <a:cs typeface="Graphik Semibold"/>
                <a:sym typeface="Graphik Semibold"/>
              </a:defRPr>
            </a:lvl1pPr>
          </a:lstStyle>
          <a:p>
            <a:pPr/>
            <a:r>
              <a:t>Presentation Subtitle</a:t>
            </a:r>
          </a:p>
        </p:txBody>
      </p:sp>
      <p:sp>
        <p:nvSpPr>
          <p:cNvPr id="14"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0" algn="ctr" defTabSz="2438400">
              <a:lnSpc>
                <a:spcPct val="80000"/>
              </a:lnSpc>
              <a:spcBef>
                <a:spcPts val="0"/>
              </a:spcBef>
              <a:buSzTx/>
              <a:buNone/>
              <a:defRPr sz="12800">
                <a:latin typeface="Canela Regular"/>
                <a:ea typeface="Canela Regular"/>
                <a:cs typeface="Canela Regular"/>
                <a:sym typeface="Canela Regular"/>
              </a:defRPr>
            </a:lvl2pPr>
            <a:lvl3pPr marL="0" indent="0" algn="ctr" defTabSz="2438400">
              <a:lnSpc>
                <a:spcPct val="80000"/>
              </a:lnSpc>
              <a:spcBef>
                <a:spcPts val="0"/>
              </a:spcBef>
              <a:buSzTx/>
              <a:buNone/>
              <a:defRPr sz="12800">
                <a:latin typeface="Canela Regular"/>
                <a:ea typeface="Canela Regular"/>
                <a:cs typeface="Canela Regular"/>
                <a:sym typeface="Canela Regular"/>
              </a:defRPr>
            </a:lvl3pPr>
            <a:lvl4pPr marL="0" indent="0" algn="ctr" defTabSz="2438400">
              <a:lnSpc>
                <a:spcPct val="80000"/>
              </a:lnSpc>
              <a:spcBef>
                <a:spcPts val="0"/>
              </a:spcBef>
              <a:buSzTx/>
              <a:buNone/>
              <a:defRPr sz="12800">
                <a:latin typeface="Canela Regular"/>
                <a:ea typeface="Canela Regular"/>
                <a:cs typeface="Canela Regular"/>
                <a:sym typeface="Canela Regular"/>
              </a:defRPr>
            </a:lvl4pPr>
            <a:lvl5pPr marL="0" indent="0" algn="ctr" defTabSz="2438400">
              <a:lnSpc>
                <a:spcPct val="80000"/>
              </a:lnSpc>
              <a:spcBef>
                <a:spcPts val="0"/>
              </a:spcBef>
              <a:buSzTx/>
              <a:buNone/>
              <a:defRPr sz="12800">
                <a:latin typeface="Canela Regular"/>
                <a:ea typeface="Canela Regular"/>
                <a:cs typeface="Canela Regular"/>
                <a:sym typeface="Canela Regular"/>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sz="quarter" idx="1" hasCustomPrompt="1"/>
          </p:nvPr>
        </p:nvSpPr>
        <p:spPr>
          <a:xfrm>
            <a:off x="1219200" y="8462239"/>
            <a:ext cx="21945602" cy="832618"/>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algn="ctr" defTabSz="825500">
              <a:lnSpc>
                <a:spcPct val="100000"/>
              </a:lnSpc>
              <a:spcBef>
                <a:spcPts val="0"/>
              </a:spcBef>
              <a:defRPr spc="-44">
                <a:latin typeface="Graphik Semibold"/>
                <a:ea typeface="Graphik Semibold"/>
                <a:cs typeface="Graphik Semibold"/>
                <a:sym typeface="Graphik Semibold"/>
              </a:defRPr>
            </a:lvl2pPr>
            <a:lvl3pPr algn="ctr" defTabSz="825500">
              <a:lnSpc>
                <a:spcPct val="100000"/>
              </a:lnSpc>
              <a:spcBef>
                <a:spcPts val="0"/>
              </a:spcBef>
              <a:defRPr spc="-44">
                <a:latin typeface="Graphik Semibold"/>
                <a:ea typeface="Graphik Semibold"/>
                <a:cs typeface="Graphik Semibold"/>
                <a:sym typeface="Graphik Semibold"/>
              </a:defRPr>
            </a:lvl3pPr>
            <a:lvl4pPr algn="ctr" defTabSz="825500">
              <a:lnSpc>
                <a:spcPct val="100000"/>
              </a:lnSpc>
              <a:spcBef>
                <a:spcPts val="0"/>
              </a:spcBef>
              <a:defRPr spc="-44">
                <a:latin typeface="Graphik Semibold"/>
                <a:ea typeface="Graphik Semibold"/>
                <a:cs typeface="Graphik Semibold"/>
                <a:sym typeface="Graphik Semibold"/>
              </a:defRPr>
            </a:lvl4pPr>
            <a:lvl5pPr algn="ctr" defTabSz="825500">
              <a:lnSpc>
                <a:spcPct val="100000"/>
              </a:lnSpc>
              <a:spcBef>
                <a:spcPts val="0"/>
              </a:spcBef>
              <a:defRPr spc="-44">
                <a:latin typeface="Graphik Semibold"/>
                <a:ea typeface="Graphik Semibold"/>
                <a:cs typeface="Graphik Semibold"/>
                <a:sym typeface="Graphik Semibold"/>
              </a:defRPr>
            </a:lvl5pPr>
          </a:lstStyle>
          <a:p>
            <a:pPr/>
            <a:r>
              <a:t>Fact information</a:t>
            </a:r>
          </a:p>
          <a:p>
            <a:pPr lvl="1"/>
            <a:r>
              <a:t/>
            </a:r>
          </a:p>
          <a:p>
            <a:pPr lvl="2"/>
            <a:r>
              <a:t/>
            </a:r>
          </a:p>
          <a:p>
            <a:pPr lvl="3"/>
            <a:r>
              <a:t/>
            </a:r>
          </a:p>
          <a:p>
            <a:pPr lvl="4"/>
            <a:r>
              <a:t/>
            </a:r>
          </a:p>
        </p:txBody>
      </p:sp>
      <p:sp>
        <p:nvSpPr>
          <p:cNvPr id="107" name="Body Level One…"/>
          <p:cNvSpPr txBox="1"/>
          <p:nvPr>
            <p:ph type="body" sz="half" idx="21" hasCustomPrompt="1"/>
          </p:nvPr>
        </p:nvSpPr>
        <p:spPr>
          <a:xfrm>
            <a:off x="1219200" y="4214483"/>
            <a:ext cx="21945600" cy="4269711"/>
          </a:xfrm>
          <a:prstGeom prst="rect">
            <a:avLst/>
          </a:prstGeom>
        </p:spPr>
        <p:txBody>
          <a:bodyPr anchor="b"/>
          <a:lstStyle/>
          <a:p>
            <a:pPr lvl="4" marL="0" indent="3909972" algn="ctr" defTabSz="565708">
              <a:lnSpc>
                <a:spcPct val="80000"/>
              </a:lnSpc>
              <a:spcBef>
                <a:spcPts val="0"/>
              </a:spcBef>
              <a:buSzTx/>
              <a:buNone/>
              <a:defRPr sz="5100">
                <a:latin typeface="Canela Bold"/>
                <a:ea typeface="Canela Bold"/>
                <a:cs typeface="Canela Bold"/>
                <a:sym typeface="Canela Bold"/>
              </a:defRPr>
            </a:pPr>
            <a:r>
              <a:t>100%
</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Body Level One…"/>
          <p:cNvSpPr txBox="1"/>
          <p:nvPr>
            <p:ph type="body" sz="quarter" idx="1" hasCustomPrompt="1"/>
          </p:nvPr>
        </p:nvSpPr>
        <p:spPr>
          <a:xfrm>
            <a:off x="1219200" y="11100051"/>
            <a:ext cx="21945602" cy="832618"/>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algn="ctr" defTabSz="825500">
              <a:lnSpc>
                <a:spcPct val="100000"/>
              </a:lnSpc>
              <a:spcBef>
                <a:spcPts val="0"/>
              </a:spcBef>
              <a:defRPr spc="-44">
                <a:latin typeface="Graphik Semibold"/>
                <a:ea typeface="Graphik Semibold"/>
                <a:cs typeface="Graphik Semibold"/>
                <a:sym typeface="Graphik Semibold"/>
              </a:defRPr>
            </a:lvl2pPr>
            <a:lvl3pPr algn="ctr" defTabSz="825500">
              <a:lnSpc>
                <a:spcPct val="100000"/>
              </a:lnSpc>
              <a:spcBef>
                <a:spcPts val="0"/>
              </a:spcBef>
              <a:defRPr spc="-44">
                <a:latin typeface="Graphik Semibold"/>
                <a:ea typeface="Graphik Semibold"/>
                <a:cs typeface="Graphik Semibold"/>
                <a:sym typeface="Graphik Semibold"/>
              </a:defRPr>
            </a:lvl3pPr>
            <a:lvl4pPr algn="ctr" defTabSz="825500">
              <a:lnSpc>
                <a:spcPct val="100000"/>
              </a:lnSpc>
              <a:spcBef>
                <a:spcPts val="0"/>
              </a:spcBef>
              <a:defRPr spc="-44">
                <a:latin typeface="Graphik Semibold"/>
                <a:ea typeface="Graphik Semibold"/>
                <a:cs typeface="Graphik Semibold"/>
                <a:sym typeface="Graphik Semibold"/>
              </a:defRPr>
            </a:lvl4pPr>
            <a:lvl5pPr algn="ctr" defTabSz="825500">
              <a:lnSpc>
                <a:spcPct val="100000"/>
              </a:lnSpc>
              <a:spcBef>
                <a:spcPts val="0"/>
              </a:spcBef>
              <a:defRPr spc="-44">
                <a:latin typeface="Graphik Semibold"/>
                <a:ea typeface="Graphik Semibold"/>
                <a:cs typeface="Graphik Semibold"/>
                <a:sym typeface="Graphik Semibold"/>
              </a:defRPr>
            </a:lvl5pPr>
          </a:lstStyle>
          <a:p>
            <a:pPr/>
            <a:r>
              <a:t>Attribution</a:t>
            </a:r>
          </a:p>
          <a:p>
            <a:pPr lvl="1"/>
            <a:r>
              <a:t/>
            </a:r>
          </a:p>
          <a:p>
            <a:pPr lvl="2"/>
            <a:r>
              <a:t/>
            </a:r>
          </a:p>
          <a:p>
            <a:pPr lvl="3"/>
            <a:r>
              <a:t/>
            </a:r>
          </a:p>
          <a:p>
            <a:pPr lvl="4"/>
            <a:r>
              <a:t/>
            </a:r>
          </a:p>
        </p:txBody>
      </p:sp>
      <p:sp>
        <p:nvSpPr>
          <p:cNvPr id="116" name="Body Level One…"/>
          <p:cNvSpPr txBox="1"/>
          <p:nvPr>
            <p:ph type="body" sz="half" idx="21" hasCustomPrompt="1"/>
          </p:nvPr>
        </p:nvSpPr>
        <p:spPr>
          <a:xfrm>
            <a:off x="1219200" y="4178300"/>
            <a:ext cx="21945600" cy="4416425"/>
          </a:xfrm>
          <a:prstGeom prst="rect">
            <a:avLst/>
          </a:prstGeom>
        </p:spPr>
        <p:txBody>
          <a:bodyPr anchor="ctr"/>
          <a:lstStyle/>
          <a:p>
            <a:pPr lvl="4" marL="0" indent="5358383" algn="ctr" defTabSz="1511808">
              <a:lnSpc>
                <a:spcPct val="80000"/>
              </a:lnSpc>
              <a:spcBef>
                <a:spcPts val="0"/>
              </a:spcBef>
              <a:buSzTx/>
              <a:buNone/>
              <a:defRPr sz="5200">
                <a:latin typeface="Canela Bold"/>
                <a:ea typeface="Canela Bold"/>
                <a:cs typeface="Canela Bold"/>
                <a:sym typeface="Canela Bold"/>
              </a:defRPr>
            </a:pPr>
            <a:r>
              <a:t>“Notable Quote”
</a:t>
            </a:r>
          </a:p>
        </p:txBody>
      </p:sp>
      <p:sp>
        <p:nvSpPr>
          <p:cNvPr id="117"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Sea against sky at sunset 2"/>
          <p:cNvSpPr/>
          <p:nvPr>
            <p:ph type="pic" sz="quarter" idx="21"/>
          </p:nvPr>
        </p:nvSpPr>
        <p:spPr>
          <a:xfrm>
            <a:off x="15744825" y="5581751"/>
            <a:ext cx="7365408" cy="8280405"/>
          </a:xfrm>
          <a:prstGeom prst="rect">
            <a:avLst/>
          </a:prstGeom>
        </p:spPr>
        <p:txBody>
          <a:bodyPr lIns="91439" tIns="45719" rIns="91439" bIns="45719">
            <a:noAutofit/>
          </a:bodyPr>
          <a:lstStyle/>
          <a:p>
            <a:pPr/>
          </a:p>
        </p:txBody>
      </p:sp>
      <p:sp>
        <p:nvSpPr>
          <p:cNvPr id="125" name="Sea against sky at sunset 1"/>
          <p:cNvSpPr/>
          <p:nvPr>
            <p:ph type="pic" sz="quarter" idx="22"/>
          </p:nvPr>
        </p:nvSpPr>
        <p:spPr>
          <a:xfrm>
            <a:off x="15363825" y="1270000"/>
            <a:ext cx="8115300" cy="5409006"/>
          </a:xfrm>
          <a:prstGeom prst="rect">
            <a:avLst/>
          </a:prstGeom>
        </p:spPr>
        <p:txBody>
          <a:bodyPr lIns="91439" tIns="45719" rIns="91439" bIns="45719">
            <a:noAutofit/>
          </a:bodyPr>
          <a:lstStyle/>
          <a:p>
            <a:pPr/>
          </a:p>
        </p:txBody>
      </p:sp>
      <p:sp>
        <p:nvSpPr>
          <p:cNvPr id="126" name="Beach and sea at sunset"/>
          <p:cNvSpPr/>
          <p:nvPr>
            <p:ph type="pic" idx="23"/>
          </p:nvPr>
        </p:nvSpPr>
        <p:spPr>
          <a:xfrm>
            <a:off x="-63500" y="1270000"/>
            <a:ext cx="16764000" cy="11176000"/>
          </a:xfrm>
          <a:prstGeom prst="rect">
            <a:avLst/>
          </a:prstGeom>
        </p:spPr>
        <p:txBody>
          <a:bodyPr lIns="91439" tIns="45719" rIns="91439" bIns="45719">
            <a:noAutofit/>
          </a:bodyPr>
          <a:lstStyle/>
          <a:p>
            <a:pPr/>
          </a:p>
        </p:txBody>
      </p:sp>
      <p:sp>
        <p:nvSpPr>
          <p:cNvPr id="127"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beach and sea at sunset"/>
          <p:cNvSpPr/>
          <p:nvPr>
            <p:ph type="pic" idx="21"/>
          </p:nvPr>
        </p:nvSpPr>
        <p:spPr>
          <a:xfrm>
            <a:off x="1270000" y="-423334"/>
            <a:ext cx="21844000" cy="14562668"/>
          </a:xfrm>
          <a:prstGeom prst="rect">
            <a:avLst/>
          </a:prstGeom>
        </p:spPr>
        <p:txBody>
          <a:bodyPr lIns="91439" tIns="45719" rIns="91439" bIns="45719">
            <a:noAutofit/>
          </a:bodyPr>
          <a:lstStyle/>
          <a:p>
            <a:pPr/>
          </a:p>
        </p:txBody>
      </p:sp>
      <p:sp>
        <p:nvSpPr>
          <p:cNvPr id="135"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Beach and sea at sunset"/>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19200" y="3543300"/>
            <a:ext cx="21945600" cy="4267200"/>
          </a:xfrm>
          <a:prstGeom prst="rect">
            <a:avLst/>
          </a:prstGeom>
        </p:spPr>
        <p:txBody>
          <a:bodyPr anchor="b"/>
          <a:lstStyle>
            <a:lvl1pPr>
              <a:defRPr spc="-128" sz="12800">
                <a:solidFill>
                  <a:srgbClr val="FFFFFF"/>
                </a:solidFill>
              </a:defRPr>
            </a:lvl1pPr>
          </a:lstStyle>
          <a:p>
            <a:pPr/>
            <a:r>
              <a:t>Presentation Title</a:t>
            </a:r>
          </a:p>
        </p:txBody>
      </p:sp>
      <p:sp>
        <p:nvSpPr>
          <p:cNvPr id="23" name="Body Level One…"/>
          <p:cNvSpPr txBox="1"/>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pc="-58" sz="6000">
                <a:solidFill>
                  <a:srgbClr val="FFFFFF"/>
                </a:solidFill>
                <a:latin typeface="Graphik Semibold"/>
                <a:ea typeface="Graphik Semibold"/>
                <a:cs typeface="Graphik Semibold"/>
                <a:sym typeface="Graphik Semibold"/>
              </a:defRPr>
            </a:lvl1pPr>
            <a:lvl2pPr marL="0" indent="0" algn="ctr" defTabSz="825500">
              <a:lnSpc>
                <a:spcPct val="100000"/>
              </a:lnSpc>
              <a:spcBef>
                <a:spcPts val="0"/>
              </a:spcBef>
              <a:buSzTx/>
              <a:buNone/>
              <a:defRPr spc="-58" sz="6000">
                <a:solidFill>
                  <a:srgbClr val="FFFFFF"/>
                </a:solidFill>
                <a:latin typeface="Graphik Semibold"/>
                <a:ea typeface="Graphik Semibold"/>
                <a:cs typeface="Graphik Semibold"/>
                <a:sym typeface="Graphik Semibold"/>
              </a:defRPr>
            </a:lvl2pPr>
            <a:lvl3pPr marL="0" indent="0" algn="ctr" defTabSz="825500">
              <a:lnSpc>
                <a:spcPct val="100000"/>
              </a:lnSpc>
              <a:spcBef>
                <a:spcPts val="0"/>
              </a:spcBef>
              <a:buSzTx/>
              <a:buNone/>
              <a:defRPr spc="-58" sz="6000">
                <a:solidFill>
                  <a:srgbClr val="FFFFFF"/>
                </a:solidFill>
                <a:latin typeface="Graphik Semibold"/>
                <a:ea typeface="Graphik Semibold"/>
                <a:cs typeface="Graphik Semibold"/>
                <a:sym typeface="Graphik Semibold"/>
              </a:defRPr>
            </a:lvl3pPr>
            <a:lvl4pPr marL="0" indent="0" algn="ctr" defTabSz="825500">
              <a:lnSpc>
                <a:spcPct val="100000"/>
              </a:lnSpc>
              <a:spcBef>
                <a:spcPts val="0"/>
              </a:spcBef>
              <a:buSzTx/>
              <a:buNone/>
              <a:defRPr spc="-58" sz="6000">
                <a:solidFill>
                  <a:srgbClr val="FFFFFF"/>
                </a:solidFill>
                <a:latin typeface="Graphik Semibold"/>
                <a:ea typeface="Graphik Semibold"/>
                <a:cs typeface="Graphik Semibold"/>
                <a:sym typeface="Graphik Semibold"/>
              </a:defRPr>
            </a:lvl4pPr>
            <a:lvl5pPr marL="0" indent="0" algn="ctr" defTabSz="825500">
              <a:lnSpc>
                <a:spcPct val="100000"/>
              </a:lnSpc>
              <a:spcBef>
                <a:spcPts val="0"/>
              </a:spcBef>
              <a:buSzTx/>
              <a:buNone/>
              <a:defRPr spc="-58" sz="6000">
                <a:solidFill>
                  <a:srgbClr val="FFFFFF"/>
                </a:solidFill>
                <a:latin typeface="Graphik Semibold"/>
                <a:ea typeface="Graphik Semibold"/>
                <a:cs typeface="Graphik Semibold"/>
                <a:sym typeface="Graphik Semibold"/>
              </a:defRPr>
            </a:lvl5pPr>
          </a:lstStyle>
          <a:p>
            <a:pPr/>
            <a:r>
              <a:t>Presentation Subtitle</a:t>
            </a:r>
          </a:p>
          <a:p>
            <a:pPr lvl="1"/>
            <a:r>
              <a:t/>
            </a:r>
          </a:p>
          <a:p>
            <a:pPr lvl="2"/>
            <a:r>
              <a:t/>
            </a:r>
          </a:p>
          <a:p>
            <a:pPr lvl="3"/>
            <a:r>
              <a:t/>
            </a:r>
          </a:p>
          <a:p>
            <a:pPr lvl="4"/>
            <a:r>
              <a:t/>
            </a:r>
          </a:p>
        </p:txBody>
      </p:sp>
      <p:sp>
        <p:nvSpPr>
          <p:cNvPr id="24" name="Author and Date"/>
          <p:cNvSpPr txBox="1"/>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pc="-100" sz="3000">
                <a:solidFill>
                  <a:srgbClr val="FFFFFF"/>
                </a:solidFill>
                <a:latin typeface="Graphik Medium"/>
                <a:ea typeface="Graphik Medium"/>
                <a:cs typeface="Graphik Medium"/>
                <a:sym typeface="Graphik Medium"/>
              </a:defRPr>
            </a:lvl1pPr>
          </a:lstStyle>
          <a:p>
            <a:pPr/>
            <a:r>
              <a:t>Author and Date</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Slide Title"/>
          <p:cNvSpPr txBox="1"/>
          <p:nvPr>
            <p:ph type="title" hasCustomPrompt="1"/>
          </p:nvPr>
        </p:nvSpPr>
        <p:spPr>
          <a:xfrm>
            <a:off x="1215494" y="4585101"/>
            <a:ext cx="9757341" cy="2540006"/>
          </a:xfrm>
          <a:prstGeom prst="rect">
            <a:avLst/>
          </a:prstGeom>
        </p:spPr>
        <p:txBody>
          <a:bodyPr anchor="b"/>
          <a:lstStyle/>
          <a:p>
            <a:pPr/>
            <a:r>
              <a:t>Slide Title</a:t>
            </a:r>
          </a:p>
        </p:txBody>
      </p:sp>
      <p:sp>
        <p:nvSpPr>
          <p:cNvPr id="33" name="Sea against sky at sunset"/>
          <p:cNvSpPr/>
          <p:nvPr>
            <p:ph type="pic" idx="21"/>
          </p:nvPr>
        </p:nvSpPr>
        <p:spPr>
          <a:xfrm>
            <a:off x="9283700" y="1270000"/>
            <a:ext cx="16751300" cy="11176000"/>
          </a:xfrm>
          <a:prstGeom prst="rect">
            <a:avLst/>
          </a:prstGeom>
        </p:spPr>
        <p:txBody>
          <a:bodyPr lIns="91439" tIns="45719" rIns="91439" bIns="45719">
            <a:noAutofit/>
          </a:bodyPr>
          <a:lstStyle/>
          <a:p>
            <a:pPr/>
          </a:p>
        </p:txBody>
      </p:sp>
      <p:sp>
        <p:nvSpPr>
          <p:cNvPr id="34" name="Body Level One…"/>
          <p:cNvSpPr txBox="1"/>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0" algn="ctr" defTabSz="825500">
              <a:lnSpc>
                <a:spcPct val="100000"/>
              </a:lnSpc>
              <a:spcBef>
                <a:spcPts val="0"/>
              </a:spcBef>
              <a:buSzTx/>
              <a:buNone/>
              <a:defRPr spc="-44">
                <a:latin typeface="Graphik Semibold"/>
                <a:ea typeface="Graphik Semibold"/>
                <a:cs typeface="Graphik Semibold"/>
                <a:sym typeface="Graphik Semibold"/>
              </a:defRPr>
            </a:lvl2pPr>
            <a:lvl3pPr marL="0" indent="0" algn="ctr" defTabSz="825500">
              <a:lnSpc>
                <a:spcPct val="100000"/>
              </a:lnSpc>
              <a:spcBef>
                <a:spcPts val="0"/>
              </a:spcBef>
              <a:buSzTx/>
              <a:buNone/>
              <a:defRPr spc="-44">
                <a:latin typeface="Graphik Semibold"/>
                <a:ea typeface="Graphik Semibold"/>
                <a:cs typeface="Graphik Semibold"/>
                <a:sym typeface="Graphik Semibold"/>
              </a:defRPr>
            </a:lvl3pPr>
            <a:lvl4pPr marL="0" indent="0" algn="ctr" defTabSz="825500">
              <a:lnSpc>
                <a:spcPct val="100000"/>
              </a:lnSpc>
              <a:spcBef>
                <a:spcPts val="0"/>
              </a:spcBef>
              <a:buSzTx/>
              <a:buNone/>
              <a:defRPr spc="-44">
                <a:latin typeface="Graphik Semibold"/>
                <a:ea typeface="Graphik Semibold"/>
                <a:cs typeface="Graphik Semibold"/>
                <a:sym typeface="Graphik Semibold"/>
              </a:defRPr>
            </a:lvl4pPr>
            <a:lvl5pPr marL="0" indent="0" algn="ctr" defTabSz="825500">
              <a:lnSpc>
                <a:spcPct val="100000"/>
              </a:lnSpc>
              <a:spcBef>
                <a:spcPts val="0"/>
              </a:spcBef>
              <a:buSzTx/>
              <a:buNone/>
              <a:defRPr spc="-44">
                <a:latin typeface="Graphik Semibold"/>
                <a:ea typeface="Graphik Semibold"/>
                <a:cs typeface="Graphik Semibold"/>
                <a:sym typeface="Graphik Semibold"/>
              </a:defRPr>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4" name="Slide Subtitle"/>
          <p:cNvSpPr txBox="1"/>
          <p:nvPr>
            <p:ph type="body" sz="quarter" idx="21" hasCustomPrompt="1"/>
          </p:nvPr>
        </p:nvSpPr>
        <p:spPr>
          <a:xfrm>
            <a:off x="1219200" y="2384648"/>
            <a:ext cx="21945602" cy="832618"/>
          </a:xfrm>
          <a:prstGeom prst="rect">
            <a:avLst/>
          </a:prstGeom>
        </p:spPr>
        <p:txBody>
          <a:bodyPr/>
          <a:lstStyle>
            <a:lvl1pPr marL="0" indent="0" algn="ctr" defTabSz="825500">
              <a:lnSpc>
                <a:spcPct val="100000"/>
              </a:lnSpc>
              <a:spcBef>
                <a:spcPts val="0"/>
              </a:spcBef>
              <a:buSzTx/>
              <a:buNone/>
              <a:defRPr spc="-100">
                <a:latin typeface="Graphik Semibold"/>
                <a:ea typeface="Graphik Semibold"/>
                <a:cs typeface="Graphik Semibold"/>
                <a:sym typeface="Graphik Semibold"/>
              </a:defRPr>
            </a:lvl1pPr>
          </a:lstStyle>
          <a:p>
            <a:pPr/>
            <a:r>
              <a:t>Slide Subtitle</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xfrm>
            <a:off x="1219200" y="4013200"/>
            <a:ext cx="21945600" cy="8487148"/>
          </a:xfrm>
          <a:prstGeom prst="rect">
            <a:avLst/>
          </a:prstGeom>
        </p:spPr>
        <p:txBody>
          <a:bodyPr numCol="2" spcCol="2558382"/>
          <a:lstStyle/>
          <a:p>
            <a:pPr/>
            <a:r>
              <a:t>Slide bullet text</a:t>
            </a:r>
          </a:p>
          <a:p>
            <a:pPr lvl="1"/>
            <a:r>
              <a:t/>
            </a:r>
          </a:p>
          <a:p>
            <a:pPr lvl="2"/>
            <a:r>
              <a:t/>
            </a:r>
          </a:p>
          <a:p>
            <a:pPr lvl="3"/>
            <a:r>
              <a:t/>
            </a:r>
          </a:p>
          <a:p>
            <a:pPr lvl="4"/>
            <a:r>
              <a:t/>
            </a:r>
          </a:p>
        </p:txBody>
      </p:sp>
      <p:sp>
        <p:nvSpPr>
          <p:cNvPr id="53"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Title"/>
          <p:cNvSpPr txBox="1"/>
          <p:nvPr>
            <p:ph type="title" hasCustomPrompt="1"/>
          </p:nvPr>
        </p:nvSpPr>
        <p:spPr>
          <a:xfrm>
            <a:off x="1219200" y="774700"/>
            <a:ext cx="9753600" cy="1600200"/>
          </a:xfrm>
          <a:prstGeom prst="rect">
            <a:avLst/>
          </a:prstGeom>
        </p:spPr>
        <p:txBody>
          <a:bodyPr/>
          <a:lstStyle/>
          <a:p>
            <a:pPr/>
            <a:r>
              <a:t>Slide Title</a:t>
            </a:r>
          </a:p>
        </p:txBody>
      </p:sp>
      <p:sp>
        <p:nvSpPr>
          <p:cNvPr id="61" name="Sea against sky at sunset"/>
          <p:cNvSpPr/>
          <p:nvPr>
            <p:ph type="pic" idx="21"/>
          </p:nvPr>
        </p:nvSpPr>
        <p:spPr>
          <a:xfrm>
            <a:off x="12192644" y="718588"/>
            <a:ext cx="10972801" cy="12329625"/>
          </a:xfrm>
          <a:prstGeom prst="rect">
            <a:avLst/>
          </a:prstGeom>
        </p:spPr>
        <p:txBody>
          <a:bodyPr lIns="91439" tIns="45719" rIns="91439" bIns="45719">
            <a:noAutofit/>
          </a:bodyPr>
          <a:lstStyle/>
          <a:p>
            <a:pPr/>
          </a:p>
        </p:txBody>
      </p:sp>
      <p:sp>
        <p:nvSpPr>
          <p:cNvPr id="62" name="Body Level One…"/>
          <p:cNvSpPr txBox="1"/>
          <p:nvPr>
            <p:ph type="body" sz="quarter" idx="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algn="ctr" defTabSz="825500">
              <a:lnSpc>
                <a:spcPct val="100000"/>
              </a:lnSpc>
              <a:spcBef>
                <a:spcPts val="0"/>
              </a:spcBef>
              <a:defRPr spc="-44">
                <a:latin typeface="Graphik Semibold"/>
                <a:ea typeface="Graphik Semibold"/>
                <a:cs typeface="Graphik Semibold"/>
                <a:sym typeface="Graphik Semibold"/>
              </a:defRPr>
            </a:lvl2pPr>
            <a:lvl3pPr algn="ctr" defTabSz="825500">
              <a:lnSpc>
                <a:spcPct val="100000"/>
              </a:lnSpc>
              <a:spcBef>
                <a:spcPts val="0"/>
              </a:spcBef>
              <a:defRPr spc="-44">
                <a:latin typeface="Graphik Semibold"/>
                <a:ea typeface="Graphik Semibold"/>
                <a:cs typeface="Graphik Semibold"/>
                <a:sym typeface="Graphik Semibold"/>
              </a:defRPr>
            </a:lvl3pPr>
            <a:lvl4pPr algn="ctr" defTabSz="825500">
              <a:lnSpc>
                <a:spcPct val="100000"/>
              </a:lnSpc>
              <a:spcBef>
                <a:spcPts val="0"/>
              </a:spcBef>
              <a:defRPr spc="-44">
                <a:latin typeface="Graphik Semibold"/>
                <a:ea typeface="Graphik Semibold"/>
                <a:cs typeface="Graphik Semibold"/>
                <a:sym typeface="Graphik Semibold"/>
              </a:defRPr>
            </a:lvl4pPr>
            <a:lvl5pPr algn="ctr" defTabSz="825500">
              <a:lnSpc>
                <a:spcPct val="100000"/>
              </a:lnSpc>
              <a:spcBef>
                <a:spcPts val="0"/>
              </a:spcBef>
              <a:defRPr spc="-44">
                <a:latin typeface="Graphik Semibold"/>
                <a:ea typeface="Graphik Semibold"/>
                <a:cs typeface="Graphik Semibold"/>
                <a:sym typeface="Graphik Semibold"/>
              </a:defRPr>
            </a:lvl5pPr>
          </a:lstStyle>
          <a:p>
            <a:pPr/>
            <a:r>
              <a:t>Slide Subtitle</a:t>
            </a:r>
          </a:p>
          <a:p>
            <a:pPr lvl="1"/>
            <a:r>
              <a:t/>
            </a:r>
          </a:p>
          <a:p>
            <a:pPr lvl="2"/>
            <a:r>
              <a:t/>
            </a:r>
          </a:p>
          <a:p>
            <a:pPr lvl="3"/>
            <a:r>
              <a:t/>
            </a:r>
          </a:p>
          <a:p>
            <a:pPr lvl="4"/>
            <a:r>
              <a:t/>
            </a:r>
          </a:p>
        </p:txBody>
      </p:sp>
      <p:sp>
        <p:nvSpPr>
          <p:cNvPr id="63" name="Body Level One…"/>
          <p:cNvSpPr txBox="1"/>
          <p:nvPr>
            <p:ph type="body" sz="half" idx="22" hasCustomPrompt="1"/>
          </p:nvPr>
        </p:nvSpPr>
        <p:spPr>
          <a:xfrm>
            <a:off x="1219199" y="4023221"/>
            <a:ext cx="9757572" cy="8384680"/>
          </a:xfrm>
          <a:prstGeom prst="rect">
            <a:avLst/>
          </a:prstGeom>
        </p:spPr>
        <p:txBody>
          <a:bodyPr/>
          <a:lstStyle/>
          <a:p>
            <a:pPr/>
            <a:r>
              <a:t>Slide bullet text</a:t>
            </a:r>
          </a:p>
        </p:txBody>
      </p:sp>
      <p:sp>
        <p:nvSpPr>
          <p:cNvPr id="64" name="Slide Number"/>
          <p:cNvSpPr txBox="1"/>
          <p:nvPr>
            <p:ph type="sldNum" sz="quarter" idx="2"/>
          </p:nvPr>
        </p:nvSpPr>
        <p:spPr>
          <a:xfrm>
            <a:off x="12004040"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19200" y="3242267"/>
            <a:ext cx="21945600" cy="6604005"/>
          </a:xfrm>
          <a:prstGeom prst="rect">
            <a:avLst/>
          </a:prstGeom>
        </p:spPr>
        <p:txBody>
          <a:bodyPr anchor="ctr"/>
          <a:lstStyle>
            <a:lvl1pPr>
              <a:defRPr spc="0" sz="12800"/>
            </a:lvl1pPr>
          </a:lstStyle>
          <a:p>
            <a:pPr/>
            <a:r>
              <a:t>Section Title</a:t>
            </a:r>
          </a:p>
        </p:txBody>
      </p:sp>
      <p:sp>
        <p:nvSpPr>
          <p:cNvPr id="72"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prstGeom prst="rect">
            <a:avLst/>
          </a:prstGeom>
        </p:spPr>
        <p:txBody>
          <a:bodyPr/>
          <a:lstStyle/>
          <a:p>
            <a:pPr/>
            <a:r>
              <a:t>Slide Title</a:t>
            </a:r>
          </a:p>
        </p:txBody>
      </p:sp>
      <p:sp>
        <p:nvSpPr>
          <p:cNvPr id="80" name="Body Level One…"/>
          <p:cNvSpPr txBox="1"/>
          <p:nvPr>
            <p:ph type="body" sz="quarter" idx="1" hasCustomPrompt="1"/>
          </p:nvPr>
        </p:nvSpPr>
        <p:spPr>
          <a:xfrm>
            <a:off x="1219200" y="2384648"/>
            <a:ext cx="21945602" cy="832618"/>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algn="ctr" defTabSz="825500">
              <a:lnSpc>
                <a:spcPct val="100000"/>
              </a:lnSpc>
              <a:spcBef>
                <a:spcPts val="0"/>
              </a:spcBef>
              <a:defRPr spc="-44">
                <a:latin typeface="Graphik Semibold"/>
                <a:ea typeface="Graphik Semibold"/>
                <a:cs typeface="Graphik Semibold"/>
                <a:sym typeface="Graphik Semibold"/>
              </a:defRPr>
            </a:lvl2pPr>
            <a:lvl3pPr algn="ctr" defTabSz="825500">
              <a:lnSpc>
                <a:spcPct val="100000"/>
              </a:lnSpc>
              <a:spcBef>
                <a:spcPts val="0"/>
              </a:spcBef>
              <a:defRPr spc="-44">
                <a:latin typeface="Graphik Semibold"/>
                <a:ea typeface="Graphik Semibold"/>
                <a:cs typeface="Graphik Semibold"/>
                <a:sym typeface="Graphik Semibold"/>
              </a:defRPr>
            </a:lvl3pPr>
            <a:lvl4pPr algn="ctr" defTabSz="825500">
              <a:lnSpc>
                <a:spcPct val="100000"/>
              </a:lnSpc>
              <a:spcBef>
                <a:spcPts val="0"/>
              </a:spcBef>
              <a:defRPr spc="-44">
                <a:latin typeface="Graphik Semibold"/>
                <a:ea typeface="Graphik Semibold"/>
                <a:cs typeface="Graphik Semibold"/>
                <a:sym typeface="Graphik Semibold"/>
              </a:defRPr>
            </a:lvl4pPr>
            <a:lvl5pPr algn="ctr" defTabSz="825500">
              <a:lnSpc>
                <a:spcPct val="100000"/>
              </a:lnSpc>
              <a:spcBef>
                <a:spcPts val="0"/>
              </a:spcBef>
              <a:defRPr spc="-44">
                <a:latin typeface="Graphik Semibold"/>
                <a:ea typeface="Graphik Semibold"/>
                <a:cs typeface="Graphik Semibold"/>
                <a:sym typeface="Graphik Semibold"/>
              </a:defRPr>
            </a:lvl5pPr>
          </a:lstStyle>
          <a:p>
            <a:pPr/>
            <a:r>
              <a:t>Slide Subtitle</a:t>
            </a:r>
          </a:p>
          <a:p>
            <a:pPr lvl="1"/>
            <a:r>
              <a:t/>
            </a:r>
          </a:p>
          <a:p>
            <a:pPr lvl="2"/>
            <a:r>
              <a:t/>
            </a:r>
          </a:p>
          <a:p>
            <a:pPr lvl="3"/>
            <a:r>
              <a:t/>
            </a:r>
          </a:p>
          <a:p>
            <a:pPr lvl="4"/>
            <a:r>
              <a:t/>
            </a:r>
          </a:p>
        </p:txBody>
      </p:sp>
      <p:sp>
        <p:nvSpPr>
          <p:cNvPr id="81"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prstGeom prst="rect">
            <a:avLst/>
          </a:prstGeom>
        </p:spPr>
        <p:txBody>
          <a:bodyPr/>
          <a:lstStyle/>
          <a:p>
            <a:pPr/>
            <a:r>
              <a:t>Agenda Title</a:t>
            </a:r>
          </a:p>
        </p:txBody>
      </p:sp>
      <p:sp>
        <p:nvSpPr>
          <p:cNvPr id="89" name="Body Level One…"/>
          <p:cNvSpPr txBox="1"/>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pc="-136" sz="6800">
                <a:latin typeface="Canela Deck Regular"/>
                <a:ea typeface="Canela Deck Regular"/>
                <a:cs typeface="Canela Deck Regular"/>
                <a:sym typeface="Canela Deck Regular"/>
              </a:defRPr>
            </a:lvl1pPr>
            <a:lvl2pPr marL="0" indent="0" defTabSz="825500">
              <a:lnSpc>
                <a:spcPct val="100000"/>
              </a:lnSpc>
              <a:buSzTx/>
              <a:buNone/>
              <a:defRPr spc="-136" sz="6800">
                <a:latin typeface="Canela Deck Regular"/>
                <a:ea typeface="Canela Deck Regular"/>
                <a:cs typeface="Canela Deck Regular"/>
                <a:sym typeface="Canela Deck Regular"/>
              </a:defRPr>
            </a:lvl2pPr>
            <a:lvl3pPr marL="0" indent="0" defTabSz="825500">
              <a:lnSpc>
                <a:spcPct val="100000"/>
              </a:lnSpc>
              <a:buSzTx/>
              <a:buNone/>
              <a:defRPr spc="-136" sz="6800">
                <a:latin typeface="Canela Deck Regular"/>
                <a:ea typeface="Canela Deck Regular"/>
                <a:cs typeface="Canela Deck Regular"/>
                <a:sym typeface="Canela Deck Regular"/>
              </a:defRPr>
            </a:lvl3pPr>
            <a:lvl4pPr marL="0" indent="0" defTabSz="825500">
              <a:lnSpc>
                <a:spcPct val="100000"/>
              </a:lnSpc>
              <a:buSzTx/>
              <a:buNone/>
              <a:defRPr spc="-136" sz="6800">
                <a:latin typeface="Canela Deck Regular"/>
                <a:ea typeface="Canela Deck Regular"/>
                <a:cs typeface="Canela Deck Regular"/>
                <a:sym typeface="Canela Deck Regular"/>
              </a:defRPr>
            </a:lvl4pPr>
            <a:lvl5pPr marL="0" indent="0" defTabSz="825500">
              <a:lnSpc>
                <a:spcPct val="100000"/>
              </a:lnSpc>
              <a:buSzTx/>
              <a:buNone/>
              <a:defRPr spc="-136" sz="6800">
                <a:latin typeface="Canela Deck Regular"/>
                <a:ea typeface="Canela Deck Regular"/>
                <a:cs typeface="Canela Deck Regular"/>
                <a:sym typeface="Canela Deck Regular"/>
              </a:defRPr>
            </a:lvl5pPr>
          </a:lstStyle>
          <a:p>
            <a:pPr/>
            <a:r>
              <a:t>Agenda Topics</a:t>
            </a:r>
          </a:p>
          <a:p>
            <a:pPr lvl="1"/>
            <a:r>
              <a:t/>
            </a:r>
          </a:p>
          <a:p>
            <a:pPr lvl="2"/>
            <a:r>
              <a:t/>
            </a:r>
          </a:p>
          <a:p>
            <a:pPr lvl="3"/>
            <a:r>
              <a:t/>
            </a:r>
          </a:p>
          <a:p>
            <a:pPr lvl="4"/>
            <a:r>
              <a:t/>
            </a:r>
          </a:p>
        </p:txBody>
      </p:sp>
      <p:sp>
        <p:nvSpPr>
          <p:cNvPr id="90" name="Agenda Subtitle"/>
          <p:cNvSpPr txBox="1"/>
          <p:nvPr>
            <p:ph type="body" sz="quarter" idx="21" hasCustomPrompt="1"/>
          </p:nvPr>
        </p:nvSpPr>
        <p:spPr>
          <a:xfrm>
            <a:off x="1219200" y="2387113"/>
            <a:ext cx="21945602" cy="832616"/>
          </a:xfrm>
          <a:prstGeom prst="rect">
            <a:avLst/>
          </a:prstGeom>
        </p:spPr>
        <p:txBody>
          <a:bodyPr/>
          <a:lstStyle>
            <a:lvl1pPr marL="0" indent="0" algn="ctr" defTabSz="825500">
              <a:lnSpc>
                <a:spcPct val="100000"/>
              </a:lnSpc>
              <a:spcBef>
                <a:spcPts val="0"/>
              </a:spcBef>
              <a:buSzTx/>
              <a:buNone/>
              <a:defRPr spc="-100">
                <a:latin typeface="Graphik Semibold"/>
                <a:ea typeface="Graphik Semibold"/>
                <a:cs typeface="Graphik Semibold"/>
                <a:sym typeface="Graphik Semibold"/>
              </a:defRPr>
            </a:lvl1pPr>
          </a:lstStyle>
          <a:p>
            <a:pPr/>
            <a:r>
              <a:t>Agenda Subtitle</a:t>
            </a:r>
          </a:p>
        </p:txBody>
      </p:sp>
      <p:sp>
        <p:nvSpPr>
          <p:cNvPr id="91" name="Slide Number"/>
          <p:cNvSpPr txBox="1"/>
          <p:nvPr>
            <p:ph type="sldNum" sz="quarter" idx="2"/>
          </p:nvPr>
        </p:nvSpPr>
        <p:spPr>
          <a:xfrm>
            <a:off x="12001499" y="12700004"/>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1997690" y="12700004"/>
            <a:ext cx="388621" cy="429261"/>
          </a:xfrm>
          <a:prstGeom prst="rect">
            <a:avLst/>
          </a:prstGeom>
          <a:ln w="12700">
            <a:miter lim="400000"/>
          </a:ln>
        </p:spPr>
        <p:txBody>
          <a:bodyPr wrap="none" lIns="50800" tIns="50800" rIns="50800" bIns="50800" anchor="b">
            <a:spAutoFit/>
          </a:bodyPr>
          <a:lstStyle>
            <a:lvl1pPr algn="ctr" defTabSz="584200">
              <a:lnSpc>
                <a:spcPct val="100000"/>
              </a:lnSpc>
              <a:defRPr sz="2000">
                <a:solidFill>
                  <a:srgbClr val="5E5E5E"/>
                </a:solidFill>
                <a:latin typeface="Graphik"/>
                <a:ea typeface="Graphik"/>
                <a:cs typeface="Graphik"/>
                <a:sym typeface="Graphik"/>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1pPr>
      <a:lvl2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2pPr>
      <a:lvl3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3pPr>
      <a:lvl4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4pPr>
      <a:lvl5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5pPr>
      <a:lvl6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6pPr>
      <a:lvl7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7pPr>
      <a:lvl8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8pPr>
      <a:lvl9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Canela Bold"/>
          <a:ea typeface="Canela Bold"/>
          <a:cs typeface="Canela Bold"/>
          <a:sym typeface="Canela Bold"/>
        </a:defRPr>
      </a:lvl9pPr>
    </p:titleStyle>
    <p:bodyStyle>
      <a:lvl1pPr marL="5461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1pPr>
      <a:lvl2pPr marL="10922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2pPr>
      <a:lvl3pPr marL="16383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3pPr>
      <a:lvl4pPr marL="21844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4pPr>
      <a:lvl5pPr marL="27305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5pPr>
      <a:lvl6pPr marL="32766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6pPr>
      <a:lvl7pPr marL="38227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7pPr>
      <a:lvl8pPr marL="43688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8pPr>
      <a:lvl9pPr marL="4914900" marR="0" indent="-546100" algn="l" defTabSz="2438337"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1pPr>
      <a:lvl2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2pPr>
      <a:lvl3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3pPr>
      <a:lvl4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4pPr>
      <a:lvl5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5pPr>
      <a:lvl6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6pPr>
      <a:lvl7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7pPr>
      <a:lvl8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8pPr>
      <a:lvl9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 Id="rId3" Type="http://schemas.openxmlformats.org/officeDocument/2006/relationships/image" Target="../media/image13.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jpe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1" name="14.12.2022"/>
          <p:cNvSpPr txBox="1"/>
          <p:nvPr>
            <p:ph type="body" sz="quarter" idx="1"/>
          </p:nvPr>
        </p:nvSpPr>
        <p:spPr>
          <a:xfrm>
            <a:off x="1219200" y="12288986"/>
            <a:ext cx="21945600" cy="605796"/>
          </a:xfrm>
          <a:prstGeom prst="rect">
            <a:avLst/>
          </a:prstGeom>
        </p:spPr>
        <p:txBody>
          <a:bodyPr/>
          <a:lstStyle>
            <a:lvl1pPr defTabSz="330200">
              <a:spcBef>
                <a:spcPts val="900"/>
              </a:spcBef>
              <a:defRPr spc="-100" sz="2700">
                <a:solidFill>
                  <a:srgbClr val="424242"/>
                </a:solidFill>
                <a:latin typeface="Canela Deck Regular"/>
                <a:ea typeface="Canela Deck Regular"/>
                <a:cs typeface="Canela Deck Regular"/>
                <a:sym typeface="Canela Deck Regular"/>
              </a:defRPr>
            </a:lvl1pPr>
          </a:lstStyle>
          <a:p>
            <a:pPr/>
            <a:r>
              <a:t>14.12.2022</a:t>
            </a:r>
          </a:p>
        </p:txBody>
      </p:sp>
      <p:sp>
        <p:nvSpPr>
          <p:cNvPr id="152" name="Commissioning and operation  of  the  ATLAS  NSW…"/>
          <p:cNvSpPr txBox="1"/>
          <p:nvPr>
            <p:ph type="title"/>
          </p:nvPr>
        </p:nvSpPr>
        <p:spPr>
          <a:xfrm>
            <a:off x="1219200" y="511571"/>
            <a:ext cx="21945600" cy="7416704"/>
          </a:xfrm>
          <a:prstGeom prst="rect">
            <a:avLst/>
          </a:prstGeom>
        </p:spPr>
        <p:txBody>
          <a:bodyPr/>
          <a:lstStyle/>
          <a:p>
            <a:pPr defTabSz="2414016">
              <a:defRPr spc="-200" sz="12600">
                <a:solidFill>
                  <a:srgbClr val="424242"/>
                </a:solidFill>
              </a:defRPr>
            </a:pPr>
            <a:r>
              <a:t>Commissioning and operation of  the  ATLAS  NSW </a:t>
            </a:r>
          </a:p>
          <a:p>
            <a:pPr defTabSz="2414016">
              <a:defRPr spc="-200" sz="12600">
                <a:solidFill>
                  <a:srgbClr val="424242"/>
                </a:solidFill>
              </a:defRPr>
            </a:pPr>
            <a:r>
              <a:t>sTGC  detector </a:t>
            </a:r>
          </a:p>
        </p:txBody>
      </p:sp>
      <p:sp>
        <p:nvSpPr>
          <p:cNvPr id="153" name="By  Tiulchenko Mariia"/>
          <p:cNvSpPr txBox="1"/>
          <p:nvPr/>
        </p:nvSpPr>
        <p:spPr>
          <a:xfrm>
            <a:off x="9237732" y="9591164"/>
            <a:ext cx="5911330" cy="10351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lnSpc>
                <a:spcPct val="100000"/>
              </a:lnSpc>
              <a:spcBef>
                <a:spcPts val="2400"/>
              </a:spcBef>
              <a:defRPr spc="-97" sz="4900">
                <a:solidFill>
                  <a:srgbClr val="424242"/>
                </a:solidFill>
                <a:latin typeface="Canela Deck Regular"/>
                <a:ea typeface="Canela Deck Regular"/>
                <a:cs typeface="Canela Deck Regular"/>
                <a:sym typeface="Canela Deck Regular"/>
              </a:defRPr>
            </a:lvl1pPr>
          </a:lstStyle>
          <a:p>
            <a:pPr/>
            <a:r>
              <a:t>By  Tiulchenko Mariia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59" name="Group"/>
          <p:cNvGrpSpPr/>
          <p:nvPr/>
        </p:nvGrpSpPr>
        <p:grpSpPr>
          <a:xfrm>
            <a:off x="16034372" y="2714222"/>
            <a:ext cx="5026588" cy="6104968"/>
            <a:chOff x="-1" y="0"/>
            <a:chExt cx="5026586" cy="6104966"/>
          </a:xfrm>
        </p:grpSpPr>
        <p:pic>
          <p:nvPicPr>
            <p:cNvPr id="155" name="The-New-Small-Wheel-mechanical-structure-composition-of-one-NSW-sector-and-the-cut-view.ppm.png" descr="The-New-Small-Wheel-mechanical-structure-composition-of-one-NSW-sector-and-the-cut-view.ppm.png"/>
            <p:cNvPicPr>
              <a:picLocks noChangeAspect="1"/>
            </p:cNvPicPr>
            <p:nvPr/>
          </p:nvPicPr>
          <p:blipFill>
            <a:blip r:embed="rId2">
              <a:extLst/>
            </a:blip>
            <a:srcRect l="31266" t="0" r="29502" b="0"/>
            <a:stretch>
              <a:fillRect/>
            </a:stretch>
          </p:blipFill>
          <p:spPr>
            <a:xfrm>
              <a:off x="157457" y="193737"/>
              <a:ext cx="4638025" cy="5911229"/>
            </a:xfrm>
            <a:prstGeom prst="rect">
              <a:avLst/>
            </a:prstGeom>
            <a:ln w="12700" cap="flat">
              <a:noFill/>
              <a:miter lim="400000"/>
            </a:ln>
            <a:effectLst/>
          </p:spPr>
        </p:pic>
        <p:sp>
          <p:nvSpPr>
            <p:cNvPr id="156" name="Rectangle"/>
            <p:cNvSpPr/>
            <p:nvPr/>
          </p:nvSpPr>
          <p:spPr>
            <a:xfrm>
              <a:off x="44880" y="-1"/>
              <a:ext cx="1570386" cy="766986"/>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sp>
          <p:nvSpPr>
            <p:cNvPr id="157" name="Rectangle"/>
            <p:cNvSpPr/>
            <p:nvPr/>
          </p:nvSpPr>
          <p:spPr>
            <a:xfrm>
              <a:off x="-2" y="1044519"/>
              <a:ext cx="677600" cy="3722322"/>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sp>
          <p:nvSpPr>
            <p:cNvPr id="158" name="Rectangle"/>
            <p:cNvSpPr/>
            <p:nvPr/>
          </p:nvSpPr>
          <p:spPr>
            <a:xfrm>
              <a:off x="4348985" y="1248502"/>
              <a:ext cx="677601" cy="3722321"/>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grpSp>
      <p:sp>
        <p:nvSpPr>
          <p:cNvPr id="160" name="ATLAS . Muon Spectrometer . NSW"/>
          <p:cNvSpPr txBox="1"/>
          <p:nvPr>
            <p:ph type="title"/>
          </p:nvPr>
        </p:nvSpPr>
        <p:spPr>
          <a:xfrm>
            <a:off x="1124163" y="904180"/>
            <a:ext cx="22161074" cy="2909212"/>
          </a:xfrm>
          <a:prstGeom prst="rect">
            <a:avLst/>
          </a:prstGeom>
        </p:spPr>
        <p:txBody>
          <a:bodyPr/>
          <a:lstStyle>
            <a:lvl1pPr>
              <a:defRPr spc="-100">
                <a:solidFill>
                  <a:srgbClr val="424242"/>
                </a:solidFill>
              </a:defRPr>
            </a:lvl1pPr>
          </a:lstStyle>
          <a:p>
            <a:pPr/>
            <a:r>
              <a:t>ATLAS . Muon Spectrometer . NSW</a:t>
            </a:r>
          </a:p>
        </p:txBody>
      </p:sp>
      <p:grpSp>
        <p:nvGrpSpPr>
          <p:cNvPr id="164" name="Group"/>
          <p:cNvGrpSpPr/>
          <p:nvPr/>
        </p:nvGrpSpPr>
        <p:grpSpPr>
          <a:xfrm>
            <a:off x="20480001" y="4754333"/>
            <a:ext cx="3870951" cy="4854518"/>
            <a:chOff x="0" y="-1"/>
            <a:chExt cx="3870950" cy="4854516"/>
          </a:xfrm>
        </p:grpSpPr>
        <p:pic>
          <p:nvPicPr>
            <p:cNvPr id="161" name="The-New-Small-Wheel-mechanical-structure-composition-of-one-NSW-sector-and-the-cut-view.ppm.png" descr="The-New-Small-Wheel-mechanical-structure-composition-of-one-NSW-sector-and-the-cut-view.ppm.png"/>
            <p:cNvPicPr>
              <a:picLocks noChangeAspect="1"/>
            </p:cNvPicPr>
            <p:nvPr/>
          </p:nvPicPr>
          <p:blipFill>
            <a:blip r:embed="rId2">
              <a:extLst/>
            </a:blip>
            <a:srcRect l="0" t="0" r="61169" b="0"/>
            <a:stretch>
              <a:fillRect/>
            </a:stretch>
          </p:blipFill>
          <p:spPr>
            <a:xfrm>
              <a:off x="-1" y="-2"/>
              <a:ext cx="3770007" cy="4854518"/>
            </a:xfrm>
            <a:prstGeom prst="rect">
              <a:avLst/>
            </a:prstGeom>
            <a:ln w="12700" cap="flat">
              <a:noFill/>
              <a:miter lim="400000"/>
            </a:ln>
            <a:effectLst/>
          </p:spPr>
        </p:pic>
        <p:sp>
          <p:nvSpPr>
            <p:cNvPr id="162" name="Square"/>
            <p:cNvSpPr/>
            <p:nvPr/>
          </p:nvSpPr>
          <p:spPr>
            <a:xfrm>
              <a:off x="2796629" y="3779777"/>
              <a:ext cx="1074321" cy="1074322"/>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sp>
          <p:nvSpPr>
            <p:cNvPr id="163" name="Rectangle"/>
            <p:cNvSpPr/>
            <p:nvPr/>
          </p:nvSpPr>
          <p:spPr>
            <a:xfrm>
              <a:off x="3362438" y="616204"/>
              <a:ext cx="401084" cy="47012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grpSp>
      <p:sp>
        <p:nvSpPr>
          <p:cNvPr id="165" name="Muon spectrometer is the outermost layer…"/>
          <p:cNvSpPr txBox="1"/>
          <p:nvPr/>
        </p:nvSpPr>
        <p:spPr>
          <a:xfrm>
            <a:off x="354046" y="9934905"/>
            <a:ext cx="7771098" cy="31457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00000"/>
              </a:lnSpc>
              <a:defRPr sz="3000">
                <a:latin typeface="Graphik"/>
                <a:ea typeface="Graphik"/>
                <a:cs typeface="Graphik"/>
                <a:sym typeface="Graphik"/>
              </a:defRPr>
            </a:pPr>
            <a:r>
              <a:t>The muon spectrometer is the outermost layer </a:t>
            </a:r>
          </a:p>
          <a:p>
            <a:pPr algn="just">
              <a:lnSpc>
                <a:spcPct val="100000"/>
              </a:lnSpc>
              <a:defRPr sz="3000">
                <a:latin typeface="Graphik"/>
                <a:ea typeface="Graphik"/>
                <a:cs typeface="Graphik"/>
                <a:sym typeface="Graphik"/>
              </a:defRPr>
            </a:pPr>
            <a:r>
              <a:t>of the ATLAS experiment, which together </a:t>
            </a:r>
          </a:p>
          <a:p>
            <a:pPr algn="just">
              <a:lnSpc>
                <a:spcPct val="100000"/>
              </a:lnSpc>
              <a:defRPr sz="3000">
                <a:latin typeface="Graphik"/>
                <a:ea typeface="Graphik"/>
                <a:cs typeface="Graphik"/>
                <a:sym typeface="Graphik"/>
              </a:defRPr>
            </a:pPr>
            <a:r>
              <a:t>with the toroid magnet identify muon particle trajectories and measure muon transverse momentum</a:t>
            </a:r>
          </a:p>
        </p:txBody>
      </p:sp>
      <p:sp>
        <p:nvSpPr>
          <p:cNvPr id="166" name="New Small Wheels provide precise muon tracking capabilities through confirmation of whether a particle originated from the interaction point. It reducing our chances of saving data from unwanted background events."/>
          <p:cNvSpPr txBox="1"/>
          <p:nvPr/>
        </p:nvSpPr>
        <p:spPr>
          <a:xfrm>
            <a:off x="8853974" y="10203405"/>
            <a:ext cx="6955830" cy="21297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defTabSz="457200">
              <a:lnSpc>
                <a:spcPct val="100000"/>
              </a:lnSpc>
              <a:defRPr sz="3000">
                <a:latin typeface="Graphik"/>
                <a:ea typeface="Graphik"/>
                <a:cs typeface="Graphik"/>
                <a:sym typeface="Graphik"/>
              </a:defRPr>
            </a:lvl1pPr>
          </a:lstStyle>
          <a:p>
            <a:pPr/>
            <a:r>
              <a:t>New Small Wheels provide precise muon tracking and fast triggering capabilities in the ATLAS forward region.</a:t>
            </a:r>
          </a:p>
        </p:txBody>
      </p:sp>
      <p:sp>
        <p:nvSpPr>
          <p:cNvPr id="167" name="NSWs have 32 sectors. Each sector…"/>
          <p:cNvSpPr txBox="1"/>
          <p:nvPr/>
        </p:nvSpPr>
        <p:spPr>
          <a:xfrm>
            <a:off x="16538632" y="10236189"/>
            <a:ext cx="7277101" cy="162179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just">
              <a:lnSpc>
                <a:spcPct val="100000"/>
              </a:lnSpc>
              <a:defRPr sz="3000">
                <a:latin typeface="Graphik"/>
                <a:ea typeface="Graphik"/>
                <a:cs typeface="Graphik"/>
                <a:sym typeface="Graphik"/>
              </a:defRPr>
            </a:pPr>
            <a:r>
              <a:t>NSWs have 32 sectors. Each sector </a:t>
            </a:r>
          </a:p>
          <a:p>
            <a:pPr algn="just">
              <a:lnSpc>
                <a:spcPct val="100000"/>
              </a:lnSpc>
              <a:defRPr sz="3000">
                <a:latin typeface="Graphik"/>
                <a:ea typeface="Graphik"/>
                <a:cs typeface="Graphik"/>
                <a:sym typeface="Graphik"/>
              </a:defRPr>
            </a:pPr>
            <a:r>
              <a:t>utilizes two different types of </a:t>
            </a:r>
          </a:p>
          <a:p>
            <a:pPr algn="just">
              <a:lnSpc>
                <a:spcPct val="100000"/>
              </a:lnSpc>
              <a:defRPr sz="3000">
                <a:latin typeface="Graphik"/>
                <a:ea typeface="Graphik"/>
                <a:cs typeface="Graphik"/>
                <a:sym typeface="Graphik"/>
              </a:defRPr>
            </a:pPr>
            <a:r>
              <a:t>novel gaseous detectors: sTGC and MM.</a:t>
            </a:r>
          </a:p>
        </p:txBody>
      </p:sp>
      <p:grpSp>
        <p:nvGrpSpPr>
          <p:cNvPr id="183" name="Group"/>
          <p:cNvGrpSpPr/>
          <p:nvPr/>
        </p:nvGrpSpPr>
        <p:grpSpPr>
          <a:xfrm>
            <a:off x="293039" y="3543654"/>
            <a:ext cx="8841260" cy="5654759"/>
            <a:chOff x="-1" y="-2"/>
            <a:chExt cx="8841259" cy="5654758"/>
          </a:xfrm>
        </p:grpSpPr>
        <p:grpSp>
          <p:nvGrpSpPr>
            <p:cNvPr id="171" name="Group"/>
            <p:cNvGrpSpPr/>
            <p:nvPr/>
          </p:nvGrpSpPr>
          <p:grpSpPr>
            <a:xfrm>
              <a:off x="-2" y="-3"/>
              <a:ext cx="8516613" cy="4767515"/>
              <a:chOff x="0" y="0"/>
              <a:chExt cx="8516612" cy="4767513"/>
            </a:xfrm>
          </p:grpSpPr>
          <p:pic>
            <p:nvPicPr>
              <p:cNvPr id="168" name="0COVXGHPyVN22rYRZepDGUOSbeHzgD3ywWaDnbSv1zbzeNTq4BU2CVy44kAl8cblgjdjGXC1xw3K7_QaKVL-LnUO79HO5S-tIPUDFHWqXW1TJgEoBVe0SmVZWxkhsD_wUSZ3jDhipYqObYEcAvb7j3AjCP3atOzM8RpzyBBbav5C8P6OebQeNIoScslTBSUq.png" descr="0COVXGHPyVN22rYRZepDGUOSbeHzgD3ywWaDnbSv1zbzeNTq4BU2CVy44kAl8cblgjdjGXC1xw3K7_QaKVL-LnUO79HO5S-tIPUDFHWqXW1TJgEoBVe0SmVZWxkhsD_wUSZ3jDhipYqObYEcAvb7j3AjCP3atOzM8RpzyBBbav5C8P6OebQeNIoScslTBSUq.png"/>
              <p:cNvPicPr>
                <a:picLocks noChangeAspect="1"/>
              </p:cNvPicPr>
              <p:nvPr/>
            </p:nvPicPr>
            <p:blipFill>
              <a:blip r:embed="rId3">
                <a:extLst/>
              </a:blip>
              <a:srcRect l="0" t="8479" r="7979" b="0"/>
              <a:stretch>
                <a:fillRect/>
              </a:stretch>
            </p:blipFill>
            <p:spPr>
              <a:xfrm>
                <a:off x="-1" y="-1"/>
                <a:ext cx="8516613" cy="4767514"/>
              </a:xfrm>
              <a:prstGeom prst="rect">
                <a:avLst/>
              </a:prstGeom>
              <a:ln w="12700" cap="flat">
                <a:noFill/>
                <a:miter lim="400000"/>
              </a:ln>
              <a:effectLst/>
            </p:spPr>
          </p:pic>
          <p:pic>
            <p:nvPicPr>
              <p:cNvPr id="169" name="Line Shape" descr="Line Shape"/>
              <p:cNvPicPr>
                <a:picLocks noChangeAspect="1"/>
              </p:cNvPicPr>
              <p:nvPr/>
            </p:nvPicPr>
            <p:blipFill>
              <a:blip r:embed="rId4">
                <a:extLst/>
              </a:blip>
              <a:stretch>
                <a:fillRect/>
              </a:stretch>
            </p:blipFill>
            <p:spPr>
              <a:xfrm>
                <a:off x="3707593" y="1453141"/>
                <a:ext cx="413281" cy="1955924"/>
              </a:xfrm>
              <a:prstGeom prst="rect">
                <a:avLst/>
              </a:prstGeom>
              <a:ln w="12700" cap="flat">
                <a:noFill/>
                <a:miter lim="400000"/>
              </a:ln>
              <a:effectLst/>
            </p:spPr>
          </p:pic>
          <p:pic>
            <p:nvPicPr>
              <p:cNvPr id="170" name="Line Shape" descr="Line Shape"/>
              <p:cNvPicPr>
                <a:picLocks noChangeAspect="1"/>
              </p:cNvPicPr>
              <p:nvPr/>
            </p:nvPicPr>
            <p:blipFill>
              <a:blip r:embed="rId5">
                <a:extLst/>
              </a:blip>
              <a:stretch>
                <a:fillRect/>
              </a:stretch>
            </p:blipFill>
            <p:spPr>
              <a:xfrm>
                <a:off x="5717814" y="1212051"/>
                <a:ext cx="547152" cy="1832160"/>
              </a:xfrm>
              <a:prstGeom prst="rect">
                <a:avLst/>
              </a:prstGeom>
              <a:ln w="12700" cap="flat">
                <a:noFill/>
                <a:miter lim="400000"/>
              </a:ln>
              <a:effectLst/>
            </p:spPr>
          </p:pic>
        </p:grpSp>
        <p:sp>
          <p:nvSpPr>
            <p:cNvPr id="172" name="Small wheels"/>
            <p:cNvSpPr txBox="1"/>
            <p:nvPr/>
          </p:nvSpPr>
          <p:spPr>
            <a:xfrm>
              <a:off x="5456432" y="3808223"/>
              <a:ext cx="3384826" cy="5935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marL="297872" indent="-297872" algn="l">
                <a:buClr>
                  <a:srgbClr val="73FA79"/>
                </a:buClr>
                <a:buSzPct val="150000"/>
                <a:buFont typeface="Canela Text Regular"/>
                <a:buChar char="๏"/>
                <a:defRPr sz="2600">
                  <a:latin typeface="Canela Text Regular"/>
                  <a:ea typeface="Canela Text Regular"/>
                  <a:cs typeface="Canela Text Regular"/>
                  <a:sym typeface="Canela Text Regular"/>
                </a:defRPr>
              </a:pPr>
              <a:r>
                <a:t> </a:t>
              </a:r>
              <a:r>
                <a:rPr>
                  <a:latin typeface="Graphik"/>
                  <a:ea typeface="Graphik"/>
                  <a:cs typeface="Graphik"/>
                  <a:sym typeface="Graphik"/>
                </a:rPr>
                <a:t>Small wheels</a:t>
              </a:r>
            </a:p>
          </p:txBody>
        </p:sp>
        <p:grpSp>
          <p:nvGrpSpPr>
            <p:cNvPr id="175" name="Shape"/>
            <p:cNvGrpSpPr/>
            <p:nvPr/>
          </p:nvGrpSpPr>
          <p:grpSpPr>
            <a:xfrm>
              <a:off x="2777285" y="1657910"/>
              <a:ext cx="1149785" cy="1522951"/>
              <a:chOff x="0" y="-1"/>
              <a:chExt cx="1149784" cy="1522949"/>
            </a:xfrm>
          </p:grpSpPr>
          <p:sp>
            <p:nvSpPr>
              <p:cNvPr id="173" name="Shape"/>
              <p:cNvSpPr/>
              <p:nvPr/>
            </p:nvSpPr>
            <p:spPr>
              <a:xfrm>
                <a:off x="94765" y="47067"/>
                <a:ext cx="1016624" cy="14325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21" y="1948"/>
                    </a:moveTo>
                    <a:lnTo>
                      <a:pt x="18574" y="0"/>
                    </a:lnTo>
                    <a:lnTo>
                      <a:pt x="21600" y="10449"/>
                    </a:lnTo>
                    <a:lnTo>
                      <a:pt x="20585" y="19955"/>
                    </a:lnTo>
                    <a:lnTo>
                      <a:pt x="11390" y="21209"/>
                    </a:lnTo>
                    <a:lnTo>
                      <a:pt x="3406" y="21600"/>
                    </a:lnTo>
                    <a:cubicBezTo>
                      <a:pt x="4651" y="20259"/>
                      <a:pt x="5496" y="18751"/>
                      <a:pt x="5888" y="17170"/>
                    </a:cubicBezTo>
                    <a:cubicBezTo>
                      <a:pt x="6430" y="14982"/>
                      <a:pt x="6093" y="12729"/>
                      <a:pt x="4915" y="10671"/>
                    </a:cubicBezTo>
                    <a:lnTo>
                      <a:pt x="727" y="2844"/>
                    </a:lnTo>
                    <a:lnTo>
                      <a:pt x="0" y="2405"/>
                    </a:lnTo>
                    <a:lnTo>
                      <a:pt x="8121" y="1948"/>
                    </a:lnTo>
                    <a:close/>
                  </a:path>
                </a:pathLst>
              </a:custGeom>
              <a:solidFill>
                <a:srgbClr val="0096FF">
                  <a:alpha val="81214"/>
                </a:srgbClr>
              </a:solidFill>
              <a:ln w="12700" cap="flat">
                <a:noFill/>
                <a:miter lim="400000"/>
              </a:ln>
              <a:effectLst/>
            </p:spPr>
            <p:txBody>
              <a:bodyPr wrap="square" lIns="50800" tIns="50800" rIns="50800" bIns="50800" numCol="1" anchor="t">
                <a:noAutofit/>
              </a:bodyPr>
              <a:lstStyle/>
              <a:p>
                <a:pPr/>
              </a:p>
            </p:txBody>
          </p:sp>
          <p:pic>
            <p:nvPicPr>
              <p:cNvPr id="174" name="Shape Shape" descr="Shape Shape"/>
              <p:cNvPicPr>
                <a:picLocks noChangeAspect="1"/>
              </p:cNvPicPr>
              <p:nvPr/>
            </p:nvPicPr>
            <p:blipFill>
              <a:blip r:embed="rId6">
                <a:alphaModFix amt="81214"/>
                <a:extLst/>
              </a:blip>
              <a:stretch>
                <a:fillRect/>
              </a:stretch>
            </p:blipFill>
            <p:spPr>
              <a:xfrm>
                <a:off x="-1" y="-2"/>
                <a:ext cx="1149785" cy="1522951"/>
              </a:xfrm>
              <a:prstGeom prst="rect">
                <a:avLst/>
              </a:prstGeom>
              <a:ln w="12700" cap="flat">
                <a:noFill/>
                <a:miter lim="400000"/>
              </a:ln>
              <a:effectLst/>
            </p:spPr>
          </p:pic>
        </p:grpSp>
        <p:pic>
          <p:nvPicPr>
            <p:cNvPr id="176" name="Line Shape" descr="Line Shape"/>
            <p:cNvPicPr>
              <a:picLocks noChangeAspect="1"/>
            </p:cNvPicPr>
            <p:nvPr/>
          </p:nvPicPr>
          <p:blipFill>
            <a:blip r:embed="rId7">
              <a:extLst/>
            </a:blip>
            <a:stretch>
              <a:fillRect/>
            </a:stretch>
          </p:blipFill>
          <p:spPr>
            <a:xfrm>
              <a:off x="2548091" y="332776"/>
              <a:ext cx="1210461" cy="4084805"/>
            </a:xfrm>
            <a:prstGeom prst="rect">
              <a:avLst/>
            </a:prstGeom>
            <a:ln w="12700" cap="flat">
              <a:noFill/>
              <a:miter lim="400000"/>
            </a:ln>
            <a:effectLst/>
          </p:spPr>
        </p:pic>
        <p:pic>
          <p:nvPicPr>
            <p:cNvPr id="177" name="Line Shape" descr="Line Shape"/>
            <p:cNvPicPr>
              <a:picLocks noChangeAspect="1"/>
            </p:cNvPicPr>
            <p:nvPr/>
          </p:nvPicPr>
          <p:blipFill>
            <a:blip r:embed="rId8">
              <a:extLst/>
            </a:blip>
            <a:stretch>
              <a:fillRect/>
            </a:stretch>
          </p:blipFill>
          <p:spPr>
            <a:xfrm>
              <a:off x="795490" y="480097"/>
              <a:ext cx="1191456" cy="4224067"/>
            </a:xfrm>
            <a:prstGeom prst="rect">
              <a:avLst/>
            </a:prstGeom>
            <a:ln w="12700" cap="flat">
              <a:noFill/>
              <a:miter lim="400000"/>
            </a:ln>
            <a:effectLst/>
          </p:spPr>
        </p:pic>
        <p:sp>
          <p:nvSpPr>
            <p:cNvPr id="178" name="Big and middle wheels…"/>
            <p:cNvSpPr txBox="1"/>
            <p:nvPr/>
          </p:nvSpPr>
          <p:spPr>
            <a:xfrm>
              <a:off x="5456432" y="4615058"/>
              <a:ext cx="3384826" cy="10396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marL="297872" indent="-297872" algn="l">
                <a:buClr>
                  <a:srgbClr val="FFD479"/>
                </a:buClr>
                <a:buSzPct val="150000"/>
                <a:buFont typeface="Canela Text Regular"/>
                <a:buChar char="๏"/>
                <a:defRPr sz="2600">
                  <a:latin typeface="Canela Text Regular"/>
                  <a:ea typeface="Canela Text Regular"/>
                  <a:cs typeface="Canela Text Regular"/>
                  <a:sym typeface="Canela Text Regular"/>
                </a:defRPr>
              </a:pPr>
              <a:r>
                <a:t> Big wheel and Outer wheel</a:t>
              </a:r>
              <a:r>
                <a:rPr>
                  <a:latin typeface="Graphik"/>
                  <a:ea typeface="Graphik"/>
                  <a:cs typeface="Graphik"/>
                  <a:sym typeface="Graphik"/>
                </a:rPr>
                <a:t> </a:t>
              </a:r>
            </a:p>
          </p:txBody>
        </p:sp>
        <p:grpSp>
          <p:nvGrpSpPr>
            <p:cNvPr id="181" name="Shape"/>
            <p:cNvGrpSpPr/>
            <p:nvPr/>
          </p:nvGrpSpPr>
          <p:grpSpPr>
            <a:xfrm>
              <a:off x="6071176" y="1415179"/>
              <a:ext cx="693181" cy="1418236"/>
              <a:chOff x="-1" y="-1"/>
              <a:chExt cx="693180" cy="1418234"/>
            </a:xfrm>
          </p:grpSpPr>
          <p:sp>
            <p:nvSpPr>
              <p:cNvPr id="179" name="Shape"/>
              <p:cNvSpPr/>
              <p:nvPr/>
            </p:nvSpPr>
            <p:spPr>
              <a:xfrm>
                <a:off x="66099" y="42477"/>
                <a:ext cx="587734" cy="1330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21" y="476"/>
                    </a:moveTo>
                    <a:lnTo>
                      <a:pt x="15638" y="0"/>
                    </a:lnTo>
                    <a:lnTo>
                      <a:pt x="21600" y="9602"/>
                    </a:lnTo>
                    <a:lnTo>
                      <a:pt x="17056" y="17883"/>
                    </a:lnTo>
                    <a:lnTo>
                      <a:pt x="11390" y="21154"/>
                    </a:lnTo>
                    <a:lnTo>
                      <a:pt x="2186" y="21600"/>
                    </a:lnTo>
                    <a:lnTo>
                      <a:pt x="7141" y="17107"/>
                    </a:lnTo>
                    <a:lnTo>
                      <a:pt x="8012" y="9872"/>
                    </a:lnTo>
                    <a:lnTo>
                      <a:pt x="727" y="1438"/>
                    </a:lnTo>
                    <a:lnTo>
                      <a:pt x="0" y="966"/>
                    </a:lnTo>
                    <a:lnTo>
                      <a:pt x="8121" y="476"/>
                    </a:lnTo>
                    <a:close/>
                  </a:path>
                </a:pathLst>
              </a:custGeom>
              <a:solidFill>
                <a:srgbClr val="0096FF">
                  <a:alpha val="81214"/>
                </a:srgbClr>
              </a:solidFill>
              <a:ln w="12700" cap="flat">
                <a:noFill/>
                <a:miter lim="400000"/>
              </a:ln>
              <a:effectLst/>
            </p:spPr>
            <p:txBody>
              <a:bodyPr wrap="square" lIns="50800" tIns="50800" rIns="50800" bIns="50800" numCol="1" anchor="t">
                <a:noAutofit/>
              </a:bodyPr>
              <a:lstStyle/>
              <a:p>
                <a:pPr/>
              </a:p>
            </p:txBody>
          </p:sp>
          <p:pic>
            <p:nvPicPr>
              <p:cNvPr id="180" name="Shape Shape" descr="Shape Shape"/>
              <p:cNvPicPr>
                <a:picLocks noChangeAspect="1"/>
              </p:cNvPicPr>
              <p:nvPr/>
            </p:nvPicPr>
            <p:blipFill>
              <a:blip r:embed="rId9">
                <a:alphaModFix amt="81214"/>
                <a:extLst/>
              </a:blip>
              <a:stretch>
                <a:fillRect/>
              </a:stretch>
            </p:blipFill>
            <p:spPr>
              <a:xfrm>
                <a:off x="-2" y="-2"/>
                <a:ext cx="693182" cy="1418236"/>
              </a:xfrm>
              <a:prstGeom prst="rect">
                <a:avLst/>
              </a:prstGeom>
              <a:ln w="12700" cap="flat">
                <a:noFill/>
                <a:miter lim="400000"/>
              </a:ln>
              <a:effectLst/>
            </p:spPr>
          </p:pic>
        </p:grpSp>
        <p:sp>
          <p:nvSpPr>
            <p:cNvPr id="182" name="Small wheels"/>
            <p:cNvSpPr txBox="1"/>
            <p:nvPr/>
          </p:nvSpPr>
          <p:spPr>
            <a:xfrm>
              <a:off x="2193139" y="4672231"/>
              <a:ext cx="3384826" cy="5935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marL="297872" indent="-297872" algn="l">
                <a:buClr>
                  <a:srgbClr val="0096FF"/>
                </a:buClr>
                <a:buSzPct val="150000"/>
                <a:buFont typeface="Canela Text Regular"/>
                <a:buChar char="๏"/>
                <a:defRPr sz="2600">
                  <a:latin typeface="Canela Text Regular"/>
                  <a:ea typeface="Canela Text Regular"/>
                  <a:cs typeface="Canela Text Regular"/>
                  <a:sym typeface="Canela Text Regular"/>
                </a:defRPr>
              </a:lvl1pPr>
            </a:lstStyle>
            <a:p>
              <a:pPr/>
              <a:r>
                <a:t>End-cap toroid </a:t>
              </a:r>
            </a:p>
          </p:txBody>
        </p:sp>
      </p:grpSp>
      <p:grpSp>
        <p:nvGrpSpPr>
          <p:cNvPr id="197" name="Group"/>
          <p:cNvGrpSpPr/>
          <p:nvPr/>
        </p:nvGrpSpPr>
        <p:grpSpPr>
          <a:xfrm>
            <a:off x="8834349" y="3686287"/>
            <a:ext cx="7578282" cy="6134055"/>
            <a:chOff x="-1" y="0"/>
            <a:chExt cx="7578280" cy="6134054"/>
          </a:xfrm>
        </p:grpSpPr>
        <p:sp>
          <p:nvSpPr>
            <p:cNvPr id="184" name="Line"/>
            <p:cNvSpPr/>
            <p:nvPr/>
          </p:nvSpPr>
          <p:spPr>
            <a:xfrm>
              <a:off x="1032731" y="5159719"/>
              <a:ext cx="5489971" cy="2"/>
            </a:xfrm>
            <a:prstGeom prst="line">
              <a:avLst/>
            </a:prstGeom>
            <a:noFill/>
            <a:ln w="76200" cap="flat">
              <a:solidFill>
                <a:srgbClr val="424242"/>
              </a:solidFill>
              <a:prstDash val="solid"/>
              <a:miter lim="400000"/>
              <a:headEnd type="oval" w="med" len="med"/>
              <a:tailEnd type="triangle" w="med" len="med"/>
            </a:ln>
            <a:effectLst/>
          </p:spPr>
          <p:txBody>
            <a:bodyPr wrap="square" lIns="45718" tIns="45718" rIns="45718" bIns="45718" numCol="1" anchor="t">
              <a:noAutofit/>
            </a:bodyPr>
            <a:lstStyle/>
            <a:p>
              <a:pPr/>
            </a:p>
          </p:txBody>
        </p:sp>
        <p:sp>
          <p:nvSpPr>
            <p:cNvPr id="185" name="Rectangle"/>
            <p:cNvSpPr/>
            <p:nvPr/>
          </p:nvSpPr>
          <p:spPr>
            <a:xfrm>
              <a:off x="2323568" y="3624938"/>
              <a:ext cx="180701" cy="1451346"/>
            </a:xfrm>
            <a:prstGeom prst="rect">
              <a:avLst/>
            </a:prstGeom>
            <a:solidFill>
              <a:srgbClr val="73FA79"/>
            </a:solidFill>
            <a:ln w="50800" cap="flat">
              <a:solidFill>
                <a:srgbClr val="424242"/>
              </a:solidFill>
              <a:prstDash val="solid"/>
              <a:round/>
            </a:ln>
            <a:effectLst/>
          </p:spPr>
          <p:txBody>
            <a:bodyPr wrap="square" lIns="50800" tIns="50800" rIns="50800" bIns="50800" numCol="1" anchor="ctr">
              <a:noAutofit/>
            </a:bodyPr>
            <a:lstStyle/>
            <a:p>
              <a:pPr/>
            </a:p>
          </p:txBody>
        </p:sp>
        <p:sp>
          <p:nvSpPr>
            <p:cNvPr id="186" name="Rectangle"/>
            <p:cNvSpPr/>
            <p:nvPr/>
          </p:nvSpPr>
          <p:spPr>
            <a:xfrm>
              <a:off x="4047772" y="709050"/>
              <a:ext cx="180701" cy="4310225"/>
            </a:xfrm>
            <a:prstGeom prst="rect">
              <a:avLst/>
            </a:prstGeom>
            <a:solidFill>
              <a:srgbClr val="FFD479"/>
            </a:solidFill>
            <a:ln w="50800" cap="flat">
              <a:solidFill>
                <a:srgbClr val="424242"/>
              </a:solidFill>
              <a:prstDash val="solid"/>
              <a:round/>
            </a:ln>
            <a:effectLst/>
          </p:spPr>
          <p:txBody>
            <a:bodyPr wrap="square" lIns="50800" tIns="50800" rIns="50800" bIns="50800" numCol="1" anchor="ctr">
              <a:noAutofit/>
            </a:bodyPr>
            <a:lstStyle/>
            <a:p>
              <a:pPr/>
            </a:p>
          </p:txBody>
        </p:sp>
        <p:sp>
          <p:nvSpPr>
            <p:cNvPr id="187" name="Rectangle"/>
            <p:cNvSpPr/>
            <p:nvPr/>
          </p:nvSpPr>
          <p:spPr>
            <a:xfrm>
              <a:off x="5771976" y="554722"/>
              <a:ext cx="180701" cy="4435315"/>
            </a:xfrm>
            <a:prstGeom prst="rect">
              <a:avLst/>
            </a:prstGeom>
            <a:solidFill>
              <a:srgbClr val="FFDE8A"/>
            </a:solidFill>
            <a:ln w="50800" cap="flat">
              <a:solidFill>
                <a:srgbClr val="424242"/>
              </a:solidFill>
              <a:prstDash val="solid"/>
              <a:round/>
            </a:ln>
            <a:effectLst/>
          </p:spPr>
          <p:txBody>
            <a:bodyPr wrap="square" lIns="50800" tIns="50800" rIns="50800" bIns="50800" numCol="1" anchor="ctr">
              <a:noAutofit/>
            </a:bodyPr>
            <a:lstStyle/>
            <a:p>
              <a:pPr/>
            </a:p>
          </p:txBody>
        </p:sp>
        <p:sp>
          <p:nvSpPr>
            <p:cNvPr id="188" name="Rectangle"/>
            <p:cNvSpPr/>
            <p:nvPr/>
          </p:nvSpPr>
          <p:spPr>
            <a:xfrm>
              <a:off x="2710034" y="3739096"/>
              <a:ext cx="1131971" cy="1223029"/>
            </a:xfrm>
            <a:prstGeom prst="rect">
              <a:avLst/>
            </a:prstGeom>
            <a:solidFill>
              <a:srgbClr val="0096FF">
                <a:alpha val="69500"/>
              </a:srgbClr>
            </a:solidFill>
            <a:ln w="50800" cap="flat">
              <a:solidFill>
                <a:srgbClr val="424242"/>
              </a:solidFill>
              <a:prstDash val="solid"/>
              <a:round/>
            </a:ln>
            <a:effectLst/>
          </p:spPr>
          <p:txBody>
            <a:bodyPr wrap="square" lIns="50800" tIns="50800" rIns="50800" bIns="50800" numCol="1" anchor="ctr">
              <a:noAutofit/>
            </a:bodyPr>
            <a:lstStyle/>
            <a:p>
              <a:pPr>
                <a:defRPr>
                  <a:solidFill>
                    <a:srgbClr val="0096FF"/>
                  </a:solidFill>
                </a:defRPr>
              </a:pPr>
            </a:p>
          </p:txBody>
        </p:sp>
        <p:sp>
          <p:nvSpPr>
            <p:cNvPr id="189" name="Big wheel"/>
            <p:cNvSpPr txBox="1"/>
            <p:nvPr/>
          </p:nvSpPr>
          <p:spPr>
            <a:xfrm>
              <a:off x="2318275" y="-1"/>
              <a:ext cx="2690280" cy="5427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l">
                <a:defRPr sz="2600">
                  <a:latin typeface="Graphik"/>
                  <a:ea typeface="Graphik"/>
                  <a:cs typeface="Graphik"/>
                  <a:sym typeface="Graphik"/>
                </a:defRPr>
              </a:lvl1pPr>
            </a:lstStyle>
            <a:p>
              <a:pPr/>
              <a:r>
                <a:t> Big wheel </a:t>
              </a:r>
            </a:p>
          </p:txBody>
        </p:sp>
        <p:sp>
          <p:nvSpPr>
            <p:cNvPr id="190" name="Outer wheel"/>
            <p:cNvSpPr txBox="1"/>
            <p:nvPr/>
          </p:nvSpPr>
          <p:spPr>
            <a:xfrm>
              <a:off x="4780281" y="-1"/>
              <a:ext cx="2797999" cy="5427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l">
                <a:defRPr sz="2600">
                  <a:latin typeface="Graphik"/>
                  <a:ea typeface="Graphik"/>
                  <a:cs typeface="Graphik"/>
                  <a:sym typeface="Graphik"/>
                </a:defRPr>
              </a:lvl1pPr>
            </a:lstStyle>
            <a:p>
              <a:pPr/>
              <a:r>
                <a:t> Outer wheel</a:t>
              </a:r>
            </a:p>
          </p:txBody>
        </p:sp>
        <p:sp>
          <p:nvSpPr>
            <p:cNvPr id="191" name="New Small wheel"/>
            <p:cNvSpPr txBox="1"/>
            <p:nvPr/>
          </p:nvSpPr>
          <p:spPr>
            <a:xfrm>
              <a:off x="1298436" y="2654300"/>
              <a:ext cx="2230964" cy="9431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l">
                <a:defRPr sz="2600">
                  <a:latin typeface="Graphik"/>
                  <a:ea typeface="Graphik"/>
                  <a:cs typeface="Graphik"/>
                  <a:sym typeface="Graphik"/>
                </a:defRPr>
              </a:lvl1pPr>
            </a:lstStyle>
            <a:p>
              <a:pPr/>
              <a:r>
                <a:t>New Small wheel </a:t>
              </a:r>
            </a:p>
          </p:txBody>
        </p:sp>
        <p:sp>
          <p:nvSpPr>
            <p:cNvPr id="192" name="Interaction point"/>
            <p:cNvSpPr txBox="1"/>
            <p:nvPr/>
          </p:nvSpPr>
          <p:spPr>
            <a:xfrm>
              <a:off x="-2" y="5287166"/>
              <a:ext cx="1771555" cy="84688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a:latin typeface="Graphik"/>
                  <a:ea typeface="Graphik"/>
                  <a:cs typeface="Graphik"/>
                  <a:sym typeface="Graphik"/>
                </a:defRPr>
              </a:lvl1pPr>
            </a:lstStyle>
            <a:p>
              <a:pPr/>
              <a:r>
                <a:t>Interaction point</a:t>
              </a:r>
            </a:p>
          </p:txBody>
        </p:sp>
        <p:sp>
          <p:nvSpPr>
            <p:cNvPr id="193" name="Line"/>
            <p:cNvSpPr/>
            <p:nvPr/>
          </p:nvSpPr>
          <p:spPr>
            <a:xfrm>
              <a:off x="991274" y="2402225"/>
              <a:ext cx="6362032" cy="26735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5046" y="12372"/>
                  </a:lnTo>
                  <a:cubicBezTo>
                    <a:pt x="5483" y="11553"/>
                    <a:pt x="5941" y="10817"/>
                    <a:pt x="6417" y="10167"/>
                  </a:cubicBezTo>
                  <a:cubicBezTo>
                    <a:pt x="7138" y="9184"/>
                    <a:pt x="7895" y="8408"/>
                    <a:pt x="8656" y="7682"/>
                  </a:cubicBezTo>
                  <a:cubicBezTo>
                    <a:pt x="9435" y="6939"/>
                    <a:pt x="10223" y="6245"/>
                    <a:pt x="11018" y="5602"/>
                  </a:cubicBezTo>
                  <a:lnTo>
                    <a:pt x="21600" y="0"/>
                  </a:lnTo>
                </a:path>
              </a:pathLst>
            </a:custGeom>
            <a:noFill/>
            <a:ln w="63500" cap="flat">
              <a:solidFill>
                <a:srgbClr val="008F00"/>
              </a:solidFill>
              <a:custDash>
                <a:ds d="200000" sp="200000"/>
              </a:custDash>
              <a:miter lim="400000"/>
            </a:ln>
            <a:effectLst/>
          </p:spPr>
          <p:txBody>
            <a:bodyPr wrap="square" lIns="50800" tIns="50800" rIns="50800" bIns="50800" numCol="1" anchor="t">
              <a:noAutofit/>
            </a:bodyPr>
            <a:lstStyle/>
            <a:p>
              <a:pPr>
                <a:defRPr sz="3300">
                  <a:solidFill>
                    <a:srgbClr val="424242"/>
                  </a:solidFill>
                </a:defRPr>
              </a:pPr>
            </a:p>
          </p:txBody>
        </p:sp>
        <p:sp>
          <p:nvSpPr>
            <p:cNvPr id="194" name="X"/>
            <p:cNvSpPr txBox="1"/>
            <p:nvPr/>
          </p:nvSpPr>
          <p:spPr>
            <a:xfrm>
              <a:off x="2056152" y="3738741"/>
              <a:ext cx="473518" cy="5354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2900">
                  <a:solidFill>
                    <a:srgbClr val="212121"/>
                  </a:solidFill>
                </a:defRPr>
              </a:lvl1pPr>
            </a:lstStyle>
            <a:p>
              <a:pPr/>
              <a:r>
                <a:t>X</a:t>
              </a:r>
            </a:p>
          </p:txBody>
        </p:sp>
        <p:sp>
          <p:nvSpPr>
            <p:cNvPr id="195" name="X"/>
            <p:cNvSpPr txBox="1"/>
            <p:nvPr/>
          </p:nvSpPr>
          <p:spPr>
            <a:xfrm>
              <a:off x="3780355" y="2858180"/>
              <a:ext cx="473518" cy="5354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2900">
                  <a:solidFill>
                    <a:srgbClr val="212121"/>
                  </a:solidFill>
                </a:defRPr>
              </a:lvl1pPr>
            </a:lstStyle>
            <a:p>
              <a:pPr/>
              <a:r>
                <a:t>X</a:t>
              </a:r>
            </a:p>
          </p:txBody>
        </p:sp>
        <p:sp>
          <p:nvSpPr>
            <p:cNvPr id="196" name="X"/>
            <p:cNvSpPr txBox="1"/>
            <p:nvPr/>
          </p:nvSpPr>
          <p:spPr>
            <a:xfrm>
              <a:off x="5504559" y="2426380"/>
              <a:ext cx="473518" cy="5354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2900">
                  <a:solidFill>
                    <a:srgbClr val="212121"/>
                  </a:solidFill>
                </a:defRPr>
              </a:lvl1pPr>
            </a:lstStyle>
            <a:p>
              <a:pPr/>
              <a:r>
                <a:t>X</a:t>
              </a:r>
            </a:p>
          </p:txBody>
        </p:sp>
      </p:grpSp>
      <p:sp>
        <p:nvSpPr>
          <p:cNvPr id="198" name="µ"/>
          <p:cNvSpPr txBox="1"/>
          <p:nvPr/>
        </p:nvSpPr>
        <p:spPr>
          <a:xfrm>
            <a:off x="15775998" y="5536174"/>
            <a:ext cx="295047" cy="461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4F8F00"/>
                </a:solidFill>
              </a:defRPr>
            </a:lvl1pPr>
          </a:lstStyle>
          <a:p>
            <a:pPr/>
            <a:r>
              <a:t>µ</a:t>
            </a:r>
          </a:p>
        </p:txBody>
      </p:sp>
      <p:sp>
        <p:nvSpPr>
          <p:cNvPr id="199" name="Line"/>
          <p:cNvSpPr/>
          <p:nvPr/>
        </p:nvSpPr>
        <p:spPr>
          <a:xfrm>
            <a:off x="11704386" y="6379583"/>
            <a:ext cx="4658888" cy="222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902" y="14971"/>
                </a:lnTo>
                <a:lnTo>
                  <a:pt x="5760" y="8699"/>
                </a:lnTo>
                <a:lnTo>
                  <a:pt x="21600" y="0"/>
                </a:lnTo>
              </a:path>
            </a:pathLst>
          </a:custGeom>
          <a:ln w="38100">
            <a:solidFill>
              <a:srgbClr val="FF2600"/>
            </a:solidFill>
            <a:custDash>
              <a:ds d="200000" sp="200000"/>
            </a:custDash>
            <a:miter lim="400000"/>
          </a:ln>
        </p:spPr>
        <p:txBody>
          <a:bodyPr lIns="50800" tIns="50800" rIns="50800" bIns="50800"/>
          <a:lstStyle/>
          <a:p>
            <a:pPr/>
          </a:p>
        </p:txBody>
      </p:sp>
      <p:sp>
        <p:nvSpPr>
          <p:cNvPr id="200" name="Slide Number"/>
          <p:cNvSpPr txBox="1"/>
          <p:nvPr>
            <p:ph type="sldNum" sz="quarter" idx="4294967295"/>
          </p:nvPr>
        </p:nvSpPr>
        <p:spPr>
          <a:xfrm>
            <a:off x="23502557" y="12752337"/>
            <a:ext cx="317374" cy="542799"/>
          </a:xfrm>
          <a:prstGeom prst="rect">
            <a:avLst/>
          </a:prstGeom>
          <a:extLst>
            <a:ext uri="{C572A759-6A51-4108-AA02-DFA0A04FC94B}">
              <ma14:wrappingTextBoxFlag xmlns:ma14="http://schemas.microsoft.com/office/mac/drawingml/2011/main" val="1"/>
            </a:ext>
          </a:extLst>
        </p:spPr>
        <p:txBody>
          <a:bodyPr/>
          <a:lstStyle>
            <a:lvl1pPr>
              <a:defRPr b="1" sz="2600"/>
            </a:lvl1p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204" name="Group"/>
          <p:cNvGrpSpPr/>
          <p:nvPr/>
        </p:nvGrpSpPr>
        <p:grpSpPr>
          <a:xfrm>
            <a:off x="12391226" y="6367600"/>
            <a:ext cx="11302689" cy="6919880"/>
            <a:chOff x="-1" y="0"/>
            <a:chExt cx="11302687" cy="6919879"/>
          </a:xfrm>
        </p:grpSpPr>
        <p:pic>
          <p:nvPicPr>
            <p:cNvPr id="202" name="exbtMEkBZjbBUyjnNUMM3Ii07ceYRQzsbirLl_cdHrG6pclLW2EJkbOTI9aDJ2GcPQ5SyLQRiEn6gOxY47GmNEIzW7AdIn2mOnecJc9agKWOlFiHGkgI_IvQnTLGk3M3xaqnOHrJtsz3n4JsTlpyDnBweQ.png" descr="exbtMEkBZjbBUyjnNUMM3Ii07ceYRQzsbirLl_cdHrG6pclLW2EJkbOTI9aDJ2GcPQ5SyLQRiEn6gOxY47GmNEIzW7AdIn2mOnecJc9agKWOlFiHGkgI_IvQnTLGk3M3xaqnOHrJtsz3n4JsTlpyDnBweQ.png"/>
            <p:cNvPicPr>
              <a:picLocks noChangeAspect="1"/>
            </p:cNvPicPr>
            <p:nvPr/>
          </p:nvPicPr>
          <p:blipFill>
            <a:blip r:embed="rId2">
              <a:extLst/>
            </a:blip>
            <a:srcRect l="0" t="0" r="61931" b="54562"/>
            <a:stretch>
              <a:fillRect/>
            </a:stretch>
          </p:blipFill>
          <p:spPr>
            <a:xfrm>
              <a:off x="-2" y="-1"/>
              <a:ext cx="11302689" cy="6919880"/>
            </a:xfrm>
            <a:prstGeom prst="rect">
              <a:avLst/>
            </a:prstGeom>
            <a:ln w="12700" cap="flat">
              <a:noFill/>
              <a:miter lim="400000"/>
            </a:ln>
            <a:effectLst/>
          </p:spPr>
        </p:pic>
        <p:sp>
          <p:nvSpPr>
            <p:cNvPr id="203" name="Square"/>
            <p:cNvSpPr/>
            <p:nvPr/>
          </p:nvSpPr>
          <p:spPr>
            <a:xfrm>
              <a:off x="363909" y="144889"/>
              <a:ext cx="1821949" cy="1821948"/>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grpSp>
      <p:sp>
        <p:nvSpPr>
          <p:cNvPr id="205" name="sTGC"/>
          <p:cNvSpPr txBox="1"/>
          <p:nvPr>
            <p:ph type="title"/>
          </p:nvPr>
        </p:nvSpPr>
        <p:spPr>
          <a:xfrm>
            <a:off x="1290288" y="1011666"/>
            <a:ext cx="3601380" cy="1727203"/>
          </a:xfrm>
          <a:prstGeom prst="rect">
            <a:avLst/>
          </a:prstGeom>
        </p:spPr>
        <p:txBody>
          <a:bodyPr/>
          <a:lstStyle>
            <a:lvl1pPr algn="l" defTabSz="457200">
              <a:lnSpc>
                <a:spcPct val="100000"/>
              </a:lnSpc>
              <a:defRPr spc="0" sz="8000">
                <a:solidFill>
                  <a:srgbClr val="424242"/>
                </a:solidFill>
              </a:defRPr>
            </a:lvl1pPr>
          </a:lstStyle>
          <a:p>
            <a:pPr/>
            <a:r>
              <a:t>sTGC</a:t>
            </a:r>
          </a:p>
        </p:txBody>
      </p:sp>
      <p:pic>
        <p:nvPicPr>
          <p:cNvPr id="206" name="Kf91Co0YcQ3ccfYOoOMN3KDVzmp-8THKqV6cgt6Xy3QyDmR08_IKhdXvVc87UPDT-YNjR2JzSB-Ht0kHrHziqGlQQP57aY1LRC8xtqpIZHXYNs9CW56Y446287ID6hrc3YOugcoJUYXVITTQ6vzrj98NZaDEtWkbLarZ2YMEbmmQQPD7tSZ7l8t7ygM5KUZE.png" descr="Kf91Co0YcQ3ccfYOoOMN3KDVzmp-8THKqV6cgt6Xy3QyDmR08_IKhdXvVc87UPDT-YNjR2JzSB-Ht0kHrHziqGlQQP57aY1LRC8xtqpIZHXYNs9CW56Y446287ID6hrc3YOugcoJUYXVITTQ6vzrj98NZaDEtWkbLarZ2YMEbmmQQPD7tSZ7l8t7ygM5KUZE.png"/>
          <p:cNvPicPr>
            <a:picLocks noChangeAspect="1"/>
          </p:cNvPicPr>
          <p:nvPr/>
        </p:nvPicPr>
        <p:blipFill>
          <a:blip r:embed="rId3">
            <a:extLst/>
          </a:blip>
          <a:srcRect l="63451" t="29477" r="15482" b="18093"/>
          <a:stretch>
            <a:fillRect/>
          </a:stretch>
        </p:blipFill>
        <p:spPr>
          <a:xfrm>
            <a:off x="16898551" y="474483"/>
            <a:ext cx="4199308" cy="5879062"/>
          </a:xfrm>
          <a:prstGeom prst="rect">
            <a:avLst/>
          </a:prstGeom>
          <a:ln w="12700">
            <a:miter lim="400000"/>
          </a:ln>
        </p:spPr>
      </p:pic>
      <p:sp>
        <p:nvSpPr>
          <p:cNvPr id="207" name="Group"/>
          <p:cNvSpPr txBox="1"/>
          <p:nvPr/>
        </p:nvSpPr>
        <p:spPr>
          <a:xfrm>
            <a:off x="1141967" y="6500086"/>
            <a:ext cx="9063567" cy="65535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defRPr sz="3000">
                <a:solidFill>
                  <a:srgbClr val="424242"/>
                </a:solidFill>
                <a:latin typeface="Graphik"/>
                <a:ea typeface="Graphik"/>
                <a:cs typeface="Graphik"/>
                <a:sym typeface="Graphik"/>
              </a:defRPr>
            </a:pPr>
            <a:r>
              <a:t>Each sector has 8 layers of sTGC detector.</a:t>
            </a:r>
          </a:p>
          <a:p>
            <a:pPr algn="l" defTabSz="2438337">
              <a:spcBef>
                <a:spcPts val="2400"/>
              </a:spcBef>
              <a:defRPr sz="3000">
                <a:solidFill>
                  <a:srgbClr val="424242"/>
                </a:solidFill>
                <a:latin typeface="Graphik"/>
                <a:ea typeface="Graphik"/>
                <a:cs typeface="Graphik"/>
                <a:sym typeface="Graphik"/>
              </a:defRPr>
            </a:pPr>
            <a:r>
              <a:t>sTGC is a detector  filled with gas (CO2:n-pentane 55:45 ). It consists of different readout channels such as wires, pads, and strips. </a:t>
            </a:r>
          </a:p>
          <a:p>
            <a:pPr algn="l" defTabSz="2438337">
              <a:spcBef>
                <a:spcPts val="2400"/>
              </a:spcBef>
              <a:defRPr sz="3000">
                <a:solidFill>
                  <a:srgbClr val="424242"/>
                </a:solidFill>
                <a:latin typeface="Graphik"/>
                <a:ea typeface="Graphik"/>
                <a:cs typeface="Graphik"/>
                <a:sym typeface="Graphik"/>
              </a:defRPr>
            </a:pPr>
            <a:r>
              <a:t>HV is applied to the wires while two cathode planes are grounded to create a strong electric field for the ionized electrons from a passage of a charged particle to drift toward wires and initiate avalanches.  </a:t>
            </a:r>
          </a:p>
          <a:p>
            <a:pPr algn="l" defTabSz="2438337">
              <a:spcBef>
                <a:spcPts val="2400"/>
              </a:spcBef>
              <a:defRPr sz="3000">
                <a:solidFill>
                  <a:srgbClr val="424242"/>
                </a:solidFill>
                <a:latin typeface="Graphik"/>
                <a:ea typeface="Graphik"/>
                <a:cs typeface="Graphik"/>
                <a:sym typeface="Graphik"/>
              </a:defRPr>
            </a:pPr>
            <a:r>
              <a:t>Induced charge signals could be picked up from the readout electrodes to determine the position of the incident particle</a:t>
            </a:r>
          </a:p>
        </p:txBody>
      </p:sp>
      <p:grpSp>
        <p:nvGrpSpPr>
          <p:cNvPr id="222" name="Group"/>
          <p:cNvGrpSpPr/>
          <p:nvPr/>
        </p:nvGrpSpPr>
        <p:grpSpPr>
          <a:xfrm>
            <a:off x="9250385" y="761311"/>
            <a:ext cx="5883237" cy="6110213"/>
            <a:chOff x="-3" y="0"/>
            <a:chExt cx="5883235" cy="6110211"/>
          </a:xfrm>
        </p:grpSpPr>
        <p:grpSp>
          <p:nvGrpSpPr>
            <p:cNvPr id="220" name="Group"/>
            <p:cNvGrpSpPr/>
            <p:nvPr/>
          </p:nvGrpSpPr>
          <p:grpSpPr>
            <a:xfrm>
              <a:off x="-4" y="801869"/>
              <a:ext cx="5883237" cy="5308343"/>
              <a:chOff x="-2" y="-1"/>
              <a:chExt cx="5883235" cy="5308342"/>
            </a:xfrm>
          </p:grpSpPr>
          <p:grpSp>
            <p:nvGrpSpPr>
              <p:cNvPr id="216" name="Group"/>
              <p:cNvGrpSpPr/>
              <p:nvPr/>
            </p:nvGrpSpPr>
            <p:grpSpPr>
              <a:xfrm>
                <a:off x="-3" y="-2"/>
                <a:ext cx="5883237" cy="5308343"/>
                <a:chOff x="0" y="-1"/>
                <a:chExt cx="5883235" cy="5308342"/>
              </a:xfrm>
            </p:grpSpPr>
            <p:grpSp>
              <p:nvGrpSpPr>
                <p:cNvPr id="213" name="Group"/>
                <p:cNvGrpSpPr/>
                <p:nvPr/>
              </p:nvGrpSpPr>
              <p:grpSpPr>
                <a:xfrm>
                  <a:off x="2794306" y="141305"/>
                  <a:ext cx="3088929" cy="4980235"/>
                  <a:chOff x="-1" y="-2"/>
                  <a:chExt cx="3088928" cy="4980233"/>
                </a:xfrm>
              </p:grpSpPr>
              <p:grpSp>
                <p:nvGrpSpPr>
                  <p:cNvPr id="210" name="Shape"/>
                  <p:cNvGrpSpPr/>
                  <p:nvPr/>
                </p:nvGrpSpPr>
                <p:grpSpPr>
                  <a:xfrm>
                    <a:off x="-2" y="-3"/>
                    <a:ext cx="3088930" cy="4980235"/>
                    <a:chOff x="0" y="0"/>
                    <a:chExt cx="3088928" cy="4980233"/>
                  </a:xfrm>
                </p:grpSpPr>
                <p:sp>
                  <p:nvSpPr>
                    <p:cNvPr id="208" name="Shape"/>
                    <p:cNvSpPr/>
                    <p:nvPr/>
                  </p:nvSpPr>
                  <p:spPr>
                    <a:xfrm>
                      <a:off x="-1" y="-2"/>
                      <a:ext cx="3088930" cy="49802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55" y="21599"/>
                          </a:moveTo>
                          <a:lnTo>
                            <a:pt x="16796" y="13811"/>
                          </a:lnTo>
                          <a:lnTo>
                            <a:pt x="19833" y="6651"/>
                          </a:lnTo>
                          <a:lnTo>
                            <a:pt x="20657" y="4837"/>
                          </a:lnTo>
                          <a:lnTo>
                            <a:pt x="21480" y="3023"/>
                          </a:lnTo>
                          <a:lnTo>
                            <a:pt x="21600" y="4"/>
                          </a:lnTo>
                          <a:lnTo>
                            <a:pt x="0" y="0"/>
                          </a:lnTo>
                          <a:lnTo>
                            <a:pt x="86" y="3368"/>
                          </a:lnTo>
                          <a:lnTo>
                            <a:pt x="7857" y="21600"/>
                          </a:lnTo>
                          <a:lnTo>
                            <a:pt x="13455" y="21599"/>
                          </a:lnTo>
                          <a:close/>
                        </a:path>
                      </a:pathLst>
                    </a:custGeom>
                    <a:blipFill rotWithShape="1">
                      <a:blip r:embed="rId4"/>
                      <a:srcRect l="0" t="0" r="0" b="0"/>
                      <a:tile tx="0" ty="0" sx="100000" sy="100000" flip="none" algn="tl"/>
                    </a:blipFill>
                    <a:ln w="12700" cap="flat">
                      <a:noFill/>
                      <a:miter lim="400000"/>
                    </a:ln>
                    <a:effectLst>
                      <a:outerShdw sx="100000" sy="100000" kx="0" ky="0" algn="b" rotWithShape="0" blurRad="101600" dist="198962" dir="19608740">
                        <a:srgbClr val="000000">
                          <a:alpha val="45202"/>
                        </a:srgbClr>
                      </a:outerShdw>
                    </a:effectLst>
                  </p:spPr>
                  <p:txBody>
                    <a:bodyPr wrap="square" lIns="50800" tIns="50800" rIns="50800" bIns="50800" numCol="1" anchor="t">
                      <a:noAutofit/>
                    </a:bodyPr>
                    <a:lstStyle/>
                    <a:p>
                      <a:pPr>
                        <a:defRPr>
                          <a:solidFill>
                            <a:srgbClr val="941751"/>
                          </a:solidFill>
                        </a:defRPr>
                      </a:pPr>
                    </a:p>
                  </p:txBody>
                </p:sp>
                <p:sp>
                  <p:nvSpPr>
                    <p:cNvPr id="209" name="Shape"/>
                    <p:cNvSpPr/>
                    <p:nvPr/>
                  </p:nvSpPr>
                  <p:spPr>
                    <a:xfrm>
                      <a:off x="-1" y="-2"/>
                      <a:ext cx="3088930" cy="49802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55" y="21599"/>
                          </a:moveTo>
                          <a:lnTo>
                            <a:pt x="16796" y="13811"/>
                          </a:lnTo>
                          <a:lnTo>
                            <a:pt x="19833" y="6651"/>
                          </a:lnTo>
                          <a:lnTo>
                            <a:pt x="20657" y="4837"/>
                          </a:lnTo>
                          <a:lnTo>
                            <a:pt x="21480" y="3023"/>
                          </a:lnTo>
                          <a:lnTo>
                            <a:pt x="21600" y="4"/>
                          </a:lnTo>
                          <a:lnTo>
                            <a:pt x="0" y="0"/>
                          </a:lnTo>
                          <a:lnTo>
                            <a:pt x="86" y="3368"/>
                          </a:lnTo>
                          <a:lnTo>
                            <a:pt x="7857" y="21600"/>
                          </a:lnTo>
                          <a:lnTo>
                            <a:pt x="13455" y="21599"/>
                          </a:lnTo>
                          <a:close/>
                        </a:path>
                      </a:pathLst>
                    </a:custGeom>
                    <a:noFill/>
                    <a:ln w="114300" cap="flat">
                      <a:solidFill>
                        <a:srgbClr val="FF9300">
                          <a:alpha val="67033"/>
                        </a:srgbClr>
                      </a:solidFill>
                      <a:prstDash val="solid"/>
                      <a:miter lim="400000"/>
                    </a:ln>
                    <a:effectLst/>
                  </p:spPr>
                  <p:txBody>
                    <a:bodyPr wrap="square" lIns="50800" tIns="50800" rIns="50800" bIns="50800" numCol="1" anchor="t">
                      <a:noAutofit/>
                    </a:bodyPr>
                    <a:lstStyle/>
                    <a:p>
                      <a:pPr>
                        <a:defRPr>
                          <a:solidFill>
                            <a:srgbClr val="941751"/>
                          </a:solidFill>
                        </a:defRPr>
                      </a:pPr>
                    </a:p>
                  </p:txBody>
                </p:sp>
              </p:grpSp>
              <p:sp>
                <p:nvSpPr>
                  <p:cNvPr id="211" name="Line"/>
                  <p:cNvSpPr/>
                  <p:nvPr/>
                </p:nvSpPr>
                <p:spPr>
                  <a:xfrm>
                    <a:off x="236215" y="1503849"/>
                    <a:ext cx="2616866" cy="5"/>
                  </a:xfrm>
                  <a:prstGeom prst="line">
                    <a:avLst/>
                  </a:prstGeom>
                  <a:noFill/>
                  <a:ln w="63500" cap="flat">
                    <a:solidFill>
                      <a:srgbClr val="FF9300">
                        <a:alpha val="57244"/>
                      </a:srgbClr>
                    </a:solidFill>
                    <a:prstDash val="solid"/>
                    <a:miter lim="400000"/>
                  </a:ln>
                  <a:effectLst>
                    <a:outerShdw sx="100000" sy="100000" kx="0" ky="0" algn="b" rotWithShape="0" blurRad="0" dist="31216" dir="5400000">
                      <a:srgbClr val="000000">
                        <a:alpha val="38328"/>
                      </a:srgbClr>
                    </a:outerShdw>
                  </a:effectLst>
                </p:spPr>
                <p:txBody>
                  <a:bodyPr wrap="square" lIns="45718" tIns="45718" rIns="45718" bIns="45718" numCol="1" anchor="t">
                    <a:noAutofit/>
                  </a:bodyPr>
                  <a:lstStyle/>
                  <a:p>
                    <a:pPr/>
                  </a:p>
                </p:txBody>
              </p:sp>
              <p:sp>
                <p:nvSpPr>
                  <p:cNvPr id="212" name="Line"/>
                  <p:cNvSpPr/>
                  <p:nvPr/>
                </p:nvSpPr>
                <p:spPr>
                  <a:xfrm>
                    <a:off x="696642" y="3171487"/>
                    <a:ext cx="1696007" cy="4"/>
                  </a:xfrm>
                  <a:prstGeom prst="line">
                    <a:avLst/>
                  </a:prstGeom>
                  <a:noFill/>
                  <a:ln w="63500" cap="flat">
                    <a:solidFill>
                      <a:srgbClr val="FF9300">
                        <a:alpha val="64615"/>
                      </a:srgbClr>
                    </a:solidFill>
                    <a:prstDash val="solid"/>
                    <a:round/>
                  </a:ln>
                  <a:effectLst>
                    <a:outerShdw sx="100000" sy="100000" kx="0" ky="0" algn="b" rotWithShape="0" blurRad="0" dist="31216" dir="5400000">
                      <a:srgbClr val="000000">
                        <a:alpha val="38328"/>
                      </a:srgbClr>
                    </a:outerShdw>
                  </a:effectLst>
                </p:spPr>
                <p:txBody>
                  <a:bodyPr wrap="square" lIns="45718" tIns="45718" rIns="45718" bIns="45718" numCol="1" anchor="t">
                    <a:noAutofit/>
                  </a:bodyPr>
                  <a:lstStyle/>
                  <a:p>
                    <a:pPr/>
                  </a:p>
                </p:txBody>
              </p:sp>
            </p:grpSp>
            <p:sp>
              <p:nvSpPr>
                <p:cNvPr id="214" name="1 strip"/>
                <p:cNvSpPr txBox="1"/>
                <p:nvPr/>
              </p:nvSpPr>
              <p:spPr>
                <a:xfrm>
                  <a:off x="2363485" y="4816089"/>
                  <a:ext cx="1420555"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1 strip</a:t>
                  </a:r>
                </a:p>
              </p:txBody>
            </p:sp>
            <p:sp>
              <p:nvSpPr>
                <p:cNvPr id="215" name="~1000 strip"/>
                <p:cNvSpPr txBox="1"/>
                <p:nvPr/>
              </p:nvSpPr>
              <p:spPr>
                <a:xfrm>
                  <a:off x="-1" y="-2"/>
                  <a:ext cx="2704084"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~1000 strip</a:t>
                  </a:r>
                </a:p>
              </p:txBody>
            </p:sp>
          </p:grpSp>
          <p:sp>
            <p:nvSpPr>
              <p:cNvPr id="217" name="Quad 1"/>
              <p:cNvSpPr txBox="1"/>
              <p:nvPr/>
            </p:nvSpPr>
            <p:spPr>
              <a:xfrm>
                <a:off x="1769285" y="4109524"/>
                <a:ext cx="1518020"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Quad 1</a:t>
                </a:r>
              </a:p>
            </p:txBody>
          </p:sp>
          <p:sp>
            <p:nvSpPr>
              <p:cNvPr id="218" name="Quad 2"/>
              <p:cNvSpPr txBox="1"/>
              <p:nvPr/>
            </p:nvSpPr>
            <p:spPr>
              <a:xfrm>
                <a:off x="1073730" y="2408044"/>
                <a:ext cx="1875119"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Quad 2</a:t>
                </a:r>
              </a:p>
            </p:txBody>
          </p:sp>
          <p:sp>
            <p:nvSpPr>
              <p:cNvPr id="219" name="Quad 3"/>
              <p:cNvSpPr txBox="1"/>
              <p:nvPr/>
            </p:nvSpPr>
            <p:spPr>
              <a:xfrm>
                <a:off x="378635" y="706562"/>
                <a:ext cx="2256671"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Quad 3</a:t>
                </a:r>
              </a:p>
            </p:txBody>
          </p:sp>
        </p:grpSp>
        <p:sp>
          <p:nvSpPr>
            <p:cNvPr id="221" name="Sector"/>
            <p:cNvSpPr txBox="1"/>
            <p:nvPr/>
          </p:nvSpPr>
          <p:spPr>
            <a:xfrm>
              <a:off x="3221330" y="-1"/>
              <a:ext cx="2321375" cy="6057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b="1" sz="3000">
                  <a:solidFill>
                    <a:srgbClr val="424242"/>
                  </a:solidFill>
                  <a:latin typeface="Graphik"/>
                  <a:ea typeface="Graphik"/>
                  <a:cs typeface="Graphik"/>
                  <a:sym typeface="Graphik"/>
                </a:defRPr>
              </a:lvl1pPr>
            </a:lstStyle>
            <a:p>
              <a:pPr/>
              <a:r>
                <a:t>Sector</a:t>
              </a:r>
            </a:p>
          </p:txBody>
        </p:sp>
      </p:grpSp>
      <p:sp>
        <p:nvSpPr>
          <p:cNvPr id="223" name="Slide Number"/>
          <p:cNvSpPr txBox="1"/>
          <p:nvPr>
            <p:ph type="sldNum" sz="quarter" idx="4294967295"/>
          </p:nvPr>
        </p:nvSpPr>
        <p:spPr>
          <a:xfrm>
            <a:off x="23453199" y="12693822"/>
            <a:ext cx="321311" cy="530226"/>
          </a:xfrm>
          <a:prstGeom prst="rect">
            <a:avLst/>
          </a:prstGeom>
          <a:extLst>
            <a:ext uri="{C572A759-6A51-4108-AA02-DFA0A04FC94B}">
              <ma14:wrappingTextBoxFlag xmlns:ma14="http://schemas.microsoft.com/office/mac/drawingml/2011/main" val="1"/>
            </a:ext>
          </a:extLst>
        </p:spPr>
        <p:txBody>
          <a:bodyPr/>
          <a:lstStyle>
            <a:lvl1pPr>
              <a:defRPr b="1" sz="2500"/>
            </a:lvl1p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 name="Electronics"/>
          <p:cNvSpPr txBox="1"/>
          <p:nvPr>
            <p:ph type="title"/>
          </p:nvPr>
        </p:nvSpPr>
        <p:spPr>
          <a:xfrm>
            <a:off x="754411" y="807677"/>
            <a:ext cx="11636176" cy="1916778"/>
          </a:xfrm>
          <a:prstGeom prst="rect">
            <a:avLst/>
          </a:prstGeom>
        </p:spPr>
        <p:txBody>
          <a:bodyPr/>
          <a:lstStyle>
            <a:lvl1pPr defTabSz="1609344">
              <a:defRPr spc="-100" sz="5100">
                <a:solidFill>
                  <a:srgbClr val="424242"/>
                </a:solidFill>
              </a:defRPr>
            </a:lvl1pPr>
          </a:lstStyle>
          <a:p>
            <a:pPr/>
            <a:r>
              <a:t>Readout electronics and data acquisition system</a:t>
            </a:r>
          </a:p>
        </p:txBody>
      </p:sp>
      <p:sp>
        <p:nvSpPr>
          <p:cNvPr id="226" name="Simplification"/>
          <p:cNvSpPr txBox="1"/>
          <p:nvPr>
            <p:ph type="body" sz="quarter" idx="1"/>
          </p:nvPr>
        </p:nvSpPr>
        <p:spPr>
          <a:xfrm>
            <a:off x="2061504" y="2837930"/>
            <a:ext cx="8061894" cy="832618"/>
          </a:xfrm>
          <a:prstGeom prst="rect">
            <a:avLst/>
          </a:prstGeom>
        </p:spPr>
        <p:txBody>
          <a:bodyPr/>
          <a:lstStyle>
            <a:lvl1pPr marL="0" indent="0" algn="ctr" defTabSz="825500">
              <a:lnSpc>
                <a:spcPct val="100000"/>
              </a:lnSpc>
              <a:spcBef>
                <a:spcPts val="0"/>
              </a:spcBef>
              <a:buSzTx/>
              <a:buNone/>
              <a:defRPr spc="-100">
                <a:solidFill>
                  <a:srgbClr val="424242"/>
                </a:solidFill>
                <a:latin typeface="Graphik Semibold"/>
                <a:ea typeface="Graphik Semibold"/>
                <a:cs typeface="Graphik Semibold"/>
                <a:sym typeface="Graphik Semibold"/>
              </a:defRPr>
            </a:lvl1pPr>
          </a:lstStyle>
          <a:p>
            <a:pPr/>
            <a:r>
              <a:t>Simplification</a:t>
            </a:r>
          </a:p>
        </p:txBody>
      </p:sp>
      <p:grpSp>
        <p:nvGrpSpPr>
          <p:cNvPr id="231" name="Group"/>
          <p:cNvGrpSpPr/>
          <p:nvPr/>
        </p:nvGrpSpPr>
        <p:grpSpPr>
          <a:xfrm>
            <a:off x="12304177" y="1461174"/>
            <a:ext cx="11497531" cy="6976921"/>
            <a:chOff x="-2" y="-1"/>
            <a:chExt cx="11497529" cy="6976919"/>
          </a:xfrm>
        </p:grpSpPr>
        <p:grpSp>
          <p:nvGrpSpPr>
            <p:cNvPr id="229" name="Screenshot 2022-12-12 at 23.43.37.png"/>
            <p:cNvGrpSpPr/>
            <p:nvPr/>
          </p:nvGrpSpPr>
          <p:grpSpPr>
            <a:xfrm>
              <a:off x="-3" y="-2"/>
              <a:ext cx="11497531" cy="6976921"/>
              <a:chOff x="0" y="0"/>
              <a:chExt cx="11497529" cy="6976919"/>
            </a:xfrm>
          </p:grpSpPr>
          <p:pic>
            <p:nvPicPr>
              <p:cNvPr id="227" name="Screenshot 2022-12-12 at 23.43.37.png" descr="Screenshot 2022-12-12 at 23.43.37.png"/>
              <p:cNvPicPr>
                <a:picLocks noChangeAspect="1"/>
              </p:cNvPicPr>
              <p:nvPr/>
            </p:nvPicPr>
            <p:blipFill>
              <a:blip r:embed="rId2">
                <a:extLst/>
              </a:blip>
              <a:srcRect l="19207" t="24538" r="15319" b="13651"/>
              <a:stretch>
                <a:fillRect/>
              </a:stretch>
            </p:blipFill>
            <p:spPr>
              <a:xfrm>
                <a:off x="135928" y="95148"/>
                <a:ext cx="11225673" cy="6623506"/>
              </a:xfrm>
              <a:prstGeom prst="rect">
                <a:avLst/>
              </a:prstGeom>
              <a:ln w="12700" cap="flat">
                <a:noFill/>
                <a:miter lim="400000"/>
              </a:ln>
              <a:effectLst/>
            </p:spPr>
          </p:pic>
          <p:pic>
            <p:nvPicPr>
              <p:cNvPr id="228" name="Screenshot 2022-12-12 at 23.43.37.png" descr="Screenshot 2022-12-12 at 23.43.37.png"/>
              <p:cNvPicPr>
                <a:picLocks noChangeAspect="1"/>
              </p:cNvPicPr>
              <p:nvPr/>
            </p:nvPicPr>
            <p:blipFill>
              <a:blip r:embed="rId3">
                <a:extLst/>
              </a:blip>
              <a:stretch>
                <a:fillRect/>
              </a:stretch>
            </p:blipFill>
            <p:spPr>
              <a:xfrm>
                <a:off x="-1" y="-1"/>
                <a:ext cx="11497531" cy="6976921"/>
              </a:xfrm>
              <a:prstGeom prst="rect">
                <a:avLst/>
              </a:prstGeom>
              <a:ln w="12700" cap="flat">
                <a:noFill/>
                <a:miter lim="400000"/>
              </a:ln>
              <a:effectLst/>
            </p:spPr>
          </p:pic>
        </p:grpSp>
        <p:sp>
          <p:nvSpPr>
            <p:cNvPr id="230" name="Line"/>
            <p:cNvSpPr/>
            <p:nvPr/>
          </p:nvSpPr>
          <p:spPr>
            <a:xfrm>
              <a:off x="1707715" y="3009616"/>
              <a:ext cx="6513185" cy="1556068"/>
            </a:xfrm>
            <a:custGeom>
              <a:avLst/>
              <a:gdLst/>
              <a:ahLst/>
              <a:cxnLst>
                <a:cxn ang="0">
                  <a:pos x="wd2" y="hd2"/>
                </a:cxn>
                <a:cxn ang="5400000">
                  <a:pos x="wd2" y="hd2"/>
                </a:cxn>
                <a:cxn ang="10800000">
                  <a:pos x="wd2" y="hd2"/>
                </a:cxn>
                <a:cxn ang="16200000">
                  <a:pos x="wd2" y="hd2"/>
                </a:cxn>
              </a:cxnLst>
              <a:rect l="0" t="0" r="r" b="b"/>
              <a:pathLst>
                <a:path w="21600" h="21119" fill="norm" stroke="1" extrusionOk="0">
                  <a:moveTo>
                    <a:pt x="0" y="4425"/>
                  </a:moveTo>
                  <a:cubicBezTo>
                    <a:pt x="92" y="1953"/>
                    <a:pt x="603" y="96"/>
                    <a:pt x="1214" y="4"/>
                  </a:cubicBezTo>
                  <a:cubicBezTo>
                    <a:pt x="1779" y="-81"/>
                    <a:pt x="2253" y="1275"/>
                    <a:pt x="2693" y="2543"/>
                  </a:cubicBezTo>
                  <a:cubicBezTo>
                    <a:pt x="3130" y="3802"/>
                    <a:pt x="3570" y="5041"/>
                    <a:pt x="4014" y="6259"/>
                  </a:cubicBezTo>
                  <a:lnTo>
                    <a:pt x="5353" y="9857"/>
                  </a:lnTo>
                  <a:lnTo>
                    <a:pt x="7680" y="15725"/>
                  </a:lnTo>
                  <a:cubicBezTo>
                    <a:pt x="8689" y="18590"/>
                    <a:pt x="9853" y="20378"/>
                    <a:pt x="11069" y="20933"/>
                  </a:cubicBezTo>
                  <a:cubicBezTo>
                    <a:pt x="12353" y="21519"/>
                    <a:pt x="13648" y="20705"/>
                    <a:pt x="14848" y="18723"/>
                  </a:cubicBezTo>
                  <a:cubicBezTo>
                    <a:pt x="15688" y="17335"/>
                    <a:pt x="16485" y="15519"/>
                    <a:pt x="17164" y="13063"/>
                  </a:cubicBezTo>
                  <a:cubicBezTo>
                    <a:pt x="17666" y="11246"/>
                    <a:pt x="18110" y="9063"/>
                    <a:pt x="18730" y="7976"/>
                  </a:cubicBezTo>
                  <a:cubicBezTo>
                    <a:pt x="19643" y="6374"/>
                    <a:pt x="20652" y="7488"/>
                    <a:pt x="21600" y="8677"/>
                  </a:cubicBezTo>
                </a:path>
              </a:pathLst>
            </a:custGeom>
            <a:noFill/>
            <a:ln w="88900" cap="flat">
              <a:solidFill>
                <a:srgbClr val="FF2600"/>
              </a:solidFill>
              <a:custDash>
                <a:ds d="600000" sp="600000"/>
              </a:custDash>
              <a:miter lim="400000"/>
              <a:headEnd type="oval" w="med" len="med"/>
              <a:tailEnd type="triangle" w="med" len="med"/>
            </a:ln>
            <a:effectLst>
              <a:outerShdw sx="100000" sy="100000" kx="0" ky="0" algn="b" rotWithShape="0" blurRad="38100" dist="102677" dir="2700000">
                <a:srgbClr val="000000">
                  <a:alpha val="50000"/>
                </a:srgbClr>
              </a:outerShdw>
            </a:effectLst>
          </p:spPr>
          <p:txBody>
            <a:bodyPr wrap="square" lIns="50800" tIns="50800" rIns="50800" bIns="50800" numCol="1" anchor="ctr">
              <a:noAutofit/>
            </a:bodyPr>
            <a:lstStyle/>
            <a:p>
              <a:pPr>
                <a:defRPr sz="3900">
                  <a:latin typeface="Canela Text Regular"/>
                  <a:ea typeface="Canela Text Regular"/>
                  <a:cs typeface="Canela Text Regular"/>
                  <a:sym typeface="Canela Text Regular"/>
                </a:defRPr>
              </a:pPr>
            </a:p>
          </p:txBody>
        </p:sp>
      </p:grpSp>
      <p:grpSp>
        <p:nvGrpSpPr>
          <p:cNvPr id="269" name="Group"/>
          <p:cNvGrpSpPr/>
          <p:nvPr/>
        </p:nvGrpSpPr>
        <p:grpSpPr>
          <a:xfrm>
            <a:off x="2058395" y="9139113"/>
            <a:ext cx="19185624" cy="3773313"/>
            <a:chOff x="-1" y="22"/>
            <a:chExt cx="19185622" cy="3773311"/>
          </a:xfrm>
        </p:grpSpPr>
        <p:sp>
          <p:nvSpPr>
            <p:cNvPr id="232" name="Line"/>
            <p:cNvSpPr/>
            <p:nvPr/>
          </p:nvSpPr>
          <p:spPr>
            <a:xfrm>
              <a:off x="1733562" y="436296"/>
              <a:ext cx="1514114" cy="920218"/>
            </a:xfrm>
            <a:custGeom>
              <a:avLst/>
              <a:gdLst/>
              <a:ahLst/>
              <a:cxnLst>
                <a:cxn ang="0">
                  <a:pos x="wd2" y="hd2"/>
                </a:cxn>
                <a:cxn ang="5400000">
                  <a:pos x="wd2" y="hd2"/>
                </a:cxn>
                <a:cxn ang="10800000">
                  <a:pos x="wd2" y="hd2"/>
                </a:cxn>
                <a:cxn ang="16200000">
                  <a:pos x="wd2" y="hd2"/>
                </a:cxn>
              </a:cxnLst>
              <a:rect l="0" t="0" r="r" b="b"/>
              <a:pathLst>
                <a:path w="21600" h="20956" fill="norm" stroke="1" extrusionOk="0">
                  <a:moveTo>
                    <a:pt x="0" y="219"/>
                  </a:moveTo>
                  <a:cubicBezTo>
                    <a:pt x="3292" y="-644"/>
                    <a:pt x="6710" y="1072"/>
                    <a:pt x="9164" y="4963"/>
                  </a:cubicBezTo>
                  <a:cubicBezTo>
                    <a:pt x="10672" y="7354"/>
                    <a:pt x="11720" y="10446"/>
                    <a:pt x="13081" y="13010"/>
                  </a:cubicBezTo>
                  <a:cubicBezTo>
                    <a:pt x="15355" y="17290"/>
                    <a:pt x="18371" y="19989"/>
                    <a:pt x="21600" y="20956"/>
                  </a:cubicBezTo>
                </a:path>
              </a:pathLst>
            </a:custGeom>
            <a:noFill/>
            <a:ln w="76200" cap="flat">
              <a:solidFill>
                <a:srgbClr val="424242">
                  <a:alpha val="83000"/>
                </a:srgbClr>
              </a:solidFill>
              <a:prstDash val="solid"/>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defRPr>
                  <a:solidFill>
                    <a:srgbClr val="424242"/>
                  </a:solidFill>
                  <a:latin typeface="Canela Text Regular"/>
                  <a:ea typeface="Canela Text Regular"/>
                  <a:cs typeface="Canela Text Regular"/>
                  <a:sym typeface="Canela Text Regular"/>
                </a:defRPr>
              </a:pPr>
            </a:p>
          </p:txBody>
        </p:sp>
        <p:sp>
          <p:nvSpPr>
            <p:cNvPr id="233" name="Line"/>
            <p:cNvSpPr/>
            <p:nvPr/>
          </p:nvSpPr>
          <p:spPr>
            <a:xfrm>
              <a:off x="1039340" y="1098056"/>
              <a:ext cx="2353776" cy="527543"/>
            </a:xfrm>
            <a:custGeom>
              <a:avLst/>
              <a:gdLst/>
              <a:ahLst/>
              <a:cxnLst>
                <a:cxn ang="0">
                  <a:pos x="wd2" y="hd2"/>
                </a:cxn>
                <a:cxn ang="5400000">
                  <a:pos x="wd2" y="hd2"/>
                </a:cxn>
                <a:cxn ang="10800000">
                  <a:pos x="wd2" y="hd2"/>
                </a:cxn>
                <a:cxn ang="16200000">
                  <a:pos x="wd2" y="hd2"/>
                </a:cxn>
              </a:cxnLst>
              <a:rect l="0" t="0" r="r" b="b"/>
              <a:pathLst>
                <a:path w="21600" h="19294" fill="norm" stroke="1" extrusionOk="0">
                  <a:moveTo>
                    <a:pt x="0" y="6192"/>
                  </a:moveTo>
                  <a:cubicBezTo>
                    <a:pt x="2583" y="-527"/>
                    <a:pt x="5820" y="-1864"/>
                    <a:pt x="8694" y="2603"/>
                  </a:cubicBezTo>
                  <a:cubicBezTo>
                    <a:pt x="11676" y="7239"/>
                    <a:pt x="14013" y="17890"/>
                    <a:pt x="17230" y="19162"/>
                  </a:cubicBezTo>
                  <a:cubicBezTo>
                    <a:pt x="18683" y="19736"/>
                    <a:pt x="20150" y="18199"/>
                    <a:pt x="21600" y="19058"/>
                  </a:cubicBezTo>
                </a:path>
              </a:pathLst>
            </a:custGeom>
            <a:noFill/>
            <a:ln w="76200" cap="flat">
              <a:solidFill>
                <a:srgbClr val="424242">
                  <a:alpha val="83000"/>
                </a:srgbClr>
              </a:solidFill>
              <a:prstDash val="solid"/>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defRPr>
                  <a:solidFill>
                    <a:srgbClr val="424242"/>
                  </a:solidFill>
                  <a:latin typeface="Canela Text Regular"/>
                  <a:ea typeface="Canela Text Regular"/>
                  <a:cs typeface="Canela Text Regular"/>
                  <a:sym typeface="Canela Text Regular"/>
                </a:defRPr>
              </a:pPr>
            </a:p>
          </p:txBody>
        </p:sp>
        <p:sp>
          <p:nvSpPr>
            <p:cNvPr id="234" name="Line"/>
            <p:cNvSpPr/>
            <p:nvPr/>
          </p:nvSpPr>
          <p:spPr>
            <a:xfrm>
              <a:off x="1160133" y="1733568"/>
              <a:ext cx="2072765" cy="351074"/>
            </a:xfrm>
            <a:custGeom>
              <a:avLst/>
              <a:gdLst/>
              <a:ahLst/>
              <a:cxnLst>
                <a:cxn ang="0">
                  <a:pos x="wd2" y="hd2"/>
                </a:cxn>
                <a:cxn ang="5400000">
                  <a:pos x="wd2" y="hd2"/>
                </a:cxn>
                <a:cxn ang="10800000">
                  <a:pos x="wd2" y="hd2"/>
                </a:cxn>
                <a:cxn ang="16200000">
                  <a:pos x="wd2" y="hd2"/>
                </a:cxn>
              </a:cxnLst>
              <a:rect l="0" t="0" r="r" b="b"/>
              <a:pathLst>
                <a:path w="21600" h="19809" fill="norm" stroke="1" extrusionOk="0">
                  <a:moveTo>
                    <a:pt x="0" y="19809"/>
                  </a:moveTo>
                  <a:cubicBezTo>
                    <a:pt x="3696" y="5416"/>
                    <a:pt x="7687" y="-1791"/>
                    <a:pt x="11883" y="1356"/>
                  </a:cubicBezTo>
                  <a:cubicBezTo>
                    <a:pt x="13183" y="2331"/>
                    <a:pt x="14520" y="4185"/>
                    <a:pt x="15755" y="4005"/>
                  </a:cubicBezTo>
                  <a:cubicBezTo>
                    <a:pt x="17647" y="3731"/>
                    <a:pt x="19761" y="-1756"/>
                    <a:pt x="21600" y="575"/>
                  </a:cubicBezTo>
                </a:path>
              </a:pathLst>
            </a:custGeom>
            <a:noFill/>
            <a:ln w="76200" cap="flat">
              <a:solidFill>
                <a:srgbClr val="424242">
                  <a:alpha val="73000"/>
                </a:srgbClr>
              </a:solidFill>
              <a:prstDash val="solid"/>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defRPr>
                  <a:solidFill>
                    <a:srgbClr val="424242"/>
                  </a:solidFill>
                  <a:latin typeface="Canela Text Regular"/>
                  <a:ea typeface="Canela Text Regular"/>
                  <a:cs typeface="Canela Text Regular"/>
                  <a:sym typeface="Canela Text Regular"/>
                </a:defRPr>
              </a:pPr>
            </a:p>
          </p:txBody>
        </p:sp>
        <p:sp>
          <p:nvSpPr>
            <p:cNvPr id="235" name="Fibres"/>
            <p:cNvSpPr txBox="1"/>
            <p:nvPr/>
          </p:nvSpPr>
          <p:spPr>
            <a:xfrm>
              <a:off x="13589594" y="2025479"/>
              <a:ext cx="3060411" cy="530226"/>
            </a:xfrm>
            <a:prstGeom prst="rect">
              <a:avLst/>
            </a:prstGeom>
            <a:noFill/>
            <a:ln w="12700" cap="flat">
              <a:noFill/>
              <a:miter lim="400000"/>
            </a:ln>
            <a:effectLst>
              <a:outerShdw sx="100000" sy="100000" kx="0" ky="0" algn="b" rotWithShape="0" blurRad="152400" dist="245063" dir="2007334">
                <a:srgbClr val="424242">
                  <a:alpha val="10175"/>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defTabSz="825500">
                <a:lnSpc>
                  <a:spcPct val="100000"/>
                </a:lnSpc>
                <a:defRPr b="1" sz="2500">
                  <a:solidFill>
                    <a:srgbClr val="424242"/>
                  </a:solidFill>
                  <a:latin typeface="Graphik"/>
                  <a:ea typeface="Graphik"/>
                  <a:cs typeface="Graphik"/>
                  <a:sym typeface="Graphik"/>
                </a:defRPr>
              </a:lvl1pPr>
            </a:lstStyle>
            <a:p>
              <a:pPr/>
              <a:r>
                <a:t>Fibres</a:t>
              </a:r>
            </a:p>
          </p:txBody>
        </p:sp>
        <p:sp>
          <p:nvSpPr>
            <p:cNvPr id="236" name="Rounded Rectangle"/>
            <p:cNvSpPr/>
            <p:nvPr/>
          </p:nvSpPr>
          <p:spPr>
            <a:xfrm>
              <a:off x="7680074" y="753751"/>
              <a:ext cx="2511512" cy="2382004"/>
            </a:xfrm>
            <a:prstGeom prst="roundRect">
              <a:avLst>
                <a:gd name="adj" fmla="val 14815"/>
              </a:avLst>
            </a:prstGeom>
            <a:solidFill>
              <a:srgbClr val="9DE68B">
                <a:alpha val="64527"/>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latin typeface="Graphik"/>
                  <a:ea typeface="Graphik"/>
                  <a:cs typeface="Graphik"/>
                  <a:sym typeface="Graphik"/>
                </a:defRPr>
              </a:pPr>
            </a:p>
          </p:txBody>
        </p:sp>
        <p:sp>
          <p:nvSpPr>
            <p:cNvPr id="237" name="Line"/>
            <p:cNvSpPr/>
            <p:nvPr/>
          </p:nvSpPr>
          <p:spPr>
            <a:xfrm>
              <a:off x="13484467" y="22"/>
              <a:ext cx="3252162" cy="1696869"/>
            </a:xfrm>
            <a:custGeom>
              <a:avLst/>
              <a:gdLst/>
              <a:ahLst/>
              <a:cxnLst>
                <a:cxn ang="0">
                  <a:pos x="wd2" y="hd2"/>
                </a:cxn>
                <a:cxn ang="5400000">
                  <a:pos x="wd2" y="hd2"/>
                </a:cxn>
                <a:cxn ang="10800000">
                  <a:pos x="wd2" y="hd2"/>
                </a:cxn>
                <a:cxn ang="16200000">
                  <a:pos x="wd2" y="hd2"/>
                </a:cxn>
              </a:cxnLst>
              <a:rect l="0" t="0" r="r" b="b"/>
              <a:pathLst>
                <a:path w="21600" h="20604" fill="norm" stroke="1" extrusionOk="0">
                  <a:moveTo>
                    <a:pt x="0" y="18551"/>
                  </a:moveTo>
                  <a:cubicBezTo>
                    <a:pt x="986" y="19283"/>
                    <a:pt x="2002" y="19824"/>
                    <a:pt x="3035" y="20165"/>
                  </a:cubicBezTo>
                  <a:cubicBezTo>
                    <a:pt x="5673" y="21038"/>
                    <a:pt x="8372" y="20606"/>
                    <a:pt x="10919" y="18904"/>
                  </a:cubicBezTo>
                  <a:cubicBezTo>
                    <a:pt x="13317" y="16992"/>
                    <a:pt x="14621" y="11522"/>
                    <a:pt x="13919" y="6318"/>
                  </a:cubicBezTo>
                  <a:cubicBezTo>
                    <a:pt x="13479" y="3049"/>
                    <a:pt x="12247" y="459"/>
                    <a:pt x="10663" y="58"/>
                  </a:cubicBezTo>
                  <a:cubicBezTo>
                    <a:pt x="8209" y="-562"/>
                    <a:pt x="6146" y="3900"/>
                    <a:pt x="6359" y="9197"/>
                  </a:cubicBezTo>
                  <a:cubicBezTo>
                    <a:pt x="6466" y="11877"/>
                    <a:pt x="7196" y="14271"/>
                    <a:pt x="8308" y="15587"/>
                  </a:cubicBezTo>
                  <a:cubicBezTo>
                    <a:pt x="9076" y="16549"/>
                    <a:pt x="9886" y="17354"/>
                    <a:pt x="10727" y="17989"/>
                  </a:cubicBezTo>
                  <a:cubicBezTo>
                    <a:pt x="14277" y="20671"/>
                    <a:pt x="18185" y="20282"/>
                    <a:pt x="21600" y="16912"/>
                  </a:cubicBezTo>
                </a:path>
              </a:pathLst>
            </a:custGeom>
            <a:noFill/>
            <a:ln w="76200" cap="flat">
              <a:solidFill>
                <a:srgbClr val="000000">
                  <a:alpha val="58060"/>
                </a:srgbClr>
              </a:solidFill>
              <a:prstDash val="solid"/>
              <a:miter lim="400000"/>
              <a:headEnd type="triangle" w="med" len="med"/>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defRPr>
                  <a:latin typeface="Canela Text Regular"/>
                  <a:ea typeface="Canela Text Regular"/>
                  <a:cs typeface="Canela Text Regular"/>
                  <a:sym typeface="Canela Text Regular"/>
                </a:defRPr>
              </a:pPr>
            </a:p>
          </p:txBody>
        </p:sp>
        <p:sp>
          <p:nvSpPr>
            <p:cNvPr id="238" name="Rounded Rectangle"/>
            <p:cNvSpPr/>
            <p:nvPr/>
          </p:nvSpPr>
          <p:spPr>
            <a:xfrm>
              <a:off x="4000689" y="988698"/>
              <a:ext cx="2511509" cy="2382004"/>
            </a:xfrm>
            <a:prstGeom prst="roundRect">
              <a:avLst>
                <a:gd name="adj" fmla="val 14815"/>
              </a:avLst>
            </a:prstGeom>
            <a:solidFill>
              <a:srgbClr val="D4FB79">
                <a:alpha val="76636"/>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latin typeface="Graphik"/>
                  <a:ea typeface="Graphik"/>
                  <a:cs typeface="Graphik"/>
                  <a:sym typeface="Graphik"/>
                </a:defRPr>
              </a:pPr>
            </a:p>
          </p:txBody>
        </p:sp>
        <p:sp>
          <p:nvSpPr>
            <p:cNvPr id="239" name="Line"/>
            <p:cNvSpPr/>
            <p:nvPr/>
          </p:nvSpPr>
          <p:spPr>
            <a:xfrm flipV="1">
              <a:off x="6237570" y="1985280"/>
              <a:ext cx="1146320" cy="388842"/>
            </a:xfrm>
            <a:prstGeom prst="line">
              <a:avLst/>
            </a:prstGeom>
            <a:noFill/>
            <a:ln w="25400" cap="flat">
              <a:solidFill>
                <a:srgbClr val="424242">
                  <a:alpha val="41549"/>
                </a:srgbClr>
              </a:solidFill>
              <a:prstDash val="solid"/>
              <a:miter lim="400000"/>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40" name="Line"/>
            <p:cNvSpPr/>
            <p:nvPr/>
          </p:nvSpPr>
          <p:spPr>
            <a:xfrm flipV="1">
              <a:off x="6237990" y="1452851"/>
              <a:ext cx="1145902" cy="392084"/>
            </a:xfrm>
            <a:prstGeom prst="line">
              <a:avLst/>
            </a:prstGeom>
            <a:noFill/>
            <a:ln w="25400" cap="flat">
              <a:solidFill>
                <a:srgbClr val="424242">
                  <a:alpha val="41549"/>
                </a:srgbClr>
              </a:solidFill>
              <a:prstDash val="solid"/>
              <a:miter lim="400000"/>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41" name="Rounded Rectangle"/>
            <p:cNvSpPr/>
            <p:nvPr/>
          </p:nvSpPr>
          <p:spPr>
            <a:xfrm>
              <a:off x="3756809" y="753751"/>
              <a:ext cx="2511509" cy="2382004"/>
            </a:xfrm>
            <a:prstGeom prst="roundRect">
              <a:avLst>
                <a:gd name="adj" fmla="val 14815"/>
              </a:avLst>
            </a:prstGeom>
            <a:solidFill>
              <a:srgbClr val="D4FB79">
                <a:alpha val="76636"/>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latin typeface="Graphik"/>
                  <a:ea typeface="Graphik"/>
                  <a:cs typeface="Graphik"/>
                  <a:sym typeface="Graphik"/>
                </a:defRPr>
              </a:pPr>
            </a:p>
          </p:txBody>
        </p:sp>
        <p:sp>
          <p:nvSpPr>
            <p:cNvPr id="242" name="Line"/>
            <p:cNvSpPr/>
            <p:nvPr/>
          </p:nvSpPr>
          <p:spPr>
            <a:xfrm flipV="1">
              <a:off x="5924726" y="1998745"/>
              <a:ext cx="1508672" cy="233611"/>
            </a:xfrm>
            <a:prstGeom prst="line">
              <a:avLst/>
            </a:prstGeom>
            <a:noFill/>
            <a:ln w="50800" cap="flat">
              <a:solidFill>
                <a:srgbClr val="424242">
                  <a:alpha val="41549"/>
                </a:srgbClr>
              </a:solidFill>
              <a:prstDash val="solid"/>
              <a:miter lim="400000"/>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43" name="Line"/>
            <p:cNvSpPr/>
            <p:nvPr/>
          </p:nvSpPr>
          <p:spPr>
            <a:xfrm flipV="1">
              <a:off x="5924727" y="1477336"/>
              <a:ext cx="1453798" cy="249336"/>
            </a:xfrm>
            <a:prstGeom prst="line">
              <a:avLst/>
            </a:prstGeom>
            <a:noFill/>
            <a:ln w="50800" cap="flat">
              <a:solidFill>
                <a:srgbClr val="424242">
                  <a:alpha val="41549"/>
                </a:srgbClr>
              </a:solidFill>
              <a:prstDash val="solid"/>
              <a:miter lim="400000"/>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44" name="Rounded Rectangle"/>
            <p:cNvSpPr/>
            <p:nvPr/>
          </p:nvSpPr>
          <p:spPr>
            <a:xfrm>
              <a:off x="3430296" y="544910"/>
              <a:ext cx="2511508" cy="2382004"/>
            </a:xfrm>
            <a:prstGeom prst="roundRect">
              <a:avLst>
                <a:gd name="adj" fmla="val 14815"/>
              </a:avLst>
            </a:prstGeom>
            <a:solidFill>
              <a:srgbClr val="D4FB79">
                <a:alpha val="76636"/>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latin typeface="Graphik"/>
                  <a:ea typeface="Graphik"/>
                  <a:cs typeface="Graphik"/>
                  <a:sym typeface="Graphik"/>
                </a:defRPr>
              </a:pPr>
            </a:p>
          </p:txBody>
        </p:sp>
        <p:sp>
          <p:nvSpPr>
            <p:cNvPr id="245" name="Line"/>
            <p:cNvSpPr/>
            <p:nvPr/>
          </p:nvSpPr>
          <p:spPr>
            <a:xfrm>
              <a:off x="5647603" y="1944751"/>
              <a:ext cx="1739916" cy="4"/>
            </a:xfrm>
            <a:prstGeom prst="line">
              <a:avLst/>
            </a:prstGeom>
            <a:noFill/>
            <a:ln w="76200" cap="flat">
              <a:solidFill>
                <a:srgbClr val="424242">
                  <a:alpha val="87059"/>
                </a:srgbClr>
              </a:solidFill>
              <a:prstDash val="solid"/>
              <a:miter lim="400000"/>
              <a:tailEnd type="triangle" w="med" len="med"/>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46" name="Line"/>
            <p:cNvSpPr/>
            <p:nvPr/>
          </p:nvSpPr>
          <p:spPr>
            <a:xfrm>
              <a:off x="5647603" y="1474855"/>
              <a:ext cx="1739916" cy="6"/>
            </a:xfrm>
            <a:prstGeom prst="line">
              <a:avLst/>
            </a:prstGeom>
            <a:noFill/>
            <a:ln w="76200" cap="flat">
              <a:solidFill>
                <a:srgbClr val="424242">
                  <a:alpha val="82619"/>
                </a:srgbClr>
              </a:solidFill>
              <a:prstDash val="solid"/>
              <a:miter lim="400000"/>
              <a:headEnd type="triangle" w="med" len="med"/>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grpSp>
          <p:nvGrpSpPr>
            <p:cNvPr id="249" name="VMM"/>
            <p:cNvGrpSpPr/>
            <p:nvPr/>
          </p:nvGrpSpPr>
          <p:grpSpPr>
            <a:xfrm>
              <a:off x="3166541" y="283855"/>
              <a:ext cx="2511513" cy="2382010"/>
              <a:chOff x="0" y="0"/>
              <a:chExt cx="2511512" cy="2382009"/>
            </a:xfrm>
          </p:grpSpPr>
          <p:sp>
            <p:nvSpPr>
              <p:cNvPr id="247" name="Rounded Rectangle"/>
              <p:cNvSpPr/>
              <p:nvPr/>
            </p:nvSpPr>
            <p:spPr>
              <a:xfrm>
                <a:off x="-1" y="-1"/>
                <a:ext cx="2511513" cy="2382010"/>
              </a:xfrm>
              <a:prstGeom prst="roundRect">
                <a:avLst>
                  <a:gd name="adj" fmla="val 14815"/>
                </a:avLst>
              </a:prstGeom>
              <a:solidFill>
                <a:srgbClr val="D4FB79">
                  <a:alpha val="82036"/>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solidFill>
                      <a:srgbClr val="424242"/>
                    </a:solidFill>
                    <a:latin typeface="Graphik"/>
                    <a:ea typeface="Graphik"/>
                    <a:cs typeface="Graphik"/>
                    <a:sym typeface="Graphik"/>
                  </a:defRPr>
                </a:pPr>
              </a:p>
            </p:txBody>
          </p:sp>
          <p:sp>
            <p:nvSpPr>
              <p:cNvPr id="248" name="VMM"/>
              <p:cNvSpPr txBox="1"/>
              <p:nvPr/>
            </p:nvSpPr>
            <p:spPr>
              <a:xfrm>
                <a:off x="103358" y="875531"/>
                <a:ext cx="2304793" cy="6309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defTabSz="825500">
                  <a:lnSpc>
                    <a:spcPct val="100000"/>
                  </a:lnSpc>
                  <a:defRPr b="1" sz="3200">
                    <a:solidFill>
                      <a:srgbClr val="424242"/>
                    </a:solidFill>
                    <a:latin typeface="Graphik"/>
                    <a:ea typeface="Graphik"/>
                    <a:cs typeface="Graphik"/>
                    <a:sym typeface="Graphik"/>
                  </a:defRPr>
                </a:lvl1pPr>
              </a:lstStyle>
              <a:p>
                <a:pPr/>
                <a:r>
                  <a:t>VMM</a:t>
                </a:r>
              </a:p>
            </p:txBody>
          </p:sp>
        </p:grpSp>
        <p:grpSp>
          <p:nvGrpSpPr>
            <p:cNvPr id="252" name="ROC"/>
            <p:cNvGrpSpPr/>
            <p:nvPr/>
          </p:nvGrpSpPr>
          <p:grpSpPr>
            <a:xfrm>
              <a:off x="7387512" y="544907"/>
              <a:ext cx="2511514" cy="2382010"/>
              <a:chOff x="0" y="0"/>
              <a:chExt cx="2511512" cy="2382009"/>
            </a:xfrm>
          </p:grpSpPr>
          <p:sp>
            <p:nvSpPr>
              <p:cNvPr id="250" name="Rounded Rectangle"/>
              <p:cNvSpPr/>
              <p:nvPr/>
            </p:nvSpPr>
            <p:spPr>
              <a:xfrm>
                <a:off x="-1" y="-1"/>
                <a:ext cx="2511513" cy="2382010"/>
              </a:xfrm>
              <a:prstGeom prst="roundRect">
                <a:avLst>
                  <a:gd name="adj" fmla="val 14815"/>
                </a:avLst>
              </a:prstGeom>
              <a:solidFill>
                <a:srgbClr val="9DE68B">
                  <a:alpha val="88922"/>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solidFill>
                      <a:srgbClr val="424242"/>
                    </a:solidFill>
                    <a:latin typeface="Graphik"/>
                    <a:ea typeface="Graphik"/>
                    <a:cs typeface="Graphik"/>
                    <a:sym typeface="Graphik"/>
                  </a:defRPr>
                </a:pPr>
              </a:p>
            </p:txBody>
          </p:sp>
          <p:sp>
            <p:nvSpPr>
              <p:cNvPr id="251" name="ROC"/>
              <p:cNvSpPr txBox="1"/>
              <p:nvPr/>
            </p:nvSpPr>
            <p:spPr>
              <a:xfrm>
                <a:off x="103358" y="875531"/>
                <a:ext cx="2304794" cy="6309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defTabSz="825500">
                  <a:lnSpc>
                    <a:spcPct val="100000"/>
                  </a:lnSpc>
                  <a:defRPr b="1" sz="3200">
                    <a:solidFill>
                      <a:srgbClr val="424242"/>
                    </a:solidFill>
                    <a:latin typeface="Graphik"/>
                    <a:ea typeface="Graphik"/>
                    <a:cs typeface="Graphik"/>
                    <a:sym typeface="Graphik"/>
                  </a:defRPr>
                </a:lvl1pPr>
              </a:lstStyle>
              <a:p>
                <a:pPr/>
                <a:r>
                  <a:t>ROC</a:t>
                </a:r>
              </a:p>
            </p:txBody>
          </p:sp>
        </p:grpSp>
        <p:sp>
          <p:nvSpPr>
            <p:cNvPr id="253" name="Line"/>
            <p:cNvSpPr/>
            <p:nvPr/>
          </p:nvSpPr>
          <p:spPr>
            <a:xfrm>
              <a:off x="13447342" y="417706"/>
              <a:ext cx="3289286" cy="1696868"/>
            </a:xfrm>
            <a:custGeom>
              <a:avLst/>
              <a:gdLst/>
              <a:ahLst/>
              <a:cxnLst>
                <a:cxn ang="0">
                  <a:pos x="wd2" y="hd2"/>
                </a:cxn>
                <a:cxn ang="5400000">
                  <a:pos x="wd2" y="hd2"/>
                </a:cxn>
                <a:cxn ang="10800000">
                  <a:pos x="wd2" y="hd2"/>
                </a:cxn>
                <a:cxn ang="16200000">
                  <a:pos x="wd2" y="hd2"/>
                </a:cxn>
              </a:cxnLst>
              <a:rect l="0" t="0" r="r" b="b"/>
              <a:pathLst>
                <a:path w="21600" h="20604" fill="norm" stroke="1" extrusionOk="0">
                  <a:moveTo>
                    <a:pt x="0" y="18551"/>
                  </a:moveTo>
                  <a:cubicBezTo>
                    <a:pt x="986" y="19283"/>
                    <a:pt x="2002" y="19824"/>
                    <a:pt x="3035" y="20165"/>
                  </a:cubicBezTo>
                  <a:cubicBezTo>
                    <a:pt x="5673" y="21038"/>
                    <a:pt x="8372" y="20606"/>
                    <a:pt x="10919" y="18904"/>
                  </a:cubicBezTo>
                  <a:cubicBezTo>
                    <a:pt x="13317" y="16992"/>
                    <a:pt x="14621" y="11522"/>
                    <a:pt x="13919" y="6318"/>
                  </a:cubicBezTo>
                  <a:cubicBezTo>
                    <a:pt x="13479" y="3049"/>
                    <a:pt x="12247" y="459"/>
                    <a:pt x="10663" y="58"/>
                  </a:cubicBezTo>
                  <a:cubicBezTo>
                    <a:pt x="8209" y="-562"/>
                    <a:pt x="6146" y="3900"/>
                    <a:pt x="6359" y="9197"/>
                  </a:cubicBezTo>
                  <a:cubicBezTo>
                    <a:pt x="6466" y="11877"/>
                    <a:pt x="7196" y="14271"/>
                    <a:pt x="8308" y="15587"/>
                  </a:cubicBezTo>
                  <a:cubicBezTo>
                    <a:pt x="9076" y="16549"/>
                    <a:pt x="9886" y="17354"/>
                    <a:pt x="10727" y="17989"/>
                  </a:cubicBezTo>
                  <a:cubicBezTo>
                    <a:pt x="14277" y="20671"/>
                    <a:pt x="18185" y="20282"/>
                    <a:pt x="21600" y="16912"/>
                  </a:cubicBezTo>
                </a:path>
              </a:pathLst>
            </a:custGeom>
            <a:noFill/>
            <a:ln w="76200" cap="flat">
              <a:solidFill>
                <a:srgbClr val="000000">
                  <a:alpha val="58060"/>
                </a:srgbClr>
              </a:solidFill>
              <a:prstDash val="solid"/>
              <a:miter lim="400000"/>
              <a:tailEnd type="triangle" w="med" len="med"/>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defRPr>
                  <a:latin typeface="Canela Text Regular"/>
                  <a:ea typeface="Canela Text Regular"/>
                  <a:cs typeface="Canela Text Regular"/>
                  <a:sym typeface="Canela Text Regular"/>
                </a:defRPr>
              </a:pPr>
            </a:p>
          </p:txBody>
        </p:sp>
        <p:grpSp>
          <p:nvGrpSpPr>
            <p:cNvPr id="256" name="GBT Rx-Tx"/>
            <p:cNvGrpSpPr/>
            <p:nvPr/>
          </p:nvGrpSpPr>
          <p:grpSpPr>
            <a:xfrm>
              <a:off x="10935834" y="599325"/>
              <a:ext cx="2511514" cy="2382009"/>
              <a:chOff x="0" y="0"/>
              <a:chExt cx="2511512" cy="2382008"/>
            </a:xfrm>
          </p:grpSpPr>
          <p:sp>
            <p:nvSpPr>
              <p:cNvPr id="254" name="Rounded Rectangle"/>
              <p:cNvSpPr/>
              <p:nvPr/>
            </p:nvSpPr>
            <p:spPr>
              <a:xfrm>
                <a:off x="-1" y="-1"/>
                <a:ext cx="2511513" cy="2382009"/>
              </a:xfrm>
              <a:prstGeom prst="roundRect">
                <a:avLst>
                  <a:gd name="adj" fmla="val 14815"/>
                </a:avLst>
              </a:prstGeom>
              <a:solidFill>
                <a:srgbClr val="FFD479">
                  <a:alpha val="81560"/>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solidFill>
                      <a:srgbClr val="212121"/>
                    </a:solidFill>
                    <a:latin typeface="Graphik"/>
                    <a:ea typeface="Graphik"/>
                    <a:cs typeface="Graphik"/>
                    <a:sym typeface="Graphik"/>
                  </a:defRPr>
                </a:pPr>
              </a:p>
            </p:txBody>
          </p:sp>
          <p:sp>
            <p:nvSpPr>
              <p:cNvPr id="255" name="GBT Rx-Tx"/>
              <p:cNvSpPr txBox="1"/>
              <p:nvPr/>
            </p:nvSpPr>
            <p:spPr>
              <a:xfrm>
                <a:off x="123703" y="554414"/>
                <a:ext cx="2304793" cy="11643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defTabSz="825500">
                  <a:lnSpc>
                    <a:spcPct val="100000"/>
                  </a:lnSpc>
                  <a:defRPr b="1" sz="3200">
                    <a:solidFill>
                      <a:srgbClr val="212121"/>
                    </a:solidFill>
                    <a:latin typeface="Graphik"/>
                    <a:ea typeface="Graphik"/>
                    <a:cs typeface="Graphik"/>
                    <a:sym typeface="Graphik"/>
                  </a:defRPr>
                </a:lvl1pPr>
              </a:lstStyle>
              <a:p>
                <a:pPr/>
                <a:r>
                  <a:t>GBTx Rx-Tx</a:t>
                </a:r>
              </a:p>
            </p:txBody>
          </p:sp>
        </p:grpSp>
        <p:grpSp>
          <p:nvGrpSpPr>
            <p:cNvPr id="259" name="FELIX"/>
            <p:cNvGrpSpPr/>
            <p:nvPr/>
          </p:nvGrpSpPr>
          <p:grpSpPr>
            <a:xfrm>
              <a:off x="16674107" y="544907"/>
              <a:ext cx="2511515" cy="2382010"/>
              <a:chOff x="0" y="0"/>
              <a:chExt cx="2511513" cy="2382009"/>
            </a:xfrm>
          </p:grpSpPr>
          <p:sp>
            <p:nvSpPr>
              <p:cNvPr id="257" name="Rounded Rectangle"/>
              <p:cNvSpPr/>
              <p:nvPr/>
            </p:nvSpPr>
            <p:spPr>
              <a:xfrm>
                <a:off x="-1" y="-1"/>
                <a:ext cx="2511514" cy="2382010"/>
              </a:xfrm>
              <a:prstGeom prst="roundRect">
                <a:avLst>
                  <a:gd name="adj" fmla="val 14815"/>
                </a:avLst>
              </a:prstGeom>
              <a:solidFill>
                <a:srgbClr val="FF9300">
                  <a:alpha val="78479"/>
                </a:srgbClr>
              </a:solidFill>
              <a:ln w="12700" cap="flat">
                <a:noFill/>
                <a:miter lim="400000"/>
              </a:ln>
              <a:effectLst>
                <a:outerShdw sx="100000" sy="100000" kx="0" ky="0" algn="b" rotWithShape="0" blurRad="152400" dist="245063" dir="2007334">
                  <a:srgbClr val="424242">
                    <a:alpha val="49510"/>
                  </a:srgbClr>
                </a:outerShdw>
              </a:effectLst>
            </p:spPr>
            <p:txBody>
              <a:bodyPr wrap="square" lIns="50800" tIns="50800" rIns="50800" bIns="50800" numCol="1" anchor="ctr">
                <a:noAutofit/>
              </a:bodyPr>
              <a:lstStyle/>
              <a:p>
                <a:pPr algn="ctr" defTabSz="825500">
                  <a:lnSpc>
                    <a:spcPct val="100000"/>
                  </a:lnSpc>
                  <a:defRPr b="1" sz="3200">
                    <a:solidFill>
                      <a:srgbClr val="212121"/>
                    </a:solidFill>
                    <a:latin typeface="Graphik"/>
                    <a:ea typeface="Graphik"/>
                    <a:cs typeface="Graphik"/>
                    <a:sym typeface="Graphik"/>
                  </a:defRPr>
                </a:pPr>
              </a:p>
            </p:txBody>
          </p:sp>
          <p:sp>
            <p:nvSpPr>
              <p:cNvPr id="258" name="FELIX"/>
              <p:cNvSpPr txBox="1"/>
              <p:nvPr/>
            </p:nvSpPr>
            <p:spPr>
              <a:xfrm>
                <a:off x="103358" y="875531"/>
                <a:ext cx="2304795" cy="6309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defTabSz="825500">
                  <a:lnSpc>
                    <a:spcPct val="100000"/>
                  </a:lnSpc>
                  <a:defRPr b="1" sz="3200">
                    <a:solidFill>
                      <a:srgbClr val="212121"/>
                    </a:solidFill>
                    <a:latin typeface="Graphik"/>
                    <a:ea typeface="Graphik"/>
                    <a:cs typeface="Graphik"/>
                    <a:sym typeface="Graphik"/>
                  </a:defRPr>
                </a:lvl1pPr>
              </a:lstStyle>
              <a:p>
                <a:pPr/>
                <a:r>
                  <a:t>FELIX</a:t>
                </a:r>
              </a:p>
            </p:txBody>
          </p:sp>
        </p:grpSp>
        <p:sp>
          <p:nvSpPr>
            <p:cNvPr id="260" name="Line"/>
            <p:cNvSpPr/>
            <p:nvPr/>
          </p:nvSpPr>
          <p:spPr>
            <a:xfrm>
              <a:off x="9904383" y="1474855"/>
              <a:ext cx="1063218" cy="6"/>
            </a:xfrm>
            <a:prstGeom prst="line">
              <a:avLst/>
            </a:prstGeom>
            <a:noFill/>
            <a:ln w="76200" cap="flat">
              <a:solidFill>
                <a:srgbClr val="424242">
                  <a:alpha val="76444"/>
                </a:srgbClr>
              </a:solidFill>
              <a:prstDash val="solid"/>
              <a:miter lim="400000"/>
              <a:headEnd type="triangle" w="med" len="med"/>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61" name="Line"/>
            <p:cNvSpPr/>
            <p:nvPr/>
          </p:nvSpPr>
          <p:spPr>
            <a:xfrm>
              <a:off x="9904383" y="1944749"/>
              <a:ext cx="1063218" cy="8"/>
            </a:xfrm>
            <a:prstGeom prst="line">
              <a:avLst/>
            </a:prstGeom>
            <a:noFill/>
            <a:ln w="76200" cap="flat">
              <a:solidFill>
                <a:srgbClr val="424242">
                  <a:alpha val="72653"/>
                </a:srgbClr>
              </a:solidFill>
              <a:prstDash val="solid"/>
              <a:miter lim="400000"/>
              <a:tailEnd type="triangle" w="med" len="med"/>
            </a:ln>
            <a:effectLst>
              <a:outerShdw sx="100000" sy="100000" kx="0" ky="0" algn="b" rotWithShape="0" blurRad="152400" dist="245063" dir="2007334">
                <a:srgbClr val="424242">
                  <a:alpha val="49510"/>
                </a:srgbClr>
              </a:outerShdw>
            </a:effectLst>
          </p:spPr>
          <p:txBody>
            <a:bodyPr wrap="square" lIns="45718" tIns="45718" rIns="45718" bIns="45718" numCol="1" anchor="t">
              <a:noAutofit/>
            </a:bodyPr>
            <a:lstStyle/>
            <a:p>
              <a:pPr/>
            </a:p>
          </p:txBody>
        </p:sp>
        <p:sp>
          <p:nvSpPr>
            <p:cNvPr id="262" name="Strips"/>
            <p:cNvSpPr txBox="1"/>
            <p:nvPr/>
          </p:nvSpPr>
          <p:spPr>
            <a:xfrm>
              <a:off x="-2" y="1228730"/>
              <a:ext cx="1032204" cy="492253"/>
            </a:xfrm>
            <a:prstGeom prst="rect">
              <a:avLst/>
            </a:prstGeom>
            <a:noFill/>
            <a:ln w="12700" cap="flat">
              <a:noFill/>
              <a:miter lim="400000"/>
            </a:ln>
            <a:effectLst>
              <a:outerShdw sx="100000" sy="100000" kx="0" ky="0" algn="b" rotWithShape="0" blurRad="152400" dist="245063" dir="2007334">
                <a:srgbClr val="424242">
                  <a:alpha val="20370"/>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Strips</a:t>
              </a:r>
            </a:p>
          </p:txBody>
        </p:sp>
        <p:sp>
          <p:nvSpPr>
            <p:cNvPr id="263" name="Pads"/>
            <p:cNvSpPr txBox="1"/>
            <p:nvPr/>
          </p:nvSpPr>
          <p:spPr>
            <a:xfrm>
              <a:off x="692221" y="186946"/>
              <a:ext cx="859597" cy="492253"/>
            </a:xfrm>
            <a:prstGeom prst="rect">
              <a:avLst/>
            </a:prstGeom>
            <a:noFill/>
            <a:ln w="12700" cap="flat">
              <a:noFill/>
              <a:miter lim="400000"/>
            </a:ln>
            <a:effectLst>
              <a:outerShdw sx="100000" sy="100000" kx="0" ky="0" algn="b" rotWithShape="0" blurRad="152400" dist="245063" dir="2007334">
                <a:srgbClr val="424242">
                  <a:alpha val="20370"/>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Pads</a:t>
              </a:r>
            </a:p>
          </p:txBody>
        </p:sp>
        <p:sp>
          <p:nvSpPr>
            <p:cNvPr id="264" name="Wires"/>
            <p:cNvSpPr txBox="1"/>
            <p:nvPr/>
          </p:nvSpPr>
          <p:spPr>
            <a:xfrm>
              <a:off x="393861" y="2044467"/>
              <a:ext cx="1063217" cy="492252"/>
            </a:xfrm>
            <a:prstGeom prst="rect">
              <a:avLst/>
            </a:prstGeom>
            <a:noFill/>
            <a:ln w="12700" cap="flat">
              <a:noFill/>
              <a:miter lim="400000"/>
            </a:ln>
            <a:effectLst>
              <a:outerShdw sx="100000" sy="100000" kx="0" ky="0" algn="b" rotWithShape="0" blurRad="152400" dist="245063" dir="2007334">
                <a:srgbClr val="424242">
                  <a:alpha val="20370"/>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Wires </a:t>
              </a:r>
            </a:p>
          </p:txBody>
        </p:sp>
        <p:sp>
          <p:nvSpPr>
            <p:cNvPr id="265" name="Links"/>
            <p:cNvSpPr txBox="1"/>
            <p:nvPr/>
          </p:nvSpPr>
          <p:spPr>
            <a:xfrm>
              <a:off x="6130326" y="2142825"/>
              <a:ext cx="918977" cy="492253"/>
            </a:xfrm>
            <a:prstGeom prst="rect">
              <a:avLst/>
            </a:prstGeom>
            <a:noFill/>
            <a:ln w="12700" cap="flat">
              <a:noFill/>
              <a:miter lim="400000"/>
            </a:ln>
            <a:effectLst>
              <a:outerShdw sx="100000" sy="100000" kx="0" ky="0" algn="b" rotWithShape="0" blurRad="152400" dist="245063" dir="2007334">
                <a:srgbClr val="424242">
                  <a:alpha val="39048"/>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solidFill>
                    <a:srgbClr val="424242"/>
                  </a:solidFill>
                  <a:latin typeface="Graphik"/>
                  <a:ea typeface="Graphik"/>
                  <a:cs typeface="Graphik"/>
                  <a:sym typeface="Graphik"/>
                </a:defRPr>
              </a:lvl1pPr>
            </a:lstStyle>
            <a:p>
              <a:pPr/>
              <a:r>
                <a:t>Links</a:t>
              </a:r>
            </a:p>
          </p:txBody>
        </p:sp>
        <p:sp>
          <p:nvSpPr>
            <p:cNvPr id="266" name="Links"/>
            <p:cNvSpPr txBox="1"/>
            <p:nvPr/>
          </p:nvSpPr>
          <p:spPr>
            <a:xfrm>
              <a:off x="9951403" y="2123840"/>
              <a:ext cx="952397" cy="530226"/>
            </a:xfrm>
            <a:prstGeom prst="rect">
              <a:avLst/>
            </a:prstGeom>
            <a:noFill/>
            <a:ln w="12700" cap="flat">
              <a:noFill/>
              <a:miter lim="400000"/>
            </a:ln>
            <a:effectLst>
              <a:outerShdw sx="100000" sy="100000" kx="0" ky="0" algn="b" rotWithShape="0" blurRad="152400" dist="245063" dir="2007334">
                <a:srgbClr val="424242">
                  <a:alpha val="28570"/>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2500">
                  <a:solidFill>
                    <a:srgbClr val="424242"/>
                  </a:solidFill>
                  <a:latin typeface="Graphik"/>
                  <a:ea typeface="Graphik"/>
                  <a:cs typeface="Graphik"/>
                  <a:sym typeface="Graphik"/>
                </a:defRPr>
              </a:lvl1pPr>
            </a:lstStyle>
            <a:p>
              <a:pPr/>
              <a:r>
                <a:t>Links</a:t>
              </a:r>
            </a:p>
          </p:txBody>
        </p:sp>
        <p:sp>
          <p:nvSpPr>
            <p:cNvPr id="267" name="x8"/>
            <p:cNvSpPr txBox="1"/>
            <p:nvPr/>
          </p:nvSpPr>
          <p:spPr>
            <a:xfrm>
              <a:off x="6423162" y="3154970"/>
              <a:ext cx="775137" cy="618364"/>
            </a:xfrm>
            <a:prstGeom prst="rect">
              <a:avLst/>
            </a:prstGeom>
            <a:noFill/>
            <a:ln w="12700" cap="flat">
              <a:noFill/>
              <a:miter lim="400000"/>
            </a:ln>
            <a:effectLst>
              <a:outerShdw sx="100000" sy="100000" kx="0" ky="0" algn="b" rotWithShape="0" blurRad="152400" dist="245063" dir="2007334">
                <a:srgbClr val="424242">
                  <a:alpha val="10175"/>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100">
                  <a:solidFill>
                    <a:srgbClr val="424242"/>
                  </a:solidFill>
                  <a:latin typeface="Graphik"/>
                  <a:ea typeface="Graphik"/>
                  <a:cs typeface="Graphik"/>
                  <a:sym typeface="Graphik"/>
                </a:defRPr>
              </a:lvl1pPr>
            </a:lstStyle>
            <a:p>
              <a:pPr/>
              <a:r>
                <a:t>x8</a:t>
              </a:r>
            </a:p>
          </p:txBody>
        </p:sp>
        <p:sp>
          <p:nvSpPr>
            <p:cNvPr id="268" name="x3"/>
            <p:cNvSpPr txBox="1"/>
            <p:nvPr/>
          </p:nvSpPr>
          <p:spPr>
            <a:xfrm>
              <a:off x="9959359" y="3154970"/>
              <a:ext cx="624078" cy="618364"/>
            </a:xfrm>
            <a:prstGeom prst="rect">
              <a:avLst/>
            </a:prstGeom>
            <a:noFill/>
            <a:ln w="12700" cap="flat">
              <a:noFill/>
              <a:miter lim="400000"/>
            </a:ln>
            <a:effectLst>
              <a:outerShdw sx="100000" sy="100000" kx="0" ky="0" algn="b" rotWithShape="0" blurRad="152400" dist="245063" dir="2007334">
                <a:srgbClr val="424242">
                  <a:alpha val="10175"/>
                </a:srgbClr>
              </a:outerShdw>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100">
                  <a:solidFill>
                    <a:srgbClr val="424242"/>
                  </a:solidFill>
                  <a:latin typeface="Graphik"/>
                  <a:ea typeface="Graphik"/>
                  <a:cs typeface="Graphik"/>
                  <a:sym typeface="Graphik"/>
                </a:defRPr>
              </a:lvl1pPr>
            </a:lstStyle>
            <a:p>
              <a:pPr/>
              <a:r>
                <a:t>x3</a:t>
              </a:r>
            </a:p>
          </p:txBody>
        </p:sp>
      </p:grpSp>
      <p:sp>
        <p:nvSpPr>
          <p:cNvPr id="270" name="A trigger is sent by FELIX(Back-end board), analyzed by ROC, and stored in its buffer. After that, ROC refers to the VMM channels, where the needed information is selected from the VMMs’ buffers, and the unnecessary data is removed."/>
          <p:cNvSpPr txBox="1"/>
          <p:nvPr/>
        </p:nvSpPr>
        <p:spPr>
          <a:xfrm>
            <a:off x="912956" y="4012810"/>
            <a:ext cx="10358995" cy="5181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defRPr sz="3000">
                <a:solidFill>
                  <a:srgbClr val="424242"/>
                </a:solidFill>
                <a:latin typeface="Graphik"/>
                <a:ea typeface="Graphik"/>
                <a:cs typeface="Graphik"/>
                <a:sym typeface="Graphik"/>
              </a:defRPr>
            </a:pPr>
            <a:r>
              <a:t>The electronics sub-system for the sTGC detector system is responsible to amplify the tiny induced charge current, record the induced signal charge and time, and send the digitized hit data from the Front-end (sit next to the detector) to the back-end (and the ATLAS control room).</a:t>
            </a:r>
          </a:p>
          <a:p>
            <a:pPr algn="just">
              <a:defRPr sz="3000">
                <a:solidFill>
                  <a:srgbClr val="424242"/>
                </a:solidFill>
                <a:latin typeface="Graphik"/>
                <a:ea typeface="Graphik"/>
                <a:cs typeface="Graphik"/>
                <a:sym typeface="Graphik"/>
              </a:defRPr>
            </a:pPr>
          </a:p>
          <a:p>
            <a:pPr algn="just">
              <a:defRPr sz="3000">
                <a:solidFill>
                  <a:srgbClr val="424242"/>
                </a:solidFill>
                <a:latin typeface="Graphik"/>
                <a:ea typeface="Graphik"/>
                <a:cs typeface="Graphik"/>
                <a:sym typeface="Graphik"/>
              </a:defRPr>
            </a:pPr>
            <a:r>
              <a:t>A trigger is sent by FELIX(Back-end electronics system), analyzed by ROC, and stored in its buffer. After that, ROC refers to the VMM channels, where the needed information is selected from the VMMs’ buffers, and the unnecessary data is removed.</a:t>
            </a:r>
          </a:p>
        </p:txBody>
      </p:sp>
      <p:sp>
        <p:nvSpPr>
          <p:cNvPr id="271" name="Slide Number"/>
          <p:cNvSpPr txBox="1"/>
          <p:nvPr>
            <p:ph type="sldNum" sz="quarter" idx="4294967295"/>
          </p:nvPr>
        </p:nvSpPr>
        <p:spPr>
          <a:xfrm>
            <a:off x="23449072" y="12693822"/>
            <a:ext cx="329566" cy="530226"/>
          </a:xfrm>
          <a:prstGeom prst="rect">
            <a:avLst/>
          </a:prstGeom>
          <a:extLst>
            <a:ext uri="{C572A759-6A51-4108-AA02-DFA0A04FC94B}">
              <ma14:wrappingTextBoxFlag xmlns:ma14="http://schemas.microsoft.com/office/mac/drawingml/2011/main" val="1"/>
            </a:ext>
          </a:extLst>
        </p:spPr>
        <p:txBody>
          <a:bodyPr/>
          <a:lstStyle>
            <a:lvl1pPr>
              <a:defRPr b="1" sz="2500"/>
            </a:lvl1pPr>
          </a:lstStyle>
          <a:p>
            <a:pPr/>
            <a:fld id="{86CB4B4D-7CA3-9044-876B-883B54F8677D}" type="slidenum"/>
          </a:p>
        </p:txBody>
      </p:sp>
      <p:sp>
        <p:nvSpPr>
          <p:cNvPr id="272" name="Front-end"/>
          <p:cNvSpPr txBox="1"/>
          <p:nvPr/>
        </p:nvSpPr>
        <p:spPr>
          <a:xfrm>
            <a:off x="8134952" y="12899841"/>
            <a:ext cx="5258077"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a:latin typeface="+mj-lt"/>
                <a:ea typeface="+mj-ea"/>
                <a:cs typeface="+mj-cs"/>
                <a:sym typeface="Helvetica"/>
              </a:defRPr>
            </a:lvl1pPr>
          </a:lstStyle>
          <a:p>
            <a:pPr/>
            <a:r>
              <a:t>Front-end </a:t>
            </a:r>
          </a:p>
        </p:txBody>
      </p:sp>
      <p:sp>
        <p:nvSpPr>
          <p:cNvPr id="273" name="Back-end"/>
          <p:cNvSpPr txBox="1"/>
          <p:nvPr/>
        </p:nvSpPr>
        <p:spPr>
          <a:xfrm>
            <a:off x="17480007" y="12899841"/>
            <a:ext cx="5258075"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a:latin typeface="+mj-lt"/>
                <a:ea typeface="+mj-ea"/>
                <a:cs typeface="+mj-cs"/>
                <a:sym typeface="Helvetica"/>
              </a:defRPr>
            </a:lvl1pPr>
          </a:lstStyle>
          <a:p>
            <a:pPr/>
            <a:r>
              <a:t>Back-end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5" name="ROC. ROC phases"/>
          <p:cNvSpPr txBox="1"/>
          <p:nvPr>
            <p:ph type="title"/>
          </p:nvPr>
        </p:nvSpPr>
        <p:spPr>
          <a:xfrm>
            <a:off x="-819569" y="770024"/>
            <a:ext cx="15537283" cy="1727202"/>
          </a:xfrm>
          <a:prstGeom prst="rect">
            <a:avLst/>
          </a:prstGeom>
        </p:spPr>
        <p:txBody>
          <a:bodyPr/>
          <a:lstStyle>
            <a:lvl1pPr>
              <a:defRPr spc="-100">
                <a:solidFill>
                  <a:srgbClr val="424242"/>
                </a:solidFill>
              </a:defRPr>
            </a:lvl1pPr>
          </a:lstStyle>
          <a:p>
            <a:pPr/>
            <a:r>
              <a:t>ROC. ROC clocks</a:t>
            </a:r>
          </a:p>
        </p:txBody>
      </p:sp>
      <p:sp>
        <p:nvSpPr>
          <p:cNvPr id="276" name="TTC = trigger and timing control signal. It is made specially to check the state of the electronics."/>
          <p:cNvSpPr txBox="1"/>
          <p:nvPr>
            <p:ph type="body" sz="quarter" idx="1"/>
          </p:nvPr>
        </p:nvSpPr>
        <p:spPr>
          <a:xfrm>
            <a:off x="915395" y="10732923"/>
            <a:ext cx="10738761" cy="1367736"/>
          </a:xfrm>
          <a:prstGeom prst="rect">
            <a:avLst/>
          </a:prstGeom>
        </p:spPr>
        <p:txBody>
          <a:bodyPr/>
          <a:lstStyle>
            <a:lvl1pPr marL="0" indent="0" defTabSz="2438400">
              <a:spcBef>
                <a:spcPts val="0"/>
              </a:spcBef>
              <a:buSzTx/>
              <a:buNone/>
              <a:defRPr sz="3000">
                <a:solidFill>
                  <a:srgbClr val="424242"/>
                </a:solidFill>
                <a:latin typeface="Graphik"/>
                <a:ea typeface="Graphik"/>
                <a:cs typeface="Graphik"/>
                <a:sym typeface="Graphik"/>
              </a:defRPr>
            </a:lvl1pPr>
          </a:lstStyle>
          <a:p>
            <a:pPr/>
            <a:r>
              <a:t>TTC = trigger and timing control signal. It is made specially to check the state of the electronics.  </a:t>
            </a:r>
          </a:p>
        </p:txBody>
      </p:sp>
      <p:sp>
        <p:nvSpPr>
          <p:cNvPr id="277" name="TTC system, TTC signals"/>
          <p:cNvSpPr txBox="1"/>
          <p:nvPr>
            <p:ph type="body" idx="21"/>
          </p:nvPr>
        </p:nvSpPr>
        <p:spPr>
          <a:xfrm>
            <a:off x="877594" y="2638648"/>
            <a:ext cx="12474713" cy="807218"/>
          </a:xfrm>
          <a:prstGeom prst="rect">
            <a:avLst/>
          </a:prstGeom>
          <a:extLst>
            <a:ext uri="{C572A759-6A51-4108-AA02-DFA0A04FC94B}">
              <ma14:wrappingTextBoxFlag xmlns:ma14="http://schemas.microsoft.com/office/mac/drawingml/2011/main" val="1"/>
            </a:ext>
          </a:extLst>
        </p:spPr>
        <p:txBody>
          <a:bodyPr/>
          <a:lstStyle>
            <a:lvl1pPr defTabSz="808990">
              <a:defRPr sz="4300">
                <a:solidFill>
                  <a:srgbClr val="424242"/>
                </a:solidFill>
              </a:defRPr>
            </a:lvl1pPr>
          </a:lstStyle>
          <a:p>
            <a:pPr/>
            <a:r>
              <a:t>TTC system, TTC signals</a:t>
            </a:r>
          </a:p>
        </p:txBody>
      </p:sp>
      <p:sp>
        <p:nvSpPr>
          <p:cNvPr id="278" name="In purpose to check the  health state of the electronics we send…"/>
          <p:cNvSpPr txBox="1"/>
          <p:nvPr/>
        </p:nvSpPr>
        <p:spPr>
          <a:xfrm>
            <a:off x="936040" y="4605756"/>
            <a:ext cx="11328256" cy="152095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000">
                <a:solidFill>
                  <a:srgbClr val="424242"/>
                </a:solidFill>
                <a:latin typeface="Graphik"/>
                <a:ea typeface="Graphik"/>
                <a:cs typeface="Graphik"/>
                <a:sym typeface="Graphik"/>
              </a:defRPr>
            </a:lvl1pPr>
          </a:lstStyle>
          <a:p>
            <a:pPr/>
            <a:r>
              <a:t>In purpose to check the  health state of the electronics, we send a test trigger(TTC). In ROC the trigger is recognized by ROC clocks. </a:t>
            </a:r>
          </a:p>
        </p:txBody>
      </p:sp>
      <p:sp>
        <p:nvSpPr>
          <p:cNvPr id="279" name="Several ROC phases differ only at some nanoseconds…"/>
          <p:cNvSpPr txBox="1"/>
          <p:nvPr/>
        </p:nvSpPr>
        <p:spPr>
          <a:xfrm>
            <a:off x="906926" y="6067807"/>
            <a:ext cx="12839301" cy="472401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defRPr sz="3000">
                <a:solidFill>
                  <a:srgbClr val="424242"/>
                </a:solidFill>
                <a:latin typeface="Graphik"/>
                <a:ea typeface="Graphik"/>
                <a:cs typeface="Graphik"/>
                <a:sym typeface="Graphik"/>
              </a:defRPr>
            </a:pPr>
            <a:r>
              <a:t>There are a few various ROC clocks that differ from each other in their phases. </a:t>
            </a:r>
          </a:p>
          <a:p>
            <a:pPr algn="just">
              <a:defRPr sz="3000">
                <a:solidFill>
                  <a:srgbClr val="424242"/>
                </a:solidFill>
                <a:latin typeface="Graphik"/>
                <a:ea typeface="Graphik"/>
                <a:cs typeface="Graphik"/>
                <a:sym typeface="Graphik"/>
              </a:defRPr>
            </a:pPr>
            <a:r>
              <a:t>While setting different ROC phases, we are trying </a:t>
            </a:r>
          </a:p>
          <a:p>
            <a:pPr algn="just">
              <a:defRPr sz="3000">
                <a:solidFill>
                  <a:srgbClr val="424242"/>
                </a:solidFill>
                <a:latin typeface="Graphik"/>
                <a:ea typeface="Graphik"/>
                <a:cs typeface="Graphik"/>
                <a:sym typeface="Graphik"/>
              </a:defRPr>
            </a:pPr>
            <a:r>
              <a:t>to make the ROC recognize data correctly and send it back. </a:t>
            </a:r>
          </a:p>
          <a:p>
            <a:pPr algn="just">
              <a:defRPr sz="3000">
                <a:solidFill>
                  <a:srgbClr val="424242"/>
                </a:solidFill>
                <a:latin typeface="Graphik"/>
                <a:ea typeface="Graphik"/>
                <a:cs typeface="Graphik"/>
                <a:sym typeface="Graphik"/>
              </a:defRPr>
            </a:pPr>
            <a:r>
              <a:t>The graph displays the status of 64 different links.</a:t>
            </a:r>
          </a:p>
          <a:p>
            <a:pPr algn="just">
              <a:defRPr sz="3000">
                <a:solidFill>
                  <a:srgbClr val="424242"/>
                </a:solidFill>
                <a:latin typeface="Graphik"/>
                <a:ea typeface="Graphik"/>
                <a:cs typeface="Graphik"/>
                <a:sym typeface="Graphik"/>
              </a:defRPr>
            </a:pPr>
            <a:r>
              <a:t>The number 1 stands for serviceability, 0 - for malfunctioning of the </a:t>
            </a:r>
          </a:p>
          <a:p>
            <a:pPr algn="just">
              <a:defRPr sz="3000">
                <a:solidFill>
                  <a:srgbClr val="424242"/>
                </a:solidFill>
                <a:latin typeface="Graphik"/>
                <a:ea typeface="Graphik"/>
                <a:cs typeface="Graphik"/>
                <a:sym typeface="Graphik"/>
              </a:defRPr>
            </a:pPr>
            <a:r>
              <a:t>ROC phase. 0 means that the ROC phase number * can’t be used for </a:t>
            </a:r>
          </a:p>
          <a:p>
            <a:pPr algn="just">
              <a:defRPr sz="3000">
                <a:solidFill>
                  <a:srgbClr val="424242"/>
                </a:solidFill>
                <a:latin typeface="Graphik"/>
                <a:ea typeface="Graphik"/>
                <a:cs typeface="Graphik"/>
                <a:sym typeface="Graphik"/>
              </a:defRPr>
            </a:pPr>
            <a:r>
              <a:t>the exact ROC. The margin is illustrated on the graph as a straight line </a:t>
            </a:r>
          </a:p>
          <a:p>
            <a:pPr algn="just">
              <a:defRPr sz="3000">
                <a:solidFill>
                  <a:srgbClr val="424242"/>
                </a:solidFill>
                <a:latin typeface="Graphik"/>
                <a:ea typeface="Graphik"/>
                <a:cs typeface="Graphik"/>
                <a:sym typeface="Graphik"/>
              </a:defRPr>
            </a:pPr>
            <a:r>
              <a:t>from 2 to 8. These various ROC phases can be used for all of the 64 links.</a:t>
            </a:r>
          </a:p>
        </p:txBody>
      </p:sp>
      <p:grpSp>
        <p:nvGrpSpPr>
          <p:cNvPr id="286" name="Group"/>
          <p:cNvGrpSpPr/>
          <p:nvPr/>
        </p:nvGrpSpPr>
        <p:grpSpPr>
          <a:xfrm>
            <a:off x="12433016" y="1072773"/>
            <a:ext cx="11506462" cy="7581560"/>
            <a:chOff x="0" y="0"/>
            <a:chExt cx="11506461" cy="7581559"/>
          </a:xfrm>
        </p:grpSpPr>
        <p:pic>
          <p:nvPicPr>
            <p:cNvPr id="280" name="Screenshot 2022-12-13 at 14.30.50.png" descr="Screenshot 2022-12-13 at 14.30.50.png"/>
            <p:cNvPicPr>
              <a:picLocks noChangeAspect="1"/>
            </p:cNvPicPr>
            <p:nvPr/>
          </p:nvPicPr>
          <p:blipFill>
            <a:blip r:embed="rId2">
              <a:extLst/>
            </a:blip>
            <a:srcRect l="16681" t="26096" r="38990" b="22700"/>
            <a:stretch>
              <a:fillRect/>
            </a:stretch>
          </p:blipFill>
          <p:spPr>
            <a:xfrm>
              <a:off x="1441897" y="746018"/>
              <a:ext cx="8650434" cy="6244782"/>
            </a:xfrm>
            <a:prstGeom prst="rect">
              <a:avLst/>
            </a:prstGeom>
            <a:ln w="12700" cap="flat">
              <a:noFill/>
              <a:miter lim="400000"/>
            </a:ln>
            <a:effectLst/>
          </p:spPr>
        </p:pic>
        <p:sp>
          <p:nvSpPr>
            <p:cNvPr id="281" name="ROC register number"/>
            <p:cNvSpPr txBox="1"/>
            <p:nvPr/>
          </p:nvSpPr>
          <p:spPr>
            <a:xfrm>
              <a:off x="4958548" y="7089306"/>
              <a:ext cx="6547914"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a:latin typeface="Graphik"/>
                  <a:ea typeface="Graphik"/>
                  <a:cs typeface="Graphik"/>
                  <a:sym typeface="Graphik"/>
                </a:defRPr>
              </a:lvl1pPr>
            </a:lstStyle>
            <a:p>
              <a:pPr/>
              <a:r>
                <a:t>ROC register number </a:t>
              </a:r>
            </a:p>
          </p:txBody>
        </p:sp>
        <p:sp>
          <p:nvSpPr>
            <p:cNvPr id="282" name="State Good/bad"/>
            <p:cNvSpPr txBox="1"/>
            <p:nvPr/>
          </p:nvSpPr>
          <p:spPr>
            <a:xfrm>
              <a:off x="0" y="731876"/>
              <a:ext cx="3174127" cy="8859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defTabSz="12700">
                <a:lnSpc>
                  <a:spcPct val="1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a:latin typeface="Graphik"/>
                  <a:ea typeface="Graphik"/>
                  <a:cs typeface="Graphik"/>
                  <a:sym typeface="Graphik"/>
                </a:defRPr>
              </a:pPr>
              <a:r>
                <a:t>State</a:t>
              </a:r>
              <a:br/>
              <a:r>
                <a:t>Good/bad</a:t>
              </a:r>
            </a:p>
          </p:txBody>
        </p:sp>
        <p:sp>
          <p:nvSpPr>
            <p:cNvPr id="283" name="64 links"/>
            <p:cNvSpPr txBox="1"/>
            <p:nvPr/>
          </p:nvSpPr>
          <p:spPr>
            <a:xfrm>
              <a:off x="3650758" y="-1"/>
              <a:ext cx="3039060" cy="64351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300">
                  <a:latin typeface="Graphik"/>
                  <a:ea typeface="Graphik"/>
                  <a:cs typeface="Graphik"/>
                  <a:sym typeface="Graphik"/>
                </a:defRPr>
              </a:lvl1pPr>
            </a:lstStyle>
            <a:p>
              <a:pPr/>
              <a:r>
                <a:t>64 links</a:t>
              </a:r>
            </a:p>
          </p:txBody>
        </p:sp>
        <p:sp>
          <p:nvSpPr>
            <p:cNvPr id="284" name="Line"/>
            <p:cNvSpPr/>
            <p:nvPr/>
          </p:nvSpPr>
          <p:spPr>
            <a:xfrm>
              <a:off x="3341726" y="1862100"/>
              <a:ext cx="3657126" cy="8"/>
            </a:xfrm>
            <a:prstGeom prst="line">
              <a:avLst/>
            </a:prstGeom>
            <a:noFill/>
            <a:ln w="63500" cap="flat">
              <a:solidFill>
                <a:srgbClr val="424242"/>
              </a:solidFill>
              <a:prstDash val="solid"/>
              <a:miter lim="400000"/>
              <a:headEnd type="triangle" w="med" len="med"/>
              <a:tailEnd type="triangle" w="med" len="med"/>
            </a:ln>
            <a:effectLst/>
          </p:spPr>
          <p:txBody>
            <a:bodyPr wrap="square" lIns="45718" tIns="45718" rIns="45718" bIns="45718" numCol="1" anchor="t">
              <a:noAutofit/>
            </a:bodyPr>
            <a:lstStyle/>
            <a:p>
              <a:pPr/>
            </a:p>
          </p:txBody>
        </p:sp>
        <p:sp>
          <p:nvSpPr>
            <p:cNvPr id="285" name="Margin"/>
            <p:cNvSpPr txBox="1"/>
            <p:nvPr/>
          </p:nvSpPr>
          <p:spPr>
            <a:xfrm>
              <a:off x="2998768" y="1163817"/>
              <a:ext cx="4343040" cy="5557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ctr">
                <a:defRPr b="1">
                  <a:solidFill>
                    <a:srgbClr val="424242"/>
                  </a:solidFill>
                  <a:latin typeface="Graphik"/>
                  <a:ea typeface="Graphik"/>
                  <a:cs typeface="Graphik"/>
                  <a:sym typeface="Graphik"/>
                </a:defRPr>
              </a:pPr>
              <a:r>
                <a:t>Margin</a:t>
              </a:r>
              <a:r>
                <a:rPr b="0">
                  <a:solidFill>
                    <a:srgbClr val="000000"/>
                  </a:solidFill>
                  <a:latin typeface="Canela Text Bold"/>
                  <a:ea typeface="Canela Text Bold"/>
                  <a:cs typeface="Canela Text Bold"/>
                  <a:sym typeface="Canela Text Bold"/>
                </a:rPr>
                <a:t> </a:t>
              </a:r>
            </a:p>
          </p:txBody>
        </p:sp>
      </p:grpSp>
      <p:sp>
        <p:nvSpPr>
          <p:cNvPr id="287" name="Slide Number"/>
          <p:cNvSpPr txBox="1"/>
          <p:nvPr>
            <p:ph type="sldNum" sz="quarter" idx="4294967295"/>
          </p:nvPr>
        </p:nvSpPr>
        <p:spPr>
          <a:xfrm>
            <a:off x="23480227" y="12717519"/>
            <a:ext cx="314643" cy="530226"/>
          </a:xfrm>
          <a:prstGeom prst="rect">
            <a:avLst/>
          </a:prstGeom>
          <a:extLst>
            <a:ext uri="{C572A759-6A51-4108-AA02-DFA0A04FC94B}">
              <ma14:wrappingTextBoxFlag xmlns:ma14="http://schemas.microsoft.com/office/mac/drawingml/2011/main" val="1"/>
            </a:ext>
          </a:extLst>
        </p:spPr>
        <p:txBody>
          <a:bodyPr/>
          <a:lstStyle>
            <a:lvl1pPr>
              <a:defRPr b="1" sz="2500"/>
            </a:lvl1pPr>
          </a:lstStyle>
          <a:p>
            <a:pPr/>
            <a:fld id="{86CB4B4D-7CA3-9044-876B-883B54F8677D}" type="slidenum"/>
          </a:p>
        </p:txBody>
      </p:sp>
      <p:grpSp>
        <p:nvGrpSpPr>
          <p:cNvPr id="363" name="Group"/>
          <p:cNvGrpSpPr/>
          <p:nvPr/>
        </p:nvGrpSpPr>
        <p:grpSpPr>
          <a:xfrm>
            <a:off x="14112257" y="8887313"/>
            <a:ext cx="8628591" cy="3981891"/>
            <a:chOff x="-1" y="-2"/>
            <a:chExt cx="8628589" cy="3981890"/>
          </a:xfrm>
        </p:grpSpPr>
        <p:grpSp>
          <p:nvGrpSpPr>
            <p:cNvPr id="349" name="Group"/>
            <p:cNvGrpSpPr/>
            <p:nvPr/>
          </p:nvGrpSpPr>
          <p:grpSpPr>
            <a:xfrm>
              <a:off x="-2" y="-3"/>
              <a:ext cx="8242990" cy="3981892"/>
              <a:chOff x="-1" y="-1"/>
              <a:chExt cx="8242989" cy="3981890"/>
            </a:xfrm>
          </p:grpSpPr>
          <p:sp>
            <p:nvSpPr>
              <p:cNvPr id="288" name="Line"/>
              <p:cNvSpPr/>
              <p:nvPr/>
            </p:nvSpPr>
            <p:spPr>
              <a:xfrm flipV="1">
                <a:off x="7522670"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89" name="Line"/>
              <p:cNvSpPr/>
              <p:nvPr/>
            </p:nvSpPr>
            <p:spPr>
              <a:xfrm>
                <a:off x="7526946" y="3962338"/>
                <a:ext cx="345361"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0" name="Line"/>
              <p:cNvSpPr/>
              <p:nvPr/>
            </p:nvSpPr>
            <p:spPr>
              <a:xfrm flipV="1">
                <a:off x="7428060"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291" name="Line"/>
              <p:cNvSpPr/>
              <p:nvPr/>
            </p:nvSpPr>
            <p:spPr>
              <a:xfrm>
                <a:off x="7436507" y="2066912"/>
                <a:ext cx="681810" cy="6"/>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292" name="Line"/>
              <p:cNvSpPr/>
              <p:nvPr/>
            </p:nvSpPr>
            <p:spPr>
              <a:xfrm flipV="1">
                <a:off x="6132713"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3" name="Line"/>
              <p:cNvSpPr/>
              <p:nvPr/>
            </p:nvSpPr>
            <p:spPr>
              <a:xfrm>
                <a:off x="6136988" y="3962338"/>
                <a:ext cx="345361"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4" name="Line"/>
              <p:cNvSpPr/>
              <p:nvPr/>
            </p:nvSpPr>
            <p:spPr>
              <a:xfrm flipV="1">
                <a:off x="6483408"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5" name="Line"/>
              <p:cNvSpPr/>
              <p:nvPr/>
            </p:nvSpPr>
            <p:spPr>
              <a:xfrm flipV="1">
                <a:off x="6825553"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6" name="Line"/>
              <p:cNvSpPr/>
              <p:nvPr/>
            </p:nvSpPr>
            <p:spPr>
              <a:xfrm>
                <a:off x="6479133"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7" name="Line"/>
              <p:cNvSpPr/>
              <p:nvPr/>
            </p:nvSpPr>
            <p:spPr>
              <a:xfrm>
                <a:off x="6829829" y="3962338"/>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8" name="Line"/>
              <p:cNvSpPr/>
              <p:nvPr/>
            </p:nvSpPr>
            <p:spPr>
              <a:xfrm flipV="1">
                <a:off x="7180525"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299" name="Line"/>
              <p:cNvSpPr/>
              <p:nvPr/>
            </p:nvSpPr>
            <p:spPr>
              <a:xfrm>
                <a:off x="7176251"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00" name="Line"/>
              <p:cNvSpPr/>
              <p:nvPr/>
            </p:nvSpPr>
            <p:spPr>
              <a:xfrm flipV="1">
                <a:off x="6051801"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01" name="Line"/>
              <p:cNvSpPr/>
              <p:nvPr/>
            </p:nvSpPr>
            <p:spPr>
              <a:xfrm>
                <a:off x="6060245" y="2066912"/>
                <a:ext cx="681811" cy="6"/>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02" name="Line"/>
              <p:cNvSpPr/>
              <p:nvPr/>
            </p:nvSpPr>
            <p:spPr>
              <a:xfrm flipV="1">
                <a:off x="6752599" y="621732"/>
                <a:ext cx="5"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03" name="Line"/>
              <p:cNvSpPr/>
              <p:nvPr/>
            </p:nvSpPr>
            <p:spPr>
              <a:xfrm>
                <a:off x="6744155" y="640124"/>
                <a:ext cx="681810" cy="6"/>
              </a:xfrm>
              <a:prstGeom prst="line">
                <a:avLst/>
              </a:prstGeom>
              <a:noFill/>
              <a:ln w="63500" cap="flat">
                <a:solidFill>
                  <a:srgbClr val="000000"/>
                </a:solidFill>
                <a:prstDash val="solid"/>
                <a:miter lim="400000"/>
              </a:ln>
              <a:effectLst/>
            </p:spPr>
            <p:txBody>
              <a:bodyPr wrap="square" lIns="45718" tIns="45718" rIns="45718" bIns="45718" numCol="1" anchor="t">
                <a:noAutofit/>
              </a:bodyPr>
              <a:lstStyle/>
              <a:p>
                <a:pPr/>
              </a:p>
            </p:txBody>
          </p:sp>
          <p:sp>
            <p:nvSpPr>
              <p:cNvPr id="304" name="Line"/>
              <p:cNvSpPr/>
              <p:nvPr/>
            </p:nvSpPr>
            <p:spPr>
              <a:xfrm>
                <a:off x="2645882" y="3962338"/>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05" name="Line"/>
              <p:cNvSpPr/>
              <p:nvPr/>
            </p:nvSpPr>
            <p:spPr>
              <a:xfrm flipV="1">
                <a:off x="2992300"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06" name="Line"/>
              <p:cNvSpPr/>
              <p:nvPr/>
            </p:nvSpPr>
            <p:spPr>
              <a:xfrm flipV="1">
                <a:off x="3334444"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07" name="Line"/>
              <p:cNvSpPr/>
              <p:nvPr/>
            </p:nvSpPr>
            <p:spPr>
              <a:xfrm>
                <a:off x="2988025"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08" name="Line"/>
              <p:cNvSpPr/>
              <p:nvPr/>
            </p:nvSpPr>
            <p:spPr>
              <a:xfrm>
                <a:off x="3338720" y="3962338"/>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09" name="Line"/>
              <p:cNvSpPr/>
              <p:nvPr/>
            </p:nvSpPr>
            <p:spPr>
              <a:xfrm flipV="1">
                <a:off x="3685140" y="2517159"/>
                <a:ext cx="7"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0" name="Line"/>
              <p:cNvSpPr/>
              <p:nvPr/>
            </p:nvSpPr>
            <p:spPr>
              <a:xfrm flipV="1">
                <a:off x="4027283"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1" name="Line"/>
              <p:cNvSpPr/>
              <p:nvPr/>
            </p:nvSpPr>
            <p:spPr>
              <a:xfrm>
                <a:off x="3680864"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2" name="Line"/>
              <p:cNvSpPr/>
              <p:nvPr/>
            </p:nvSpPr>
            <p:spPr>
              <a:xfrm>
                <a:off x="4031560" y="3962338"/>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3" name="Line"/>
              <p:cNvSpPr/>
              <p:nvPr/>
            </p:nvSpPr>
            <p:spPr>
              <a:xfrm flipV="1">
                <a:off x="4382257"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4" name="Line"/>
              <p:cNvSpPr/>
              <p:nvPr/>
            </p:nvSpPr>
            <p:spPr>
              <a:xfrm flipV="1">
                <a:off x="4724401"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5" name="Line"/>
              <p:cNvSpPr/>
              <p:nvPr/>
            </p:nvSpPr>
            <p:spPr>
              <a:xfrm>
                <a:off x="4377980"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6" name="Line"/>
              <p:cNvSpPr/>
              <p:nvPr/>
            </p:nvSpPr>
            <p:spPr>
              <a:xfrm>
                <a:off x="4728676" y="3962338"/>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7" name="Line"/>
              <p:cNvSpPr/>
              <p:nvPr/>
            </p:nvSpPr>
            <p:spPr>
              <a:xfrm flipV="1">
                <a:off x="5097729"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8" name="Line"/>
              <p:cNvSpPr/>
              <p:nvPr/>
            </p:nvSpPr>
            <p:spPr>
              <a:xfrm flipV="1">
                <a:off x="5439872"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19" name="Line"/>
              <p:cNvSpPr/>
              <p:nvPr/>
            </p:nvSpPr>
            <p:spPr>
              <a:xfrm>
                <a:off x="5093451"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20" name="Line"/>
              <p:cNvSpPr/>
              <p:nvPr/>
            </p:nvSpPr>
            <p:spPr>
              <a:xfrm>
                <a:off x="5444148" y="3962338"/>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21" name="Line"/>
              <p:cNvSpPr/>
              <p:nvPr/>
            </p:nvSpPr>
            <p:spPr>
              <a:xfrm>
                <a:off x="4751309" y="3981884"/>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22" name="Line"/>
              <p:cNvSpPr/>
              <p:nvPr/>
            </p:nvSpPr>
            <p:spPr>
              <a:xfrm flipV="1">
                <a:off x="5790569"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23" name="Line"/>
              <p:cNvSpPr/>
              <p:nvPr/>
            </p:nvSpPr>
            <p:spPr>
              <a:xfrm>
                <a:off x="5786293" y="2535551"/>
                <a:ext cx="345359"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24" name="Line"/>
              <p:cNvSpPr/>
              <p:nvPr/>
            </p:nvSpPr>
            <p:spPr>
              <a:xfrm flipV="1">
                <a:off x="2640702"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25" name="Line"/>
              <p:cNvSpPr/>
              <p:nvPr/>
            </p:nvSpPr>
            <p:spPr>
              <a:xfrm flipV="1">
                <a:off x="3316166"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26" name="Line"/>
              <p:cNvSpPr/>
              <p:nvPr/>
            </p:nvSpPr>
            <p:spPr>
              <a:xfrm>
                <a:off x="2632258" y="640124"/>
                <a:ext cx="681810" cy="6"/>
              </a:xfrm>
              <a:prstGeom prst="line">
                <a:avLst/>
              </a:prstGeom>
              <a:noFill/>
              <a:ln w="63500" cap="flat">
                <a:solidFill>
                  <a:srgbClr val="000000"/>
                </a:solidFill>
                <a:prstDash val="solid"/>
                <a:miter lim="400000"/>
              </a:ln>
              <a:effectLst/>
            </p:spPr>
            <p:txBody>
              <a:bodyPr wrap="square" lIns="45718" tIns="45718" rIns="45718" bIns="45718" numCol="1" anchor="t">
                <a:noAutofit/>
              </a:bodyPr>
              <a:lstStyle/>
              <a:p>
                <a:pPr/>
              </a:p>
            </p:txBody>
          </p:sp>
          <p:sp>
            <p:nvSpPr>
              <p:cNvPr id="327" name="Line"/>
              <p:cNvSpPr/>
              <p:nvPr/>
            </p:nvSpPr>
            <p:spPr>
              <a:xfrm>
                <a:off x="3324609" y="2066912"/>
                <a:ext cx="681811" cy="6"/>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28" name="Line"/>
              <p:cNvSpPr/>
              <p:nvPr/>
            </p:nvSpPr>
            <p:spPr>
              <a:xfrm>
                <a:off x="1956793" y="2086458"/>
                <a:ext cx="681810" cy="6"/>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29" name="Line"/>
              <p:cNvSpPr/>
              <p:nvPr/>
            </p:nvSpPr>
            <p:spPr>
              <a:xfrm flipV="1">
                <a:off x="4008518"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30" name="Line"/>
              <p:cNvSpPr/>
              <p:nvPr/>
            </p:nvSpPr>
            <p:spPr>
              <a:xfrm flipV="1">
                <a:off x="4683984"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31" name="Line"/>
              <p:cNvSpPr/>
              <p:nvPr/>
            </p:nvSpPr>
            <p:spPr>
              <a:xfrm>
                <a:off x="4000075" y="640124"/>
                <a:ext cx="681810" cy="6"/>
              </a:xfrm>
              <a:prstGeom prst="line">
                <a:avLst/>
              </a:prstGeom>
              <a:noFill/>
              <a:ln w="63500" cap="flat">
                <a:solidFill>
                  <a:srgbClr val="000000"/>
                </a:solidFill>
                <a:prstDash val="solid"/>
                <a:miter lim="400000"/>
              </a:ln>
              <a:effectLst/>
            </p:spPr>
            <p:txBody>
              <a:bodyPr wrap="square" lIns="45718" tIns="45718" rIns="45718" bIns="45718" numCol="1" anchor="t">
                <a:noAutofit/>
              </a:bodyPr>
              <a:lstStyle/>
              <a:p>
                <a:pPr/>
              </a:p>
            </p:txBody>
          </p:sp>
          <p:sp>
            <p:nvSpPr>
              <p:cNvPr id="332" name="Line"/>
              <p:cNvSpPr/>
              <p:nvPr/>
            </p:nvSpPr>
            <p:spPr>
              <a:xfrm>
                <a:off x="4692427" y="2066912"/>
                <a:ext cx="681810" cy="6"/>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33" name="Line"/>
              <p:cNvSpPr/>
              <p:nvPr/>
            </p:nvSpPr>
            <p:spPr>
              <a:xfrm flipV="1">
                <a:off x="5376336" y="621732"/>
                <a:ext cx="6" cy="1464731"/>
              </a:xfrm>
              <a:prstGeom prst="line">
                <a:avLst/>
              </a:prstGeom>
              <a:noFill/>
              <a:ln w="63500" cap="flat">
                <a:solidFill>
                  <a:srgbClr val="424242"/>
                </a:solidFill>
                <a:prstDash val="solid"/>
                <a:miter lim="400000"/>
              </a:ln>
              <a:effectLst/>
            </p:spPr>
            <p:txBody>
              <a:bodyPr wrap="square" lIns="45718" tIns="45718" rIns="45718" bIns="45718" numCol="1" anchor="t">
                <a:noAutofit/>
              </a:bodyPr>
              <a:lstStyle/>
              <a:p>
                <a:pPr/>
              </a:p>
            </p:txBody>
          </p:sp>
          <p:sp>
            <p:nvSpPr>
              <p:cNvPr id="334" name="Line"/>
              <p:cNvSpPr/>
              <p:nvPr/>
            </p:nvSpPr>
            <p:spPr>
              <a:xfrm>
                <a:off x="5367892" y="640124"/>
                <a:ext cx="681811" cy="6"/>
              </a:xfrm>
              <a:prstGeom prst="line">
                <a:avLst/>
              </a:prstGeom>
              <a:noFill/>
              <a:ln w="63500" cap="flat">
                <a:solidFill>
                  <a:srgbClr val="000000"/>
                </a:solidFill>
                <a:prstDash val="solid"/>
                <a:miter lim="400000"/>
              </a:ln>
              <a:effectLst/>
            </p:spPr>
            <p:txBody>
              <a:bodyPr wrap="square" lIns="45718" tIns="45718" rIns="45718" bIns="45718" numCol="1" anchor="t">
                <a:noAutofit/>
              </a:bodyPr>
              <a:lstStyle/>
              <a:p>
                <a:pPr/>
              </a:p>
            </p:txBody>
          </p:sp>
          <p:sp>
            <p:nvSpPr>
              <p:cNvPr id="335" name="1"/>
              <p:cNvSpPr/>
              <p:nvPr/>
            </p:nvSpPr>
            <p:spPr>
              <a:xfrm>
                <a:off x="2898702" y="-2"/>
                <a:ext cx="151029"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1</a:t>
                </a:r>
              </a:p>
            </p:txBody>
          </p:sp>
          <p:sp>
            <p:nvSpPr>
              <p:cNvPr id="336" name="2"/>
              <p:cNvSpPr/>
              <p:nvPr/>
            </p:nvSpPr>
            <p:spPr>
              <a:xfrm>
                <a:off x="3458229" y="-2"/>
                <a:ext cx="45382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2</a:t>
                </a:r>
              </a:p>
            </p:txBody>
          </p:sp>
          <p:sp>
            <p:nvSpPr>
              <p:cNvPr id="337" name="3"/>
              <p:cNvSpPr/>
              <p:nvPr/>
            </p:nvSpPr>
            <p:spPr>
              <a:xfrm>
                <a:off x="4100384" y="-2"/>
                <a:ext cx="4415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3</a:t>
                </a:r>
              </a:p>
            </p:txBody>
          </p:sp>
          <p:sp>
            <p:nvSpPr>
              <p:cNvPr id="338" name="7"/>
              <p:cNvSpPr/>
              <p:nvPr/>
            </p:nvSpPr>
            <p:spPr>
              <a:xfrm>
                <a:off x="6950413" y="-2"/>
                <a:ext cx="179002"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7</a:t>
                </a:r>
              </a:p>
            </p:txBody>
          </p:sp>
          <p:sp>
            <p:nvSpPr>
              <p:cNvPr id="339" name="6"/>
              <p:cNvSpPr/>
              <p:nvPr/>
            </p:nvSpPr>
            <p:spPr>
              <a:xfrm>
                <a:off x="6260961" y="-2"/>
                <a:ext cx="19987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6</a:t>
                </a:r>
              </a:p>
            </p:txBody>
          </p:sp>
          <p:sp>
            <p:nvSpPr>
              <p:cNvPr id="340" name="5"/>
              <p:cNvSpPr/>
              <p:nvPr/>
            </p:nvSpPr>
            <p:spPr>
              <a:xfrm>
                <a:off x="5592598" y="-2"/>
                <a:ext cx="19276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5</a:t>
                </a:r>
              </a:p>
            </p:txBody>
          </p:sp>
          <p:sp>
            <p:nvSpPr>
              <p:cNvPr id="341" name="4"/>
              <p:cNvSpPr/>
              <p:nvPr/>
            </p:nvSpPr>
            <p:spPr>
              <a:xfrm>
                <a:off x="4897577" y="-2"/>
                <a:ext cx="199428"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4</a:t>
                </a:r>
              </a:p>
            </p:txBody>
          </p:sp>
          <p:sp>
            <p:nvSpPr>
              <p:cNvPr id="342" name="8"/>
              <p:cNvSpPr/>
              <p:nvPr/>
            </p:nvSpPr>
            <p:spPr>
              <a:xfrm>
                <a:off x="7656770" y="-2"/>
                <a:ext cx="19720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b="1" sz="3200">
                    <a:solidFill>
                      <a:srgbClr val="424242"/>
                    </a:solidFill>
                    <a:latin typeface="Graphik"/>
                    <a:ea typeface="Graphik"/>
                    <a:cs typeface="Graphik"/>
                    <a:sym typeface="Graphik"/>
                  </a:defRPr>
                </a:lvl1pPr>
              </a:lstStyle>
              <a:p>
                <a:pPr/>
                <a:r>
                  <a:t>8</a:t>
                </a:r>
              </a:p>
            </p:txBody>
          </p:sp>
          <p:sp>
            <p:nvSpPr>
              <p:cNvPr id="343" name="ROC phase"/>
              <p:cNvSpPr/>
              <p:nvPr/>
            </p:nvSpPr>
            <p:spPr>
              <a:xfrm>
                <a:off x="-2" y="3249519"/>
                <a:ext cx="2168899"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b="1" sz="2700">
                    <a:solidFill>
                      <a:srgbClr val="424242"/>
                    </a:solidFill>
                    <a:latin typeface="Graphik"/>
                    <a:ea typeface="Graphik"/>
                    <a:cs typeface="Graphik"/>
                    <a:sym typeface="Graphik"/>
                  </a:defRPr>
                </a:lvl1pPr>
              </a:lstStyle>
              <a:p>
                <a:pPr/>
                <a:r>
                  <a:t>ROC clock</a:t>
                </a:r>
              </a:p>
            </p:txBody>
          </p:sp>
          <p:sp>
            <p:nvSpPr>
              <p:cNvPr id="344" name="Register state"/>
              <p:cNvSpPr/>
              <p:nvPr/>
            </p:nvSpPr>
            <p:spPr>
              <a:xfrm>
                <a:off x="46249" y="1385846"/>
                <a:ext cx="229142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b="1" sz="2700">
                    <a:solidFill>
                      <a:srgbClr val="424242"/>
                    </a:solidFill>
                    <a:latin typeface="Graphik"/>
                    <a:ea typeface="Graphik"/>
                    <a:cs typeface="Graphik"/>
                    <a:sym typeface="Graphik"/>
                  </a:defRPr>
                </a:lvl1pPr>
              </a:lstStyle>
              <a:p>
                <a:pPr/>
                <a:r>
                  <a:t>Register state</a:t>
                </a:r>
              </a:p>
            </p:txBody>
          </p:sp>
          <p:sp>
            <p:nvSpPr>
              <p:cNvPr id="345" name="Bit"/>
              <p:cNvSpPr/>
              <p:nvPr/>
            </p:nvSpPr>
            <p:spPr>
              <a:xfrm>
                <a:off x="792442" y="-2"/>
                <a:ext cx="79903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defRPr b="1" sz="2700">
                    <a:solidFill>
                      <a:srgbClr val="424242"/>
                    </a:solidFill>
                    <a:latin typeface="Graphik"/>
                    <a:ea typeface="Graphik"/>
                    <a:cs typeface="Graphik"/>
                    <a:sym typeface="Graphik"/>
                  </a:defRPr>
                </a:lvl1pPr>
              </a:lstStyle>
              <a:p>
                <a:pPr/>
                <a:r>
                  <a:t>Bit</a:t>
                </a:r>
              </a:p>
            </p:txBody>
          </p:sp>
          <p:sp>
            <p:nvSpPr>
              <p:cNvPr id="346" name="Line"/>
              <p:cNvSpPr/>
              <p:nvPr/>
            </p:nvSpPr>
            <p:spPr>
              <a:xfrm flipV="1">
                <a:off x="7860538"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47" name="Line"/>
              <p:cNvSpPr/>
              <p:nvPr/>
            </p:nvSpPr>
            <p:spPr>
              <a:xfrm flipV="1">
                <a:off x="8242983" y="2517159"/>
                <a:ext cx="6" cy="1464730"/>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48" name="Line"/>
              <p:cNvSpPr/>
              <p:nvPr/>
            </p:nvSpPr>
            <p:spPr>
              <a:xfrm>
                <a:off x="7878706" y="2535551"/>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grpSp>
        <p:sp>
          <p:nvSpPr>
            <p:cNvPr id="350" name="Line"/>
            <p:cNvSpPr/>
            <p:nvPr/>
          </p:nvSpPr>
          <p:spPr>
            <a:xfrm>
              <a:off x="8283228" y="3963773"/>
              <a:ext cx="345360" cy="6"/>
            </a:xfrm>
            <a:prstGeom prst="line">
              <a:avLst/>
            </a:prstGeom>
            <a:noFill/>
            <a:ln w="63500" cap="flat">
              <a:solidFill>
                <a:srgbClr val="FF2600">
                  <a:alpha val="79317"/>
                </a:srgbClr>
              </a:solidFill>
              <a:prstDash val="solid"/>
              <a:miter lim="400000"/>
            </a:ln>
            <a:effectLst/>
          </p:spPr>
          <p:txBody>
            <a:bodyPr wrap="square" lIns="45718" tIns="45718" rIns="45718" bIns="45718" numCol="1" anchor="t">
              <a:noAutofit/>
            </a:bodyPr>
            <a:lstStyle/>
            <a:p>
              <a:pPr/>
            </a:p>
          </p:txBody>
        </p:sp>
        <p:sp>
          <p:nvSpPr>
            <p:cNvPr id="351" name="Line"/>
            <p:cNvSpPr/>
            <p:nvPr/>
          </p:nvSpPr>
          <p:spPr>
            <a:xfrm flipV="1">
              <a:off x="2983485" y="2941818"/>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2" name="Line"/>
            <p:cNvSpPr/>
            <p:nvPr/>
          </p:nvSpPr>
          <p:spPr>
            <a:xfrm flipV="1">
              <a:off x="3665053" y="2941818"/>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3" name="Line"/>
            <p:cNvSpPr/>
            <p:nvPr/>
          </p:nvSpPr>
          <p:spPr>
            <a:xfrm flipV="1">
              <a:off x="4393187" y="2895251"/>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4" name="Line"/>
            <p:cNvSpPr/>
            <p:nvPr/>
          </p:nvSpPr>
          <p:spPr>
            <a:xfrm flipV="1">
              <a:off x="5121321" y="2895251"/>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5" name="Line"/>
            <p:cNvSpPr/>
            <p:nvPr/>
          </p:nvSpPr>
          <p:spPr>
            <a:xfrm flipV="1">
              <a:off x="5802888" y="2895251"/>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6" name="Line"/>
            <p:cNvSpPr/>
            <p:nvPr/>
          </p:nvSpPr>
          <p:spPr>
            <a:xfrm flipV="1">
              <a:off x="6484455" y="2895251"/>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7" name="Line"/>
            <p:cNvSpPr/>
            <p:nvPr/>
          </p:nvSpPr>
          <p:spPr>
            <a:xfrm flipV="1">
              <a:off x="7162847" y="2895251"/>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8" name="Line"/>
            <p:cNvSpPr/>
            <p:nvPr/>
          </p:nvSpPr>
          <p:spPr>
            <a:xfrm flipV="1">
              <a:off x="7844415" y="2895251"/>
              <a:ext cx="4" cy="230495"/>
            </a:xfrm>
            <a:prstGeom prst="line">
              <a:avLst/>
            </a:prstGeom>
            <a:noFill/>
            <a:ln w="50800" cap="flat">
              <a:solidFill>
                <a:srgbClr val="FF2600">
                  <a:alpha val="93693"/>
                </a:srgbClr>
              </a:solidFill>
              <a:prstDash val="solid"/>
              <a:round/>
              <a:tailEnd type="triangle" w="med" len="med"/>
            </a:ln>
            <a:effectLst/>
          </p:spPr>
          <p:txBody>
            <a:bodyPr wrap="square" lIns="45718" tIns="45718" rIns="45718" bIns="45718" numCol="1" anchor="t">
              <a:noAutofit/>
            </a:bodyPr>
            <a:lstStyle/>
            <a:p>
              <a:pPr/>
            </a:p>
          </p:txBody>
        </p:sp>
        <p:sp>
          <p:nvSpPr>
            <p:cNvPr id="359" name="Line"/>
            <p:cNvSpPr/>
            <p:nvPr/>
          </p:nvSpPr>
          <p:spPr>
            <a:xfrm flipV="1">
              <a:off x="2983486" y="608032"/>
              <a:ext cx="3" cy="2293812"/>
            </a:xfrm>
            <a:prstGeom prst="line">
              <a:avLst/>
            </a:prstGeom>
            <a:noFill/>
            <a:ln w="38100" cap="flat">
              <a:solidFill>
                <a:srgbClr val="000000"/>
              </a:solidFill>
              <a:prstDash val="sysDot"/>
              <a:miter lim="400000"/>
            </a:ln>
            <a:effectLst/>
          </p:spPr>
          <p:txBody>
            <a:bodyPr wrap="square" lIns="45718" tIns="45718" rIns="45718" bIns="45718" numCol="1" anchor="t">
              <a:noAutofit/>
            </a:bodyPr>
            <a:lstStyle/>
            <a:p>
              <a:pPr/>
            </a:p>
          </p:txBody>
        </p:sp>
        <p:sp>
          <p:nvSpPr>
            <p:cNvPr id="360" name="Line"/>
            <p:cNvSpPr/>
            <p:nvPr/>
          </p:nvSpPr>
          <p:spPr>
            <a:xfrm flipV="1">
              <a:off x="3665053" y="608032"/>
              <a:ext cx="3" cy="2293812"/>
            </a:xfrm>
            <a:prstGeom prst="line">
              <a:avLst/>
            </a:prstGeom>
            <a:noFill/>
            <a:ln w="38100" cap="flat">
              <a:solidFill>
                <a:srgbClr val="000000"/>
              </a:solidFill>
              <a:prstDash val="sysDot"/>
              <a:miter lim="400000"/>
            </a:ln>
            <a:effectLst/>
          </p:spPr>
          <p:txBody>
            <a:bodyPr wrap="square" lIns="45718" tIns="45718" rIns="45718" bIns="45718" numCol="1" anchor="t">
              <a:noAutofit/>
            </a:bodyPr>
            <a:lstStyle/>
            <a:p>
              <a:pPr/>
            </a:p>
          </p:txBody>
        </p:sp>
        <p:sp>
          <p:nvSpPr>
            <p:cNvPr id="361" name="Line"/>
            <p:cNvSpPr/>
            <p:nvPr/>
          </p:nvSpPr>
          <p:spPr>
            <a:xfrm flipV="1">
              <a:off x="4346622" y="608032"/>
              <a:ext cx="3" cy="2293812"/>
            </a:xfrm>
            <a:prstGeom prst="line">
              <a:avLst/>
            </a:prstGeom>
            <a:noFill/>
            <a:ln w="38100" cap="flat">
              <a:solidFill>
                <a:srgbClr val="000000"/>
              </a:solidFill>
              <a:prstDash val="sysDot"/>
              <a:miter lim="400000"/>
            </a:ln>
            <a:effectLst/>
          </p:spPr>
          <p:txBody>
            <a:bodyPr wrap="square" lIns="45718" tIns="45718" rIns="45718" bIns="45718" numCol="1" anchor="t">
              <a:noAutofit/>
            </a:bodyPr>
            <a:lstStyle/>
            <a:p>
              <a:pPr/>
            </a:p>
          </p:txBody>
        </p:sp>
        <p:sp>
          <p:nvSpPr>
            <p:cNvPr id="362" name="Line"/>
            <p:cNvSpPr/>
            <p:nvPr/>
          </p:nvSpPr>
          <p:spPr>
            <a:xfrm flipV="1">
              <a:off x="5121321" y="608032"/>
              <a:ext cx="3" cy="2293812"/>
            </a:xfrm>
            <a:prstGeom prst="line">
              <a:avLst/>
            </a:prstGeom>
            <a:noFill/>
            <a:ln w="38100" cap="flat">
              <a:solidFill>
                <a:srgbClr val="000000"/>
              </a:solidFill>
              <a:prstDash val="sysDot"/>
              <a:miter lim="400000"/>
            </a:ln>
            <a:effectLst/>
          </p:spPr>
          <p:txBody>
            <a:bodyPr wrap="square" lIns="45718" tIns="45718" rIns="45718" bIns="45718" numCol="1" anchor="t">
              <a:noAutofit/>
            </a:bodyPr>
            <a:lstStyle/>
            <a:p>
              <a:pPr/>
            </a:p>
          </p:txBody>
        </p:sp>
      </p:grpSp>
      <p:sp>
        <p:nvSpPr>
          <p:cNvPr id="364" name="Line"/>
          <p:cNvSpPr/>
          <p:nvPr/>
        </p:nvSpPr>
        <p:spPr>
          <a:xfrm flipV="1">
            <a:off x="19912900" y="9503864"/>
            <a:ext cx="3" cy="2293812"/>
          </a:xfrm>
          <a:prstGeom prst="line">
            <a:avLst/>
          </a:prstGeom>
          <a:ln w="38100">
            <a:solidFill>
              <a:srgbClr val="000000"/>
            </a:solidFill>
            <a:prstDash val="sysDot"/>
            <a:miter lim="400000"/>
          </a:ln>
        </p:spPr>
        <p:txBody>
          <a:bodyPr lIns="45718" tIns="45718" rIns="45718" bIns="45718"/>
          <a:lstStyle/>
          <a:p>
            <a:pPr/>
          </a:p>
        </p:txBody>
      </p:sp>
      <p:sp>
        <p:nvSpPr>
          <p:cNvPr id="365" name="Line"/>
          <p:cNvSpPr/>
          <p:nvPr/>
        </p:nvSpPr>
        <p:spPr>
          <a:xfrm flipV="1">
            <a:off x="20584926" y="9503864"/>
            <a:ext cx="3" cy="2293812"/>
          </a:xfrm>
          <a:prstGeom prst="line">
            <a:avLst/>
          </a:prstGeom>
          <a:ln w="38100">
            <a:solidFill>
              <a:srgbClr val="000000"/>
            </a:solidFill>
            <a:prstDash val="sysDot"/>
            <a:miter lim="400000"/>
          </a:ln>
        </p:spPr>
        <p:txBody>
          <a:bodyPr lIns="45718" tIns="45718" rIns="45718" bIns="45718"/>
          <a:lstStyle/>
          <a:p>
            <a:pPr/>
          </a:p>
        </p:txBody>
      </p:sp>
      <p:sp>
        <p:nvSpPr>
          <p:cNvPr id="366" name="Line"/>
          <p:cNvSpPr/>
          <p:nvPr/>
        </p:nvSpPr>
        <p:spPr>
          <a:xfrm flipV="1">
            <a:off x="21256953" y="9503864"/>
            <a:ext cx="2" cy="2293812"/>
          </a:xfrm>
          <a:prstGeom prst="line">
            <a:avLst/>
          </a:prstGeom>
          <a:ln w="38100">
            <a:solidFill>
              <a:srgbClr val="000000"/>
            </a:solidFill>
            <a:prstDash val="sysDot"/>
            <a:miter lim="400000"/>
          </a:ln>
        </p:spPr>
        <p:txBody>
          <a:bodyPr lIns="45718" tIns="45718" rIns="45718" bIns="45718"/>
          <a:lstStyle/>
          <a:p>
            <a:pPr/>
          </a:p>
        </p:txBody>
      </p:sp>
      <p:sp>
        <p:nvSpPr>
          <p:cNvPr id="367" name="Line"/>
          <p:cNvSpPr/>
          <p:nvPr/>
        </p:nvSpPr>
        <p:spPr>
          <a:xfrm flipV="1">
            <a:off x="21928977" y="9503864"/>
            <a:ext cx="3" cy="2293812"/>
          </a:xfrm>
          <a:prstGeom prst="line">
            <a:avLst/>
          </a:prstGeom>
          <a:ln w="38100">
            <a:solidFill>
              <a:srgbClr val="000000"/>
            </a:solidFill>
            <a:prstDash val="sysDot"/>
            <a:miter lim="400000"/>
          </a:ln>
        </p:spPr>
        <p:txBody>
          <a:bodyPr lIns="45718" tIns="45718" rIns="45718" bIns="45718"/>
          <a:lstStyle/>
          <a:p>
            <a:pPr/>
          </a:p>
        </p:txBody>
      </p:sp>
      <p:sp>
        <p:nvSpPr>
          <p:cNvPr id="368" name="0"/>
          <p:cNvSpPr txBox="1"/>
          <p:nvPr/>
        </p:nvSpPr>
        <p:spPr>
          <a:xfrm>
            <a:off x="17611459" y="12829405"/>
            <a:ext cx="337415"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0</a:t>
            </a:r>
          </a:p>
        </p:txBody>
      </p:sp>
      <p:sp>
        <p:nvSpPr>
          <p:cNvPr id="369" name="1"/>
          <p:cNvSpPr txBox="1"/>
          <p:nvPr/>
        </p:nvSpPr>
        <p:spPr>
          <a:xfrm>
            <a:off x="16941911" y="12829405"/>
            <a:ext cx="251461"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1</a:t>
            </a:r>
          </a:p>
        </p:txBody>
      </p:sp>
      <p:sp>
        <p:nvSpPr>
          <p:cNvPr id="370" name="0"/>
          <p:cNvSpPr txBox="1"/>
          <p:nvPr/>
        </p:nvSpPr>
        <p:spPr>
          <a:xfrm>
            <a:off x="19009489" y="12829405"/>
            <a:ext cx="337414"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0</a:t>
            </a:r>
          </a:p>
        </p:txBody>
      </p:sp>
      <p:sp>
        <p:nvSpPr>
          <p:cNvPr id="371" name="1"/>
          <p:cNvSpPr txBox="1"/>
          <p:nvPr/>
        </p:nvSpPr>
        <p:spPr>
          <a:xfrm>
            <a:off x="18353450" y="12829405"/>
            <a:ext cx="251461"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1</a:t>
            </a:r>
          </a:p>
        </p:txBody>
      </p:sp>
      <p:sp>
        <p:nvSpPr>
          <p:cNvPr id="372" name="0"/>
          <p:cNvSpPr txBox="1"/>
          <p:nvPr/>
        </p:nvSpPr>
        <p:spPr>
          <a:xfrm>
            <a:off x="20407520" y="12829405"/>
            <a:ext cx="337414"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0</a:t>
            </a:r>
          </a:p>
        </p:txBody>
      </p:sp>
      <p:sp>
        <p:nvSpPr>
          <p:cNvPr id="373" name="1"/>
          <p:cNvSpPr txBox="1"/>
          <p:nvPr/>
        </p:nvSpPr>
        <p:spPr>
          <a:xfrm>
            <a:off x="19751482" y="12829405"/>
            <a:ext cx="251461"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1</a:t>
            </a:r>
          </a:p>
        </p:txBody>
      </p:sp>
      <p:sp>
        <p:nvSpPr>
          <p:cNvPr id="374" name="1"/>
          <p:cNvSpPr txBox="1"/>
          <p:nvPr/>
        </p:nvSpPr>
        <p:spPr>
          <a:xfrm>
            <a:off x="21149513" y="12829405"/>
            <a:ext cx="251461"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1</a:t>
            </a:r>
          </a:p>
        </p:txBody>
      </p:sp>
      <p:sp>
        <p:nvSpPr>
          <p:cNvPr id="375" name="0"/>
          <p:cNvSpPr txBox="1"/>
          <p:nvPr/>
        </p:nvSpPr>
        <p:spPr>
          <a:xfrm>
            <a:off x="21805552" y="12829405"/>
            <a:ext cx="337415" cy="4922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Graphik"/>
                <a:ea typeface="Graphik"/>
                <a:cs typeface="Graphik"/>
                <a:sym typeface="Graphik"/>
              </a:defRPr>
            </a:lvl1pPr>
          </a:lstStyle>
          <a:p>
            <a:pPr/>
            <a:r>
              <a:t>0</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7" name="Strip data analysis"/>
          <p:cNvSpPr txBox="1"/>
          <p:nvPr>
            <p:ph type="title"/>
          </p:nvPr>
        </p:nvSpPr>
        <p:spPr>
          <a:xfrm>
            <a:off x="1219200" y="1278024"/>
            <a:ext cx="21945600" cy="1727202"/>
          </a:xfrm>
          <a:prstGeom prst="rect">
            <a:avLst/>
          </a:prstGeom>
        </p:spPr>
        <p:txBody>
          <a:bodyPr/>
          <a:lstStyle>
            <a:lvl1pPr defTabSz="457200">
              <a:lnSpc>
                <a:spcPct val="100000"/>
              </a:lnSpc>
              <a:defRPr spc="0">
                <a:solidFill>
                  <a:srgbClr val="424242"/>
                </a:solidFill>
              </a:defRPr>
            </a:lvl1pPr>
          </a:lstStyle>
          <a:p>
            <a:pPr/>
            <a:r>
              <a:t>Strip data analysis </a:t>
            </a:r>
          </a:p>
        </p:txBody>
      </p:sp>
      <p:sp>
        <p:nvSpPr>
          <p:cNvPr id="378" name="My project is a strip data analysis…"/>
          <p:cNvSpPr txBox="1"/>
          <p:nvPr>
            <p:ph type="body" idx="1"/>
          </p:nvPr>
        </p:nvSpPr>
        <p:spPr>
          <a:xfrm>
            <a:off x="1217710" y="4324515"/>
            <a:ext cx="21948580" cy="8483605"/>
          </a:xfrm>
          <a:prstGeom prst="rect">
            <a:avLst/>
          </a:prstGeom>
        </p:spPr>
        <p:txBody>
          <a:bodyPr/>
          <a:lstStyle/>
          <a:p>
            <a:pPr marL="0" indent="0" defTabSz="457200">
              <a:lnSpc>
                <a:spcPct val="100000"/>
              </a:lnSpc>
              <a:spcBef>
                <a:spcPts val="1600"/>
              </a:spcBef>
              <a:buSzTx/>
              <a:buNone/>
              <a:defRPr sz="3500">
                <a:solidFill>
                  <a:srgbClr val="595959"/>
                </a:solidFill>
                <a:latin typeface="Graphik"/>
                <a:ea typeface="Graphik"/>
                <a:cs typeface="Graphik"/>
                <a:sym typeface="Graphik"/>
              </a:defRPr>
            </a:pPr>
          </a:p>
          <a:p>
            <a:pPr marL="0" indent="0" defTabSz="457200">
              <a:lnSpc>
                <a:spcPct val="100000"/>
              </a:lnSpc>
              <a:spcBef>
                <a:spcPts val="1600"/>
              </a:spcBef>
              <a:buSzTx/>
              <a:buNone/>
              <a:defRPr b="1" sz="3500">
                <a:solidFill>
                  <a:srgbClr val="595959"/>
                </a:solidFill>
                <a:latin typeface="Graphik"/>
                <a:ea typeface="Graphik"/>
                <a:cs typeface="Graphik"/>
                <a:sym typeface="Graphik"/>
              </a:defRPr>
            </a:pPr>
            <a:r>
              <a:t>My project is a strip data analysis</a:t>
            </a:r>
          </a:p>
          <a:p>
            <a:pPr marL="0" indent="0" defTabSz="457200">
              <a:lnSpc>
                <a:spcPct val="100000"/>
              </a:lnSpc>
              <a:spcBef>
                <a:spcPts val="0"/>
              </a:spcBef>
              <a:buSzTx/>
              <a:buNone/>
              <a:defRPr sz="3500">
                <a:latin typeface="Graphik"/>
                <a:ea typeface="Graphik"/>
                <a:cs typeface="Graphik"/>
                <a:sym typeface="Graphik"/>
              </a:defRPr>
            </a:pPr>
          </a:p>
          <a:p>
            <a:pPr marL="457198" indent="-317499" defTabSz="457200">
              <a:lnSpc>
                <a:spcPct val="100000"/>
              </a:lnSpc>
              <a:spcBef>
                <a:spcPts val="0"/>
              </a:spcBef>
              <a:buClr>
                <a:srgbClr val="595959"/>
              </a:buClr>
              <a:buSzPct val="100000"/>
              <a:buAutoNum type="arabicPeriod" startAt="1"/>
              <a:defRPr sz="3500">
                <a:solidFill>
                  <a:srgbClr val="595959"/>
                </a:solidFill>
                <a:latin typeface="Graphik"/>
                <a:ea typeface="Graphik"/>
                <a:cs typeface="Graphik"/>
                <a:sym typeface="Graphik"/>
              </a:defRPr>
            </a:pPr>
            <a:r>
              <a:t>Process the data of all strip readout channels;</a:t>
            </a:r>
          </a:p>
          <a:p>
            <a:pPr marL="457198" indent="-317499" defTabSz="457200">
              <a:lnSpc>
                <a:spcPct val="100000"/>
              </a:lnSpc>
              <a:spcBef>
                <a:spcPts val="0"/>
              </a:spcBef>
              <a:buClr>
                <a:srgbClr val="595959"/>
              </a:buClr>
              <a:buSzPct val="100000"/>
              <a:buAutoNum type="arabicPeriod" startAt="1"/>
              <a:defRPr sz="3500">
                <a:solidFill>
                  <a:srgbClr val="666666"/>
                </a:solidFill>
                <a:latin typeface="Graphik"/>
                <a:ea typeface="Graphik"/>
                <a:cs typeface="Graphik"/>
                <a:sym typeface="Graphik"/>
              </a:defRPr>
            </a:pPr>
            <a:r>
              <a:t>Generate reference plots to summarize the detector and electronics operational status from 32 sTGC sectors to analyze charge, timing, and </a:t>
            </a:r>
            <a:r>
              <a:rPr b="1"/>
              <a:t>hit rate;</a:t>
            </a:r>
            <a:endParaRPr>
              <a:solidFill>
                <a:srgbClr val="595959"/>
              </a:solidFill>
            </a:endParaRPr>
          </a:p>
          <a:p>
            <a:pPr marL="457198" indent="-317499" defTabSz="457200">
              <a:lnSpc>
                <a:spcPct val="100000"/>
              </a:lnSpc>
              <a:spcBef>
                <a:spcPts val="1600"/>
              </a:spcBef>
              <a:buClr>
                <a:srgbClr val="595959"/>
              </a:buClr>
              <a:buSzPct val="100000"/>
              <a:buAutoNum type="arabicPeriod" startAt="1"/>
              <a:defRPr sz="3500">
                <a:solidFill>
                  <a:srgbClr val="595959"/>
                </a:solidFill>
                <a:latin typeface="Graphik"/>
                <a:ea typeface="Graphik"/>
                <a:cs typeface="Graphik"/>
                <a:sym typeface="Graphik"/>
              </a:defRPr>
            </a:pPr>
            <a:r>
              <a:t>Identify </a:t>
            </a:r>
            <a:r>
              <a:rPr b="1"/>
              <a:t>the problem(s) through the operation with other parts of the sTGC electronics system(ROC, links).</a:t>
            </a:r>
          </a:p>
        </p:txBody>
      </p:sp>
      <p:sp>
        <p:nvSpPr>
          <p:cNvPr id="379" name="Slide Number"/>
          <p:cNvSpPr txBox="1"/>
          <p:nvPr>
            <p:ph type="sldNum" sz="quarter" idx="4294967295"/>
          </p:nvPr>
        </p:nvSpPr>
        <p:spPr>
          <a:xfrm>
            <a:off x="23307524" y="12717519"/>
            <a:ext cx="328296" cy="530226"/>
          </a:xfrm>
          <a:prstGeom prst="rect">
            <a:avLst/>
          </a:prstGeom>
          <a:extLst>
            <a:ext uri="{C572A759-6A51-4108-AA02-DFA0A04FC94B}">
              <ma14:wrappingTextBoxFlag xmlns:ma14="http://schemas.microsoft.com/office/mac/drawingml/2011/main" val="1"/>
            </a:ext>
          </a:extLst>
        </p:spPr>
        <p:txBody>
          <a:bodyPr/>
          <a:lstStyle>
            <a:lvl1pPr>
              <a:defRPr b="1" sz="2500"/>
            </a:lvl1pPr>
          </a:lstStyle>
          <a:p>
            <a:pPr/>
            <a:fld id="{86CB4B4D-7CA3-9044-876B-883B54F8677D}" type="slidenum"/>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1" name="Plotting"/>
          <p:cNvSpPr txBox="1"/>
          <p:nvPr>
            <p:ph type="title"/>
          </p:nvPr>
        </p:nvSpPr>
        <p:spPr>
          <a:xfrm>
            <a:off x="1219200" y="770024"/>
            <a:ext cx="21945600" cy="1727202"/>
          </a:xfrm>
          <a:prstGeom prst="rect">
            <a:avLst/>
          </a:prstGeom>
        </p:spPr>
        <p:txBody>
          <a:bodyPr/>
          <a:lstStyle>
            <a:lvl1pPr>
              <a:defRPr spc="-100">
                <a:solidFill>
                  <a:srgbClr val="424242"/>
                </a:solidFill>
              </a:defRPr>
            </a:lvl1pPr>
          </a:lstStyle>
          <a:p>
            <a:pPr/>
            <a:r>
              <a:t>Plotting</a:t>
            </a:r>
          </a:p>
        </p:txBody>
      </p:sp>
      <p:sp>
        <p:nvSpPr>
          <p:cNvPr id="382" name="What was done and was is expected to be done in future"/>
          <p:cNvSpPr txBox="1"/>
          <p:nvPr>
            <p:ph type="body" sz="quarter" idx="1"/>
          </p:nvPr>
        </p:nvSpPr>
        <p:spPr>
          <a:xfrm>
            <a:off x="1219200" y="2384648"/>
            <a:ext cx="21945602" cy="832618"/>
          </a:xfrm>
          <a:prstGeom prst="rect">
            <a:avLst/>
          </a:prstGeom>
        </p:spPr>
        <p:txBody>
          <a:bodyPr/>
          <a:lstStyle>
            <a:lvl1pPr marL="0" indent="0" algn="ctr" defTabSz="825500">
              <a:lnSpc>
                <a:spcPct val="100000"/>
              </a:lnSpc>
              <a:spcBef>
                <a:spcPts val="0"/>
              </a:spcBef>
              <a:buSzTx/>
              <a:buNone/>
              <a:defRPr spc="-100">
                <a:solidFill>
                  <a:srgbClr val="424242"/>
                </a:solidFill>
                <a:latin typeface="Graphik Semibold"/>
                <a:ea typeface="Graphik Semibold"/>
                <a:cs typeface="Graphik Semibold"/>
                <a:sym typeface="Graphik Semibold"/>
              </a:defRPr>
            </a:lvl1pPr>
          </a:lstStyle>
          <a:p>
            <a:pPr/>
            <a:r>
              <a:t>What was done and was is expected to be done in future</a:t>
            </a:r>
          </a:p>
        </p:txBody>
      </p:sp>
      <p:grpSp>
        <p:nvGrpSpPr>
          <p:cNvPr id="386" name="Group"/>
          <p:cNvGrpSpPr/>
          <p:nvPr/>
        </p:nvGrpSpPr>
        <p:grpSpPr>
          <a:xfrm>
            <a:off x="9171488" y="8509208"/>
            <a:ext cx="5756660" cy="4846707"/>
            <a:chOff x="-1" y="-1"/>
            <a:chExt cx="5756658" cy="4846706"/>
          </a:xfrm>
        </p:grpSpPr>
        <p:pic>
          <p:nvPicPr>
            <p:cNvPr id="383" name="VWN5qYvWcaVLri0A5LAy035Jz9LinU7B93zWfOBzErUQe0EesxUaKQ1qLWmha9x0BeCzrWudhx44vgjAGrvCDHDgCM-xPaDbLiXpvHX5SZxmNulcHHUdLVOlfylQTc_dmSRBZbUKx97R4v9szatGXK_5aQIq1peqAMpeDpOxLiO7pOuHHyQup9it_kLf1yDU.png" descr="VWN5qYvWcaVLri0A5LAy035Jz9LinU7B93zWfOBzErUQe0EesxUaKQ1qLWmha9x0BeCzrWudhx44vgjAGrvCDHDgCM-xPaDbLiXpvHX5SZxmNulcHHUdLVOlfylQTc_dmSRBZbUKx97R4v9szatGXK_5aQIq1peqAMpeDpOxLiO7pOuHHyQup9it_kLf1yDU.png"/>
            <p:cNvPicPr>
              <a:picLocks noChangeAspect="1"/>
            </p:cNvPicPr>
            <p:nvPr/>
          </p:nvPicPr>
          <p:blipFill>
            <a:blip r:embed="rId2">
              <a:extLst/>
            </a:blip>
            <a:stretch>
              <a:fillRect/>
            </a:stretch>
          </p:blipFill>
          <p:spPr>
            <a:xfrm>
              <a:off x="-2" y="-2"/>
              <a:ext cx="5756660" cy="4846708"/>
            </a:xfrm>
            <a:prstGeom prst="rect">
              <a:avLst/>
            </a:prstGeom>
            <a:ln w="12700" cap="flat">
              <a:noFill/>
              <a:miter lim="400000"/>
            </a:ln>
            <a:effectLst/>
          </p:spPr>
        </p:pic>
        <p:sp>
          <p:nvSpPr>
            <p:cNvPr id="384" name="Line"/>
            <p:cNvSpPr/>
            <p:nvPr/>
          </p:nvSpPr>
          <p:spPr>
            <a:xfrm>
              <a:off x="2422272" y="1317140"/>
              <a:ext cx="912095" cy="1650007"/>
            </a:xfrm>
            <a:custGeom>
              <a:avLst/>
              <a:gdLst/>
              <a:ahLst/>
              <a:cxnLst>
                <a:cxn ang="0">
                  <a:pos x="wd2" y="hd2"/>
                </a:cxn>
                <a:cxn ang="5400000">
                  <a:pos x="wd2" y="hd2"/>
                </a:cxn>
                <a:cxn ang="10800000">
                  <a:pos x="wd2" y="hd2"/>
                </a:cxn>
                <a:cxn ang="16200000">
                  <a:pos x="wd2" y="hd2"/>
                </a:cxn>
              </a:cxnLst>
              <a:rect l="0" t="0" r="r" b="b"/>
              <a:pathLst>
                <a:path w="19739" h="20390" fill="norm" stroke="1" extrusionOk="0">
                  <a:moveTo>
                    <a:pt x="201" y="6649"/>
                  </a:moveTo>
                  <a:cubicBezTo>
                    <a:pt x="-708" y="4259"/>
                    <a:pt x="1545" y="1609"/>
                    <a:pt x="5333" y="603"/>
                  </a:cubicBezTo>
                  <a:cubicBezTo>
                    <a:pt x="12153" y="-1210"/>
                    <a:pt x="17804" y="1316"/>
                    <a:pt x="19346" y="4805"/>
                  </a:cubicBezTo>
                  <a:cubicBezTo>
                    <a:pt x="20892" y="8303"/>
                    <a:pt x="17847" y="12409"/>
                    <a:pt x="10765" y="12889"/>
                  </a:cubicBezTo>
                  <a:cubicBezTo>
                    <a:pt x="9251" y="13921"/>
                    <a:pt x="8395" y="15217"/>
                    <a:pt x="8338" y="16563"/>
                  </a:cubicBezTo>
                  <a:cubicBezTo>
                    <a:pt x="8279" y="17948"/>
                    <a:pt x="9068" y="19301"/>
                    <a:pt x="10568" y="20390"/>
                  </a:cubicBezTo>
                </a:path>
              </a:pathLst>
            </a:custGeom>
            <a:noFill/>
            <a:ln w="25400" cap="flat">
              <a:solidFill>
                <a:srgbClr val="000000"/>
              </a:solidFill>
              <a:prstDash val="solid"/>
              <a:miter lim="400000"/>
            </a:ln>
            <a:effectLst/>
          </p:spPr>
          <p:txBody>
            <a:bodyPr wrap="square" lIns="50800" tIns="50800" rIns="50800" bIns="50800" numCol="1" anchor="ctr">
              <a:noAutofit/>
            </a:bodyPr>
            <a:lstStyle/>
            <a:p>
              <a:pPr>
                <a:defRPr>
                  <a:latin typeface="Canela Text Regular"/>
                  <a:ea typeface="Canela Text Regular"/>
                  <a:cs typeface="Canela Text Regular"/>
                  <a:sym typeface="Canela Text Regular"/>
                </a:defRPr>
              </a:pPr>
            </a:p>
          </p:txBody>
        </p:sp>
        <p:sp>
          <p:nvSpPr>
            <p:cNvPr id="385" name="Oval"/>
            <p:cNvSpPr/>
            <p:nvPr/>
          </p:nvSpPr>
          <p:spPr>
            <a:xfrm>
              <a:off x="2762474" y="3014660"/>
              <a:ext cx="196071" cy="235111"/>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grpSp>
      <p:grpSp>
        <p:nvGrpSpPr>
          <p:cNvPr id="389" name="Group"/>
          <p:cNvGrpSpPr/>
          <p:nvPr/>
        </p:nvGrpSpPr>
        <p:grpSpPr>
          <a:xfrm>
            <a:off x="9170736" y="3608613"/>
            <a:ext cx="5758167" cy="4762001"/>
            <a:chOff x="0" y="0"/>
            <a:chExt cx="5758165" cy="4762000"/>
          </a:xfrm>
        </p:grpSpPr>
        <p:pic>
          <p:nvPicPr>
            <p:cNvPr id="387" name="vt4MBgAF3nETXRs85r8QGIz2OKs-Rd2Vl1YUOz52m4lzsOpLPZtDjd0V1sI9hsUIU3j4zRav2iHdCyziKpcqmanrWao7BAgdjPJOzFxuQtNs7Ut_1leYHuTunoNRwYeEn-WXpcLu-F48Ep08iLnIxcG4CChFNNzvt8nxPdGnpHkdQBVCWgmoehgcaCSnPfIS.png" descr="vt4MBgAF3nETXRs85r8QGIz2OKs-Rd2Vl1YUOz52m4lzsOpLPZtDjd0V1sI9hsUIU3j4zRav2iHdCyziKpcqmanrWao7BAgdjPJOzFxuQtNs7Ut_1leYHuTunoNRwYeEn-WXpcLu-F48Ep08iLnIxcG4CChFNNzvt8nxPdGnpHkdQBVCWgmoehgcaCSnPfIS.png"/>
            <p:cNvPicPr>
              <a:picLocks noChangeAspect="1"/>
            </p:cNvPicPr>
            <p:nvPr/>
          </p:nvPicPr>
          <p:blipFill>
            <a:blip r:embed="rId3">
              <a:extLst/>
            </a:blip>
            <a:stretch>
              <a:fillRect/>
            </a:stretch>
          </p:blipFill>
          <p:spPr>
            <a:xfrm>
              <a:off x="-1" y="0"/>
              <a:ext cx="5588938" cy="4762001"/>
            </a:xfrm>
            <a:prstGeom prst="rect">
              <a:avLst/>
            </a:prstGeom>
            <a:ln w="12700" cap="flat">
              <a:noFill/>
              <a:miter lim="400000"/>
            </a:ln>
            <a:effectLst/>
          </p:spPr>
        </p:pic>
        <p:sp>
          <p:nvSpPr>
            <p:cNvPr id="388" name="Oval"/>
            <p:cNvSpPr/>
            <p:nvPr/>
          </p:nvSpPr>
          <p:spPr>
            <a:xfrm>
              <a:off x="4608030" y="440032"/>
              <a:ext cx="1150135" cy="259087"/>
            </a:xfrm>
            <a:prstGeom prst="ellipse">
              <a:avLst/>
            </a:prstGeom>
            <a:noFill/>
            <a:ln w="25400" cap="flat">
              <a:solidFill>
                <a:srgbClr val="FF2600"/>
              </a:solidFill>
              <a:prstDash val="solid"/>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grpSp>
      <p:grpSp>
        <p:nvGrpSpPr>
          <p:cNvPr id="396" name="Group"/>
          <p:cNvGrpSpPr/>
          <p:nvPr/>
        </p:nvGrpSpPr>
        <p:grpSpPr>
          <a:xfrm>
            <a:off x="545276" y="4355114"/>
            <a:ext cx="7927705" cy="6837081"/>
            <a:chOff x="0" y="-1"/>
            <a:chExt cx="7927704" cy="6837080"/>
          </a:xfrm>
        </p:grpSpPr>
        <p:grpSp>
          <p:nvGrpSpPr>
            <p:cNvPr id="394" name="Group"/>
            <p:cNvGrpSpPr/>
            <p:nvPr/>
          </p:nvGrpSpPr>
          <p:grpSpPr>
            <a:xfrm>
              <a:off x="-1" y="-2"/>
              <a:ext cx="7855847" cy="6837081"/>
              <a:chOff x="0" y="0"/>
              <a:chExt cx="7855846" cy="6837080"/>
            </a:xfrm>
          </p:grpSpPr>
          <p:pic>
            <p:nvPicPr>
              <p:cNvPr id="390" name="FLaQAGQdTZPb0yB-HlfnAZ_UCC6mjaqw0hc_Dfl8lCyNmbK4Kt0oug1atwww4ZDNg5Lf0u7FXTYnpXpYWiaO5tG__CJG8l1X7IOeWN_tGOFPb8xEVdIxQ-e3czp1ubUGqvDRUWmIbOA87d9eTv4qPHHo4bCERQsaT_BTNv3lXBCNoaLlo_yhWU9DOztHTlZN.png" descr="FLaQAGQdTZPb0yB-HlfnAZ_UCC6mjaqw0hc_Dfl8lCyNmbK4Kt0oug1atwww4ZDNg5Lf0u7FXTYnpXpYWiaO5tG__CJG8l1X7IOeWN_tGOFPb8xEVdIxQ-e3czp1ubUGqvDRUWmIbOA87d9eTv4qPHHo4bCERQsaT_BTNv3lXBCNoaLlo_yhWU9DOztHTlZN.png"/>
              <p:cNvPicPr>
                <a:picLocks noChangeAspect="1"/>
              </p:cNvPicPr>
              <p:nvPr/>
            </p:nvPicPr>
            <p:blipFill>
              <a:blip r:embed="rId4">
                <a:extLst/>
              </a:blip>
              <a:srcRect l="34144" t="26666" r="32150" b="26666"/>
              <a:stretch>
                <a:fillRect/>
              </a:stretch>
            </p:blipFill>
            <p:spPr>
              <a:xfrm>
                <a:off x="779434" y="978480"/>
                <a:ext cx="6991153" cy="5445152"/>
              </a:xfrm>
              <a:prstGeom prst="rect">
                <a:avLst/>
              </a:prstGeom>
              <a:ln w="12700" cap="flat">
                <a:noFill/>
                <a:miter lim="400000"/>
              </a:ln>
              <a:effectLst/>
            </p:spPr>
          </p:pic>
          <p:sp>
            <p:nvSpPr>
              <p:cNvPr id="391" name="Strip channel number"/>
              <p:cNvSpPr txBox="1"/>
              <p:nvPr/>
            </p:nvSpPr>
            <p:spPr>
              <a:xfrm>
                <a:off x="3112476" y="6344827"/>
                <a:ext cx="4743371" cy="49225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a:solidFill>
                      <a:srgbClr val="424242"/>
                    </a:solidFill>
                    <a:latin typeface="Graphik"/>
                    <a:ea typeface="Graphik"/>
                    <a:cs typeface="Graphik"/>
                    <a:sym typeface="Graphik"/>
                  </a:defRPr>
                </a:lvl1pPr>
              </a:lstStyle>
              <a:p>
                <a:pPr/>
                <a:r>
                  <a:t>Strip channel number</a:t>
                </a:r>
              </a:p>
            </p:txBody>
          </p:sp>
          <p:sp>
            <p:nvSpPr>
              <p:cNvPr id="392" name="N,…"/>
              <p:cNvSpPr txBox="1"/>
              <p:nvPr/>
            </p:nvSpPr>
            <p:spPr>
              <a:xfrm>
                <a:off x="0" y="2045231"/>
                <a:ext cx="1520921" cy="10137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defTabSz="457200">
                  <a:lnSpc>
                    <a:spcPct val="100000"/>
                  </a:lnSpc>
                  <a:defRPr sz="1800">
                    <a:solidFill>
                      <a:srgbClr val="424242"/>
                    </a:solidFill>
                    <a:latin typeface="Graphik"/>
                    <a:ea typeface="Graphik"/>
                    <a:cs typeface="Graphik"/>
                    <a:sym typeface="Graphik"/>
                  </a:defRPr>
                </a:pPr>
                <a:r>
                  <a:t>N,</a:t>
                </a:r>
                <a:endParaRPr sz="1200"/>
              </a:p>
              <a:p>
                <a:pPr algn="l" defTabSz="457200">
                  <a:lnSpc>
                    <a:spcPct val="100000"/>
                  </a:lnSpc>
                  <a:defRPr sz="1800">
                    <a:solidFill>
                      <a:srgbClr val="424242"/>
                    </a:solidFill>
                    <a:latin typeface="Graphik"/>
                    <a:ea typeface="Graphik"/>
                    <a:cs typeface="Graphik"/>
                    <a:sym typeface="Graphik"/>
                  </a:defRPr>
                </a:pPr>
                <a:r>
                  <a:t>number </a:t>
                </a:r>
                <a:endParaRPr sz="1200"/>
              </a:p>
              <a:p>
                <a:pPr algn="l" defTabSz="457200">
                  <a:lnSpc>
                    <a:spcPct val="100000"/>
                  </a:lnSpc>
                  <a:defRPr sz="1800">
                    <a:solidFill>
                      <a:srgbClr val="424242"/>
                    </a:solidFill>
                    <a:latin typeface="Graphik"/>
                    <a:ea typeface="Graphik"/>
                    <a:cs typeface="Graphik"/>
                    <a:sym typeface="Graphik"/>
                  </a:defRPr>
                </a:pPr>
                <a:r>
                  <a:t>of hits</a:t>
                </a:r>
              </a:p>
            </p:txBody>
          </p:sp>
          <p:sp>
            <p:nvSpPr>
              <p:cNvPr id="393" name="The number of hits per strip vs. strip channel number"/>
              <p:cNvSpPr txBox="1"/>
              <p:nvPr/>
            </p:nvSpPr>
            <p:spPr>
              <a:xfrm>
                <a:off x="91097" y="-1"/>
                <a:ext cx="7757264" cy="10378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defTabSz="457200">
                  <a:lnSpc>
                    <a:spcPct val="100000"/>
                  </a:lnSpc>
                  <a:defRPr b="1" sz="2800">
                    <a:solidFill>
                      <a:srgbClr val="424242"/>
                    </a:solidFill>
                    <a:latin typeface="Graphik"/>
                    <a:ea typeface="Graphik"/>
                    <a:cs typeface="Graphik"/>
                    <a:sym typeface="Graphik"/>
                  </a:defRPr>
                </a:lvl1pPr>
              </a:lstStyle>
              <a:p>
                <a:pPr/>
                <a:r>
                  <a:t>The number of hits per strip vs. strip channel number</a:t>
                </a:r>
              </a:p>
            </p:txBody>
          </p:sp>
        </p:grpSp>
        <p:sp>
          <p:nvSpPr>
            <p:cNvPr id="395" name="Oval"/>
            <p:cNvSpPr/>
            <p:nvPr/>
          </p:nvSpPr>
          <p:spPr>
            <a:xfrm>
              <a:off x="6777569" y="1635300"/>
              <a:ext cx="1150135" cy="259087"/>
            </a:xfrm>
            <a:prstGeom prst="ellipse">
              <a:avLst/>
            </a:prstGeom>
            <a:noFill/>
            <a:ln w="25400" cap="flat">
              <a:solidFill>
                <a:srgbClr val="FF2600"/>
              </a:solidFill>
              <a:prstDash val="solid"/>
              <a:miter lim="400000"/>
            </a:ln>
            <a:effectLst/>
          </p:spPr>
          <p:txBody>
            <a:bodyPr wrap="square" lIns="50800" tIns="50800" rIns="50800" bIns="50800" numCol="1" anchor="ctr">
              <a:noAutofit/>
            </a:bodyPr>
            <a:lstStyle/>
            <a:p>
              <a:pPr algn="ctr" defTabSz="1130300">
                <a:lnSpc>
                  <a:spcPct val="100000"/>
                </a:lnSpc>
                <a:defRPr sz="3200">
                  <a:solidFill>
                    <a:srgbClr val="FFFFFF"/>
                  </a:solidFill>
                  <a:latin typeface="Graphik"/>
                  <a:ea typeface="Graphik"/>
                  <a:cs typeface="Graphik"/>
                  <a:sym typeface="Graphik"/>
                </a:defRPr>
              </a:pPr>
            </a:p>
          </p:txBody>
        </p:sp>
      </p:grpSp>
      <p:sp>
        <p:nvSpPr>
          <p:cNvPr id="397" name="Line"/>
          <p:cNvSpPr/>
          <p:nvPr/>
        </p:nvSpPr>
        <p:spPr>
          <a:xfrm>
            <a:off x="6887609" y="3582878"/>
            <a:ext cx="2061449" cy="750374"/>
          </a:xfrm>
          <a:custGeom>
            <a:avLst/>
            <a:gdLst/>
            <a:ahLst/>
            <a:cxnLst>
              <a:cxn ang="0">
                <a:pos x="wd2" y="hd2"/>
              </a:cxn>
              <a:cxn ang="5400000">
                <a:pos x="wd2" y="hd2"/>
              </a:cxn>
              <a:cxn ang="10800000">
                <a:pos x="wd2" y="hd2"/>
              </a:cxn>
              <a:cxn ang="16200000">
                <a:pos x="wd2" y="hd2"/>
              </a:cxn>
            </a:cxnLst>
            <a:rect l="0" t="0" r="r" b="b"/>
            <a:pathLst>
              <a:path w="21600" h="21450" fill="norm" stroke="1" extrusionOk="0">
                <a:moveTo>
                  <a:pt x="0" y="21450"/>
                </a:moveTo>
                <a:cubicBezTo>
                  <a:pt x="520" y="19609"/>
                  <a:pt x="963" y="17614"/>
                  <a:pt x="1321" y="15503"/>
                </a:cubicBezTo>
                <a:cubicBezTo>
                  <a:pt x="1789" y="12738"/>
                  <a:pt x="2111" y="9766"/>
                  <a:pt x="2763" y="7287"/>
                </a:cubicBezTo>
                <a:cubicBezTo>
                  <a:pt x="3630" y="3989"/>
                  <a:pt x="4967" y="1925"/>
                  <a:pt x="6411" y="812"/>
                </a:cubicBezTo>
                <a:cubicBezTo>
                  <a:pt x="7265" y="154"/>
                  <a:pt x="8153" y="-150"/>
                  <a:pt x="9037" y="71"/>
                </a:cubicBezTo>
                <a:cubicBezTo>
                  <a:pt x="11041" y="573"/>
                  <a:pt x="12771" y="3645"/>
                  <a:pt x="14452" y="6589"/>
                </a:cubicBezTo>
                <a:cubicBezTo>
                  <a:pt x="16805" y="10714"/>
                  <a:pt x="19188" y="14723"/>
                  <a:pt x="21600" y="18613"/>
                </a:cubicBezTo>
              </a:path>
            </a:pathLst>
          </a:custGeom>
          <a:ln w="63500">
            <a:solidFill>
              <a:srgbClr val="424242"/>
            </a:solidFill>
            <a:miter lim="400000"/>
            <a:tailEnd type="triangle"/>
          </a:ln>
        </p:spPr>
        <p:txBody>
          <a:bodyPr lIns="50800" tIns="50800" rIns="50800" bIns="50800" anchor="ctr"/>
          <a:lstStyle/>
          <a:p>
            <a:pPr>
              <a:defRPr>
                <a:latin typeface="Canela Text Regular"/>
                <a:ea typeface="Canela Text Regular"/>
                <a:cs typeface="Canela Text Regular"/>
                <a:sym typeface="Canela Text Regular"/>
              </a:defRPr>
            </a:pPr>
          </a:p>
        </p:txBody>
      </p:sp>
      <p:sp>
        <p:nvSpPr>
          <p:cNvPr id="398" name="Line"/>
          <p:cNvSpPr/>
          <p:nvPr/>
        </p:nvSpPr>
        <p:spPr>
          <a:xfrm>
            <a:off x="7468089" y="9026907"/>
            <a:ext cx="1470106" cy="11896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425" y="2332"/>
                  <a:pt x="955" y="4568"/>
                  <a:pt x="1588" y="6665"/>
                </a:cubicBezTo>
                <a:cubicBezTo>
                  <a:pt x="2588" y="9979"/>
                  <a:pt x="3923" y="13032"/>
                  <a:pt x="5968" y="14244"/>
                </a:cubicBezTo>
                <a:cubicBezTo>
                  <a:pt x="6758" y="14712"/>
                  <a:pt x="7582" y="14774"/>
                  <a:pt x="8413" y="14756"/>
                </a:cubicBezTo>
                <a:cubicBezTo>
                  <a:pt x="10832" y="14704"/>
                  <a:pt x="13395" y="13631"/>
                  <a:pt x="15580" y="15037"/>
                </a:cubicBezTo>
                <a:cubicBezTo>
                  <a:pt x="18009" y="16600"/>
                  <a:pt x="18881" y="20741"/>
                  <a:pt x="21600" y="21600"/>
                </a:cubicBezTo>
              </a:path>
            </a:pathLst>
          </a:custGeom>
          <a:ln w="63500">
            <a:solidFill>
              <a:srgbClr val="424242"/>
            </a:solidFill>
            <a:miter lim="400000"/>
            <a:tailEnd type="triangle"/>
          </a:ln>
        </p:spPr>
        <p:txBody>
          <a:bodyPr lIns="50800" tIns="50800" rIns="50800" bIns="50800" anchor="ctr"/>
          <a:lstStyle/>
          <a:p>
            <a:pPr>
              <a:defRPr>
                <a:latin typeface="Canela Text Regular"/>
                <a:ea typeface="Canela Text Regular"/>
                <a:cs typeface="Canela Text Regular"/>
                <a:sym typeface="Canela Text Regular"/>
              </a:defRPr>
            </a:pPr>
          </a:p>
        </p:txBody>
      </p:sp>
      <p:sp>
        <p:nvSpPr>
          <p:cNvPr id="399" name="Some real recent data distribution for…"/>
          <p:cNvSpPr txBox="1"/>
          <p:nvPr/>
        </p:nvSpPr>
        <p:spPr>
          <a:xfrm>
            <a:off x="15150583" y="3860098"/>
            <a:ext cx="5975351" cy="96202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457200">
              <a:lnSpc>
                <a:spcPct val="100000"/>
              </a:lnSpc>
              <a:defRPr b="1" sz="2500">
                <a:latin typeface="Graphik"/>
                <a:ea typeface="Graphik"/>
                <a:cs typeface="Graphik"/>
                <a:sym typeface="Graphik"/>
              </a:defRPr>
            </a:pPr>
            <a:r>
              <a:t>Some real recent data distribution for </a:t>
            </a:r>
          </a:p>
          <a:p>
            <a:pPr algn="l" defTabSz="457200">
              <a:lnSpc>
                <a:spcPct val="100000"/>
              </a:lnSpc>
              <a:defRPr b="1" sz="2500">
                <a:latin typeface="Graphik"/>
                <a:ea typeface="Graphik"/>
                <a:cs typeface="Graphik"/>
                <a:sym typeface="Graphik"/>
              </a:defRPr>
            </a:pPr>
            <a:r>
              <a:t>more than 1lb</a:t>
            </a:r>
          </a:p>
        </p:txBody>
      </p:sp>
      <p:sp>
        <p:nvSpPr>
          <p:cNvPr id="400" name="Slide Number"/>
          <p:cNvSpPr txBox="1"/>
          <p:nvPr>
            <p:ph type="sldNum" sz="quarter" idx="4294967295"/>
          </p:nvPr>
        </p:nvSpPr>
        <p:spPr>
          <a:xfrm>
            <a:off x="23299385" y="12622731"/>
            <a:ext cx="297181" cy="530226"/>
          </a:xfrm>
          <a:prstGeom prst="rect">
            <a:avLst/>
          </a:prstGeom>
          <a:extLst>
            <a:ext uri="{C572A759-6A51-4108-AA02-DFA0A04FC94B}">
              <ma14:wrappingTextBoxFlag xmlns:ma14="http://schemas.microsoft.com/office/mac/drawingml/2011/main" val="1"/>
            </a:ext>
          </a:extLst>
        </p:spPr>
        <p:txBody>
          <a:bodyPr/>
          <a:lstStyle>
            <a:lvl1pPr>
              <a:defRPr b="1" sz="2500"/>
            </a:lvl1pPr>
          </a:lstStyle>
          <a:p>
            <a:pPr/>
            <a:fld id="{86CB4B4D-7CA3-9044-876B-883B54F8677D}" type="slidenum"/>
          </a:p>
        </p:txBody>
      </p:sp>
      <p:sp>
        <p:nvSpPr>
          <p:cNvPr id="401" name="The data was taken for only one luminosity block and from early low-intensive run, so the plots represent low statistics. After excising the analysis, recent high-statistics data sample will be analyzed.…"/>
          <p:cNvSpPr txBox="1"/>
          <p:nvPr/>
        </p:nvSpPr>
        <p:spPr>
          <a:xfrm>
            <a:off x="15626658" y="5464962"/>
            <a:ext cx="7399582" cy="76626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2317450">
              <a:defRPr sz="2700">
                <a:solidFill>
                  <a:srgbClr val="424242"/>
                </a:solidFill>
                <a:latin typeface="Graphik"/>
                <a:ea typeface="Graphik"/>
                <a:cs typeface="Graphik"/>
                <a:sym typeface="Graphik"/>
              </a:defRPr>
            </a:pPr>
            <a:r>
              <a:t>The data was taken for only one luminosity block and from the early low-intensive run, so the plots represent low statistics. </a:t>
            </a:r>
          </a:p>
          <a:p>
            <a:pPr algn="l" defTabSz="2317450">
              <a:defRPr sz="2700">
                <a:solidFill>
                  <a:srgbClr val="424242"/>
                </a:solidFill>
                <a:latin typeface="Graphik"/>
                <a:ea typeface="Graphik"/>
                <a:cs typeface="Graphik"/>
                <a:sym typeface="Graphik"/>
              </a:defRPr>
            </a:pPr>
          </a:p>
          <a:p>
            <a:pPr algn="l" defTabSz="2317450">
              <a:defRPr sz="2700">
                <a:solidFill>
                  <a:srgbClr val="424242"/>
                </a:solidFill>
                <a:latin typeface="Graphik"/>
                <a:ea typeface="Graphik"/>
                <a:cs typeface="Graphik"/>
                <a:sym typeface="Graphik"/>
              </a:defRPr>
            </a:pPr>
            <a:r>
              <a:t>After excising the analysis, a recent high-statistics data sample will be analyzed.</a:t>
            </a:r>
          </a:p>
          <a:p>
            <a:pPr algn="l" defTabSz="2317450">
              <a:defRPr sz="2700">
                <a:solidFill>
                  <a:srgbClr val="424242"/>
                </a:solidFill>
                <a:latin typeface="Graphik"/>
                <a:ea typeface="Graphik"/>
                <a:cs typeface="Graphik"/>
                <a:sym typeface="Graphik"/>
              </a:defRPr>
            </a:pPr>
          </a:p>
          <a:p>
            <a:pPr algn="l" defTabSz="2317450">
              <a:defRPr sz="2700">
                <a:solidFill>
                  <a:srgbClr val="424242"/>
                </a:solidFill>
                <a:latin typeface="Graphik"/>
                <a:ea typeface="Graphik"/>
                <a:cs typeface="Graphik"/>
                <a:sym typeface="Graphik"/>
              </a:defRPr>
            </a:pPr>
            <a:r>
              <a:t>Sometimes graph shows us some problems with electronics. </a:t>
            </a:r>
          </a:p>
          <a:p>
            <a:pPr algn="l" defTabSz="2317450">
              <a:defRPr sz="2700">
                <a:solidFill>
                  <a:srgbClr val="424242"/>
                </a:solidFill>
                <a:latin typeface="Graphik"/>
                <a:ea typeface="Graphik"/>
                <a:cs typeface="Graphik"/>
                <a:sym typeface="Graphik"/>
              </a:defRPr>
            </a:pPr>
          </a:p>
          <a:p>
            <a:pPr algn="l" defTabSz="2317450">
              <a:defRPr sz="2700">
                <a:solidFill>
                  <a:srgbClr val="424242"/>
                </a:solidFill>
                <a:latin typeface="Graphik"/>
                <a:ea typeface="Graphik"/>
                <a:cs typeface="Graphik"/>
                <a:sym typeface="Graphik"/>
              </a:defRPr>
            </a:pPr>
            <a:r>
              <a:t>In the case, shown on the graph, there is a possibility that the whole front end board is not supplied by high voltage.</a:t>
            </a:r>
          </a:p>
          <a:p>
            <a:pPr algn="l" defTabSz="2317450">
              <a:defRPr sz="2700">
                <a:solidFill>
                  <a:srgbClr val="424242"/>
                </a:solidFill>
                <a:latin typeface="Graphik"/>
                <a:ea typeface="Graphik"/>
                <a:cs typeface="Graphik"/>
                <a:sym typeface="Graphik"/>
              </a:defRPr>
            </a:pPr>
          </a:p>
          <a:p>
            <a:pPr algn="l" defTabSz="2317450">
              <a:defRPr sz="2700">
                <a:solidFill>
                  <a:srgbClr val="424242"/>
                </a:solidFill>
                <a:latin typeface="Graphik"/>
                <a:ea typeface="Graphik"/>
                <a:cs typeface="Graphik"/>
                <a:sym typeface="Graphik"/>
              </a:defRPr>
            </a:pPr>
            <a:r>
              <a:t>However, there are lots of other problems that can occur. In order to prevent taking wrong data, I need to analyze other parts of the electronics.</a:t>
            </a:r>
          </a:p>
        </p:txBody>
      </p:sp>
      <p:sp>
        <p:nvSpPr>
          <p:cNvPr id="402" name="Line"/>
          <p:cNvSpPr/>
          <p:nvPr/>
        </p:nvSpPr>
        <p:spPr>
          <a:xfrm>
            <a:off x="9920260" y="4432617"/>
            <a:ext cx="3954962" cy="31575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89" y="2458"/>
                  <a:pt x="878" y="4846"/>
                  <a:pt x="1746" y="7080"/>
                </a:cubicBezTo>
                <a:cubicBezTo>
                  <a:pt x="2777" y="9733"/>
                  <a:pt x="4186" y="12130"/>
                  <a:pt x="5903" y="14151"/>
                </a:cubicBezTo>
                <a:cubicBezTo>
                  <a:pt x="7980" y="16112"/>
                  <a:pt x="10252" y="17726"/>
                  <a:pt x="12661" y="18952"/>
                </a:cubicBezTo>
                <a:cubicBezTo>
                  <a:pt x="15515" y="20404"/>
                  <a:pt x="18530" y="21297"/>
                  <a:pt x="21600" y="21600"/>
                </a:cubicBezTo>
              </a:path>
            </a:pathLst>
          </a:custGeom>
          <a:ln w="50800">
            <a:solidFill>
              <a:srgbClr val="941100"/>
            </a:solidFill>
            <a:miter lim="400000"/>
            <a:tailEnd type="triangle"/>
          </a:ln>
        </p:spPr>
        <p:txBody>
          <a:bodyPr lIns="50800" tIns="50800" rIns="50800" bIns="50800"/>
          <a:lstStyle/>
          <a:p>
            <a:pPr>
              <a:defRPr b="1"/>
            </a:pPr>
          </a:p>
        </p:txBody>
      </p:sp>
      <p:sp>
        <p:nvSpPr>
          <p:cNvPr id="403" name="Exponential trend"/>
          <p:cNvSpPr txBox="1"/>
          <p:nvPr/>
        </p:nvSpPr>
        <p:spPr>
          <a:xfrm>
            <a:off x="10756247" y="5535117"/>
            <a:ext cx="2587143" cy="46136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Exponential trend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5" name="What else do I still need to do?"/>
          <p:cNvSpPr txBox="1"/>
          <p:nvPr>
            <p:ph type="title"/>
          </p:nvPr>
        </p:nvSpPr>
        <p:spPr>
          <a:prstGeom prst="rect">
            <a:avLst/>
          </a:prstGeom>
        </p:spPr>
        <p:txBody>
          <a:bodyPr/>
          <a:lstStyle>
            <a:lvl1pPr>
              <a:defRPr spc="-100">
                <a:solidFill>
                  <a:srgbClr val="424242"/>
                </a:solidFill>
              </a:defRPr>
            </a:lvl1pPr>
          </a:lstStyle>
          <a:p>
            <a:pPr/>
            <a:r>
              <a:t>What else do need to be done?</a:t>
            </a:r>
          </a:p>
        </p:txBody>
      </p:sp>
      <p:sp>
        <p:nvSpPr>
          <p:cNvPr id="406" name="Analysing strip data (a lot of new data from the previous year is already acceptable). This time the data will be analysed better, because of the TTC check.…"/>
          <p:cNvSpPr txBox="1"/>
          <p:nvPr>
            <p:ph type="body" sz="half" idx="1"/>
          </p:nvPr>
        </p:nvSpPr>
        <p:spPr>
          <a:xfrm>
            <a:off x="1578408" y="3214351"/>
            <a:ext cx="12925101" cy="9064254"/>
          </a:xfrm>
          <a:prstGeom prst="rect">
            <a:avLst/>
          </a:prstGeom>
        </p:spPr>
        <p:txBody>
          <a:bodyPr/>
          <a:lstStyle/>
          <a:p>
            <a:pPr>
              <a:defRPr sz="4300">
                <a:latin typeface="Graphik"/>
                <a:ea typeface="Graphik"/>
                <a:cs typeface="Graphik"/>
                <a:sym typeface="Graphik"/>
              </a:defRPr>
            </a:pPr>
          </a:p>
          <a:p>
            <a:pPr>
              <a:defRPr sz="4300">
                <a:latin typeface="Graphik"/>
                <a:ea typeface="Graphik"/>
                <a:cs typeface="Graphik"/>
                <a:sym typeface="Graphik"/>
              </a:defRPr>
            </a:pPr>
            <a:r>
              <a:t>Process other sectors in order to find the general margin. It will help to set up a ROC phase correctly and, as a consequence, continue getting strip data correctly.</a:t>
            </a:r>
          </a:p>
          <a:p>
            <a:pPr>
              <a:defRPr sz="4300">
                <a:latin typeface="Graphik"/>
                <a:ea typeface="Graphik"/>
                <a:cs typeface="Graphik"/>
                <a:sym typeface="Graphik"/>
              </a:defRPr>
            </a:pPr>
          </a:p>
          <a:p>
            <a:pPr>
              <a:defRPr sz="4300">
                <a:latin typeface="Graphik"/>
                <a:ea typeface="Graphik"/>
                <a:cs typeface="Graphik"/>
                <a:sym typeface="Graphik"/>
              </a:defRPr>
            </a:pPr>
            <a:r>
              <a:t>Analyze strip hit data with new data from more luminosity blocks (a lot of new data from the previous year is already acceptable).</a:t>
            </a:r>
          </a:p>
          <a:p>
            <a:pPr>
              <a:defRPr sz="4300">
                <a:latin typeface="Graphik"/>
                <a:ea typeface="Graphik"/>
                <a:cs typeface="Graphik"/>
                <a:sym typeface="Graphik"/>
              </a:defRPr>
            </a:pPr>
          </a:p>
          <a:p>
            <a:pPr>
              <a:defRPr sz="4300">
                <a:latin typeface="Graphik"/>
                <a:ea typeface="Graphik"/>
                <a:cs typeface="Graphik"/>
                <a:sym typeface="Graphik"/>
              </a:defRPr>
            </a:pPr>
            <a:r>
              <a:t>Analyze strips’ charge and timing.</a:t>
            </a:r>
          </a:p>
        </p:txBody>
      </p:sp>
      <p:sp>
        <p:nvSpPr>
          <p:cNvPr id="407" name="Slide Number"/>
          <p:cNvSpPr txBox="1"/>
          <p:nvPr>
            <p:ph type="sldNum" sz="quarter" idx="4294967295"/>
          </p:nvPr>
        </p:nvSpPr>
        <p:spPr>
          <a:xfrm>
            <a:off x="23168041" y="12646428"/>
            <a:ext cx="322899" cy="530226"/>
          </a:xfrm>
          <a:prstGeom prst="rect">
            <a:avLst/>
          </a:prstGeom>
          <a:extLst>
            <a:ext uri="{C572A759-6A51-4108-AA02-DFA0A04FC94B}">
              <ma14:wrappingTextBoxFlag xmlns:ma14="http://schemas.microsoft.com/office/mac/drawingml/2011/main" val="1"/>
            </a:ext>
          </a:extLst>
        </p:spPr>
        <p:txBody>
          <a:bodyPr/>
          <a:lstStyle>
            <a:lvl1pPr>
              <a:defRPr b="1" sz="2500"/>
            </a:lvl1pPr>
          </a:lstStyle>
          <a:p>
            <a:pPr/>
            <a:fld id="{86CB4B4D-7CA3-9044-876B-883B54F8677D}" type="slidenum"/>
          </a:p>
        </p:txBody>
      </p:sp>
      <p:grpSp>
        <p:nvGrpSpPr>
          <p:cNvPr id="418" name="Group"/>
          <p:cNvGrpSpPr/>
          <p:nvPr/>
        </p:nvGrpSpPr>
        <p:grpSpPr>
          <a:xfrm>
            <a:off x="14632636" y="4419842"/>
            <a:ext cx="7909460" cy="7506447"/>
            <a:chOff x="0" y="0"/>
            <a:chExt cx="7909458" cy="7506445"/>
          </a:xfrm>
        </p:grpSpPr>
        <p:grpSp>
          <p:nvGrpSpPr>
            <p:cNvPr id="415" name="Group"/>
            <p:cNvGrpSpPr/>
            <p:nvPr/>
          </p:nvGrpSpPr>
          <p:grpSpPr>
            <a:xfrm>
              <a:off x="29530" y="-1"/>
              <a:ext cx="7054283" cy="7015300"/>
              <a:chOff x="0" y="0"/>
              <a:chExt cx="7054281" cy="7015297"/>
            </a:xfrm>
          </p:grpSpPr>
          <p:grpSp>
            <p:nvGrpSpPr>
              <p:cNvPr id="413" name="Group"/>
              <p:cNvGrpSpPr/>
              <p:nvPr/>
            </p:nvGrpSpPr>
            <p:grpSpPr>
              <a:xfrm>
                <a:off x="-1" y="592221"/>
                <a:ext cx="7054283" cy="6423077"/>
                <a:chOff x="0" y="0"/>
                <a:chExt cx="7054281" cy="6423076"/>
              </a:xfrm>
            </p:grpSpPr>
            <p:pic>
              <p:nvPicPr>
                <p:cNvPr id="408" name="Screenshot 2022-12-14 at 13.42.26.png" descr="Screenshot 2022-12-14 at 13.42.26.png"/>
                <p:cNvPicPr>
                  <a:picLocks noChangeAspect="1"/>
                </p:cNvPicPr>
                <p:nvPr/>
              </p:nvPicPr>
              <p:blipFill>
                <a:blip r:embed="rId2">
                  <a:extLst/>
                </a:blip>
                <a:srcRect l="46734" t="34541" r="21004" b="18461"/>
                <a:stretch>
                  <a:fillRect/>
                </a:stretch>
              </p:blipFill>
              <p:spPr>
                <a:xfrm>
                  <a:off x="0" y="-1"/>
                  <a:ext cx="7054282" cy="6423077"/>
                </a:xfrm>
                <a:prstGeom prst="rect">
                  <a:avLst/>
                </a:prstGeom>
                <a:ln w="12700" cap="flat">
                  <a:noFill/>
                  <a:miter lim="400000"/>
                </a:ln>
                <a:effectLst/>
              </p:spPr>
            </p:pic>
            <p:sp>
              <p:nvSpPr>
                <p:cNvPr id="409" name="Line"/>
                <p:cNvSpPr/>
                <p:nvPr/>
              </p:nvSpPr>
              <p:spPr>
                <a:xfrm flipV="1">
                  <a:off x="7031578" y="207655"/>
                  <a:ext cx="2" cy="5786721"/>
                </a:xfrm>
                <a:prstGeom prst="line">
                  <a:avLst/>
                </a:prstGeom>
                <a:noFill/>
                <a:ln w="12700" cap="flat">
                  <a:solidFill>
                    <a:srgbClr val="000000"/>
                  </a:solidFill>
                  <a:prstDash val="solid"/>
                  <a:round/>
                </a:ln>
                <a:effectLst/>
              </p:spPr>
              <p:txBody>
                <a:bodyPr wrap="square" lIns="45718" tIns="45718" rIns="45718" bIns="45718" numCol="1" anchor="t">
                  <a:noAutofit/>
                </a:bodyPr>
                <a:lstStyle/>
                <a:p>
                  <a:pPr/>
                </a:p>
              </p:txBody>
            </p:sp>
            <p:sp>
              <p:nvSpPr>
                <p:cNvPr id="410" name="Rectangle"/>
                <p:cNvSpPr/>
                <p:nvPr/>
              </p:nvSpPr>
              <p:spPr>
                <a:xfrm>
                  <a:off x="195485" y="4746980"/>
                  <a:ext cx="598823" cy="1250662"/>
                </a:xfrm>
                <a:prstGeom prst="rect">
                  <a:avLst/>
                </a:prstGeom>
                <a:solidFill>
                  <a:srgbClr val="FFFFFF"/>
                </a:solidFill>
                <a:ln w="12700" cap="flat">
                  <a:noFill/>
                  <a:miter lim="400000"/>
                </a:ln>
                <a:effectLst/>
              </p:spPr>
              <p:txBody>
                <a:bodyPr wrap="square" lIns="50800" tIns="50800" rIns="50800" bIns="50800" numCol="1" anchor="ctr">
                  <a:noAutofit/>
                </a:bodyPr>
                <a:lstStyle/>
                <a:p>
                  <a:pPr/>
                </a:p>
              </p:txBody>
            </p:sp>
            <p:sp>
              <p:nvSpPr>
                <p:cNvPr id="411" name="Rectangle"/>
                <p:cNvSpPr/>
                <p:nvPr/>
              </p:nvSpPr>
              <p:spPr>
                <a:xfrm>
                  <a:off x="195485" y="2016029"/>
                  <a:ext cx="598823" cy="2284178"/>
                </a:xfrm>
                <a:prstGeom prst="rect">
                  <a:avLst/>
                </a:prstGeom>
                <a:solidFill>
                  <a:srgbClr val="FFFFFF"/>
                </a:solidFill>
                <a:ln w="12700" cap="flat">
                  <a:noFill/>
                  <a:miter lim="400000"/>
                </a:ln>
                <a:effectLst/>
              </p:spPr>
              <p:txBody>
                <a:bodyPr wrap="square" lIns="50800" tIns="50800" rIns="50800" bIns="50800" numCol="1" anchor="ctr">
                  <a:noAutofit/>
                </a:bodyPr>
                <a:lstStyle/>
                <a:p>
                  <a:pPr/>
                </a:p>
              </p:txBody>
            </p:sp>
            <p:sp>
              <p:nvSpPr>
                <p:cNvPr id="412" name="Rectangle"/>
                <p:cNvSpPr/>
                <p:nvPr/>
              </p:nvSpPr>
              <p:spPr>
                <a:xfrm>
                  <a:off x="195485" y="28167"/>
                  <a:ext cx="598823" cy="1250662"/>
                </a:xfrm>
                <a:prstGeom prst="rect">
                  <a:avLst/>
                </a:prstGeom>
                <a:solidFill>
                  <a:srgbClr val="FFFFFF"/>
                </a:solidFill>
                <a:ln w="12700" cap="flat">
                  <a:noFill/>
                  <a:miter lim="400000"/>
                </a:ln>
                <a:effectLst/>
              </p:spPr>
              <p:txBody>
                <a:bodyPr wrap="square" lIns="50800" tIns="50800" rIns="50800" bIns="50800" numCol="1" anchor="ctr">
                  <a:noAutofit/>
                </a:bodyPr>
                <a:lstStyle/>
                <a:p>
                  <a:pPr/>
                </a:p>
              </p:txBody>
            </p:sp>
          </p:grpSp>
          <p:sp>
            <p:nvSpPr>
              <p:cNvPr id="414" name="Sector 2"/>
              <p:cNvSpPr txBox="1"/>
              <p:nvPr/>
            </p:nvSpPr>
            <p:spPr>
              <a:xfrm>
                <a:off x="3128344" y="0"/>
                <a:ext cx="1513572" cy="46136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r>
                  <a:t>Sector 2</a:t>
                </a:r>
              </a:p>
            </p:txBody>
          </p:sp>
        </p:grpSp>
        <p:sp>
          <p:nvSpPr>
            <p:cNvPr id="416" name="ROC phase"/>
            <p:cNvSpPr txBox="1"/>
            <p:nvPr/>
          </p:nvSpPr>
          <p:spPr>
            <a:xfrm>
              <a:off x="6219952" y="7045079"/>
              <a:ext cx="1689507" cy="461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r>
                <a:t>ROC phase</a:t>
              </a:r>
            </a:p>
          </p:txBody>
        </p:sp>
        <p:sp>
          <p:nvSpPr>
            <p:cNvPr id="417" name="Health state"/>
            <p:cNvSpPr txBox="1"/>
            <p:nvPr/>
          </p:nvSpPr>
          <p:spPr>
            <a:xfrm>
              <a:off x="0" y="241395"/>
              <a:ext cx="1751381" cy="46136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r>
                <a:t>Health state</a:t>
              </a:r>
            </a:p>
          </p:txBody>
        </p:sp>
      </p:gr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0" name="Thank you for attention!"/>
          <p:cNvSpPr txBox="1"/>
          <p:nvPr>
            <p:ph type="title"/>
          </p:nvPr>
        </p:nvSpPr>
        <p:spPr>
          <a:xfrm>
            <a:off x="508296" y="-82913"/>
            <a:ext cx="21945602" cy="1727202"/>
          </a:xfrm>
          <a:prstGeom prst="rect">
            <a:avLst/>
          </a:prstGeom>
        </p:spPr>
        <p:txBody>
          <a:bodyPr/>
          <a:lstStyle>
            <a:lvl1pPr algn="l">
              <a:defRPr spc="-100">
                <a:solidFill>
                  <a:srgbClr val="424242"/>
                </a:solidFill>
              </a:defRPr>
            </a:lvl1pPr>
          </a:lstStyle>
          <a:p>
            <a:pPr/>
            <a:r>
              <a:t>Thank you for attention!</a:t>
            </a:r>
          </a:p>
        </p:txBody>
      </p:sp>
      <p:pic>
        <p:nvPicPr>
          <p:cNvPr id="421" name="photo_2022-12-14 10.45.49.jpeg" descr="photo_2022-12-14 10.45.49.jpeg"/>
          <p:cNvPicPr>
            <a:picLocks noChangeAspect="1"/>
          </p:cNvPicPr>
          <p:nvPr/>
        </p:nvPicPr>
        <p:blipFill>
          <a:blip r:embed="rId2">
            <a:extLst/>
          </a:blip>
          <a:stretch>
            <a:fillRect/>
          </a:stretch>
        </p:blipFill>
        <p:spPr>
          <a:xfrm>
            <a:off x="-146951" y="1585428"/>
            <a:ext cx="7745191" cy="5808892"/>
          </a:xfrm>
          <a:prstGeom prst="rect">
            <a:avLst/>
          </a:prstGeom>
          <a:ln w="12700">
            <a:miter lim="400000"/>
          </a:ln>
        </p:spPr>
      </p:pic>
      <p:pic>
        <p:nvPicPr>
          <p:cNvPr id="422" name="photo_2022-12-14 10.45.51.jpeg" descr="photo_2022-12-14 10.45.51.jpeg"/>
          <p:cNvPicPr>
            <a:picLocks noChangeAspect="1"/>
          </p:cNvPicPr>
          <p:nvPr/>
        </p:nvPicPr>
        <p:blipFill>
          <a:blip r:embed="rId3">
            <a:extLst/>
          </a:blip>
          <a:stretch>
            <a:fillRect/>
          </a:stretch>
        </p:blipFill>
        <p:spPr>
          <a:xfrm>
            <a:off x="7649909" y="1398765"/>
            <a:ext cx="3698958" cy="6575922"/>
          </a:xfrm>
          <a:prstGeom prst="rect">
            <a:avLst/>
          </a:prstGeom>
          <a:ln w="12700">
            <a:miter lim="400000"/>
          </a:ln>
        </p:spPr>
      </p:pic>
      <p:pic>
        <p:nvPicPr>
          <p:cNvPr id="423" name="photo_2022-12-14 10.45.53 (1).jpeg" descr="photo_2022-12-14 10.45.53 (1).jpeg"/>
          <p:cNvPicPr>
            <a:picLocks noChangeAspect="1"/>
          </p:cNvPicPr>
          <p:nvPr/>
        </p:nvPicPr>
        <p:blipFill>
          <a:blip r:embed="rId4">
            <a:extLst/>
          </a:blip>
          <a:srcRect l="0" t="0" r="0" b="20527"/>
          <a:stretch>
            <a:fillRect/>
          </a:stretch>
        </p:blipFill>
        <p:spPr>
          <a:xfrm>
            <a:off x="19035159" y="287691"/>
            <a:ext cx="5497115" cy="7766558"/>
          </a:xfrm>
          <a:prstGeom prst="rect">
            <a:avLst/>
          </a:prstGeom>
          <a:ln w="12700">
            <a:miter lim="400000"/>
          </a:ln>
        </p:spPr>
      </p:pic>
      <p:pic>
        <p:nvPicPr>
          <p:cNvPr id="424" name="photo_2022-12-14 10.45.52.jpeg" descr="photo_2022-12-14 10.45.52.jpeg"/>
          <p:cNvPicPr>
            <a:picLocks noChangeAspect="1"/>
          </p:cNvPicPr>
          <p:nvPr/>
        </p:nvPicPr>
        <p:blipFill>
          <a:blip r:embed="rId5">
            <a:extLst/>
          </a:blip>
          <a:stretch>
            <a:fillRect/>
          </a:stretch>
        </p:blipFill>
        <p:spPr>
          <a:xfrm>
            <a:off x="11400535" y="3487994"/>
            <a:ext cx="8653083" cy="4867360"/>
          </a:xfrm>
          <a:prstGeom prst="rect">
            <a:avLst/>
          </a:prstGeom>
          <a:ln w="12700">
            <a:miter lim="400000"/>
          </a:ln>
        </p:spPr>
      </p:pic>
      <p:pic>
        <p:nvPicPr>
          <p:cNvPr id="425" name="photo_2022-12-14 10.45.54.jpeg" descr="photo_2022-12-14 10.45.54.jpeg"/>
          <p:cNvPicPr>
            <a:picLocks noChangeAspect="1"/>
          </p:cNvPicPr>
          <p:nvPr/>
        </p:nvPicPr>
        <p:blipFill>
          <a:blip r:embed="rId6">
            <a:extLst/>
          </a:blip>
          <a:srcRect l="0" t="0" r="0" b="16889"/>
          <a:stretch>
            <a:fillRect/>
          </a:stretch>
        </p:blipFill>
        <p:spPr>
          <a:xfrm>
            <a:off x="7942405" y="7752366"/>
            <a:ext cx="4059597" cy="5998083"/>
          </a:xfrm>
          <a:prstGeom prst="rect">
            <a:avLst/>
          </a:prstGeom>
          <a:ln w="12700">
            <a:miter lim="400000"/>
          </a:ln>
        </p:spPr>
      </p:pic>
      <p:pic>
        <p:nvPicPr>
          <p:cNvPr id="426" name="photo_2022-12-14 10.45.58.jpeg" descr="photo_2022-12-14 10.45.58.jpeg"/>
          <p:cNvPicPr>
            <a:picLocks noChangeAspect="1"/>
          </p:cNvPicPr>
          <p:nvPr/>
        </p:nvPicPr>
        <p:blipFill>
          <a:blip r:embed="rId7">
            <a:extLst/>
          </a:blip>
          <a:srcRect l="0" t="17990" r="0" b="0"/>
          <a:stretch>
            <a:fillRect/>
          </a:stretch>
        </p:blipFill>
        <p:spPr>
          <a:xfrm>
            <a:off x="16536609" y="8836017"/>
            <a:ext cx="7913642" cy="4867463"/>
          </a:xfrm>
          <a:prstGeom prst="rect">
            <a:avLst/>
          </a:prstGeom>
          <a:ln w="12700">
            <a:miter lim="400000"/>
          </a:ln>
        </p:spPr>
      </p:pic>
      <p:pic>
        <p:nvPicPr>
          <p:cNvPr id="427" name="photo_2022-12-14 10.46.00.jpeg" descr="photo_2022-12-14 10.46.00.jpeg"/>
          <p:cNvPicPr>
            <a:picLocks noChangeAspect="1"/>
          </p:cNvPicPr>
          <p:nvPr/>
        </p:nvPicPr>
        <p:blipFill>
          <a:blip r:embed="rId8">
            <a:extLst/>
          </a:blip>
          <a:stretch>
            <a:fillRect/>
          </a:stretch>
        </p:blipFill>
        <p:spPr>
          <a:xfrm>
            <a:off x="-192001" y="7525825"/>
            <a:ext cx="7589965" cy="5692474"/>
          </a:xfrm>
          <a:prstGeom prst="rect">
            <a:avLst/>
          </a:prstGeom>
          <a:ln w="12700">
            <a:miter lim="400000"/>
          </a:ln>
        </p:spPr>
      </p:pic>
      <p:pic>
        <p:nvPicPr>
          <p:cNvPr id="428" name="photo_2022-12-14 10.45.53.jpeg" descr="photo_2022-12-14 10.45.53.jpeg"/>
          <p:cNvPicPr>
            <a:picLocks noChangeAspect="1"/>
          </p:cNvPicPr>
          <p:nvPr/>
        </p:nvPicPr>
        <p:blipFill>
          <a:blip r:embed="rId9">
            <a:extLst/>
          </a:blip>
          <a:stretch>
            <a:fillRect/>
          </a:stretch>
        </p:blipFill>
        <p:spPr>
          <a:xfrm>
            <a:off x="12302911" y="-53169"/>
            <a:ext cx="6191983" cy="3482991"/>
          </a:xfrm>
          <a:prstGeom prst="rect">
            <a:avLst/>
          </a:prstGeom>
          <a:ln w="12700">
            <a:miter lim="400000"/>
          </a:ln>
        </p:spPr>
      </p:pic>
      <p:sp>
        <p:nvSpPr>
          <p:cNvPr id="429" name="NSW"/>
          <p:cNvSpPr txBox="1"/>
          <p:nvPr/>
        </p:nvSpPr>
        <p:spPr>
          <a:xfrm>
            <a:off x="7942405" y="7076230"/>
            <a:ext cx="1003177" cy="5588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000">
                <a:latin typeface="+mj-lt"/>
                <a:ea typeface="+mj-ea"/>
                <a:cs typeface="+mj-cs"/>
                <a:sym typeface="Helvetica"/>
              </a:defRPr>
            </a:lvl1pPr>
          </a:lstStyle>
          <a:p>
            <a:pPr/>
            <a:r>
              <a:t>NSW</a:t>
            </a:r>
          </a:p>
        </p:txBody>
      </p:sp>
      <p:sp>
        <p:nvSpPr>
          <p:cNvPr id="430" name="International dinner"/>
          <p:cNvSpPr txBox="1"/>
          <p:nvPr/>
        </p:nvSpPr>
        <p:spPr>
          <a:xfrm>
            <a:off x="20309904" y="12717781"/>
            <a:ext cx="3474721" cy="555372"/>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latin typeface="Graphik"/>
                <a:ea typeface="Graphik"/>
                <a:cs typeface="Graphik"/>
                <a:sym typeface="Graphik"/>
              </a:defRPr>
            </a:lvl1pPr>
          </a:lstStyle>
          <a:p>
            <a:pPr/>
            <a:r>
              <a:t>International dinner</a:t>
            </a:r>
          </a:p>
        </p:txBody>
      </p:sp>
      <p:sp>
        <p:nvSpPr>
          <p:cNvPr id="431" name="Paris"/>
          <p:cNvSpPr txBox="1"/>
          <p:nvPr/>
        </p:nvSpPr>
        <p:spPr>
          <a:xfrm>
            <a:off x="19448938" y="477793"/>
            <a:ext cx="1166330" cy="60579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sz="3000">
                <a:latin typeface="Graphik"/>
                <a:ea typeface="Graphik"/>
                <a:cs typeface="Graphik"/>
                <a:sym typeface="Graphik"/>
              </a:defRPr>
            </a:lvl1pPr>
          </a:lstStyle>
          <a:p>
            <a:pPr/>
            <a:r>
              <a:t>Paris</a:t>
            </a:r>
          </a:p>
        </p:txBody>
      </p:sp>
      <p:sp>
        <p:nvSpPr>
          <p:cNvPr id="432" name="Lyon"/>
          <p:cNvSpPr txBox="1"/>
          <p:nvPr/>
        </p:nvSpPr>
        <p:spPr>
          <a:xfrm>
            <a:off x="366459" y="12381434"/>
            <a:ext cx="1070174" cy="5842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200">
                <a:latin typeface="+mj-lt"/>
                <a:ea typeface="+mj-ea"/>
                <a:cs typeface="+mj-cs"/>
                <a:sym typeface="Helvetica"/>
              </a:defRPr>
            </a:lvl1pPr>
          </a:lstStyle>
          <a:p>
            <a:pPr/>
            <a:r>
              <a:t>Lyon</a:t>
            </a:r>
          </a:p>
        </p:txBody>
      </p:sp>
      <p:pic>
        <p:nvPicPr>
          <p:cNvPr id="433" name="nVakeQpCUGIOjS4K2t7HmxmlH2vSH38sorK7FxluUH2YG7rmK3zlp3fjAsJSKaDT3h0bD6j4sjDrKPEr8Cys_pfk5krCaKKiRDq7qZzcf3CgDNDRgbrVwYpM_9HFMrvtvblQ0zIjam2aemuLq9SwhrJ1lU-iaq3cD_NoYTkpMo-v_2LmzX7M3YhFVPGOrWNy.jpg" descr="nVakeQpCUGIOjS4K2t7HmxmlH2vSH38sorK7FxluUH2YG7rmK3zlp3fjAsJSKaDT3h0bD6j4sjDrKPEr8Cys_pfk5krCaKKiRDq7qZzcf3CgDNDRgbrVwYpM_9HFMrvtvblQ0zIjam2aemuLq9SwhrJ1lU-iaq3cD_NoYTkpMo-v_2LmzX7M3YhFVPGOrWNy.jpg"/>
          <p:cNvPicPr>
            <a:picLocks noChangeAspect="1"/>
          </p:cNvPicPr>
          <p:nvPr/>
        </p:nvPicPr>
        <p:blipFill>
          <a:blip r:embed="rId10">
            <a:extLst/>
          </a:blip>
          <a:srcRect l="0" t="0" r="0" b="41807"/>
          <a:stretch>
            <a:fillRect/>
          </a:stretch>
        </p:blipFill>
        <p:spPr>
          <a:xfrm>
            <a:off x="10741721" y="8704849"/>
            <a:ext cx="5703014" cy="4424869"/>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3_ClassicWhite">
  <a:themeElements>
    <a:clrScheme name="23_ClassicWhite">
      <a:dk1>
        <a:srgbClr val="000000"/>
      </a:dk1>
      <a:lt1>
        <a:srgbClr val="FFFFFF"/>
      </a:lt1>
      <a:dk2>
        <a:srgbClr val="A7A7A7"/>
      </a:dk2>
      <a:lt2>
        <a:srgbClr val="535353"/>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Helvetica"/>
        <a:ea typeface="Helvetica"/>
        <a:cs typeface="Helvetica"/>
      </a:majorFont>
      <a:minorFont>
        <a:latin typeface="Helvetica Neue"/>
        <a:ea typeface="Helvetica Neue"/>
        <a:cs typeface="Helvetica Neue"/>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3_ClassicWhite">
  <a:themeElements>
    <a:clrScheme name="23_ClassicWhite">
      <a:dk1>
        <a:srgbClr val="000000"/>
      </a:dk1>
      <a:lt1>
        <a:srgbClr val="FFFFFF"/>
      </a:lt1>
      <a:dk2>
        <a:srgbClr val="A7A7A7"/>
      </a:dk2>
      <a:lt2>
        <a:srgbClr val="535353"/>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Helvetica"/>
        <a:ea typeface="Helvetica"/>
        <a:cs typeface="Helvetica"/>
      </a:majorFont>
      <a:minorFont>
        <a:latin typeface="Helvetica Neue"/>
        <a:ea typeface="Helvetica Neue"/>
        <a:cs typeface="Helvetica Neue"/>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