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 bookmarkIdSeed="3">
  <p:sldMasterIdLst>
    <p:sldMasterId id="2147483692" r:id="rId4"/>
    <p:sldMasterId id="2147483678" r:id="rId5"/>
  </p:sldMasterIdLst>
  <p:notesMasterIdLst>
    <p:notesMasterId r:id="rId23"/>
  </p:notesMasterIdLst>
  <p:handoutMasterIdLst>
    <p:handoutMasterId r:id="rId24"/>
  </p:handoutMasterIdLst>
  <p:sldIdLst>
    <p:sldId id="256" r:id="rId6"/>
    <p:sldId id="260" r:id="rId7"/>
    <p:sldId id="266" r:id="rId8"/>
    <p:sldId id="288" r:id="rId9"/>
    <p:sldId id="262" r:id="rId10"/>
    <p:sldId id="291" r:id="rId11"/>
    <p:sldId id="296" r:id="rId12"/>
    <p:sldId id="297" r:id="rId13"/>
    <p:sldId id="357" r:id="rId14"/>
    <p:sldId id="358" r:id="rId15"/>
    <p:sldId id="298" r:id="rId16"/>
    <p:sldId id="259" r:id="rId17"/>
    <p:sldId id="294" r:id="rId18"/>
    <p:sldId id="280" r:id="rId19"/>
    <p:sldId id="293" r:id="rId20"/>
    <p:sldId id="295" r:id="rId21"/>
    <p:sldId id="268" r:id="rId22"/>
  </p:sldIdLst>
  <p:sldSz cx="12192000" cy="6858000"/>
  <p:notesSz cx="7104063" cy="10234613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Calibri Light" panose="020F0302020204030204" pitchFamily="34" charset="0"/>
      <p:regular r:id="rId29"/>
      <p:italic r:id="rId30"/>
    </p:embeddedFont>
    <p:embeddedFont>
      <p:font typeface="Cambria Math" panose="02040503050406030204" pitchFamily="18" charset="0"/>
      <p:regular r:id="rId31"/>
    </p:embeddedFont>
    <p:embeddedFont>
      <p:font typeface="Montserrat" pitchFamily="2" charset="0"/>
      <p:regular r:id="rId32"/>
      <p:bold r:id="rId33"/>
      <p:italic r:id="rId34"/>
      <p:boldItalic r:id="rId35"/>
    </p:embeddedFont>
    <p:embeddedFont>
      <p:font typeface="Montserrat ExtraBold" pitchFamily="2" charset="0"/>
      <p:bold r:id="rId36"/>
      <p:boldItalic r:id="rId37"/>
    </p:embeddedFont>
    <p:embeddedFont>
      <p:font typeface="Montserrat Medium" pitchFamily="2" charset="0"/>
      <p:regular r:id="rId38"/>
      <p:italic r:id="rId39"/>
    </p:embeddedFont>
    <p:embeddedFont>
      <p:font typeface="Montserrat SemiBold" pitchFamily="2" charset="0"/>
      <p:bold r:id="rId40"/>
      <p:boldItalic r:id="rId41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10F015-1A63-4F77-A7D5-583EC546BC0E}" v="237" dt="2023-04-17T14:17:20.1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E171933-4619-4E11-9A3F-F7608DF75F80}" styleName="Stile medio 1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3067"/>
        <p:guide pos="7015"/>
        <p:guide pos="6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16.xml"/><Relationship Id="rId34" Type="http://schemas.openxmlformats.org/officeDocument/2006/relationships/font" Target="fonts/font10.fntdata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7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microsoft.com/office/2016/11/relationships/changesInfo" Target="changesInfos/changesInfo1.xml"/><Relationship Id="rId20" Type="http://schemas.openxmlformats.org/officeDocument/2006/relationships/slide" Target="slides/slide15.xml"/><Relationship Id="rId41" Type="http://schemas.openxmlformats.org/officeDocument/2006/relationships/font" Target="fonts/font17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Sorti" userId="6b826d7b-ec21-4a69-91a6-b9bc3bac02a7" providerId="ADAL" clId="{2010F015-1A63-4F77-A7D5-583EC546BC0E}"/>
    <pc:docChg chg="undo redo custSel addSld delSld modSld sldOrd modNotesMaster modHandout">
      <pc:chgData name="Stefano Sorti" userId="6b826d7b-ec21-4a69-91a6-b9bc3bac02a7" providerId="ADAL" clId="{2010F015-1A63-4F77-A7D5-583EC546BC0E}" dt="2023-04-17T21:21:47.693" v="5060" actId="2711"/>
      <pc:docMkLst>
        <pc:docMk/>
      </pc:docMkLst>
      <pc:sldChg chg="modSp mod">
        <pc:chgData name="Stefano Sorti" userId="6b826d7b-ec21-4a69-91a6-b9bc3bac02a7" providerId="ADAL" clId="{2010F015-1A63-4F77-A7D5-583EC546BC0E}" dt="2023-04-16T09:18:45.506" v="1585" actId="20577"/>
        <pc:sldMkLst>
          <pc:docMk/>
          <pc:sldMk cId="3964096070" sldId="256"/>
        </pc:sldMkLst>
        <pc:spChg chg="mod">
          <ac:chgData name="Stefano Sorti" userId="6b826d7b-ec21-4a69-91a6-b9bc3bac02a7" providerId="ADAL" clId="{2010F015-1A63-4F77-A7D5-583EC546BC0E}" dt="2023-04-16T09:17:32.916" v="1560" actId="20577"/>
          <ac:spMkLst>
            <pc:docMk/>
            <pc:sldMk cId="3964096070" sldId="256"/>
            <ac:spMk id="2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6T09:18:45.506" v="1585" actId="20577"/>
          <ac:spMkLst>
            <pc:docMk/>
            <pc:sldMk cId="3964096070" sldId="256"/>
            <ac:spMk id="3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6T09:17:20.562" v="1533" actId="1076"/>
          <ac:spMkLst>
            <pc:docMk/>
            <pc:sldMk cId="3964096070" sldId="256"/>
            <ac:spMk id="4" creationId="{00000000-0000-0000-0000-000000000000}"/>
          </ac:spMkLst>
        </pc:spChg>
      </pc:sldChg>
      <pc:sldChg chg="add del">
        <pc:chgData name="Stefano Sorti" userId="6b826d7b-ec21-4a69-91a6-b9bc3bac02a7" providerId="ADAL" clId="{2010F015-1A63-4F77-A7D5-583EC546BC0E}" dt="2023-04-16T10:34:53.884" v="3225" actId="2696"/>
        <pc:sldMkLst>
          <pc:docMk/>
          <pc:sldMk cId="3430500025" sldId="258"/>
        </pc:sldMkLst>
      </pc:sldChg>
      <pc:sldChg chg="addSp delSp modSp mod">
        <pc:chgData name="Stefano Sorti" userId="6b826d7b-ec21-4a69-91a6-b9bc3bac02a7" providerId="ADAL" clId="{2010F015-1A63-4F77-A7D5-583EC546BC0E}" dt="2023-04-17T14:17:20.165" v="5031" actId="165"/>
        <pc:sldMkLst>
          <pc:docMk/>
          <pc:sldMk cId="4008100017" sldId="259"/>
        </pc:sldMkLst>
        <pc:spChg chg="del">
          <ac:chgData name="Stefano Sorti" userId="6b826d7b-ec21-4a69-91a6-b9bc3bac02a7" providerId="ADAL" clId="{2010F015-1A63-4F77-A7D5-583EC546BC0E}" dt="2023-04-16T09:19:47.442" v="1617" actId="478"/>
          <ac:spMkLst>
            <pc:docMk/>
            <pc:sldMk cId="4008100017" sldId="259"/>
            <ac:spMk id="18" creationId="{72A19F58-23D9-4E36-9C5D-76F8CDBB0BB9}"/>
          </ac:spMkLst>
        </pc:spChg>
        <pc:spChg chg="add mod">
          <ac:chgData name="Stefano Sorti" userId="6b826d7b-ec21-4a69-91a6-b9bc3bac02a7" providerId="ADAL" clId="{2010F015-1A63-4F77-A7D5-583EC546BC0E}" dt="2023-04-16T09:20:08.982" v="1626"/>
          <ac:spMkLst>
            <pc:docMk/>
            <pc:sldMk cId="4008100017" sldId="259"/>
            <ac:spMk id="19" creationId="{62C6113B-D444-4AA5-96DC-19039CE30FB0}"/>
          </ac:spMkLst>
        </pc:spChg>
        <pc:grpChg chg="del">
          <ac:chgData name="Stefano Sorti" userId="6b826d7b-ec21-4a69-91a6-b9bc3bac02a7" providerId="ADAL" clId="{2010F015-1A63-4F77-A7D5-583EC546BC0E}" dt="2023-04-17T14:17:20.165" v="5031" actId="165"/>
          <ac:grpSpMkLst>
            <pc:docMk/>
            <pc:sldMk cId="4008100017" sldId="259"/>
            <ac:grpSpMk id="17" creationId="{F30BEE0B-56F6-44C2-895B-666C4B8CDB2F}"/>
          </ac:grpSpMkLst>
        </pc:grpChg>
        <pc:picChg chg="mod topLvl">
          <ac:chgData name="Stefano Sorti" userId="6b826d7b-ec21-4a69-91a6-b9bc3bac02a7" providerId="ADAL" clId="{2010F015-1A63-4F77-A7D5-583EC546BC0E}" dt="2023-04-17T14:17:20.165" v="5031" actId="165"/>
          <ac:picMkLst>
            <pc:docMk/>
            <pc:sldMk cId="4008100017" sldId="259"/>
            <ac:picMk id="2052" creationId="{827A245B-C039-455C-A93F-DDDFDB2436B6}"/>
          </ac:picMkLst>
        </pc:picChg>
        <pc:picChg chg="mod topLvl">
          <ac:chgData name="Stefano Sorti" userId="6b826d7b-ec21-4a69-91a6-b9bc3bac02a7" providerId="ADAL" clId="{2010F015-1A63-4F77-A7D5-583EC546BC0E}" dt="2023-04-17T14:17:20.165" v="5031" actId="165"/>
          <ac:picMkLst>
            <pc:docMk/>
            <pc:sldMk cId="4008100017" sldId="259"/>
            <ac:picMk id="2056" creationId="{B52A7698-33F8-4154-BEA9-0E5496545CA7}"/>
          </ac:picMkLst>
        </pc:picChg>
        <pc:picChg chg="mod topLvl">
          <ac:chgData name="Stefano Sorti" userId="6b826d7b-ec21-4a69-91a6-b9bc3bac02a7" providerId="ADAL" clId="{2010F015-1A63-4F77-A7D5-583EC546BC0E}" dt="2023-04-17T14:17:20.165" v="5031" actId="165"/>
          <ac:picMkLst>
            <pc:docMk/>
            <pc:sldMk cId="4008100017" sldId="259"/>
            <ac:picMk id="2058" creationId="{253DA175-B18B-43DA-9111-08936513A9F2}"/>
          </ac:picMkLst>
        </pc:picChg>
        <pc:picChg chg="mod topLvl">
          <ac:chgData name="Stefano Sorti" userId="6b826d7b-ec21-4a69-91a6-b9bc3bac02a7" providerId="ADAL" clId="{2010F015-1A63-4F77-A7D5-583EC546BC0E}" dt="2023-04-17T14:17:20.165" v="5031" actId="165"/>
          <ac:picMkLst>
            <pc:docMk/>
            <pc:sldMk cId="4008100017" sldId="259"/>
            <ac:picMk id="2060" creationId="{A2CE93D3-1795-4B95-9F27-725534A09563}"/>
          </ac:picMkLst>
        </pc:picChg>
        <pc:cxnChg chg="mod topLvl">
          <ac:chgData name="Stefano Sorti" userId="6b826d7b-ec21-4a69-91a6-b9bc3bac02a7" providerId="ADAL" clId="{2010F015-1A63-4F77-A7D5-583EC546BC0E}" dt="2023-04-17T14:17:20.165" v="5031" actId="165"/>
          <ac:cxnSpMkLst>
            <pc:docMk/>
            <pc:sldMk cId="4008100017" sldId="259"/>
            <ac:cxnSpMk id="16" creationId="{E8BE08D8-03F1-4B3F-9E86-26F245394DE5}"/>
          </ac:cxnSpMkLst>
        </pc:cxnChg>
        <pc:cxnChg chg="mod topLvl">
          <ac:chgData name="Stefano Sorti" userId="6b826d7b-ec21-4a69-91a6-b9bc3bac02a7" providerId="ADAL" clId="{2010F015-1A63-4F77-A7D5-583EC546BC0E}" dt="2023-04-17T14:17:20.165" v="5031" actId="165"/>
          <ac:cxnSpMkLst>
            <pc:docMk/>
            <pc:sldMk cId="4008100017" sldId="259"/>
            <ac:cxnSpMk id="23" creationId="{9FD12F91-65F6-4F4C-BAA9-BC2FA2F6B9EA}"/>
          </ac:cxnSpMkLst>
        </pc:cxnChg>
        <pc:cxnChg chg="mod topLvl">
          <ac:chgData name="Stefano Sorti" userId="6b826d7b-ec21-4a69-91a6-b9bc3bac02a7" providerId="ADAL" clId="{2010F015-1A63-4F77-A7D5-583EC546BC0E}" dt="2023-04-17T14:17:20.165" v="5031" actId="165"/>
          <ac:cxnSpMkLst>
            <pc:docMk/>
            <pc:sldMk cId="4008100017" sldId="259"/>
            <ac:cxnSpMk id="24" creationId="{8A4D6CCA-F47E-49BB-899E-E84B19C54611}"/>
          </ac:cxnSpMkLst>
        </pc:cxnChg>
      </pc:sldChg>
      <pc:sldChg chg="addSp modSp mod">
        <pc:chgData name="Stefano Sorti" userId="6b826d7b-ec21-4a69-91a6-b9bc3bac02a7" providerId="ADAL" clId="{2010F015-1A63-4F77-A7D5-583EC546BC0E}" dt="2023-04-17T21:16:38.858" v="5034" actId="108"/>
        <pc:sldMkLst>
          <pc:docMk/>
          <pc:sldMk cId="2277696687" sldId="260"/>
        </pc:sldMkLst>
        <pc:spChg chg="mod">
          <ac:chgData name="Stefano Sorti" userId="6b826d7b-ec21-4a69-91a6-b9bc3bac02a7" providerId="ADAL" clId="{2010F015-1A63-4F77-A7D5-583EC546BC0E}" dt="2023-04-16T09:17:06.678" v="1529" actId="20577"/>
          <ac:spMkLst>
            <pc:docMk/>
            <pc:sldMk cId="2277696687" sldId="260"/>
            <ac:spMk id="2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7T21:16:31.480" v="5032" actId="2711"/>
          <ac:spMkLst>
            <pc:docMk/>
            <pc:sldMk cId="2277696687" sldId="260"/>
            <ac:spMk id="3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7T21:16:38.858" v="5034" actId="108"/>
          <ac:spMkLst>
            <pc:docMk/>
            <pc:sldMk cId="2277696687" sldId="260"/>
            <ac:spMk id="4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6T09:19:20.615" v="1611" actId="20577"/>
          <ac:spMkLst>
            <pc:docMk/>
            <pc:sldMk cId="2277696687" sldId="260"/>
            <ac:spMk id="7" creationId="{00000000-0000-0000-0000-000000000000}"/>
          </ac:spMkLst>
        </pc:spChg>
        <pc:spChg chg="add mod">
          <ac:chgData name="Stefano Sorti" userId="6b826d7b-ec21-4a69-91a6-b9bc3bac02a7" providerId="ADAL" clId="{2010F015-1A63-4F77-A7D5-583EC546BC0E}" dt="2023-04-17T21:16:35.003" v="5033" actId="108"/>
          <ac:spMkLst>
            <pc:docMk/>
            <pc:sldMk cId="2277696687" sldId="260"/>
            <ac:spMk id="10" creationId="{99129EA1-9275-44F4-9003-191BBC3C84D9}"/>
          </ac:spMkLst>
        </pc:spChg>
        <pc:picChg chg="mod">
          <ac:chgData name="Stefano Sorti" userId="6b826d7b-ec21-4a69-91a6-b9bc3bac02a7" providerId="ADAL" clId="{2010F015-1A63-4F77-A7D5-583EC546BC0E}" dt="2023-04-15T15:28:03.359" v="85" actId="1036"/>
          <ac:picMkLst>
            <pc:docMk/>
            <pc:sldMk cId="2277696687" sldId="260"/>
            <ac:picMk id="9" creationId="{0FC88138-C17E-49DC-A902-A7CD9099294A}"/>
          </ac:picMkLst>
        </pc:picChg>
        <pc:picChg chg="add mod">
          <ac:chgData name="Stefano Sorti" userId="6b826d7b-ec21-4a69-91a6-b9bc3bac02a7" providerId="ADAL" clId="{2010F015-1A63-4F77-A7D5-583EC546BC0E}" dt="2023-04-15T15:45:40.948" v="263" actId="1076"/>
          <ac:picMkLst>
            <pc:docMk/>
            <pc:sldMk cId="2277696687" sldId="260"/>
            <ac:picMk id="11" creationId="{5782D154-CB8D-4983-AE51-39C89390C482}"/>
          </ac:picMkLst>
        </pc:picChg>
        <pc:picChg chg="mod">
          <ac:chgData name="Stefano Sorti" userId="6b826d7b-ec21-4a69-91a6-b9bc3bac02a7" providerId="ADAL" clId="{2010F015-1A63-4F77-A7D5-583EC546BC0E}" dt="2023-04-15T15:45:42.908" v="264" actId="1076"/>
          <ac:picMkLst>
            <pc:docMk/>
            <pc:sldMk cId="2277696687" sldId="260"/>
            <ac:picMk id="12" creationId="{7D6ED410-347B-40CD-ADA4-E34DB50FB565}"/>
          </ac:picMkLst>
        </pc:picChg>
      </pc:sldChg>
      <pc:sldChg chg="addSp delSp modSp mod ord">
        <pc:chgData name="Stefano Sorti" userId="6b826d7b-ec21-4a69-91a6-b9bc3bac02a7" providerId="ADAL" clId="{2010F015-1A63-4F77-A7D5-583EC546BC0E}" dt="2023-04-17T21:17:37.150" v="5045" actId="2711"/>
        <pc:sldMkLst>
          <pc:docMk/>
          <pc:sldMk cId="3111974801" sldId="262"/>
        </pc:sldMkLst>
        <pc:spChg chg="add del mod">
          <ac:chgData name="Stefano Sorti" userId="6b826d7b-ec21-4a69-91a6-b9bc3bac02a7" providerId="ADAL" clId="{2010F015-1A63-4F77-A7D5-583EC546BC0E}" dt="2023-04-15T15:59:18.267" v="416" actId="478"/>
          <ac:spMkLst>
            <pc:docMk/>
            <pc:sldMk cId="3111974801" sldId="262"/>
            <ac:spMk id="3" creationId="{AE03AB15-9E58-47A3-89EE-CB7278FA9E1E}"/>
          </ac:spMkLst>
        </pc:spChg>
        <pc:spChg chg="del">
          <ac:chgData name="Stefano Sorti" userId="6b826d7b-ec21-4a69-91a6-b9bc3bac02a7" providerId="ADAL" clId="{2010F015-1A63-4F77-A7D5-583EC546BC0E}" dt="2023-04-16T09:19:36.086" v="1615" actId="478"/>
          <ac:spMkLst>
            <pc:docMk/>
            <pc:sldMk cId="3111974801" sldId="262"/>
            <ac:spMk id="10" creationId="{9FE56BBA-2152-4FFF-85C0-E10E633B2321}"/>
          </ac:spMkLst>
        </pc:spChg>
        <pc:spChg chg="mod">
          <ac:chgData name="Stefano Sorti" userId="6b826d7b-ec21-4a69-91a6-b9bc3bac02a7" providerId="ADAL" clId="{2010F015-1A63-4F77-A7D5-583EC546BC0E}" dt="2023-04-15T16:07:29.472" v="827" actId="20577"/>
          <ac:spMkLst>
            <pc:docMk/>
            <pc:sldMk cId="3111974801" sldId="262"/>
            <ac:spMk id="11" creationId="{00000000-0000-0000-0000-000000000000}"/>
          </ac:spMkLst>
        </pc:spChg>
        <pc:spChg chg="del">
          <ac:chgData name="Stefano Sorti" userId="6b826d7b-ec21-4a69-91a6-b9bc3bac02a7" providerId="ADAL" clId="{2010F015-1A63-4F77-A7D5-583EC546BC0E}" dt="2023-04-15T15:59:15.313" v="415" actId="478"/>
          <ac:spMkLst>
            <pc:docMk/>
            <pc:sldMk cId="3111974801" sldId="262"/>
            <ac:spMk id="13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7T21:17:37.150" v="5045" actId="2711"/>
          <ac:spMkLst>
            <pc:docMk/>
            <pc:sldMk cId="3111974801" sldId="262"/>
            <ac:spMk id="15" creationId="{95DF3DC4-EFA9-424A-96A5-B305794CC1C7}"/>
          </ac:spMkLst>
        </pc:spChg>
        <pc:spChg chg="mod">
          <ac:chgData name="Stefano Sorti" userId="6b826d7b-ec21-4a69-91a6-b9bc3bac02a7" providerId="ADAL" clId="{2010F015-1A63-4F77-A7D5-583EC546BC0E}" dt="2023-04-15T15:59:39.118" v="427" actId="404"/>
          <ac:spMkLst>
            <pc:docMk/>
            <pc:sldMk cId="3111974801" sldId="262"/>
            <ac:spMk id="18" creationId="{31DDE423-8180-4A10-8EE4-E8B57119E74B}"/>
          </ac:spMkLst>
        </pc:spChg>
        <pc:spChg chg="mod">
          <ac:chgData name="Stefano Sorti" userId="6b826d7b-ec21-4a69-91a6-b9bc3bac02a7" providerId="ADAL" clId="{2010F015-1A63-4F77-A7D5-583EC546BC0E}" dt="2023-04-15T15:59:39.118" v="427" actId="404"/>
          <ac:spMkLst>
            <pc:docMk/>
            <pc:sldMk cId="3111974801" sldId="262"/>
            <ac:spMk id="19" creationId="{8F67F193-931F-4AA6-AF23-5DD5D458DEB1}"/>
          </ac:spMkLst>
        </pc:spChg>
        <pc:spChg chg="mod">
          <ac:chgData name="Stefano Sorti" userId="6b826d7b-ec21-4a69-91a6-b9bc3bac02a7" providerId="ADAL" clId="{2010F015-1A63-4F77-A7D5-583EC546BC0E}" dt="2023-04-15T15:59:39.118" v="427" actId="404"/>
          <ac:spMkLst>
            <pc:docMk/>
            <pc:sldMk cId="3111974801" sldId="262"/>
            <ac:spMk id="20" creationId="{F65628F3-1DB5-47BD-9763-178383B0F74A}"/>
          </ac:spMkLst>
        </pc:spChg>
        <pc:spChg chg="mod">
          <ac:chgData name="Stefano Sorti" userId="6b826d7b-ec21-4a69-91a6-b9bc3bac02a7" providerId="ADAL" clId="{2010F015-1A63-4F77-A7D5-583EC546BC0E}" dt="2023-04-15T15:59:39.118" v="427" actId="404"/>
          <ac:spMkLst>
            <pc:docMk/>
            <pc:sldMk cId="3111974801" sldId="262"/>
            <ac:spMk id="21" creationId="{88A817D1-F479-459A-A5C5-644D3AFE80B5}"/>
          </ac:spMkLst>
        </pc:spChg>
        <pc:spChg chg="mod">
          <ac:chgData name="Stefano Sorti" userId="6b826d7b-ec21-4a69-91a6-b9bc3bac02a7" providerId="ADAL" clId="{2010F015-1A63-4F77-A7D5-583EC546BC0E}" dt="2023-04-15T15:59:39.118" v="427" actId="404"/>
          <ac:spMkLst>
            <pc:docMk/>
            <pc:sldMk cId="3111974801" sldId="262"/>
            <ac:spMk id="22" creationId="{32D29F5E-555A-44E0-B00C-0036D26EF708}"/>
          </ac:spMkLst>
        </pc:spChg>
        <pc:spChg chg="mod">
          <ac:chgData name="Stefano Sorti" userId="6b826d7b-ec21-4a69-91a6-b9bc3bac02a7" providerId="ADAL" clId="{2010F015-1A63-4F77-A7D5-583EC546BC0E}" dt="2023-04-15T15:59:39.118" v="427" actId="404"/>
          <ac:spMkLst>
            <pc:docMk/>
            <pc:sldMk cId="3111974801" sldId="262"/>
            <ac:spMk id="23" creationId="{903C0813-700C-4206-9E80-BE46CC016E69}"/>
          </ac:spMkLst>
        </pc:spChg>
        <pc:spChg chg="mod">
          <ac:chgData name="Stefano Sorti" userId="6b826d7b-ec21-4a69-91a6-b9bc3bac02a7" providerId="ADAL" clId="{2010F015-1A63-4F77-A7D5-583EC546BC0E}" dt="2023-04-15T15:59:39.118" v="427" actId="404"/>
          <ac:spMkLst>
            <pc:docMk/>
            <pc:sldMk cId="3111974801" sldId="262"/>
            <ac:spMk id="24" creationId="{53486B02-0FB7-458E-B01A-759ED80EB4E5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27" creationId="{EBBF1A82-A5A7-4739-A1E9-B8551BE6E14B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30" creationId="{8F969317-615A-4991-80C0-E93C0DAD935A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31" creationId="{EA11AA41-80B2-425B-83B2-3B76B1ABF583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32" creationId="{02918E0D-2228-4280-9D5D-6D07EB1BEA6B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33" creationId="{63264B11-8666-45BD-B346-BA8A0979D6C9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34" creationId="{1247F2C7-621C-4910-A74C-AF3CFCBC1CCF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35" creationId="{7E1F9567-009C-4B45-8621-B9511C2822CC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36" creationId="{5BDFA024-3281-4ED4-83E5-F10D2A6C7D31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37" creationId="{E57AA5F4-28F6-44C2-8A88-ED78D81BCA5A}"/>
          </ac:spMkLst>
        </pc:spChg>
        <pc:spChg chg="mod topLvl">
          <ac:chgData name="Stefano Sorti" userId="6b826d7b-ec21-4a69-91a6-b9bc3bac02a7" providerId="ADAL" clId="{2010F015-1A63-4F77-A7D5-583EC546BC0E}" dt="2023-04-15T16:00:15.689" v="436" actId="164"/>
          <ac:spMkLst>
            <pc:docMk/>
            <pc:sldMk cId="3111974801" sldId="262"/>
            <ac:spMk id="38" creationId="{2FFEE3EA-7C36-4C09-8309-56988CB391E3}"/>
          </ac:spMkLst>
        </pc:spChg>
        <pc:spChg chg="add mod">
          <ac:chgData name="Stefano Sorti" userId="6b826d7b-ec21-4a69-91a6-b9bc3bac02a7" providerId="ADAL" clId="{2010F015-1A63-4F77-A7D5-583EC546BC0E}" dt="2023-04-15T16:00:13.078" v="435" actId="571"/>
          <ac:spMkLst>
            <pc:docMk/>
            <pc:sldMk cId="3111974801" sldId="262"/>
            <ac:spMk id="39" creationId="{3D30AF24-3F6A-41A7-935D-1498D68046C3}"/>
          </ac:spMkLst>
        </pc:spChg>
        <pc:spChg chg="add mod">
          <ac:chgData name="Stefano Sorti" userId="6b826d7b-ec21-4a69-91a6-b9bc3bac02a7" providerId="ADAL" clId="{2010F015-1A63-4F77-A7D5-583EC546BC0E}" dt="2023-04-16T09:20:06.517" v="1624"/>
          <ac:spMkLst>
            <pc:docMk/>
            <pc:sldMk cId="3111974801" sldId="262"/>
            <ac:spMk id="40" creationId="{836F8B87-56E4-4A91-BF86-961BBC2714DB}"/>
          </ac:spMkLst>
        </pc:spChg>
        <pc:grpChg chg="add mod">
          <ac:chgData name="Stefano Sorti" userId="6b826d7b-ec21-4a69-91a6-b9bc3bac02a7" providerId="ADAL" clId="{2010F015-1A63-4F77-A7D5-583EC546BC0E}" dt="2023-04-15T16:00:15.689" v="436" actId="164"/>
          <ac:grpSpMkLst>
            <pc:docMk/>
            <pc:sldMk cId="3111974801" sldId="262"/>
            <ac:grpSpMk id="4" creationId="{A4A027EC-D5F8-44C4-998A-2D4F76C91CD7}"/>
          </ac:grpSpMkLst>
        </pc:grpChg>
        <pc:grpChg chg="add mod">
          <ac:chgData name="Stefano Sorti" userId="6b826d7b-ec21-4a69-91a6-b9bc3bac02a7" providerId="ADAL" clId="{2010F015-1A63-4F77-A7D5-583EC546BC0E}" dt="2023-04-15T15:59:42.227" v="428" actId="1076"/>
          <ac:grpSpMkLst>
            <pc:docMk/>
            <pc:sldMk cId="3111974801" sldId="262"/>
            <ac:grpSpMk id="12" creationId="{96661FBE-05B7-46A6-82CC-88FF28DB099F}"/>
          </ac:grpSpMkLst>
        </pc:grpChg>
        <pc:grpChg chg="add del mod">
          <ac:chgData name="Stefano Sorti" userId="6b826d7b-ec21-4a69-91a6-b9bc3bac02a7" providerId="ADAL" clId="{2010F015-1A63-4F77-A7D5-583EC546BC0E}" dt="2023-04-15T15:59:58.070" v="430" actId="165"/>
          <ac:grpSpMkLst>
            <pc:docMk/>
            <pc:sldMk cId="3111974801" sldId="262"/>
            <ac:grpSpMk id="26" creationId="{66542FA2-5A63-4F5D-8E19-95BF17B42506}"/>
          </ac:grpSpMkLst>
        </pc:grpChg>
        <pc:picChg chg="del">
          <ac:chgData name="Stefano Sorti" userId="6b826d7b-ec21-4a69-91a6-b9bc3bac02a7" providerId="ADAL" clId="{2010F015-1A63-4F77-A7D5-583EC546BC0E}" dt="2023-04-15T15:59:12.070" v="414" actId="478"/>
          <ac:picMkLst>
            <pc:docMk/>
            <pc:sldMk cId="3111974801" sldId="262"/>
            <ac:picMk id="5" creationId="{B1007F82-3A91-4560-A760-063081F0D222}"/>
          </ac:picMkLst>
        </pc:picChg>
        <pc:picChg chg="mod">
          <ac:chgData name="Stefano Sorti" userId="6b826d7b-ec21-4a69-91a6-b9bc3bac02a7" providerId="ADAL" clId="{2010F015-1A63-4F77-A7D5-583EC546BC0E}" dt="2023-04-15T15:59:18.672" v="417"/>
          <ac:picMkLst>
            <pc:docMk/>
            <pc:sldMk cId="3111974801" sldId="262"/>
            <ac:picMk id="16" creationId="{9C0690E6-60AE-4DBE-A035-3A5C000B828F}"/>
          </ac:picMkLst>
        </pc:picChg>
        <pc:picChg chg="mod">
          <ac:chgData name="Stefano Sorti" userId="6b826d7b-ec21-4a69-91a6-b9bc3bac02a7" providerId="ADAL" clId="{2010F015-1A63-4F77-A7D5-583EC546BC0E}" dt="2023-04-15T15:59:18.672" v="417"/>
          <ac:picMkLst>
            <pc:docMk/>
            <pc:sldMk cId="3111974801" sldId="262"/>
            <ac:picMk id="17" creationId="{7A94ADDE-BFFD-4564-9BC6-81C792F6A869}"/>
          </ac:picMkLst>
        </pc:picChg>
        <pc:picChg chg="mod topLvl">
          <ac:chgData name="Stefano Sorti" userId="6b826d7b-ec21-4a69-91a6-b9bc3bac02a7" providerId="ADAL" clId="{2010F015-1A63-4F77-A7D5-583EC546BC0E}" dt="2023-04-15T16:00:15.689" v="436" actId="164"/>
          <ac:picMkLst>
            <pc:docMk/>
            <pc:sldMk cId="3111974801" sldId="262"/>
            <ac:picMk id="28" creationId="{C2F7E983-DCEE-4539-8033-D06C5FFAA0B1}"/>
          </ac:picMkLst>
        </pc:picChg>
        <pc:picChg chg="mod topLvl">
          <ac:chgData name="Stefano Sorti" userId="6b826d7b-ec21-4a69-91a6-b9bc3bac02a7" providerId="ADAL" clId="{2010F015-1A63-4F77-A7D5-583EC546BC0E}" dt="2023-04-15T16:00:15.689" v="436" actId="164"/>
          <ac:picMkLst>
            <pc:docMk/>
            <pc:sldMk cId="3111974801" sldId="262"/>
            <ac:picMk id="29" creationId="{81BBED17-A70B-4A93-B3F3-C11DA87BBFBA}"/>
          </ac:picMkLst>
        </pc:picChg>
      </pc:sldChg>
      <pc:sldChg chg="addSp delSp modSp mod">
        <pc:chgData name="Stefano Sorti" userId="6b826d7b-ec21-4a69-91a6-b9bc3bac02a7" providerId="ADAL" clId="{2010F015-1A63-4F77-A7D5-583EC546BC0E}" dt="2023-04-17T21:17:05.210" v="5040" actId="2711"/>
        <pc:sldMkLst>
          <pc:docMk/>
          <pc:sldMk cId="4217465282" sldId="266"/>
        </pc:sldMkLst>
        <pc:spChg chg="add mod">
          <ac:chgData name="Stefano Sorti" userId="6b826d7b-ec21-4a69-91a6-b9bc3bac02a7" providerId="ADAL" clId="{2010F015-1A63-4F77-A7D5-583EC546BC0E}" dt="2023-04-15T15:56:17.757" v="355" actId="313"/>
          <ac:spMkLst>
            <pc:docMk/>
            <pc:sldMk cId="4217465282" sldId="266"/>
            <ac:spMk id="3" creationId="{A51C3879-A3D2-4835-8D00-C96770698BA6}"/>
          </ac:spMkLst>
        </pc:spChg>
        <pc:spChg chg="del">
          <ac:chgData name="Stefano Sorti" userId="6b826d7b-ec21-4a69-91a6-b9bc3bac02a7" providerId="ADAL" clId="{2010F015-1A63-4F77-A7D5-583EC546BC0E}" dt="2023-04-16T09:19:25.226" v="1612" actId="478"/>
          <ac:spMkLst>
            <pc:docMk/>
            <pc:sldMk cId="4217465282" sldId="266"/>
            <ac:spMk id="10" creationId="{C9A71840-9F4F-4FF2-8C50-BE15D0AD3AAB}"/>
          </ac:spMkLst>
        </pc:spChg>
        <pc:spChg chg="add mod">
          <ac:chgData name="Stefano Sorti" userId="6b826d7b-ec21-4a69-91a6-b9bc3bac02a7" providerId="ADAL" clId="{2010F015-1A63-4F77-A7D5-583EC546BC0E}" dt="2023-04-15T15:55:36.198" v="348" actId="208"/>
          <ac:spMkLst>
            <pc:docMk/>
            <pc:sldMk cId="4217465282" sldId="266"/>
            <ac:spMk id="13" creationId="{D9025455-B75E-4DF1-835D-25BB50117C40}"/>
          </ac:spMkLst>
        </pc:spChg>
        <pc:spChg chg="add mod">
          <ac:chgData name="Stefano Sorti" userId="6b826d7b-ec21-4a69-91a6-b9bc3bac02a7" providerId="ADAL" clId="{2010F015-1A63-4F77-A7D5-583EC546BC0E}" dt="2023-04-16T09:20:03.042" v="1621"/>
          <ac:spMkLst>
            <pc:docMk/>
            <pc:sldMk cId="4217465282" sldId="266"/>
            <ac:spMk id="15" creationId="{650F8E94-AA59-45A7-A3B4-324AAC99497D}"/>
          </ac:spMkLst>
        </pc:spChg>
        <pc:graphicFrameChg chg="mod modGraphic">
          <ac:chgData name="Stefano Sorti" userId="6b826d7b-ec21-4a69-91a6-b9bc3bac02a7" providerId="ADAL" clId="{2010F015-1A63-4F77-A7D5-583EC546BC0E}" dt="2023-04-17T21:17:05.210" v="5040" actId="2711"/>
          <ac:graphicFrameMkLst>
            <pc:docMk/>
            <pc:sldMk cId="4217465282" sldId="266"/>
            <ac:graphicFrameMk id="7" creationId="{9E26AE6A-6543-4224-9331-DE0B68254008}"/>
          </ac:graphicFrameMkLst>
        </pc:graphicFrameChg>
        <pc:graphicFrameChg chg="mod modGraphic">
          <ac:chgData name="Stefano Sorti" userId="6b826d7b-ec21-4a69-91a6-b9bc3bac02a7" providerId="ADAL" clId="{2010F015-1A63-4F77-A7D5-583EC546BC0E}" dt="2023-04-17T21:16:53.634" v="5038" actId="2711"/>
          <ac:graphicFrameMkLst>
            <pc:docMk/>
            <pc:sldMk cId="4217465282" sldId="266"/>
            <ac:graphicFrameMk id="16" creationId="{FA07BE33-4D5F-4092-89BC-CCF9DB36CEC7}"/>
          </ac:graphicFrameMkLst>
        </pc:graphicFrameChg>
        <pc:cxnChg chg="add">
          <ac:chgData name="Stefano Sorti" userId="6b826d7b-ec21-4a69-91a6-b9bc3bac02a7" providerId="ADAL" clId="{2010F015-1A63-4F77-A7D5-583EC546BC0E}" dt="2023-04-15T15:55:49.267" v="349" actId="11529"/>
          <ac:cxnSpMkLst>
            <pc:docMk/>
            <pc:sldMk cId="4217465282" sldId="266"/>
            <ac:cxnSpMk id="6" creationId="{04A5FD5F-AB82-451E-8DFA-C57313D0A326}"/>
          </ac:cxnSpMkLst>
        </pc:cxnChg>
        <pc:cxnChg chg="add mod">
          <ac:chgData name="Stefano Sorti" userId="6b826d7b-ec21-4a69-91a6-b9bc3bac02a7" providerId="ADAL" clId="{2010F015-1A63-4F77-A7D5-583EC546BC0E}" dt="2023-04-15T15:55:58.815" v="353" actId="208"/>
          <ac:cxnSpMkLst>
            <pc:docMk/>
            <pc:sldMk cId="4217465282" sldId="266"/>
            <ac:cxnSpMk id="14" creationId="{C1BD9C47-172B-45B9-9DD7-81EC8E4C0299}"/>
          </ac:cxnSpMkLst>
        </pc:cxnChg>
      </pc:sldChg>
      <pc:sldChg chg="del">
        <pc:chgData name="Stefano Sorti" userId="6b826d7b-ec21-4a69-91a6-b9bc3bac02a7" providerId="ADAL" clId="{2010F015-1A63-4F77-A7D5-583EC546BC0E}" dt="2023-04-15T15:49:35.063" v="275" actId="2696"/>
        <pc:sldMkLst>
          <pc:docMk/>
          <pc:sldMk cId="1291381811" sldId="271"/>
        </pc:sldMkLst>
      </pc:sldChg>
      <pc:sldChg chg="del">
        <pc:chgData name="Stefano Sorti" userId="6b826d7b-ec21-4a69-91a6-b9bc3bac02a7" providerId="ADAL" clId="{2010F015-1A63-4F77-A7D5-583EC546BC0E}" dt="2023-04-15T16:10:21.969" v="972" actId="2696"/>
        <pc:sldMkLst>
          <pc:docMk/>
          <pc:sldMk cId="1018583320" sldId="273"/>
        </pc:sldMkLst>
      </pc:sldChg>
      <pc:sldChg chg="del">
        <pc:chgData name="Stefano Sorti" userId="6b826d7b-ec21-4a69-91a6-b9bc3bac02a7" providerId="ADAL" clId="{2010F015-1A63-4F77-A7D5-583EC546BC0E}" dt="2023-04-15T15:47:47.066" v="266" actId="47"/>
        <pc:sldMkLst>
          <pc:docMk/>
          <pc:sldMk cId="3402102232" sldId="274"/>
        </pc:sldMkLst>
      </pc:sldChg>
      <pc:sldChg chg="del">
        <pc:chgData name="Stefano Sorti" userId="6b826d7b-ec21-4a69-91a6-b9bc3bac02a7" providerId="ADAL" clId="{2010F015-1A63-4F77-A7D5-583EC546BC0E}" dt="2023-04-15T15:48:05.740" v="269" actId="47"/>
        <pc:sldMkLst>
          <pc:docMk/>
          <pc:sldMk cId="743791311" sldId="277"/>
        </pc:sldMkLst>
      </pc:sldChg>
      <pc:sldChg chg="addSp delSp modSp mod">
        <pc:chgData name="Stefano Sorti" userId="6b826d7b-ec21-4a69-91a6-b9bc3bac02a7" providerId="ADAL" clId="{2010F015-1A63-4F77-A7D5-583EC546BC0E}" dt="2023-04-17T21:21:39.714" v="5059" actId="2711"/>
        <pc:sldMkLst>
          <pc:docMk/>
          <pc:sldMk cId="972125348" sldId="280"/>
        </pc:sldMkLst>
        <pc:spChg chg="mod">
          <ac:chgData name="Stefano Sorti" userId="6b826d7b-ec21-4a69-91a6-b9bc3bac02a7" providerId="ADAL" clId="{2010F015-1A63-4F77-A7D5-583EC546BC0E}" dt="2023-04-16T09:28:35.843" v="1680" actId="20577"/>
          <ac:spMkLst>
            <pc:docMk/>
            <pc:sldMk cId="972125348" sldId="280"/>
            <ac:spMk id="2" creationId="{7A2ABBDD-2ED5-4EB0-B116-F8C44BD83645}"/>
          </ac:spMkLst>
        </pc:spChg>
        <pc:spChg chg="mod">
          <ac:chgData name="Stefano Sorti" userId="6b826d7b-ec21-4a69-91a6-b9bc3bac02a7" providerId="ADAL" clId="{2010F015-1A63-4F77-A7D5-583EC546BC0E}" dt="2023-04-17T21:21:29.086" v="5056" actId="108"/>
          <ac:spMkLst>
            <pc:docMk/>
            <pc:sldMk cId="972125348" sldId="280"/>
            <ac:spMk id="4" creationId="{B4C5320D-F767-4F1B-AD25-7842A222775C}"/>
          </ac:spMkLst>
        </pc:spChg>
        <pc:spChg chg="mod">
          <ac:chgData name="Stefano Sorti" userId="6b826d7b-ec21-4a69-91a6-b9bc3bac02a7" providerId="ADAL" clId="{2010F015-1A63-4F77-A7D5-583EC546BC0E}" dt="2023-04-17T21:21:39.714" v="5059" actId="2711"/>
          <ac:spMkLst>
            <pc:docMk/>
            <pc:sldMk cId="972125348" sldId="280"/>
            <ac:spMk id="6" creationId="{BE9BF644-E3F1-4C66-B3E6-FD31CD3AFEA8}"/>
          </ac:spMkLst>
        </pc:spChg>
        <pc:spChg chg="add mod">
          <ac:chgData name="Stefano Sorti" userId="6b826d7b-ec21-4a69-91a6-b9bc3bac02a7" providerId="ADAL" clId="{2010F015-1A63-4F77-A7D5-583EC546BC0E}" dt="2023-04-16T09:20:12.100" v="1628"/>
          <ac:spMkLst>
            <pc:docMk/>
            <pc:sldMk cId="972125348" sldId="280"/>
            <ac:spMk id="17" creationId="{586D7173-BB27-4F9A-9683-E22055E04454}"/>
          </ac:spMkLst>
        </pc:spChg>
        <pc:spChg chg="del">
          <ac:chgData name="Stefano Sorti" userId="6b826d7b-ec21-4a69-91a6-b9bc3bac02a7" providerId="ADAL" clId="{2010F015-1A63-4F77-A7D5-583EC546BC0E}" dt="2023-04-16T09:19:53.499" v="1619" actId="478"/>
          <ac:spMkLst>
            <pc:docMk/>
            <pc:sldMk cId="972125348" sldId="280"/>
            <ac:spMk id="18" creationId="{34740EA4-22AF-4D39-8C52-C8C7E884E59A}"/>
          </ac:spMkLst>
        </pc:spChg>
      </pc:sldChg>
      <pc:sldChg chg="del">
        <pc:chgData name="Stefano Sorti" userId="6b826d7b-ec21-4a69-91a6-b9bc3bac02a7" providerId="ADAL" clId="{2010F015-1A63-4F77-A7D5-583EC546BC0E}" dt="2023-04-15T16:11:00.568" v="977" actId="2696"/>
        <pc:sldMkLst>
          <pc:docMk/>
          <pc:sldMk cId="3961183240" sldId="281"/>
        </pc:sldMkLst>
      </pc:sldChg>
      <pc:sldChg chg="del">
        <pc:chgData name="Stefano Sorti" userId="6b826d7b-ec21-4a69-91a6-b9bc3bac02a7" providerId="ADAL" clId="{2010F015-1A63-4F77-A7D5-583EC546BC0E}" dt="2023-04-15T16:11:00.568" v="977" actId="2696"/>
        <pc:sldMkLst>
          <pc:docMk/>
          <pc:sldMk cId="961386677" sldId="283"/>
        </pc:sldMkLst>
      </pc:sldChg>
      <pc:sldChg chg="delSp modSp del mod ord">
        <pc:chgData name="Stefano Sorti" userId="6b826d7b-ec21-4a69-91a6-b9bc3bac02a7" providerId="ADAL" clId="{2010F015-1A63-4F77-A7D5-583EC546BC0E}" dt="2023-04-15T16:12:00.188" v="995" actId="2696"/>
        <pc:sldMkLst>
          <pc:docMk/>
          <pc:sldMk cId="1669454559" sldId="284"/>
        </pc:sldMkLst>
        <pc:spChg chg="del mod">
          <ac:chgData name="Stefano Sorti" userId="6b826d7b-ec21-4a69-91a6-b9bc3bac02a7" providerId="ADAL" clId="{2010F015-1A63-4F77-A7D5-583EC546BC0E}" dt="2023-04-15T16:11:11.264" v="982" actId="478"/>
          <ac:spMkLst>
            <pc:docMk/>
            <pc:sldMk cId="1669454559" sldId="284"/>
            <ac:spMk id="30" creationId="{3F67336F-0FBF-4FDB-8BE2-D31F6CA5216B}"/>
          </ac:spMkLst>
        </pc:spChg>
        <pc:spChg chg="del">
          <ac:chgData name="Stefano Sorti" userId="6b826d7b-ec21-4a69-91a6-b9bc3bac02a7" providerId="ADAL" clId="{2010F015-1A63-4F77-A7D5-583EC546BC0E}" dt="2023-04-15T16:11:07.785" v="979" actId="478"/>
          <ac:spMkLst>
            <pc:docMk/>
            <pc:sldMk cId="1669454559" sldId="284"/>
            <ac:spMk id="34" creationId="{0A25B3F0-C4A9-13A9-C8D2-FE87249C2B26}"/>
          </ac:spMkLst>
        </pc:spChg>
        <pc:spChg chg="del">
          <ac:chgData name="Stefano Sorti" userId="6b826d7b-ec21-4a69-91a6-b9bc3bac02a7" providerId="ADAL" clId="{2010F015-1A63-4F77-A7D5-583EC546BC0E}" dt="2023-04-15T16:11:13.345" v="983" actId="478"/>
          <ac:spMkLst>
            <pc:docMk/>
            <pc:sldMk cId="1669454559" sldId="284"/>
            <ac:spMk id="37" creationId="{88BB8486-2A97-C72E-6615-6414D4B5EC64}"/>
          </ac:spMkLst>
        </pc:spChg>
        <pc:spChg chg="del">
          <ac:chgData name="Stefano Sorti" userId="6b826d7b-ec21-4a69-91a6-b9bc3bac02a7" providerId="ADAL" clId="{2010F015-1A63-4F77-A7D5-583EC546BC0E}" dt="2023-04-15T16:11:15.631" v="985" actId="478"/>
          <ac:spMkLst>
            <pc:docMk/>
            <pc:sldMk cId="1669454559" sldId="284"/>
            <ac:spMk id="38" creationId="{5EC340F4-5BDC-3AAA-7196-60AF028E9245}"/>
          </ac:spMkLst>
        </pc:spChg>
        <pc:spChg chg="del">
          <ac:chgData name="Stefano Sorti" userId="6b826d7b-ec21-4a69-91a6-b9bc3bac02a7" providerId="ADAL" clId="{2010F015-1A63-4F77-A7D5-583EC546BC0E}" dt="2023-04-15T16:11:21.784" v="988" actId="478"/>
          <ac:spMkLst>
            <pc:docMk/>
            <pc:sldMk cId="1669454559" sldId="284"/>
            <ac:spMk id="39" creationId="{226E8FB3-D111-B4D7-DD67-2D3B47F96432}"/>
          </ac:spMkLst>
        </pc:spChg>
        <pc:spChg chg="del">
          <ac:chgData name="Stefano Sorti" userId="6b826d7b-ec21-4a69-91a6-b9bc3bac02a7" providerId="ADAL" clId="{2010F015-1A63-4F77-A7D5-583EC546BC0E}" dt="2023-04-15T16:11:18.275" v="986" actId="478"/>
          <ac:spMkLst>
            <pc:docMk/>
            <pc:sldMk cId="1669454559" sldId="284"/>
            <ac:spMk id="40" creationId="{E8EB984A-6D35-458B-FD6B-F4D2D54C7E07}"/>
          </ac:spMkLst>
        </pc:spChg>
        <pc:spChg chg="del">
          <ac:chgData name="Stefano Sorti" userId="6b826d7b-ec21-4a69-91a6-b9bc3bac02a7" providerId="ADAL" clId="{2010F015-1A63-4F77-A7D5-583EC546BC0E}" dt="2023-04-15T16:11:19.904" v="987" actId="478"/>
          <ac:spMkLst>
            <pc:docMk/>
            <pc:sldMk cId="1669454559" sldId="284"/>
            <ac:spMk id="44" creationId="{BB431228-12C6-97B2-5701-5630DF68C374}"/>
          </ac:spMkLst>
        </pc:spChg>
        <pc:spChg chg="del">
          <ac:chgData name="Stefano Sorti" userId="6b826d7b-ec21-4a69-91a6-b9bc3bac02a7" providerId="ADAL" clId="{2010F015-1A63-4F77-A7D5-583EC546BC0E}" dt="2023-04-15T16:11:19.904" v="987" actId="478"/>
          <ac:spMkLst>
            <pc:docMk/>
            <pc:sldMk cId="1669454559" sldId="284"/>
            <ac:spMk id="45" creationId="{8D600E66-5F5E-8313-44E5-CA041CFE7F35}"/>
          </ac:spMkLst>
        </pc:spChg>
        <pc:spChg chg="del">
          <ac:chgData name="Stefano Sorti" userId="6b826d7b-ec21-4a69-91a6-b9bc3bac02a7" providerId="ADAL" clId="{2010F015-1A63-4F77-A7D5-583EC546BC0E}" dt="2023-04-15T16:11:13.345" v="983" actId="478"/>
          <ac:spMkLst>
            <pc:docMk/>
            <pc:sldMk cId="1669454559" sldId="284"/>
            <ac:spMk id="46" creationId="{10EB388A-70AB-B00A-518F-BCD81EDF4091}"/>
          </ac:spMkLst>
        </pc:spChg>
        <pc:graphicFrameChg chg="del">
          <ac:chgData name="Stefano Sorti" userId="6b826d7b-ec21-4a69-91a6-b9bc3bac02a7" providerId="ADAL" clId="{2010F015-1A63-4F77-A7D5-583EC546BC0E}" dt="2023-04-15T16:11:06.239" v="978" actId="478"/>
          <ac:graphicFrameMkLst>
            <pc:docMk/>
            <pc:sldMk cId="1669454559" sldId="284"/>
            <ac:graphicFrameMk id="52" creationId="{40830F13-FC3D-040A-F7D9-4F65BBD34C9C}"/>
          </ac:graphicFrameMkLst>
        </pc:graphicFrameChg>
        <pc:picChg chg="del">
          <ac:chgData name="Stefano Sorti" userId="6b826d7b-ec21-4a69-91a6-b9bc3bac02a7" providerId="ADAL" clId="{2010F015-1A63-4F77-A7D5-583EC546BC0E}" dt="2023-04-15T16:11:08.510" v="980" actId="478"/>
          <ac:picMkLst>
            <pc:docMk/>
            <pc:sldMk cId="1669454559" sldId="284"/>
            <ac:picMk id="35" creationId="{72CFA047-2CBC-33AA-0D90-2007E11C129D}"/>
          </ac:picMkLst>
        </pc:picChg>
        <pc:cxnChg chg="del">
          <ac:chgData name="Stefano Sorti" userId="6b826d7b-ec21-4a69-91a6-b9bc3bac02a7" providerId="ADAL" clId="{2010F015-1A63-4F77-A7D5-583EC546BC0E}" dt="2023-04-15T16:11:13.345" v="983" actId="478"/>
          <ac:cxnSpMkLst>
            <pc:docMk/>
            <pc:sldMk cId="1669454559" sldId="284"/>
            <ac:cxnSpMk id="41" creationId="{F15E4DB8-E6CB-03B2-2176-6538948785FF}"/>
          </ac:cxnSpMkLst>
        </pc:cxnChg>
        <pc:cxnChg chg="del">
          <ac:chgData name="Stefano Sorti" userId="6b826d7b-ec21-4a69-91a6-b9bc3bac02a7" providerId="ADAL" clId="{2010F015-1A63-4F77-A7D5-583EC546BC0E}" dt="2023-04-15T16:11:14.389" v="984" actId="478"/>
          <ac:cxnSpMkLst>
            <pc:docMk/>
            <pc:sldMk cId="1669454559" sldId="284"/>
            <ac:cxnSpMk id="42" creationId="{D66A59EA-62E5-3435-F798-4E77B64B1A8A}"/>
          </ac:cxnSpMkLst>
        </pc:cxnChg>
        <pc:cxnChg chg="del">
          <ac:chgData name="Stefano Sorti" userId="6b826d7b-ec21-4a69-91a6-b9bc3bac02a7" providerId="ADAL" clId="{2010F015-1A63-4F77-A7D5-583EC546BC0E}" dt="2023-04-15T16:11:13.345" v="983" actId="478"/>
          <ac:cxnSpMkLst>
            <pc:docMk/>
            <pc:sldMk cId="1669454559" sldId="284"/>
            <ac:cxnSpMk id="43" creationId="{E4383BEF-D5B0-EE19-ED0B-CABAF637DA10}"/>
          </ac:cxnSpMkLst>
        </pc:cxnChg>
        <pc:cxnChg chg="del">
          <ac:chgData name="Stefano Sorti" userId="6b826d7b-ec21-4a69-91a6-b9bc3bac02a7" providerId="ADAL" clId="{2010F015-1A63-4F77-A7D5-583EC546BC0E}" dt="2023-04-15T16:11:13.345" v="983" actId="478"/>
          <ac:cxnSpMkLst>
            <pc:docMk/>
            <pc:sldMk cId="1669454559" sldId="284"/>
            <ac:cxnSpMk id="47" creationId="{E6F6ADCF-D1EB-629C-C2DA-3A0CB070CB40}"/>
          </ac:cxnSpMkLst>
        </pc:cxnChg>
        <pc:cxnChg chg="del">
          <ac:chgData name="Stefano Sorti" userId="6b826d7b-ec21-4a69-91a6-b9bc3bac02a7" providerId="ADAL" clId="{2010F015-1A63-4F77-A7D5-583EC546BC0E}" dt="2023-04-15T16:11:13.345" v="983" actId="478"/>
          <ac:cxnSpMkLst>
            <pc:docMk/>
            <pc:sldMk cId="1669454559" sldId="284"/>
            <ac:cxnSpMk id="48" creationId="{D90207A6-CA2E-0A24-6434-1A5E7A22F6A9}"/>
          </ac:cxnSpMkLst>
        </pc:cxnChg>
        <pc:cxnChg chg="del">
          <ac:chgData name="Stefano Sorti" userId="6b826d7b-ec21-4a69-91a6-b9bc3bac02a7" providerId="ADAL" clId="{2010F015-1A63-4F77-A7D5-583EC546BC0E}" dt="2023-04-15T16:11:13.345" v="983" actId="478"/>
          <ac:cxnSpMkLst>
            <pc:docMk/>
            <pc:sldMk cId="1669454559" sldId="284"/>
            <ac:cxnSpMk id="49" creationId="{7430B76B-E942-F929-CD12-E65352F93BD3}"/>
          </ac:cxnSpMkLst>
        </pc:cxnChg>
        <pc:cxnChg chg="del">
          <ac:chgData name="Stefano Sorti" userId="6b826d7b-ec21-4a69-91a6-b9bc3bac02a7" providerId="ADAL" clId="{2010F015-1A63-4F77-A7D5-583EC546BC0E}" dt="2023-04-15T16:11:13.345" v="983" actId="478"/>
          <ac:cxnSpMkLst>
            <pc:docMk/>
            <pc:sldMk cId="1669454559" sldId="284"/>
            <ac:cxnSpMk id="50" creationId="{D73C3228-0223-1AD8-AE35-7FD0769E4D9C}"/>
          </ac:cxnSpMkLst>
        </pc:cxnChg>
      </pc:sldChg>
      <pc:sldChg chg="del">
        <pc:chgData name="Stefano Sorti" userId="6b826d7b-ec21-4a69-91a6-b9bc3bac02a7" providerId="ADAL" clId="{2010F015-1A63-4F77-A7D5-583EC546BC0E}" dt="2023-04-15T16:17:40.242" v="1266" actId="2696"/>
        <pc:sldMkLst>
          <pc:docMk/>
          <pc:sldMk cId="2574826379" sldId="286"/>
        </pc:sldMkLst>
      </pc:sldChg>
      <pc:sldChg chg="addSp delSp modSp del mod ord modShow">
        <pc:chgData name="Stefano Sorti" userId="6b826d7b-ec21-4a69-91a6-b9bc3bac02a7" providerId="ADAL" clId="{2010F015-1A63-4F77-A7D5-583EC546BC0E}" dt="2023-04-16T09:39:34.382" v="2474" actId="2696"/>
        <pc:sldMkLst>
          <pc:docMk/>
          <pc:sldMk cId="1273166285" sldId="287"/>
        </pc:sldMkLst>
        <pc:spChg chg="mod">
          <ac:chgData name="Stefano Sorti" userId="6b826d7b-ec21-4a69-91a6-b9bc3bac02a7" providerId="ADAL" clId="{2010F015-1A63-4F77-A7D5-583EC546BC0E}" dt="2023-04-15T16:07:10.146" v="804" actId="20577"/>
          <ac:spMkLst>
            <pc:docMk/>
            <pc:sldMk cId="1273166285" sldId="287"/>
            <ac:spMk id="9" creationId="{5D663EA9-5857-49F7-B91C-9904B4BE3F76}"/>
          </ac:spMkLst>
        </pc:spChg>
        <pc:spChg chg="del">
          <ac:chgData name="Stefano Sorti" userId="6b826d7b-ec21-4a69-91a6-b9bc3bac02a7" providerId="ADAL" clId="{2010F015-1A63-4F77-A7D5-583EC546BC0E}" dt="2023-04-16T09:19:31.476" v="1614" actId="478"/>
          <ac:spMkLst>
            <pc:docMk/>
            <pc:sldMk cId="1273166285" sldId="287"/>
            <ac:spMk id="10" creationId="{F4632F44-AA26-4AD0-B5FE-5A1AED3CE00B}"/>
          </ac:spMkLst>
        </pc:spChg>
        <pc:spChg chg="add mod">
          <ac:chgData name="Stefano Sorti" userId="6b826d7b-ec21-4a69-91a6-b9bc3bac02a7" providerId="ADAL" clId="{2010F015-1A63-4F77-A7D5-583EC546BC0E}" dt="2023-04-16T09:20:05.424" v="1623"/>
          <ac:spMkLst>
            <pc:docMk/>
            <pc:sldMk cId="1273166285" sldId="287"/>
            <ac:spMk id="19" creationId="{14BD0BD8-7B13-410E-BBA4-E1FCDA5CC2A7}"/>
          </ac:spMkLst>
        </pc:spChg>
      </pc:sldChg>
      <pc:sldChg chg="addSp delSp modSp mod">
        <pc:chgData name="Stefano Sorti" userId="6b826d7b-ec21-4a69-91a6-b9bc3bac02a7" providerId="ADAL" clId="{2010F015-1A63-4F77-A7D5-583EC546BC0E}" dt="2023-04-17T21:17:21.938" v="5043" actId="2711"/>
        <pc:sldMkLst>
          <pc:docMk/>
          <pc:sldMk cId="2137923870" sldId="288"/>
        </pc:sldMkLst>
        <pc:spChg chg="mod">
          <ac:chgData name="Stefano Sorti" userId="6b826d7b-ec21-4a69-91a6-b9bc3bac02a7" providerId="ADAL" clId="{2010F015-1A63-4F77-A7D5-583EC546BC0E}" dt="2023-04-15T16:07:03.152" v="796" actId="20577"/>
          <ac:spMkLst>
            <pc:docMk/>
            <pc:sldMk cId="2137923870" sldId="288"/>
            <ac:spMk id="4" creationId="{FDFEDA59-6DB5-493B-BD6C-A013F831D8D4}"/>
          </ac:spMkLst>
        </pc:spChg>
        <pc:spChg chg="add mod">
          <ac:chgData name="Stefano Sorti" userId="6b826d7b-ec21-4a69-91a6-b9bc3bac02a7" providerId="ADAL" clId="{2010F015-1A63-4F77-A7D5-583EC546BC0E}" dt="2023-04-16T09:20:04.148" v="1622"/>
          <ac:spMkLst>
            <pc:docMk/>
            <pc:sldMk cId="2137923870" sldId="288"/>
            <ac:spMk id="7" creationId="{3001EDC6-1C07-48A4-A862-4162714616EE}"/>
          </ac:spMkLst>
        </pc:spChg>
        <pc:spChg chg="del">
          <ac:chgData name="Stefano Sorti" userId="6b826d7b-ec21-4a69-91a6-b9bc3bac02a7" providerId="ADAL" clId="{2010F015-1A63-4F77-A7D5-583EC546BC0E}" dt="2023-04-16T09:19:28.086" v="1613" actId="478"/>
          <ac:spMkLst>
            <pc:docMk/>
            <pc:sldMk cId="2137923870" sldId="288"/>
            <ac:spMk id="17" creationId="{0743AF62-F910-4104-A433-F3C27B6C8E6E}"/>
          </ac:spMkLst>
        </pc:spChg>
        <pc:graphicFrameChg chg="modGraphic">
          <ac:chgData name="Stefano Sorti" userId="6b826d7b-ec21-4a69-91a6-b9bc3bac02a7" providerId="ADAL" clId="{2010F015-1A63-4F77-A7D5-583EC546BC0E}" dt="2023-04-17T21:17:21.938" v="5043" actId="2711"/>
          <ac:graphicFrameMkLst>
            <pc:docMk/>
            <pc:sldMk cId="2137923870" sldId="288"/>
            <ac:graphicFrameMk id="16" creationId="{9150F41A-4E3D-4CF0-B035-E1CB27525C97}"/>
          </ac:graphicFrameMkLst>
        </pc:graphicFrameChg>
      </pc:sldChg>
      <pc:sldChg chg="del">
        <pc:chgData name="Stefano Sorti" userId="6b826d7b-ec21-4a69-91a6-b9bc3bac02a7" providerId="ADAL" clId="{2010F015-1A63-4F77-A7D5-583EC546BC0E}" dt="2023-04-15T15:49:46.412" v="278" actId="2696"/>
        <pc:sldMkLst>
          <pc:docMk/>
          <pc:sldMk cId="1728334852" sldId="289"/>
        </pc:sldMkLst>
      </pc:sldChg>
      <pc:sldChg chg="addSp delSp modSp add mod ord modAnim">
        <pc:chgData name="Stefano Sorti" userId="6b826d7b-ec21-4a69-91a6-b9bc3bac02a7" providerId="ADAL" clId="{2010F015-1A63-4F77-A7D5-583EC546BC0E}" dt="2023-04-17T21:17:48.107" v="5047" actId="2711"/>
        <pc:sldMkLst>
          <pc:docMk/>
          <pc:sldMk cId="1810082267" sldId="291"/>
        </pc:sldMkLst>
        <pc:spChg chg="mod">
          <ac:chgData name="Stefano Sorti" userId="6b826d7b-ec21-4a69-91a6-b9bc3bac02a7" providerId="ADAL" clId="{2010F015-1A63-4F77-A7D5-583EC546BC0E}" dt="2023-04-15T15:59:02.228" v="410" actId="20577"/>
          <ac:spMkLst>
            <pc:docMk/>
            <pc:sldMk cId="1810082267" sldId="291"/>
            <ac:spMk id="2" creationId="{00000000-0000-0000-0000-000000000000}"/>
          </ac:spMkLst>
        </pc:spChg>
        <pc:spChg chg="add mod">
          <ac:chgData name="Stefano Sorti" userId="6b826d7b-ec21-4a69-91a6-b9bc3bac02a7" providerId="ADAL" clId="{2010F015-1A63-4F77-A7D5-583EC546BC0E}" dt="2023-04-15T16:09:23.251" v="970" actId="164"/>
          <ac:spMkLst>
            <pc:docMk/>
            <pc:sldMk cId="1810082267" sldId="291"/>
            <ac:spMk id="5" creationId="{EA80A531-AB4D-43A9-B07E-614BAE37C0DA}"/>
          </ac:spMkLst>
        </pc:spChg>
        <pc:spChg chg="del">
          <ac:chgData name="Stefano Sorti" userId="6b826d7b-ec21-4a69-91a6-b9bc3bac02a7" providerId="ADAL" clId="{2010F015-1A63-4F77-A7D5-583EC546BC0E}" dt="2023-04-16T09:19:42.575" v="1616" actId="478"/>
          <ac:spMkLst>
            <pc:docMk/>
            <pc:sldMk cId="1810082267" sldId="291"/>
            <ac:spMk id="10" creationId="{C9A71840-9F4F-4FF2-8C50-BE15D0AD3AAB}"/>
          </ac:spMkLst>
        </pc:spChg>
        <pc:spChg chg="mod">
          <ac:chgData name="Stefano Sorti" userId="6b826d7b-ec21-4a69-91a6-b9bc3bac02a7" providerId="ADAL" clId="{2010F015-1A63-4F77-A7D5-583EC546BC0E}" dt="2023-04-17T21:17:48.107" v="5047" actId="2711"/>
          <ac:spMkLst>
            <pc:docMk/>
            <pc:sldMk cId="1810082267" sldId="291"/>
            <ac:spMk id="13" creationId="{9ACD363D-65C4-464E-9BC1-A24D4CEDA0EF}"/>
          </ac:spMkLst>
        </pc:spChg>
        <pc:spChg chg="add mod">
          <ac:chgData name="Stefano Sorti" userId="6b826d7b-ec21-4a69-91a6-b9bc3bac02a7" providerId="ADAL" clId="{2010F015-1A63-4F77-A7D5-583EC546BC0E}" dt="2023-04-16T09:20:07.862" v="1625"/>
          <ac:spMkLst>
            <pc:docMk/>
            <pc:sldMk cId="1810082267" sldId="291"/>
            <ac:spMk id="38" creationId="{3FF32E1E-F53B-4152-9074-A3F23114246F}"/>
          </ac:spMkLst>
        </pc:spChg>
        <pc:grpChg chg="add mod">
          <ac:chgData name="Stefano Sorti" userId="6b826d7b-ec21-4a69-91a6-b9bc3bac02a7" providerId="ADAL" clId="{2010F015-1A63-4F77-A7D5-583EC546BC0E}" dt="2023-04-15T16:09:23.251" v="970" actId="164"/>
          <ac:grpSpMkLst>
            <pc:docMk/>
            <pc:sldMk cId="1810082267" sldId="291"/>
            <ac:grpSpMk id="11" creationId="{D486A1AB-1A5B-45EC-91F7-B3167FF6ECA9}"/>
          </ac:grpSpMkLst>
        </pc:grpChg>
        <pc:grpChg chg="del">
          <ac:chgData name="Stefano Sorti" userId="6b826d7b-ec21-4a69-91a6-b9bc3bac02a7" providerId="ADAL" clId="{2010F015-1A63-4F77-A7D5-583EC546BC0E}" dt="2023-04-15T15:59:09.472" v="413" actId="21"/>
          <ac:grpSpMkLst>
            <pc:docMk/>
            <pc:sldMk cId="1810082267" sldId="291"/>
            <ac:grpSpMk id="43" creationId="{F1B6CCB1-62A5-4038-8F3F-E86FEE9ECFD9}"/>
          </ac:grpSpMkLst>
        </pc:grpChg>
        <pc:grpChg chg="del mod">
          <ac:chgData name="Stefano Sorti" userId="6b826d7b-ec21-4a69-91a6-b9bc3bac02a7" providerId="ADAL" clId="{2010F015-1A63-4F77-A7D5-583EC546BC0E}" dt="2023-04-15T15:59:09.472" v="413" actId="21"/>
          <ac:grpSpMkLst>
            <pc:docMk/>
            <pc:sldMk cId="1810082267" sldId="291"/>
            <ac:grpSpMk id="44" creationId="{94D46AA5-CF63-42B4-B5A1-6371F1C0AEE2}"/>
          </ac:grpSpMkLst>
        </pc:grpChg>
        <pc:picChg chg="add del mod">
          <ac:chgData name="Stefano Sorti" userId="6b826d7b-ec21-4a69-91a6-b9bc3bac02a7" providerId="ADAL" clId="{2010F015-1A63-4F77-A7D5-583EC546BC0E}" dt="2023-04-16T12:52:14.145" v="4818"/>
          <ac:picMkLst>
            <pc:docMk/>
            <pc:sldMk cId="1810082267" sldId="291"/>
            <ac:picMk id="3074" creationId="{90A83860-4094-404C-A711-2A2AB36F0E97}"/>
          </ac:picMkLst>
        </pc:picChg>
        <pc:picChg chg="add mod">
          <ac:chgData name="Stefano Sorti" userId="6b826d7b-ec21-4a69-91a6-b9bc3bac02a7" providerId="ADAL" clId="{2010F015-1A63-4F77-A7D5-583EC546BC0E}" dt="2023-04-16T12:53:53.996" v="4827" actId="1076"/>
          <ac:picMkLst>
            <pc:docMk/>
            <pc:sldMk cId="1810082267" sldId="291"/>
            <ac:picMk id="3076" creationId="{BCC1FBF4-4FF0-4350-BA63-1354BEFB6043}"/>
          </ac:picMkLst>
        </pc:picChg>
        <pc:cxnChg chg="add mod">
          <ac:chgData name="Stefano Sorti" userId="6b826d7b-ec21-4a69-91a6-b9bc3bac02a7" providerId="ADAL" clId="{2010F015-1A63-4F77-A7D5-583EC546BC0E}" dt="2023-04-15T16:09:23.251" v="970" actId="164"/>
          <ac:cxnSpMkLst>
            <pc:docMk/>
            <pc:sldMk cId="1810082267" sldId="291"/>
            <ac:cxnSpMk id="4" creationId="{728E51E7-3ABF-43DD-A98D-F06B6C30BFA2}"/>
          </ac:cxnSpMkLst>
        </pc:cxnChg>
      </pc:sldChg>
      <pc:sldChg chg="addSp delSp modSp add del mod">
        <pc:chgData name="Stefano Sorti" userId="6b826d7b-ec21-4a69-91a6-b9bc3bac02a7" providerId="ADAL" clId="{2010F015-1A63-4F77-A7D5-583EC546BC0E}" dt="2023-04-15T16:22:46.165" v="1307" actId="2696"/>
        <pc:sldMkLst>
          <pc:docMk/>
          <pc:sldMk cId="3040231118" sldId="292"/>
        </pc:sldMkLst>
        <pc:spChg chg="del">
          <ac:chgData name="Stefano Sorti" userId="6b826d7b-ec21-4a69-91a6-b9bc3bac02a7" providerId="ADAL" clId="{2010F015-1A63-4F77-A7D5-583EC546BC0E}" dt="2023-04-15T16:12:06.176" v="997" actId="478"/>
          <ac:spMkLst>
            <pc:docMk/>
            <pc:sldMk cId="3040231118" sldId="292"/>
            <ac:spMk id="4" creationId="{B4C5320D-F767-4F1B-AD25-7842A222775C}"/>
          </ac:spMkLst>
        </pc:spChg>
        <pc:spChg chg="del">
          <ac:chgData name="Stefano Sorti" userId="6b826d7b-ec21-4a69-91a6-b9bc3bac02a7" providerId="ADAL" clId="{2010F015-1A63-4F77-A7D5-583EC546BC0E}" dt="2023-04-15T16:12:09.866" v="999" actId="478"/>
          <ac:spMkLst>
            <pc:docMk/>
            <pc:sldMk cId="3040231118" sldId="292"/>
            <ac:spMk id="6" creationId="{BE9BF644-E3F1-4C66-B3E6-FD31CD3AFEA8}"/>
          </ac:spMkLst>
        </pc:spChg>
        <pc:spChg chg="add del mod">
          <ac:chgData name="Stefano Sorti" userId="6b826d7b-ec21-4a69-91a6-b9bc3bac02a7" providerId="ADAL" clId="{2010F015-1A63-4F77-A7D5-583EC546BC0E}" dt="2023-04-15T16:12:08.506" v="998" actId="478"/>
          <ac:spMkLst>
            <pc:docMk/>
            <pc:sldMk cId="3040231118" sldId="292"/>
            <ac:spMk id="17" creationId="{5E950C10-2FC8-4FD7-8411-1E82EE93C2C9}"/>
          </ac:spMkLst>
        </pc:spChg>
        <pc:spChg chg="add del mod">
          <ac:chgData name="Stefano Sorti" userId="6b826d7b-ec21-4a69-91a6-b9bc3bac02a7" providerId="ADAL" clId="{2010F015-1A63-4F77-A7D5-583EC546BC0E}" dt="2023-04-15T16:12:12.045" v="1000" actId="478"/>
          <ac:spMkLst>
            <pc:docMk/>
            <pc:sldMk cId="3040231118" sldId="292"/>
            <ac:spMk id="20" creationId="{84967C5A-0003-4838-A534-2CE94071F519}"/>
          </ac:spMkLst>
        </pc:spChg>
        <pc:picChg chg="add del mod">
          <ac:chgData name="Stefano Sorti" userId="6b826d7b-ec21-4a69-91a6-b9bc3bac02a7" providerId="ADAL" clId="{2010F015-1A63-4F77-A7D5-583EC546BC0E}" dt="2023-04-15T16:22:32.478" v="1302" actId="21"/>
          <ac:picMkLst>
            <pc:docMk/>
            <pc:sldMk cId="3040231118" sldId="292"/>
            <ac:picMk id="22" creationId="{5DB3DEB9-D237-4981-A2C5-8CFED02B074C}"/>
          </ac:picMkLst>
        </pc:picChg>
        <pc:picChg chg="add mod">
          <ac:chgData name="Stefano Sorti" userId="6b826d7b-ec21-4a69-91a6-b9bc3bac02a7" providerId="ADAL" clId="{2010F015-1A63-4F77-A7D5-583EC546BC0E}" dt="2023-04-15T16:14:44.383" v="1013" actId="1076"/>
          <ac:picMkLst>
            <pc:docMk/>
            <pc:sldMk cId="3040231118" sldId="292"/>
            <ac:picMk id="24" creationId="{856D31C9-4C14-44BA-81ED-45DBEAD18D7C}"/>
          </ac:picMkLst>
        </pc:picChg>
      </pc:sldChg>
      <pc:sldChg chg="addSp delSp modSp add mod ord">
        <pc:chgData name="Stefano Sorti" userId="6b826d7b-ec21-4a69-91a6-b9bc3bac02a7" providerId="ADAL" clId="{2010F015-1A63-4F77-A7D5-583EC546BC0E}" dt="2023-04-17T09:02:26.097" v="4949" actId="14100"/>
        <pc:sldMkLst>
          <pc:docMk/>
          <pc:sldMk cId="2136748331" sldId="293"/>
        </pc:sldMkLst>
        <pc:spChg chg="mod">
          <ac:chgData name="Stefano Sorti" userId="6b826d7b-ec21-4a69-91a6-b9bc3bac02a7" providerId="ADAL" clId="{2010F015-1A63-4F77-A7D5-583EC546BC0E}" dt="2023-04-15T16:26:46.349" v="1386" actId="20577"/>
          <ac:spMkLst>
            <pc:docMk/>
            <pc:sldMk cId="2136748331" sldId="293"/>
            <ac:spMk id="2" creationId="{7A2ABBDD-2ED5-4EB0-B116-F8C44BD83645}"/>
          </ac:spMkLst>
        </pc:spChg>
        <pc:spChg chg="mod">
          <ac:chgData name="Stefano Sorti" userId="6b826d7b-ec21-4a69-91a6-b9bc3bac02a7" providerId="ADAL" clId="{2010F015-1A63-4F77-A7D5-583EC546BC0E}" dt="2023-04-17T09:01:52.508" v="4921" actId="20577"/>
          <ac:spMkLst>
            <pc:docMk/>
            <pc:sldMk cId="2136748331" sldId="293"/>
            <ac:spMk id="3" creationId="{EA2014E9-9C6B-4C95-92F0-401F6FAE8F17}"/>
          </ac:spMkLst>
        </pc:spChg>
        <pc:spChg chg="mod">
          <ac:chgData name="Stefano Sorti" userId="6b826d7b-ec21-4a69-91a6-b9bc3bac02a7" providerId="ADAL" clId="{2010F015-1A63-4F77-A7D5-583EC546BC0E}" dt="2023-04-17T09:02:26.097" v="4949" actId="14100"/>
          <ac:spMkLst>
            <pc:docMk/>
            <pc:sldMk cId="2136748331" sldId="293"/>
            <ac:spMk id="4" creationId="{B4C5320D-F767-4F1B-AD25-7842A222775C}"/>
          </ac:spMkLst>
        </pc:spChg>
        <pc:spChg chg="mod">
          <ac:chgData name="Stefano Sorti" userId="6b826d7b-ec21-4a69-91a6-b9bc3bac02a7" providerId="ADAL" clId="{2010F015-1A63-4F77-A7D5-583EC546BC0E}" dt="2023-04-17T09:01:54.814" v="4923" actId="20577"/>
          <ac:spMkLst>
            <pc:docMk/>
            <pc:sldMk cId="2136748331" sldId="293"/>
            <ac:spMk id="5" creationId="{8C1AD392-AA1D-4C3C-8F3E-26BB11E74AA3}"/>
          </ac:spMkLst>
        </pc:spChg>
        <pc:spChg chg="mod">
          <ac:chgData name="Stefano Sorti" userId="6b826d7b-ec21-4a69-91a6-b9bc3bac02a7" providerId="ADAL" clId="{2010F015-1A63-4F77-A7D5-583EC546BC0E}" dt="2023-04-15T16:26:54.457" v="1400" actId="1035"/>
          <ac:spMkLst>
            <pc:docMk/>
            <pc:sldMk cId="2136748331" sldId="293"/>
            <ac:spMk id="6" creationId="{BE9BF644-E3F1-4C66-B3E6-FD31CD3AFEA8}"/>
          </ac:spMkLst>
        </pc:spChg>
        <pc:spChg chg="del">
          <ac:chgData name="Stefano Sorti" userId="6b826d7b-ec21-4a69-91a6-b9bc3bac02a7" providerId="ADAL" clId="{2010F015-1A63-4F77-A7D5-583EC546BC0E}" dt="2023-04-16T09:19:56.352" v="1620" actId="478"/>
          <ac:spMkLst>
            <pc:docMk/>
            <pc:sldMk cId="2136748331" sldId="293"/>
            <ac:spMk id="18" creationId="{34740EA4-22AF-4D39-8C52-C8C7E884E59A}"/>
          </ac:spMkLst>
        </pc:spChg>
        <pc:spChg chg="mod">
          <ac:chgData name="Stefano Sorti" userId="6b826d7b-ec21-4a69-91a6-b9bc3bac02a7" providerId="ADAL" clId="{2010F015-1A63-4F77-A7D5-583EC546BC0E}" dt="2023-04-15T16:23:46.053" v="1316"/>
          <ac:spMkLst>
            <pc:docMk/>
            <pc:sldMk cId="2136748331" sldId="293"/>
            <ac:spMk id="25" creationId="{19AEB1CA-19E8-4A37-826D-C86B743112F7}"/>
          </ac:spMkLst>
        </pc:spChg>
        <pc:spChg chg="mod">
          <ac:chgData name="Stefano Sorti" userId="6b826d7b-ec21-4a69-91a6-b9bc3bac02a7" providerId="ADAL" clId="{2010F015-1A63-4F77-A7D5-583EC546BC0E}" dt="2023-04-15T16:23:46.053" v="1316"/>
          <ac:spMkLst>
            <pc:docMk/>
            <pc:sldMk cId="2136748331" sldId="293"/>
            <ac:spMk id="26" creationId="{D4C18593-E683-423D-915D-B5AE735B9FCB}"/>
          </ac:spMkLst>
        </pc:spChg>
        <pc:spChg chg="mod">
          <ac:chgData name="Stefano Sorti" userId="6b826d7b-ec21-4a69-91a6-b9bc3bac02a7" providerId="ADAL" clId="{2010F015-1A63-4F77-A7D5-583EC546BC0E}" dt="2023-04-15T16:23:46.053" v="1316"/>
          <ac:spMkLst>
            <pc:docMk/>
            <pc:sldMk cId="2136748331" sldId="293"/>
            <ac:spMk id="27" creationId="{61A1176A-E969-4C53-8650-74D8C044B7A4}"/>
          </ac:spMkLst>
        </pc:spChg>
        <pc:spChg chg="mod">
          <ac:chgData name="Stefano Sorti" userId="6b826d7b-ec21-4a69-91a6-b9bc3bac02a7" providerId="ADAL" clId="{2010F015-1A63-4F77-A7D5-583EC546BC0E}" dt="2023-04-15T16:23:46.053" v="1316"/>
          <ac:spMkLst>
            <pc:docMk/>
            <pc:sldMk cId="2136748331" sldId="293"/>
            <ac:spMk id="28" creationId="{537F0FCD-2FEE-4076-987E-F80C556F2D8E}"/>
          </ac:spMkLst>
        </pc:spChg>
        <pc:spChg chg="mod">
          <ac:chgData name="Stefano Sorti" userId="6b826d7b-ec21-4a69-91a6-b9bc3bac02a7" providerId="ADAL" clId="{2010F015-1A63-4F77-A7D5-583EC546BC0E}" dt="2023-04-15T16:23:46.053" v="1316"/>
          <ac:spMkLst>
            <pc:docMk/>
            <pc:sldMk cId="2136748331" sldId="293"/>
            <ac:spMk id="32" creationId="{7D81B98F-F77B-415D-BE93-B95B888EA655}"/>
          </ac:spMkLst>
        </pc:spChg>
        <pc:spChg chg="mod">
          <ac:chgData name="Stefano Sorti" userId="6b826d7b-ec21-4a69-91a6-b9bc3bac02a7" providerId="ADAL" clId="{2010F015-1A63-4F77-A7D5-583EC546BC0E}" dt="2023-04-15T16:23:46.053" v="1316"/>
          <ac:spMkLst>
            <pc:docMk/>
            <pc:sldMk cId="2136748331" sldId="293"/>
            <ac:spMk id="33" creationId="{E086D8C7-15E5-4258-8C33-E0CEF5ACB084}"/>
          </ac:spMkLst>
        </pc:spChg>
        <pc:spChg chg="mod">
          <ac:chgData name="Stefano Sorti" userId="6b826d7b-ec21-4a69-91a6-b9bc3bac02a7" providerId="ADAL" clId="{2010F015-1A63-4F77-A7D5-583EC546BC0E}" dt="2023-04-15T16:27:43.884" v="1418" actId="14100"/>
          <ac:spMkLst>
            <pc:docMk/>
            <pc:sldMk cId="2136748331" sldId="293"/>
            <ac:spMk id="39" creationId="{7B19BCEA-986B-4E96-9923-C8F7C3731D1B}"/>
          </ac:spMkLst>
        </pc:spChg>
        <pc:spChg chg="mod">
          <ac:chgData name="Stefano Sorti" userId="6b826d7b-ec21-4a69-91a6-b9bc3bac02a7" providerId="ADAL" clId="{2010F015-1A63-4F77-A7D5-583EC546BC0E}" dt="2023-04-15T16:27:33.225" v="1413" actId="14100"/>
          <ac:spMkLst>
            <pc:docMk/>
            <pc:sldMk cId="2136748331" sldId="293"/>
            <ac:spMk id="42" creationId="{2BB9F54E-156B-4D1F-A30F-5FC9F5C4B237}"/>
          </ac:spMkLst>
        </pc:spChg>
        <pc:spChg chg="mod">
          <ac:chgData name="Stefano Sorti" userId="6b826d7b-ec21-4a69-91a6-b9bc3bac02a7" providerId="ADAL" clId="{2010F015-1A63-4F77-A7D5-583EC546BC0E}" dt="2023-04-15T16:27:29.219" v="1412" actId="113"/>
          <ac:spMkLst>
            <pc:docMk/>
            <pc:sldMk cId="2136748331" sldId="293"/>
            <ac:spMk id="43" creationId="{415101B4-6497-4A06-98B4-BE4AB02384E9}"/>
          </ac:spMkLst>
        </pc:spChg>
        <pc:spChg chg="mod">
          <ac:chgData name="Stefano Sorti" userId="6b826d7b-ec21-4a69-91a6-b9bc3bac02a7" providerId="ADAL" clId="{2010F015-1A63-4F77-A7D5-583EC546BC0E}" dt="2023-04-15T16:27:58.262" v="1421" actId="1076"/>
          <ac:spMkLst>
            <pc:docMk/>
            <pc:sldMk cId="2136748331" sldId="293"/>
            <ac:spMk id="44" creationId="{6E7A0F31-4CBB-487C-86A1-3A610BD26AD6}"/>
          </ac:spMkLst>
        </pc:spChg>
        <pc:spChg chg="mod">
          <ac:chgData name="Stefano Sorti" userId="6b826d7b-ec21-4a69-91a6-b9bc3bac02a7" providerId="ADAL" clId="{2010F015-1A63-4F77-A7D5-583EC546BC0E}" dt="2023-04-15T16:27:37.047" v="1415" actId="122"/>
          <ac:spMkLst>
            <pc:docMk/>
            <pc:sldMk cId="2136748331" sldId="293"/>
            <ac:spMk id="45" creationId="{1365B8F8-2CFA-42FC-9713-273DC1112217}"/>
          </ac:spMkLst>
        </pc:spChg>
        <pc:spChg chg="del mod">
          <ac:chgData name="Stefano Sorti" userId="6b826d7b-ec21-4a69-91a6-b9bc3bac02a7" providerId="ADAL" clId="{2010F015-1A63-4F77-A7D5-583EC546BC0E}" dt="2023-04-15T16:27:51.510" v="1419" actId="478"/>
          <ac:spMkLst>
            <pc:docMk/>
            <pc:sldMk cId="2136748331" sldId="293"/>
            <ac:spMk id="49" creationId="{9836DAA8-4AAC-45C0-A049-C734029ECFE4}"/>
          </ac:spMkLst>
        </pc:spChg>
        <pc:spChg chg="mod">
          <ac:chgData name="Stefano Sorti" userId="6b826d7b-ec21-4a69-91a6-b9bc3bac02a7" providerId="ADAL" clId="{2010F015-1A63-4F77-A7D5-583EC546BC0E}" dt="2023-04-15T16:27:40.243" v="1416" actId="1076"/>
          <ac:spMkLst>
            <pc:docMk/>
            <pc:sldMk cId="2136748331" sldId="293"/>
            <ac:spMk id="50" creationId="{CAA32078-88F2-4726-8848-4D7AAC15E30F}"/>
          </ac:spMkLst>
        </pc:spChg>
        <pc:spChg chg="add mod ord">
          <ac:chgData name="Stefano Sorti" userId="6b826d7b-ec21-4a69-91a6-b9bc3bac02a7" providerId="ADAL" clId="{2010F015-1A63-4F77-A7D5-583EC546BC0E}" dt="2023-04-15T16:27:29.219" v="1412" actId="113"/>
          <ac:spMkLst>
            <pc:docMk/>
            <pc:sldMk cId="2136748331" sldId="293"/>
            <ac:spMk id="55" creationId="{E40AF247-60E0-46F8-8693-8D2EA3A77664}"/>
          </ac:spMkLst>
        </pc:spChg>
        <pc:spChg chg="add mod">
          <ac:chgData name="Stefano Sorti" userId="6b826d7b-ec21-4a69-91a6-b9bc3bac02a7" providerId="ADAL" clId="{2010F015-1A63-4F77-A7D5-583EC546BC0E}" dt="2023-04-16T09:20:13.784" v="1629"/>
          <ac:spMkLst>
            <pc:docMk/>
            <pc:sldMk cId="2136748331" sldId="293"/>
            <ac:spMk id="57" creationId="{68856686-B51E-46A8-876D-DFD932A6E5C0}"/>
          </ac:spMkLst>
        </pc:spChg>
        <pc:grpChg chg="add mod">
          <ac:chgData name="Stefano Sorti" userId="6b826d7b-ec21-4a69-91a6-b9bc3bac02a7" providerId="ADAL" clId="{2010F015-1A63-4F77-A7D5-583EC546BC0E}" dt="2023-04-15T16:28:14.664" v="1425" actId="1076"/>
          <ac:grpSpMkLst>
            <pc:docMk/>
            <pc:sldMk cId="2136748331" sldId="293"/>
            <ac:grpSpMk id="17" creationId="{E7C05229-8E6B-4868-B0AC-58B306DDECE8}"/>
          </ac:grpSpMkLst>
        </pc:grpChg>
        <pc:grpChg chg="add del mod">
          <ac:chgData name="Stefano Sorti" userId="6b826d7b-ec21-4a69-91a6-b9bc3bac02a7" providerId="ADAL" clId="{2010F015-1A63-4F77-A7D5-583EC546BC0E}" dt="2023-04-15T16:23:47.902" v="1317" actId="478"/>
          <ac:grpSpMkLst>
            <pc:docMk/>
            <pc:sldMk cId="2136748331" sldId="293"/>
            <ac:grpSpMk id="23" creationId="{120ED2A0-1ACD-4017-AB37-5C56B941A8A3}"/>
          </ac:grpSpMkLst>
        </pc:grpChg>
        <pc:grpChg chg="add mod">
          <ac:chgData name="Stefano Sorti" userId="6b826d7b-ec21-4a69-91a6-b9bc3bac02a7" providerId="ADAL" clId="{2010F015-1A63-4F77-A7D5-583EC546BC0E}" dt="2023-04-15T16:26:03.091" v="1357" actId="164"/>
          <ac:grpSpMkLst>
            <pc:docMk/>
            <pc:sldMk cId="2136748331" sldId="293"/>
            <ac:grpSpMk id="38" creationId="{C51B338C-4A3B-4690-B3F8-D00BD6E4667A}"/>
          </ac:grpSpMkLst>
        </pc:grpChg>
        <pc:grpChg chg="mod">
          <ac:chgData name="Stefano Sorti" userId="6b826d7b-ec21-4a69-91a6-b9bc3bac02a7" providerId="ADAL" clId="{2010F015-1A63-4F77-A7D5-583EC546BC0E}" dt="2023-04-15T16:23:58.262" v="1318"/>
          <ac:grpSpMkLst>
            <pc:docMk/>
            <pc:sldMk cId="2136748331" sldId="293"/>
            <ac:grpSpMk id="40" creationId="{CACC6519-4A80-4286-B78F-35914EFEFF93}"/>
          </ac:grpSpMkLst>
        </pc:grpChg>
        <pc:grpChg chg="add mod">
          <ac:chgData name="Stefano Sorti" userId="6b826d7b-ec21-4a69-91a6-b9bc3bac02a7" providerId="ADAL" clId="{2010F015-1A63-4F77-A7D5-583EC546BC0E}" dt="2023-04-15T16:28:12.364" v="1424" actId="1076"/>
          <ac:grpSpMkLst>
            <pc:docMk/>
            <pc:sldMk cId="2136748331" sldId="293"/>
            <ac:grpSpMk id="56" creationId="{3A3BC645-A771-4233-8122-3424F0757FF9}"/>
          </ac:grpSpMkLst>
        </pc:grpChg>
        <pc:picChg chg="mod modCrop">
          <ac:chgData name="Stefano Sorti" userId="6b826d7b-ec21-4a69-91a6-b9bc3bac02a7" providerId="ADAL" clId="{2010F015-1A63-4F77-A7D5-583EC546BC0E}" dt="2023-04-15T16:27:18.829" v="1407" actId="1076"/>
          <ac:picMkLst>
            <pc:docMk/>
            <pc:sldMk cId="2136748331" sldId="293"/>
            <ac:picMk id="19" creationId="{282952E2-85CC-4DAA-9B81-0AB4A598384E}"/>
          </ac:picMkLst>
        </pc:picChg>
        <pc:picChg chg="add mod modCrop">
          <ac:chgData name="Stefano Sorti" userId="6b826d7b-ec21-4a69-91a6-b9bc3bac02a7" providerId="ADAL" clId="{2010F015-1A63-4F77-A7D5-583EC546BC0E}" dt="2023-04-15T16:28:08.583" v="1423" actId="1076"/>
          <ac:picMkLst>
            <pc:docMk/>
            <pc:sldMk cId="2136748331" sldId="293"/>
            <ac:picMk id="21" creationId="{FC58ACD5-0763-476C-9C30-7A60B4DE3E05}"/>
          </ac:picMkLst>
        </pc:picChg>
        <pc:picChg chg="add del mod">
          <ac:chgData name="Stefano Sorti" userId="6b826d7b-ec21-4a69-91a6-b9bc3bac02a7" providerId="ADAL" clId="{2010F015-1A63-4F77-A7D5-583EC546BC0E}" dt="2023-04-15T16:23:36.768" v="1315" actId="478"/>
          <ac:picMkLst>
            <pc:docMk/>
            <pc:sldMk cId="2136748331" sldId="293"/>
            <ac:picMk id="22" creationId="{FA807BFC-1F7C-464D-85D3-6CBD0B95AA73}"/>
          </ac:picMkLst>
        </pc:picChg>
        <pc:picChg chg="mod">
          <ac:chgData name="Stefano Sorti" userId="6b826d7b-ec21-4a69-91a6-b9bc3bac02a7" providerId="ADAL" clId="{2010F015-1A63-4F77-A7D5-583EC546BC0E}" dt="2023-04-15T16:23:46.053" v="1316"/>
          <ac:picMkLst>
            <pc:docMk/>
            <pc:sldMk cId="2136748331" sldId="293"/>
            <ac:picMk id="24" creationId="{278CEFAD-A15A-41F5-9CED-2D0138312C2B}"/>
          </ac:picMkLst>
        </pc:picChg>
        <pc:picChg chg="mod">
          <ac:chgData name="Stefano Sorti" userId="6b826d7b-ec21-4a69-91a6-b9bc3bac02a7" providerId="ADAL" clId="{2010F015-1A63-4F77-A7D5-583EC546BC0E}" dt="2023-04-15T16:25:55.343" v="1356" actId="1076"/>
          <ac:picMkLst>
            <pc:docMk/>
            <pc:sldMk cId="2136748331" sldId="293"/>
            <ac:picMk id="41" creationId="{F4356932-D0B0-43AF-BDE1-900D6F09D036}"/>
          </ac:picMkLst>
        </pc:picChg>
        <pc:cxnChg chg="mod">
          <ac:chgData name="Stefano Sorti" userId="6b826d7b-ec21-4a69-91a6-b9bc3bac02a7" providerId="ADAL" clId="{2010F015-1A63-4F77-A7D5-583EC546BC0E}" dt="2023-04-15T16:27:02.122" v="1403" actId="1076"/>
          <ac:cxnSpMkLst>
            <pc:docMk/>
            <pc:sldMk cId="2136748331" sldId="293"/>
            <ac:cxnSpMk id="20" creationId="{78C170EA-B492-4C5F-B77F-09E435828717}"/>
          </ac:cxnSpMkLst>
        </pc:cxnChg>
        <pc:cxnChg chg="mod">
          <ac:chgData name="Stefano Sorti" userId="6b826d7b-ec21-4a69-91a6-b9bc3bac02a7" providerId="ADAL" clId="{2010F015-1A63-4F77-A7D5-583EC546BC0E}" dt="2023-04-15T16:23:46.053" v="1316"/>
          <ac:cxnSpMkLst>
            <pc:docMk/>
            <pc:sldMk cId="2136748331" sldId="293"/>
            <ac:cxnSpMk id="29" creationId="{890C20D1-6F4E-4EB2-918A-3A6FF4064ADB}"/>
          </ac:cxnSpMkLst>
        </pc:cxnChg>
        <pc:cxnChg chg="mod">
          <ac:chgData name="Stefano Sorti" userId="6b826d7b-ec21-4a69-91a6-b9bc3bac02a7" providerId="ADAL" clId="{2010F015-1A63-4F77-A7D5-583EC546BC0E}" dt="2023-04-15T16:23:46.053" v="1316"/>
          <ac:cxnSpMkLst>
            <pc:docMk/>
            <pc:sldMk cId="2136748331" sldId="293"/>
            <ac:cxnSpMk id="30" creationId="{69367C9F-458B-44C9-9785-1F6B3B95B9E2}"/>
          </ac:cxnSpMkLst>
        </pc:cxnChg>
        <pc:cxnChg chg="mod">
          <ac:chgData name="Stefano Sorti" userId="6b826d7b-ec21-4a69-91a6-b9bc3bac02a7" providerId="ADAL" clId="{2010F015-1A63-4F77-A7D5-583EC546BC0E}" dt="2023-04-15T16:23:46.053" v="1316"/>
          <ac:cxnSpMkLst>
            <pc:docMk/>
            <pc:sldMk cId="2136748331" sldId="293"/>
            <ac:cxnSpMk id="31" creationId="{17CA5D23-9979-4D27-87E2-CD3517A441A5}"/>
          </ac:cxnSpMkLst>
        </pc:cxnChg>
        <pc:cxnChg chg="mod">
          <ac:chgData name="Stefano Sorti" userId="6b826d7b-ec21-4a69-91a6-b9bc3bac02a7" providerId="ADAL" clId="{2010F015-1A63-4F77-A7D5-583EC546BC0E}" dt="2023-04-15T16:23:46.053" v="1316"/>
          <ac:cxnSpMkLst>
            <pc:docMk/>
            <pc:sldMk cId="2136748331" sldId="293"/>
            <ac:cxnSpMk id="34" creationId="{0B8885CC-73B9-4401-9AEF-C6BD31F1EFBC}"/>
          </ac:cxnSpMkLst>
        </pc:cxnChg>
        <pc:cxnChg chg="mod">
          <ac:chgData name="Stefano Sorti" userId="6b826d7b-ec21-4a69-91a6-b9bc3bac02a7" providerId="ADAL" clId="{2010F015-1A63-4F77-A7D5-583EC546BC0E}" dt="2023-04-15T16:23:46.053" v="1316"/>
          <ac:cxnSpMkLst>
            <pc:docMk/>
            <pc:sldMk cId="2136748331" sldId="293"/>
            <ac:cxnSpMk id="35" creationId="{FDE6841C-4525-439C-A375-485741D6A0CD}"/>
          </ac:cxnSpMkLst>
        </pc:cxnChg>
        <pc:cxnChg chg="mod">
          <ac:chgData name="Stefano Sorti" userId="6b826d7b-ec21-4a69-91a6-b9bc3bac02a7" providerId="ADAL" clId="{2010F015-1A63-4F77-A7D5-583EC546BC0E}" dt="2023-04-15T16:23:46.053" v="1316"/>
          <ac:cxnSpMkLst>
            <pc:docMk/>
            <pc:sldMk cId="2136748331" sldId="293"/>
            <ac:cxnSpMk id="36" creationId="{5342A21A-0B22-4A4B-943D-CD02D8E3ED7D}"/>
          </ac:cxnSpMkLst>
        </pc:cxnChg>
        <pc:cxnChg chg="mod">
          <ac:chgData name="Stefano Sorti" userId="6b826d7b-ec21-4a69-91a6-b9bc3bac02a7" providerId="ADAL" clId="{2010F015-1A63-4F77-A7D5-583EC546BC0E}" dt="2023-04-15T16:23:46.053" v="1316"/>
          <ac:cxnSpMkLst>
            <pc:docMk/>
            <pc:sldMk cId="2136748331" sldId="293"/>
            <ac:cxnSpMk id="37" creationId="{2AB4019A-6CD4-46CE-99C2-1D8CDBBB4574}"/>
          </ac:cxnSpMkLst>
        </pc:cxnChg>
        <pc:cxnChg chg="mod">
          <ac:chgData name="Stefano Sorti" userId="6b826d7b-ec21-4a69-91a6-b9bc3bac02a7" providerId="ADAL" clId="{2010F015-1A63-4F77-A7D5-583EC546BC0E}" dt="2023-04-15T16:23:58.262" v="1318"/>
          <ac:cxnSpMkLst>
            <pc:docMk/>
            <pc:sldMk cId="2136748331" sldId="293"/>
            <ac:cxnSpMk id="46" creationId="{E7962720-41B8-494C-94AD-20404F832EEB}"/>
          </ac:cxnSpMkLst>
        </pc:cxnChg>
        <pc:cxnChg chg="mod">
          <ac:chgData name="Stefano Sorti" userId="6b826d7b-ec21-4a69-91a6-b9bc3bac02a7" providerId="ADAL" clId="{2010F015-1A63-4F77-A7D5-583EC546BC0E}" dt="2023-04-15T16:23:58.262" v="1318"/>
          <ac:cxnSpMkLst>
            <pc:docMk/>
            <pc:sldMk cId="2136748331" sldId="293"/>
            <ac:cxnSpMk id="47" creationId="{A3582D0D-B01C-4F9A-B1B2-89C933FB716B}"/>
          </ac:cxnSpMkLst>
        </pc:cxnChg>
        <pc:cxnChg chg="mod">
          <ac:chgData name="Stefano Sorti" userId="6b826d7b-ec21-4a69-91a6-b9bc3bac02a7" providerId="ADAL" clId="{2010F015-1A63-4F77-A7D5-583EC546BC0E}" dt="2023-04-15T16:23:58.262" v="1318"/>
          <ac:cxnSpMkLst>
            <pc:docMk/>
            <pc:sldMk cId="2136748331" sldId="293"/>
            <ac:cxnSpMk id="48" creationId="{D02D2B83-F9D3-428A-B7ED-8333FBAAB756}"/>
          </ac:cxnSpMkLst>
        </pc:cxnChg>
        <pc:cxnChg chg="mod">
          <ac:chgData name="Stefano Sorti" userId="6b826d7b-ec21-4a69-91a6-b9bc3bac02a7" providerId="ADAL" clId="{2010F015-1A63-4F77-A7D5-583EC546BC0E}" dt="2023-04-15T16:27:58.262" v="1421" actId="1076"/>
          <ac:cxnSpMkLst>
            <pc:docMk/>
            <pc:sldMk cId="2136748331" sldId="293"/>
            <ac:cxnSpMk id="51" creationId="{CA7B1813-F589-4B54-92DD-08ABEA146CC1}"/>
          </ac:cxnSpMkLst>
        </pc:cxnChg>
        <pc:cxnChg chg="del mod">
          <ac:chgData name="Stefano Sorti" userId="6b826d7b-ec21-4a69-91a6-b9bc3bac02a7" providerId="ADAL" clId="{2010F015-1A63-4F77-A7D5-583EC546BC0E}" dt="2023-04-15T16:27:53.844" v="1420" actId="478"/>
          <ac:cxnSpMkLst>
            <pc:docMk/>
            <pc:sldMk cId="2136748331" sldId="293"/>
            <ac:cxnSpMk id="52" creationId="{F455C208-9125-43B1-BF55-71527414620B}"/>
          </ac:cxnSpMkLst>
        </pc:cxnChg>
        <pc:cxnChg chg="mod">
          <ac:chgData name="Stefano Sorti" userId="6b826d7b-ec21-4a69-91a6-b9bc3bac02a7" providerId="ADAL" clId="{2010F015-1A63-4F77-A7D5-583EC546BC0E}" dt="2023-04-15T16:23:58.262" v="1318"/>
          <ac:cxnSpMkLst>
            <pc:docMk/>
            <pc:sldMk cId="2136748331" sldId="293"/>
            <ac:cxnSpMk id="53" creationId="{D7D55FA0-666A-489D-96BC-334504711BA7}"/>
          </ac:cxnSpMkLst>
        </pc:cxnChg>
        <pc:cxnChg chg="mod">
          <ac:chgData name="Stefano Sorti" userId="6b826d7b-ec21-4a69-91a6-b9bc3bac02a7" providerId="ADAL" clId="{2010F015-1A63-4F77-A7D5-583EC546BC0E}" dt="2023-04-15T16:25:08.044" v="1344" actId="14100"/>
          <ac:cxnSpMkLst>
            <pc:docMk/>
            <pc:sldMk cId="2136748331" sldId="293"/>
            <ac:cxnSpMk id="54" creationId="{F8670C0B-B2BC-4F55-ADB5-F90A61481361}"/>
          </ac:cxnSpMkLst>
        </pc:cxnChg>
      </pc:sldChg>
      <pc:sldChg chg="addSp delSp modSp add mod ord">
        <pc:chgData name="Stefano Sorti" userId="6b826d7b-ec21-4a69-91a6-b9bc3bac02a7" providerId="ADAL" clId="{2010F015-1A63-4F77-A7D5-583EC546BC0E}" dt="2023-04-17T09:03:24.328" v="5029" actId="1076"/>
        <pc:sldMkLst>
          <pc:docMk/>
          <pc:sldMk cId="583160124" sldId="294"/>
        </pc:sldMkLst>
        <pc:spChg chg="mod">
          <ac:chgData name="Stefano Sorti" userId="6b826d7b-ec21-4a69-91a6-b9bc3bac02a7" providerId="ADAL" clId="{2010F015-1A63-4F77-A7D5-583EC546BC0E}" dt="2023-04-16T09:16:26.494" v="1496" actId="20577"/>
          <ac:spMkLst>
            <pc:docMk/>
            <pc:sldMk cId="583160124" sldId="294"/>
            <ac:spMk id="2" creationId="{7A2ABBDD-2ED5-4EB0-B116-F8C44BD83645}"/>
          </ac:spMkLst>
        </pc:spChg>
        <pc:spChg chg="add mod">
          <ac:chgData name="Stefano Sorti" userId="6b826d7b-ec21-4a69-91a6-b9bc3bac02a7" providerId="ADAL" clId="{2010F015-1A63-4F77-A7D5-583EC546BC0E}" dt="2023-04-17T09:03:24.328" v="5029" actId="1076"/>
          <ac:spMkLst>
            <pc:docMk/>
            <pc:sldMk cId="583160124" sldId="294"/>
            <ac:spMk id="3" creationId="{370EC9F5-5940-4FA2-84BA-854F9D95735F}"/>
          </ac:spMkLst>
        </pc:spChg>
        <pc:spChg chg="del">
          <ac:chgData name="Stefano Sorti" userId="6b826d7b-ec21-4a69-91a6-b9bc3bac02a7" providerId="ADAL" clId="{2010F015-1A63-4F77-A7D5-583EC546BC0E}" dt="2023-04-16T09:10:14.451" v="1468" actId="478"/>
          <ac:spMkLst>
            <pc:docMk/>
            <pc:sldMk cId="583160124" sldId="294"/>
            <ac:spMk id="3" creationId="{EA2014E9-9C6B-4C95-92F0-401F6FAE8F17}"/>
          </ac:spMkLst>
        </pc:spChg>
        <pc:spChg chg="del">
          <ac:chgData name="Stefano Sorti" userId="6b826d7b-ec21-4a69-91a6-b9bc3bac02a7" providerId="ADAL" clId="{2010F015-1A63-4F77-A7D5-583EC546BC0E}" dt="2023-04-16T09:10:12.389" v="1467" actId="478"/>
          <ac:spMkLst>
            <pc:docMk/>
            <pc:sldMk cId="583160124" sldId="294"/>
            <ac:spMk id="4" creationId="{B4C5320D-F767-4F1B-AD25-7842A222775C}"/>
          </ac:spMkLst>
        </pc:spChg>
        <pc:spChg chg="del mod">
          <ac:chgData name="Stefano Sorti" userId="6b826d7b-ec21-4a69-91a6-b9bc3bac02a7" providerId="ADAL" clId="{2010F015-1A63-4F77-A7D5-583EC546BC0E}" dt="2023-04-16T09:10:10.128" v="1466" actId="478"/>
          <ac:spMkLst>
            <pc:docMk/>
            <pc:sldMk cId="583160124" sldId="294"/>
            <ac:spMk id="5" creationId="{8C1AD392-AA1D-4C3C-8F3E-26BB11E74AA3}"/>
          </ac:spMkLst>
        </pc:spChg>
        <pc:spChg chg="del">
          <ac:chgData name="Stefano Sorti" userId="6b826d7b-ec21-4a69-91a6-b9bc3bac02a7" providerId="ADAL" clId="{2010F015-1A63-4F77-A7D5-583EC546BC0E}" dt="2023-04-16T09:10:04.585" v="1463" actId="478"/>
          <ac:spMkLst>
            <pc:docMk/>
            <pc:sldMk cId="583160124" sldId="294"/>
            <ac:spMk id="6" creationId="{BE9BF644-E3F1-4C66-B3E6-FD31CD3AFEA8}"/>
          </ac:spMkLst>
        </pc:spChg>
        <pc:spChg chg="add del mod">
          <ac:chgData name="Stefano Sorti" userId="6b826d7b-ec21-4a69-91a6-b9bc3bac02a7" providerId="ADAL" clId="{2010F015-1A63-4F77-A7D5-583EC546BC0E}" dt="2023-04-16T09:10:06.841" v="1465" actId="478"/>
          <ac:spMkLst>
            <pc:docMk/>
            <pc:sldMk cId="583160124" sldId="294"/>
            <ac:spMk id="17" creationId="{93BF329F-F13F-4B1F-8963-2606921DA8B7}"/>
          </ac:spMkLst>
        </pc:spChg>
        <pc:spChg chg="del">
          <ac:chgData name="Stefano Sorti" userId="6b826d7b-ec21-4a69-91a6-b9bc3bac02a7" providerId="ADAL" clId="{2010F015-1A63-4F77-A7D5-583EC546BC0E}" dt="2023-04-16T09:19:51.062" v="1618" actId="478"/>
          <ac:spMkLst>
            <pc:docMk/>
            <pc:sldMk cId="583160124" sldId="294"/>
            <ac:spMk id="18" creationId="{34740EA4-22AF-4D39-8C52-C8C7E884E59A}"/>
          </ac:spMkLst>
        </pc:spChg>
        <pc:spChg chg="add del mod">
          <ac:chgData name="Stefano Sorti" userId="6b826d7b-ec21-4a69-91a6-b9bc3bac02a7" providerId="ADAL" clId="{2010F015-1A63-4F77-A7D5-583EC546BC0E}" dt="2023-04-16T09:10:15.658" v="1469" actId="478"/>
          <ac:spMkLst>
            <pc:docMk/>
            <pc:sldMk cId="583160124" sldId="294"/>
            <ac:spMk id="20" creationId="{9E5E1E6A-DB7E-4B5D-8F65-5DFD95F75C05}"/>
          </ac:spMkLst>
        </pc:spChg>
        <pc:spChg chg="add del mod">
          <ac:chgData name="Stefano Sorti" userId="6b826d7b-ec21-4a69-91a6-b9bc3bac02a7" providerId="ADAL" clId="{2010F015-1A63-4F77-A7D5-583EC546BC0E}" dt="2023-04-16T09:10:19.850" v="1471" actId="478"/>
          <ac:spMkLst>
            <pc:docMk/>
            <pc:sldMk cId="583160124" sldId="294"/>
            <ac:spMk id="22" creationId="{A936753F-0606-439D-BE88-68FA433E2133}"/>
          </ac:spMkLst>
        </pc:spChg>
        <pc:spChg chg="add del mod">
          <ac:chgData name="Stefano Sorti" userId="6b826d7b-ec21-4a69-91a6-b9bc3bac02a7" providerId="ADAL" clId="{2010F015-1A63-4F77-A7D5-583EC546BC0E}" dt="2023-04-16T09:10:17.898" v="1470" actId="478"/>
          <ac:spMkLst>
            <pc:docMk/>
            <pc:sldMk cId="583160124" sldId="294"/>
            <ac:spMk id="24" creationId="{66AAD61D-74FF-416B-A250-B5FF9506C631}"/>
          </ac:spMkLst>
        </pc:spChg>
        <pc:spChg chg="add mod">
          <ac:chgData name="Stefano Sorti" userId="6b826d7b-ec21-4a69-91a6-b9bc3bac02a7" providerId="ADAL" clId="{2010F015-1A63-4F77-A7D5-583EC546BC0E}" dt="2023-04-16T09:20:10.584" v="1627"/>
          <ac:spMkLst>
            <pc:docMk/>
            <pc:sldMk cId="583160124" sldId="294"/>
            <ac:spMk id="26" creationId="{C8F18BFB-796A-4C3E-9C99-B2D5273F9DE7}"/>
          </ac:spMkLst>
        </pc:spChg>
        <pc:graphicFrameChg chg="add mod modGraphic">
          <ac:chgData name="Stefano Sorti" userId="6b826d7b-ec21-4a69-91a6-b9bc3bac02a7" providerId="ADAL" clId="{2010F015-1A63-4F77-A7D5-583EC546BC0E}" dt="2023-04-16T09:16:18.942" v="1489" actId="1076"/>
          <ac:graphicFrameMkLst>
            <pc:docMk/>
            <pc:sldMk cId="583160124" sldId="294"/>
            <ac:graphicFrameMk id="25" creationId="{9F233F45-B9E9-429F-AF1A-8149864C4C4D}"/>
          </ac:graphicFrameMkLst>
        </pc:graphicFrameChg>
        <pc:picChg chg="add del mod">
          <ac:chgData name="Stefano Sorti" userId="6b826d7b-ec21-4a69-91a6-b9bc3bac02a7" providerId="ADAL" clId="{2010F015-1A63-4F77-A7D5-583EC546BC0E}" dt="2023-04-16T09:21:42.692" v="1632" actId="478"/>
          <ac:picMkLst>
            <pc:docMk/>
            <pc:sldMk cId="583160124" sldId="294"/>
            <ac:picMk id="27" creationId="{BE05549B-0B49-4438-BFAC-AF80A4CC713A}"/>
          </ac:picMkLst>
        </pc:picChg>
        <pc:picChg chg="add mod modCrop">
          <ac:chgData name="Stefano Sorti" userId="6b826d7b-ec21-4a69-91a6-b9bc3bac02a7" providerId="ADAL" clId="{2010F015-1A63-4F77-A7D5-583EC546BC0E}" dt="2023-04-16T09:28:29.092" v="1679" actId="1076"/>
          <ac:picMkLst>
            <pc:docMk/>
            <pc:sldMk cId="583160124" sldId="294"/>
            <ac:picMk id="28" creationId="{E8932DA9-979D-48CD-948E-DD8E30E8C2E7}"/>
          </ac:picMkLst>
        </pc:picChg>
        <pc:picChg chg="add mod modCrop">
          <ac:chgData name="Stefano Sorti" userId="6b826d7b-ec21-4a69-91a6-b9bc3bac02a7" providerId="ADAL" clId="{2010F015-1A63-4F77-A7D5-583EC546BC0E}" dt="2023-04-16T09:28:29.092" v="1679" actId="1076"/>
          <ac:picMkLst>
            <pc:docMk/>
            <pc:sldMk cId="583160124" sldId="294"/>
            <ac:picMk id="29" creationId="{380797F8-4DCE-481B-BACD-5D157E725A46}"/>
          </ac:picMkLst>
        </pc:picChg>
      </pc:sldChg>
      <pc:sldChg chg="add del">
        <pc:chgData name="Stefano Sorti" userId="6b826d7b-ec21-4a69-91a6-b9bc3bac02a7" providerId="ADAL" clId="{2010F015-1A63-4F77-A7D5-583EC546BC0E}" dt="2023-04-16T09:28:52.546" v="1682" actId="2890"/>
        <pc:sldMkLst>
          <pc:docMk/>
          <pc:sldMk cId="2255556135" sldId="295"/>
        </pc:sldMkLst>
      </pc:sldChg>
      <pc:sldChg chg="addSp delSp modSp add mod ord delAnim">
        <pc:chgData name="Stefano Sorti" userId="6b826d7b-ec21-4a69-91a6-b9bc3bac02a7" providerId="ADAL" clId="{2010F015-1A63-4F77-A7D5-583EC546BC0E}" dt="2023-04-17T21:21:47.693" v="5060" actId="2711"/>
        <pc:sldMkLst>
          <pc:docMk/>
          <pc:sldMk cId="3847531576" sldId="295"/>
        </pc:sldMkLst>
        <pc:spChg chg="mod">
          <ac:chgData name="Stefano Sorti" userId="6b826d7b-ec21-4a69-91a6-b9bc3bac02a7" providerId="ADAL" clId="{2010F015-1A63-4F77-A7D5-583EC546BC0E}" dt="2023-04-16T09:31:06.535" v="1882" actId="20577"/>
          <ac:spMkLst>
            <pc:docMk/>
            <pc:sldMk cId="3847531576" sldId="295"/>
            <ac:spMk id="2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7T21:21:47.693" v="5060" actId="2711"/>
          <ac:spMkLst>
            <pc:docMk/>
            <pc:sldMk cId="3847531576" sldId="295"/>
            <ac:spMk id="13" creationId="{9ACD363D-65C4-464E-9BC1-A24D4CEDA0EF}"/>
          </ac:spMkLst>
        </pc:spChg>
        <pc:grpChg chg="del">
          <ac:chgData name="Stefano Sorti" userId="6b826d7b-ec21-4a69-91a6-b9bc3bac02a7" providerId="ADAL" clId="{2010F015-1A63-4F77-A7D5-583EC546BC0E}" dt="2023-04-16T09:29:04.016" v="1686" actId="478"/>
          <ac:grpSpMkLst>
            <pc:docMk/>
            <pc:sldMk cId="3847531576" sldId="295"/>
            <ac:grpSpMk id="11" creationId="{D486A1AB-1A5B-45EC-91F7-B3167FF6ECA9}"/>
          </ac:grpSpMkLst>
        </pc:grpChg>
        <pc:picChg chg="add del mod modCrop">
          <ac:chgData name="Stefano Sorti" userId="6b826d7b-ec21-4a69-91a6-b9bc3bac02a7" providerId="ADAL" clId="{2010F015-1A63-4F77-A7D5-583EC546BC0E}" dt="2023-04-16T09:41:53.513" v="2504" actId="1076"/>
          <ac:picMkLst>
            <pc:docMk/>
            <pc:sldMk cId="3847531576" sldId="295"/>
            <ac:picMk id="6" creationId="{42CBD3B1-2CC8-4AE6-AE2F-5017E3AC238D}"/>
          </ac:picMkLst>
        </pc:picChg>
        <pc:picChg chg="add mod">
          <ac:chgData name="Stefano Sorti" userId="6b826d7b-ec21-4a69-91a6-b9bc3bac02a7" providerId="ADAL" clId="{2010F015-1A63-4F77-A7D5-583EC546BC0E}" dt="2023-04-16T09:38:12.384" v="2465" actId="14100"/>
          <ac:picMkLst>
            <pc:docMk/>
            <pc:sldMk cId="3847531576" sldId="295"/>
            <ac:picMk id="1026" creationId="{DACF50C0-B4DB-4B31-A845-7B99EA81939E}"/>
          </ac:picMkLst>
        </pc:picChg>
        <pc:picChg chg="add mod">
          <ac:chgData name="Stefano Sorti" userId="6b826d7b-ec21-4a69-91a6-b9bc3bac02a7" providerId="ADAL" clId="{2010F015-1A63-4F77-A7D5-583EC546BC0E}" dt="2023-04-16T09:38:06.454" v="2463" actId="14100"/>
          <ac:picMkLst>
            <pc:docMk/>
            <pc:sldMk cId="3847531576" sldId="295"/>
            <ac:picMk id="1028" creationId="{E46EECA0-5F2B-4B4E-BDC2-88B9597A6D65}"/>
          </ac:picMkLst>
        </pc:picChg>
        <pc:cxnChg chg="mod">
          <ac:chgData name="Stefano Sorti" userId="6b826d7b-ec21-4a69-91a6-b9bc3bac02a7" providerId="ADAL" clId="{2010F015-1A63-4F77-A7D5-583EC546BC0E}" dt="2023-04-16T09:29:04.016" v="1686" actId="478"/>
          <ac:cxnSpMkLst>
            <pc:docMk/>
            <pc:sldMk cId="3847531576" sldId="295"/>
            <ac:cxnSpMk id="4" creationId="{728E51E7-3ABF-43DD-A98D-F06B6C30BFA2}"/>
          </ac:cxnSpMkLst>
        </pc:cxnChg>
      </pc:sldChg>
      <pc:sldChg chg="addSp delSp modSp add mod delAnim">
        <pc:chgData name="Stefano Sorti" userId="6b826d7b-ec21-4a69-91a6-b9bc3bac02a7" providerId="ADAL" clId="{2010F015-1A63-4F77-A7D5-583EC546BC0E}" dt="2023-04-17T21:17:56.480" v="5049" actId="2711"/>
        <pc:sldMkLst>
          <pc:docMk/>
          <pc:sldMk cId="3794845194" sldId="296"/>
        </pc:sldMkLst>
        <pc:spChg chg="mod">
          <ac:chgData name="Stefano Sorti" userId="6b826d7b-ec21-4a69-91a6-b9bc3bac02a7" providerId="ADAL" clId="{2010F015-1A63-4F77-A7D5-583EC546BC0E}" dt="2023-04-16T09:58:28.824" v="2684" actId="20577"/>
          <ac:spMkLst>
            <pc:docMk/>
            <pc:sldMk cId="3794845194" sldId="296"/>
            <ac:spMk id="2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7T21:17:56.480" v="5049" actId="2711"/>
          <ac:spMkLst>
            <pc:docMk/>
            <pc:sldMk cId="3794845194" sldId="296"/>
            <ac:spMk id="13" creationId="{9ACD363D-65C4-464E-9BC1-A24D4CEDA0EF}"/>
          </ac:spMkLst>
        </pc:spChg>
        <pc:grpChg chg="del">
          <ac:chgData name="Stefano Sorti" userId="6b826d7b-ec21-4a69-91a6-b9bc3bac02a7" providerId="ADAL" clId="{2010F015-1A63-4F77-A7D5-583EC546BC0E}" dt="2023-04-16T09:45:04.071" v="2506" actId="478"/>
          <ac:grpSpMkLst>
            <pc:docMk/>
            <pc:sldMk cId="3794845194" sldId="296"/>
            <ac:grpSpMk id="11" creationId="{D486A1AB-1A5B-45EC-91F7-B3167FF6ECA9}"/>
          </ac:grpSpMkLst>
        </pc:grpChg>
        <pc:picChg chg="add mod">
          <ac:chgData name="Stefano Sorti" userId="6b826d7b-ec21-4a69-91a6-b9bc3bac02a7" providerId="ADAL" clId="{2010F015-1A63-4F77-A7D5-583EC546BC0E}" dt="2023-04-16T09:57:39.738" v="2668" actId="1076"/>
          <ac:picMkLst>
            <pc:docMk/>
            <pc:sldMk cId="3794845194" sldId="296"/>
            <ac:picMk id="10" creationId="{0B7DED91-2E89-4440-A102-597D1C80C11D}"/>
          </ac:picMkLst>
        </pc:picChg>
        <pc:cxnChg chg="mod">
          <ac:chgData name="Stefano Sorti" userId="6b826d7b-ec21-4a69-91a6-b9bc3bac02a7" providerId="ADAL" clId="{2010F015-1A63-4F77-A7D5-583EC546BC0E}" dt="2023-04-16T09:45:04.071" v="2506" actId="478"/>
          <ac:cxnSpMkLst>
            <pc:docMk/>
            <pc:sldMk cId="3794845194" sldId="296"/>
            <ac:cxnSpMk id="4" creationId="{728E51E7-3ABF-43DD-A98D-F06B6C30BFA2}"/>
          </ac:cxnSpMkLst>
        </pc:cxnChg>
      </pc:sldChg>
      <pc:sldChg chg="addSp delSp modSp add mod ord modAnim">
        <pc:chgData name="Stefano Sorti" userId="6b826d7b-ec21-4a69-91a6-b9bc3bac02a7" providerId="ADAL" clId="{2010F015-1A63-4F77-A7D5-583EC546BC0E}" dt="2023-04-16T10:30:15.456" v="3195" actId="14100"/>
        <pc:sldMkLst>
          <pc:docMk/>
          <pc:sldMk cId="2137763446" sldId="297"/>
        </pc:sldMkLst>
        <pc:spChg chg="add mod">
          <ac:chgData name="Stefano Sorti" userId="6b826d7b-ec21-4a69-91a6-b9bc3bac02a7" providerId="ADAL" clId="{2010F015-1A63-4F77-A7D5-583EC546BC0E}" dt="2023-04-16T10:15:30.400" v="2937" actId="1582"/>
          <ac:spMkLst>
            <pc:docMk/>
            <pc:sldMk cId="2137763446" sldId="297"/>
            <ac:spMk id="3" creationId="{AF3F79A1-DEF5-46A6-B7EB-7E67AC7EDA58}"/>
          </ac:spMkLst>
        </pc:spChg>
        <pc:spChg chg="add mod">
          <ac:chgData name="Stefano Sorti" userId="6b826d7b-ec21-4a69-91a6-b9bc3bac02a7" providerId="ADAL" clId="{2010F015-1A63-4F77-A7D5-583EC546BC0E}" dt="2023-04-16T10:15:13.466" v="2935" actId="1582"/>
          <ac:spMkLst>
            <pc:docMk/>
            <pc:sldMk cId="2137763446" sldId="297"/>
            <ac:spMk id="8" creationId="{BED906C0-2F78-4259-BCAF-B392F43F48A7}"/>
          </ac:spMkLst>
        </pc:spChg>
        <pc:spChg chg="mod">
          <ac:chgData name="Stefano Sorti" userId="6b826d7b-ec21-4a69-91a6-b9bc3bac02a7" providerId="ADAL" clId="{2010F015-1A63-4F77-A7D5-583EC546BC0E}" dt="2023-04-16T10:29:48.662" v="3169" actId="20577"/>
          <ac:spMkLst>
            <pc:docMk/>
            <pc:sldMk cId="2137763446" sldId="297"/>
            <ac:spMk id="11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6T10:30:15.456" v="3195" actId="14100"/>
          <ac:spMkLst>
            <pc:docMk/>
            <pc:sldMk cId="2137763446" sldId="297"/>
            <ac:spMk id="15" creationId="{95DF3DC4-EFA9-424A-96A5-B305794CC1C7}"/>
          </ac:spMkLst>
        </pc:spChg>
        <pc:spChg chg="add del mod">
          <ac:chgData name="Stefano Sorti" userId="6b826d7b-ec21-4a69-91a6-b9bc3bac02a7" providerId="ADAL" clId="{2010F015-1A63-4F77-A7D5-583EC546BC0E}" dt="2023-04-16T09:59:58.995" v="2712"/>
          <ac:spMkLst>
            <pc:docMk/>
            <pc:sldMk cId="2137763446" sldId="297"/>
            <ac:spMk id="49" creationId="{AE18934F-03EC-4B0E-9CC6-47E1F7D29A6A}"/>
          </ac:spMkLst>
        </pc:spChg>
        <pc:spChg chg="add del mod">
          <ac:chgData name="Stefano Sorti" userId="6b826d7b-ec21-4a69-91a6-b9bc3bac02a7" providerId="ADAL" clId="{2010F015-1A63-4F77-A7D5-583EC546BC0E}" dt="2023-04-16T09:59:58.995" v="2712"/>
          <ac:spMkLst>
            <pc:docMk/>
            <pc:sldMk cId="2137763446" sldId="297"/>
            <ac:spMk id="53" creationId="{A14DBB2E-1612-44C2-B13F-53173AF902D4}"/>
          </ac:spMkLst>
        </pc:spChg>
        <pc:spChg chg="add del mod">
          <ac:chgData name="Stefano Sorti" userId="6b826d7b-ec21-4a69-91a6-b9bc3bac02a7" providerId="ADAL" clId="{2010F015-1A63-4F77-A7D5-583EC546BC0E}" dt="2023-04-16T09:59:58.995" v="2712"/>
          <ac:spMkLst>
            <pc:docMk/>
            <pc:sldMk cId="2137763446" sldId="297"/>
            <ac:spMk id="54" creationId="{371AE914-27EF-4CBB-A458-F7162CD91FDB}"/>
          </ac:spMkLst>
        </pc:spChg>
        <pc:spChg chg="add del mod">
          <ac:chgData name="Stefano Sorti" userId="6b826d7b-ec21-4a69-91a6-b9bc3bac02a7" providerId="ADAL" clId="{2010F015-1A63-4F77-A7D5-583EC546BC0E}" dt="2023-04-16T09:59:58.995" v="2712"/>
          <ac:spMkLst>
            <pc:docMk/>
            <pc:sldMk cId="2137763446" sldId="297"/>
            <ac:spMk id="55" creationId="{CC626A7F-C689-40A3-ADAA-15264D6DAB43}"/>
          </ac:spMkLst>
        </pc:spChg>
        <pc:spChg chg="add del mod">
          <ac:chgData name="Stefano Sorti" userId="6b826d7b-ec21-4a69-91a6-b9bc3bac02a7" providerId="ADAL" clId="{2010F015-1A63-4F77-A7D5-583EC546BC0E}" dt="2023-04-16T09:59:58.995" v="2712"/>
          <ac:spMkLst>
            <pc:docMk/>
            <pc:sldMk cId="2137763446" sldId="297"/>
            <ac:spMk id="57" creationId="{5FAF401F-8348-4196-8904-A5C8FA98A783}"/>
          </ac:spMkLst>
        </pc:spChg>
        <pc:spChg chg="add del mod">
          <ac:chgData name="Stefano Sorti" userId="6b826d7b-ec21-4a69-91a6-b9bc3bac02a7" providerId="ADAL" clId="{2010F015-1A63-4F77-A7D5-583EC546BC0E}" dt="2023-04-16T10:03:48.573" v="2780" actId="478"/>
          <ac:spMkLst>
            <pc:docMk/>
            <pc:sldMk cId="2137763446" sldId="297"/>
            <ac:spMk id="67" creationId="{785B6377-C207-4DE2-91F3-4100A93D0CB8}"/>
          </ac:spMkLst>
        </pc:spChg>
        <pc:spChg chg="add mod topLvl">
          <ac:chgData name="Stefano Sorti" userId="6b826d7b-ec21-4a69-91a6-b9bc3bac02a7" providerId="ADAL" clId="{2010F015-1A63-4F77-A7D5-583EC546BC0E}" dt="2023-04-16T10:11:33.872" v="2874" actId="164"/>
          <ac:spMkLst>
            <pc:docMk/>
            <pc:sldMk cId="2137763446" sldId="297"/>
            <ac:spMk id="71" creationId="{068806FD-6AE7-44F8-A6A4-07896B881834}"/>
          </ac:spMkLst>
        </pc:spChg>
        <pc:spChg chg="add del mod topLvl">
          <ac:chgData name="Stefano Sorti" userId="6b826d7b-ec21-4a69-91a6-b9bc3bac02a7" providerId="ADAL" clId="{2010F015-1A63-4F77-A7D5-583EC546BC0E}" dt="2023-04-16T10:08:06.353" v="2840" actId="478"/>
          <ac:spMkLst>
            <pc:docMk/>
            <pc:sldMk cId="2137763446" sldId="297"/>
            <ac:spMk id="72" creationId="{89B49378-31C5-47B4-9D3A-DAE80691F0DC}"/>
          </ac:spMkLst>
        </pc:spChg>
        <pc:spChg chg="add mod topLvl">
          <ac:chgData name="Stefano Sorti" userId="6b826d7b-ec21-4a69-91a6-b9bc3bac02a7" providerId="ADAL" clId="{2010F015-1A63-4F77-A7D5-583EC546BC0E}" dt="2023-04-16T10:11:36.362" v="2875" actId="164"/>
          <ac:spMkLst>
            <pc:docMk/>
            <pc:sldMk cId="2137763446" sldId="297"/>
            <ac:spMk id="73" creationId="{2B7FBBE9-C660-4487-98DB-51DB0A7210AB}"/>
          </ac:spMkLst>
        </pc:spChg>
        <pc:spChg chg="add del mod">
          <ac:chgData name="Stefano Sorti" userId="6b826d7b-ec21-4a69-91a6-b9bc3bac02a7" providerId="ADAL" clId="{2010F015-1A63-4F77-A7D5-583EC546BC0E}" dt="2023-04-16T10:00:56.132" v="2721" actId="478"/>
          <ac:spMkLst>
            <pc:docMk/>
            <pc:sldMk cId="2137763446" sldId="297"/>
            <ac:spMk id="75" creationId="{A7B85B4A-27E0-42D8-A3CC-74B929FB0E1C}"/>
          </ac:spMkLst>
        </pc:spChg>
        <pc:grpChg chg="add del mod">
          <ac:chgData name="Stefano Sorti" userId="6b826d7b-ec21-4a69-91a6-b9bc3bac02a7" providerId="ADAL" clId="{2010F015-1A63-4F77-A7D5-583EC546BC0E}" dt="2023-04-16T10:07:57.748" v="2837" actId="165"/>
          <ac:grpSpMkLst>
            <pc:docMk/>
            <pc:sldMk cId="2137763446" sldId="297"/>
            <ac:grpSpMk id="2" creationId="{2723681C-3C11-49EB-972F-9A210A63E676}"/>
          </ac:grpSpMkLst>
        </pc:grpChg>
        <pc:grpChg chg="del">
          <ac:chgData name="Stefano Sorti" userId="6b826d7b-ec21-4a69-91a6-b9bc3bac02a7" providerId="ADAL" clId="{2010F015-1A63-4F77-A7D5-583EC546BC0E}" dt="2023-04-16T09:58:46.614" v="2704" actId="478"/>
          <ac:grpSpMkLst>
            <pc:docMk/>
            <pc:sldMk cId="2137763446" sldId="297"/>
            <ac:grpSpMk id="4" creationId="{A4A027EC-D5F8-44C4-998A-2D4F76C91CD7}"/>
          </ac:grpSpMkLst>
        </pc:grpChg>
        <pc:grpChg chg="add mod">
          <ac:chgData name="Stefano Sorti" userId="6b826d7b-ec21-4a69-91a6-b9bc3bac02a7" providerId="ADAL" clId="{2010F015-1A63-4F77-A7D5-583EC546BC0E}" dt="2023-04-16T10:12:09.009" v="2886" actId="1076"/>
          <ac:grpSpMkLst>
            <pc:docMk/>
            <pc:sldMk cId="2137763446" sldId="297"/>
            <ac:grpSpMk id="5" creationId="{59890A21-EA15-4AA3-8E46-31BE33C84634}"/>
          </ac:grpSpMkLst>
        </pc:grpChg>
        <pc:grpChg chg="add mod">
          <ac:chgData name="Stefano Sorti" userId="6b826d7b-ec21-4a69-91a6-b9bc3bac02a7" providerId="ADAL" clId="{2010F015-1A63-4F77-A7D5-583EC546BC0E}" dt="2023-04-16T10:12:09.009" v="2886" actId="1076"/>
          <ac:grpSpMkLst>
            <pc:docMk/>
            <pc:sldMk cId="2137763446" sldId="297"/>
            <ac:grpSpMk id="6" creationId="{F511617E-11A9-44FC-8EB6-C505331AD841}"/>
          </ac:grpSpMkLst>
        </pc:grpChg>
        <pc:grpChg chg="del">
          <ac:chgData name="Stefano Sorti" userId="6b826d7b-ec21-4a69-91a6-b9bc3bac02a7" providerId="ADAL" clId="{2010F015-1A63-4F77-A7D5-583EC546BC0E}" dt="2023-04-16T09:58:45.492" v="2703" actId="478"/>
          <ac:grpSpMkLst>
            <pc:docMk/>
            <pc:sldMk cId="2137763446" sldId="297"/>
            <ac:grpSpMk id="12" creationId="{96661FBE-05B7-46A6-82CC-88FF28DB099F}"/>
          </ac:grpSpMkLst>
        </pc:grpChg>
        <pc:picChg chg="del">
          <ac:chgData name="Stefano Sorti" userId="6b826d7b-ec21-4a69-91a6-b9bc3bac02a7" providerId="ADAL" clId="{2010F015-1A63-4F77-A7D5-583EC546BC0E}" dt="2023-04-16T09:59:52.940" v="2709" actId="478"/>
          <ac:picMkLst>
            <pc:docMk/>
            <pc:sldMk cId="2137763446" sldId="297"/>
            <ac:picMk id="7" creationId="{22CDD34E-D30A-4D73-B9BD-939684417A51}"/>
          </ac:picMkLst>
        </pc:picChg>
        <pc:picChg chg="del">
          <ac:chgData name="Stefano Sorti" userId="6b826d7b-ec21-4a69-91a6-b9bc3bac02a7" providerId="ADAL" clId="{2010F015-1A63-4F77-A7D5-583EC546BC0E}" dt="2023-04-16T09:59:52.451" v="2708" actId="478"/>
          <ac:picMkLst>
            <pc:docMk/>
            <pc:sldMk cId="2137763446" sldId="297"/>
            <ac:picMk id="25" creationId="{9411AD56-4345-41A3-8C22-402CF4914128}"/>
          </ac:picMkLst>
        </pc:picChg>
        <pc:picChg chg="add del mod">
          <ac:chgData name="Stefano Sorti" userId="6b826d7b-ec21-4a69-91a6-b9bc3bac02a7" providerId="ADAL" clId="{2010F015-1A63-4F77-A7D5-583EC546BC0E}" dt="2023-04-16T09:59:34.563" v="2707" actId="478"/>
          <ac:picMkLst>
            <pc:docMk/>
            <pc:sldMk cId="2137763446" sldId="297"/>
            <ac:picMk id="39" creationId="{26D98F00-9D21-4985-9F8C-2056E42D997E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41" creationId="{8403E420-082C-45EE-90C3-86F41E3AD1F5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42" creationId="{572C8A6E-24D3-46DB-BFF3-0F6BF1BD27DA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43" creationId="{A14A6982-F63F-47C0-91B4-DBA3215F3406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44" creationId="{E4B6FCCC-625F-4233-9BC1-E504CBEC99C5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45" creationId="{4001C1AA-C486-4968-A74E-300F64AE3A19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46" creationId="{1B06F287-EF8D-41BB-BA49-EFE10E38BC1F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47" creationId="{6FF918C8-3ECC-475E-B387-C1743B61665C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48" creationId="{6F35F86A-D2B0-4A29-A386-29A88E58837B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50" creationId="{8BA85FFC-5C91-4396-BA2C-F894E853815B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51" creationId="{58E3E240-7A7C-41EC-B35F-8C76D671E95D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52" creationId="{CC22EA29-0DBF-4B86-A570-30A24968701A}"/>
          </ac:picMkLst>
        </pc:picChg>
        <pc:picChg chg="add del mod">
          <ac:chgData name="Stefano Sorti" userId="6b826d7b-ec21-4a69-91a6-b9bc3bac02a7" providerId="ADAL" clId="{2010F015-1A63-4F77-A7D5-583EC546BC0E}" dt="2023-04-16T09:59:58.995" v="2712"/>
          <ac:picMkLst>
            <pc:docMk/>
            <pc:sldMk cId="2137763446" sldId="297"/>
            <ac:picMk id="56" creationId="{2A74B91A-88D3-4FAA-BFEB-608AFDE08707}"/>
          </ac:picMkLst>
        </pc:picChg>
        <pc:picChg chg="add mod topLvl modCrop">
          <ac:chgData name="Stefano Sorti" userId="6b826d7b-ec21-4a69-91a6-b9bc3bac02a7" providerId="ADAL" clId="{2010F015-1A63-4F77-A7D5-583EC546BC0E}" dt="2023-04-16T10:08:29.993" v="2846" actId="732"/>
          <ac:picMkLst>
            <pc:docMk/>
            <pc:sldMk cId="2137763446" sldId="297"/>
            <ac:picMk id="58" creationId="{08B1E85A-E17B-4B75-8823-5534AC03BA3A}"/>
          </ac:picMkLst>
        </pc:picChg>
        <pc:picChg chg="add mod topLvl">
          <ac:chgData name="Stefano Sorti" userId="6b826d7b-ec21-4a69-91a6-b9bc3bac02a7" providerId="ADAL" clId="{2010F015-1A63-4F77-A7D5-583EC546BC0E}" dt="2023-04-16T10:07:57.748" v="2837" actId="165"/>
          <ac:picMkLst>
            <pc:docMk/>
            <pc:sldMk cId="2137763446" sldId="297"/>
            <ac:picMk id="59" creationId="{1C4F1C0B-CCB8-4A41-BF06-59E52C1BA529}"/>
          </ac:picMkLst>
        </pc:picChg>
        <pc:picChg chg="add mod topLvl">
          <ac:chgData name="Stefano Sorti" userId="6b826d7b-ec21-4a69-91a6-b9bc3bac02a7" providerId="ADAL" clId="{2010F015-1A63-4F77-A7D5-583EC546BC0E}" dt="2023-04-16T10:07:57.748" v="2837" actId="165"/>
          <ac:picMkLst>
            <pc:docMk/>
            <pc:sldMk cId="2137763446" sldId="297"/>
            <ac:picMk id="60" creationId="{F95E5CA1-2433-42EE-8E3C-AA6129C3B3CC}"/>
          </ac:picMkLst>
        </pc:picChg>
        <pc:picChg chg="add mod topLvl">
          <ac:chgData name="Stefano Sorti" userId="6b826d7b-ec21-4a69-91a6-b9bc3bac02a7" providerId="ADAL" clId="{2010F015-1A63-4F77-A7D5-583EC546BC0E}" dt="2023-04-16T10:07:57.748" v="2837" actId="165"/>
          <ac:picMkLst>
            <pc:docMk/>
            <pc:sldMk cId="2137763446" sldId="297"/>
            <ac:picMk id="61" creationId="{8BC47C4F-899D-4ACB-8C4B-7D75C9FDDF19}"/>
          </ac:picMkLst>
        </pc:picChg>
        <pc:picChg chg="add mod topLvl">
          <ac:chgData name="Stefano Sorti" userId="6b826d7b-ec21-4a69-91a6-b9bc3bac02a7" providerId="ADAL" clId="{2010F015-1A63-4F77-A7D5-583EC546BC0E}" dt="2023-04-16T10:07:57.748" v="2837" actId="165"/>
          <ac:picMkLst>
            <pc:docMk/>
            <pc:sldMk cId="2137763446" sldId="297"/>
            <ac:picMk id="62" creationId="{482167FD-1B30-48DF-B66D-58F9BA6E0CF9}"/>
          </ac:picMkLst>
        </pc:picChg>
        <pc:picChg chg="add mod topLvl">
          <ac:chgData name="Stefano Sorti" userId="6b826d7b-ec21-4a69-91a6-b9bc3bac02a7" providerId="ADAL" clId="{2010F015-1A63-4F77-A7D5-583EC546BC0E}" dt="2023-04-16T10:07:57.748" v="2837" actId="165"/>
          <ac:picMkLst>
            <pc:docMk/>
            <pc:sldMk cId="2137763446" sldId="297"/>
            <ac:picMk id="63" creationId="{3E8BDCA5-8C76-4F75-A9E6-6E81743E6B24}"/>
          </ac:picMkLst>
        </pc:picChg>
        <pc:picChg chg="add mod topLvl">
          <ac:chgData name="Stefano Sorti" userId="6b826d7b-ec21-4a69-91a6-b9bc3bac02a7" providerId="ADAL" clId="{2010F015-1A63-4F77-A7D5-583EC546BC0E}" dt="2023-04-16T10:07:57.748" v="2837" actId="165"/>
          <ac:picMkLst>
            <pc:docMk/>
            <pc:sldMk cId="2137763446" sldId="297"/>
            <ac:picMk id="64" creationId="{48121923-CBD8-4E3A-B6A3-52A19A2445C9}"/>
          </ac:picMkLst>
        </pc:picChg>
        <pc:picChg chg="add mod topLvl">
          <ac:chgData name="Stefano Sorti" userId="6b826d7b-ec21-4a69-91a6-b9bc3bac02a7" providerId="ADAL" clId="{2010F015-1A63-4F77-A7D5-583EC546BC0E}" dt="2023-04-16T10:07:57.748" v="2837" actId="165"/>
          <ac:picMkLst>
            <pc:docMk/>
            <pc:sldMk cId="2137763446" sldId="297"/>
            <ac:picMk id="65" creationId="{E3C1A99B-E4D6-4782-8F5B-5D470A5C764B}"/>
          </ac:picMkLst>
        </pc:picChg>
        <pc:picChg chg="add mod topLvl">
          <ac:chgData name="Stefano Sorti" userId="6b826d7b-ec21-4a69-91a6-b9bc3bac02a7" providerId="ADAL" clId="{2010F015-1A63-4F77-A7D5-583EC546BC0E}" dt="2023-04-16T10:07:57.748" v="2837" actId="165"/>
          <ac:picMkLst>
            <pc:docMk/>
            <pc:sldMk cId="2137763446" sldId="297"/>
            <ac:picMk id="66" creationId="{0EFCEA3E-AC73-41D3-AFF1-074C7546860A}"/>
          </ac:picMkLst>
        </pc:picChg>
        <pc:picChg chg="add mod topLvl">
          <ac:chgData name="Stefano Sorti" userId="6b826d7b-ec21-4a69-91a6-b9bc3bac02a7" providerId="ADAL" clId="{2010F015-1A63-4F77-A7D5-583EC546BC0E}" dt="2023-04-16T10:11:36.362" v="2875" actId="164"/>
          <ac:picMkLst>
            <pc:docMk/>
            <pc:sldMk cId="2137763446" sldId="297"/>
            <ac:picMk id="68" creationId="{3CEE509F-65E2-4C17-AE78-88A6C1EA9A11}"/>
          </ac:picMkLst>
        </pc:picChg>
        <pc:picChg chg="add mod topLvl">
          <ac:chgData name="Stefano Sorti" userId="6b826d7b-ec21-4a69-91a6-b9bc3bac02a7" providerId="ADAL" clId="{2010F015-1A63-4F77-A7D5-583EC546BC0E}" dt="2023-04-16T10:11:33.872" v="2874" actId="164"/>
          <ac:picMkLst>
            <pc:docMk/>
            <pc:sldMk cId="2137763446" sldId="297"/>
            <ac:picMk id="69" creationId="{75FB3BFE-54EB-4630-BEF4-EEFEE526E413}"/>
          </ac:picMkLst>
        </pc:picChg>
        <pc:picChg chg="add del mod topLvl">
          <ac:chgData name="Stefano Sorti" userId="6b826d7b-ec21-4a69-91a6-b9bc3bac02a7" providerId="ADAL" clId="{2010F015-1A63-4F77-A7D5-583EC546BC0E}" dt="2023-04-16T10:08:04.400" v="2839" actId="478"/>
          <ac:picMkLst>
            <pc:docMk/>
            <pc:sldMk cId="2137763446" sldId="297"/>
            <ac:picMk id="70" creationId="{6A6A6ECC-8F5B-4244-B3FD-71665DC69677}"/>
          </ac:picMkLst>
        </pc:picChg>
        <pc:picChg chg="add mod topLvl">
          <ac:chgData name="Stefano Sorti" userId="6b826d7b-ec21-4a69-91a6-b9bc3bac02a7" providerId="ADAL" clId="{2010F015-1A63-4F77-A7D5-583EC546BC0E}" dt="2023-04-16T10:07:57.748" v="2837" actId="165"/>
          <ac:picMkLst>
            <pc:docMk/>
            <pc:sldMk cId="2137763446" sldId="297"/>
            <ac:picMk id="74" creationId="{651CFE5A-7F6B-4279-B547-49E855DB8E95}"/>
          </ac:picMkLst>
        </pc:picChg>
        <pc:picChg chg="add del mod ord">
          <ac:chgData name="Stefano Sorti" userId="6b826d7b-ec21-4a69-91a6-b9bc3bac02a7" providerId="ADAL" clId="{2010F015-1A63-4F77-A7D5-583EC546BC0E}" dt="2023-04-16T10:14:28.932" v="2930" actId="1076"/>
          <ac:picMkLst>
            <pc:docMk/>
            <pc:sldMk cId="2137763446" sldId="297"/>
            <ac:picMk id="76" creationId="{A3762F93-5969-4A59-BB7C-E7D3F56556AB}"/>
          </ac:picMkLst>
        </pc:picChg>
      </pc:sldChg>
      <pc:sldChg chg="addSp delSp modSp add mod ord">
        <pc:chgData name="Stefano Sorti" userId="6b826d7b-ec21-4a69-91a6-b9bc3bac02a7" providerId="ADAL" clId="{2010F015-1A63-4F77-A7D5-583EC546BC0E}" dt="2023-04-17T07:57:46.852" v="4863" actId="313"/>
        <pc:sldMkLst>
          <pc:docMk/>
          <pc:sldMk cId="1240809324" sldId="298"/>
        </pc:sldMkLst>
        <pc:spChg chg="del mod">
          <ac:chgData name="Stefano Sorti" userId="6b826d7b-ec21-4a69-91a6-b9bc3bac02a7" providerId="ADAL" clId="{2010F015-1A63-4F77-A7D5-583EC546BC0E}" dt="2023-04-16T12:48:01.766" v="4682" actId="478"/>
          <ac:spMkLst>
            <pc:docMk/>
            <pc:sldMk cId="1240809324" sldId="298"/>
            <ac:spMk id="2" creationId="{7A2ABBDD-2ED5-4EB0-B116-F8C44BD83645}"/>
          </ac:spMkLst>
        </pc:spChg>
        <pc:spChg chg="mod">
          <ac:chgData name="Stefano Sorti" userId="6b826d7b-ec21-4a69-91a6-b9bc3bac02a7" providerId="ADAL" clId="{2010F015-1A63-4F77-A7D5-583EC546BC0E}" dt="2023-04-16T12:49:49.099" v="4712" actId="20577"/>
          <ac:spMkLst>
            <pc:docMk/>
            <pc:sldMk cId="1240809324" sldId="298"/>
            <ac:spMk id="3" creationId="{EA2014E9-9C6B-4C95-92F0-401F6FAE8F17}"/>
          </ac:spMkLst>
        </pc:spChg>
        <pc:spChg chg="mod">
          <ac:chgData name="Stefano Sorti" userId="6b826d7b-ec21-4a69-91a6-b9bc3bac02a7" providerId="ADAL" clId="{2010F015-1A63-4F77-A7D5-583EC546BC0E}" dt="2023-04-17T07:57:46.852" v="4863" actId="313"/>
          <ac:spMkLst>
            <pc:docMk/>
            <pc:sldMk cId="1240809324" sldId="298"/>
            <ac:spMk id="4" creationId="{B4C5320D-F767-4F1B-AD25-7842A222775C}"/>
          </ac:spMkLst>
        </pc:spChg>
        <pc:spChg chg="del">
          <ac:chgData name="Stefano Sorti" userId="6b826d7b-ec21-4a69-91a6-b9bc3bac02a7" providerId="ADAL" clId="{2010F015-1A63-4F77-A7D5-583EC546BC0E}" dt="2023-04-16T10:35:12.996" v="3239" actId="478"/>
          <ac:spMkLst>
            <pc:docMk/>
            <pc:sldMk cId="1240809324" sldId="298"/>
            <ac:spMk id="5" creationId="{8C1AD392-AA1D-4C3C-8F3E-26BB11E74AA3}"/>
          </ac:spMkLst>
        </pc:spChg>
        <pc:spChg chg="del mod">
          <ac:chgData name="Stefano Sorti" userId="6b826d7b-ec21-4a69-91a6-b9bc3bac02a7" providerId="ADAL" clId="{2010F015-1A63-4F77-A7D5-583EC546BC0E}" dt="2023-04-16T10:35:18.254" v="3241" actId="478"/>
          <ac:spMkLst>
            <pc:docMk/>
            <pc:sldMk cId="1240809324" sldId="298"/>
            <ac:spMk id="6" creationId="{BE9BF644-E3F1-4C66-B3E6-FD31CD3AFEA8}"/>
          </ac:spMkLst>
        </pc:spChg>
        <pc:spChg chg="add del mod">
          <ac:chgData name="Stefano Sorti" userId="6b826d7b-ec21-4a69-91a6-b9bc3bac02a7" providerId="ADAL" clId="{2010F015-1A63-4F77-A7D5-583EC546BC0E}" dt="2023-04-16T10:35:19.953" v="3242" actId="478"/>
          <ac:spMkLst>
            <pc:docMk/>
            <pc:sldMk cId="1240809324" sldId="298"/>
            <ac:spMk id="18" creationId="{263962C8-7491-4781-8FFD-0053ED637857}"/>
          </ac:spMkLst>
        </pc:spChg>
        <pc:spChg chg="add del mod">
          <ac:chgData name="Stefano Sorti" userId="6b826d7b-ec21-4a69-91a6-b9bc3bac02a7" providerId="ADAL" clId="{2010F015-1A63-4F77-A7D5-583EC546BC0E}" dt="2023-04-16T10:35:21.027" v="3243" actId="478"/>
          <ac:spMkLst>
            <pc:docMk/>
            <pc:sldMk cId="1240809324" sldId="298"/>
            <ac:spMk id="20" creationId="{4D1F80D6-CCF4-4A13-8170-AE8A9250FAAB}"/>
          </ac:spMkLst>
        </pc:spChg>
        <pc:spChg chg="add del mod">
          <ac:chgData name="Stefano Sorti" userId="6b826d7b-ec21-4a69-91a6-b9bc3bac02a7" providerId="ADAL" clId="{2010F015-1A63-4F77-A7D5-583EC546BC0E}" dt="2023-04-16T12:48:13.704" v="4687" actId="478"/>
          <ac:spMkLst>
            <pc:docMk/>
            <pc:sldMk cId="1240809324" sldId="298"/>
            <ac:spMk id="24" creationId="{D29F8A48-90A3-4FBC-B49E-C3046A4425DC}"/>
          </ac:spMkLst>
        </pc:spChg>
        <pc:spChg chg="add mod ord">
          <ac:chgData name="Stefano Sorti" userId="6b826d7b-ec21-4a69-91a6-b9bc3bac02a7" providerId="ADAL" clId="{2010F015-1A63-4F77-A7D5-583EC546BC0E}" dt="2023-04-16T12:48:11.277" v="4686" actId="171"/>
          <ac:spMkLst>
            <pc:docMk/>
            <pc:sldMk cId="1240809324" sldId="298"/>
            <ac:spMk id="26" creationId="{A1755BA7-1CFE-4BAC-AA58-A9718FF6B143}"/>
          </ac:spMkLst>
        </pc:spChg>
        <pc:grpChg chg="del">
          <ac:chgData name="Stefano Sorti" userId="6b826d7b-ec21-4a69-91a6-b9bc3bac02a7" providerId="ADAL" clId="{2010F015-1A63-4F77-A7D5-583EC546BC0E}" dt="2023-04-16T12:47:43.095" v="4680" actId="478"/>
          <ac:grpSpMkLst>
            <pc:docMk/>
            <pc:sldMk cId="1240809324" sldId="298"/>
            <ac:grpSpMk id="9" creationId="{D53B1771-7E49-49F4-90A3-49B839B0BEF3}"/>
          </ac:grpSpMkLst>
        </pc:grpChg>
        <pc:picChg chg="add del mod">
          <ac:chgData name="Stefano Sorti" userId="6b826d7b-ec21-4a69-91a6-b9bc3bac02a7" providerId="ADAL" clId="{2010F015-1A63-4F77-A7D5-583EC546BC0E}" dt="2023-04-16T12:42:34.496" v="4673" actId="478"/>
          <ac:picMkLst>
            <pc:docMk/>
            <pc:sldMk cId="1240809324" sldId="298"/>
            <ac:picMk id="21" creationId="{F81046C0-C261-4D3F-AC63-FE7B73E2BC7F}"/>
          </ac:picMkLst>
        </pc:picChg>
        <pc:picChg chg="add mod">
          <ac:chgData name="Stefano Sorti" userId="6b826d7b-ec21-4a69-91a6-b9bc3bac02a7" providerId="ADAL" clId="{2010F015-1A63-4F77-A7D5-583EC546BC0E}" dt="2023-04-16T12:51:25.299" v="4814" actId="1076"/>
          <ac:picMkLst>
            <pc:docMk/>
            <pc:sldMk cId="1240809324" sldId="298"/>
            <ac:picMk id="23" creationId="{61FDD84B-C11A-48D1-A7B0-15064DE5952C}"/>
          </ac:picMkLst>
        </pc:picChg>
        <pc:picChg chg="add mod">
          <ac:chgData name="Stefano Sorti" userId="6b826d7b-ec21-4a69-91a6-b9bc3bac02a7" providerId="ADAL" clId="{2010F015-1A63-4F77-A7D5-583EC546BC0E}" dt="2023-04-16T12:50:02.158" v="4716" actId="1076"/>
          <ac:picMkLst>
            <pc:docMk/>
            <pc:sldMk cId="1240809324" sldId="298"/>
            <ac:picMk id="2050" creationId="{1C5DA645-22DE-45FB-BCE2-9422B86816AC}"/>
          </ac:picMkLst>
        </pc:picChg>
      </pc:sldChg>
      <pc:sldChg chg="add del">
        <pc:chgData name="Stefano Sorti" userId="6b826d7b-ec21-4a69-91a6-b9bc3bac02a7" providerId="ADAL" clId="{2010F015-1A63-4F77-A7D5-583EC546BC0E}" dt="2023-04-16T10:34:53.884" v="3225" actId="2696"/>
        <pc:sldMkLst>
          <pc:docMk/>
          <pc:sldMk cId="3783363128" sldId="356"/>
        </pc:sldMkLst>
      </pc:sldChg>
      <pc:sldChg chg="addSp delSp modSp add mod">
        <pc:chgData name="Stefano Sorti" userId="6b826d7b-ec21-4a69-91a6-b9bc3bac02a7" providerId="ADAL" clId="{2010F015-1A63-4F77-A7D5-583EC546BC0E}" dt="2023-04-17T21:18:08.007" v="5050" actId="2711"/>
        <pc:sldMkLst>
          <pc:docMk/>
          <pc:sldMk cId="3940463169" sldId="357"/>
        </pc:sldMkLst>
        <pc:spChg chg="del">
          <ac:chgData name="Stefano Sorti" userId="6b826d7b-ec21-4a69-91a6-b9bc3bac02a7" providerId="ADAL" clId="{2010F015-1A63-4F77-A7D5-583EC546BC0E}" dt="2023-04-16T10:30:31.279" v="3218" actId="478"/>
          <ac:spMkLst>
            <pc:docMk/>
            <pc:sldMk cId="3940463169" sldId="357"/>
            <ac:spMk id="3" creationId="{AF3F79A1-DEF5-46A6-B7EB-7E67AC7EDA58}"/>
          </ac:spMkLst>
        </pc:spChg>
        <pc:spChg chg="add mod">
          <ac:chgData name="Stefano Sorti" userId="6b826d7b-ec21-4a69-91a6-b9bc3bac02a7" providerId="ADAL" clId="{2010F015-1A63-4F77-A7D5-583EC546BC0E}" dt="2023-04-16T11:50:03.080" v="3927" actId="1076"/>
          <ac:spMkLst>
            <pc:docMk/>
            <pc:sldMk cId="3940463169" sldId="357"/>
            <ac:spMk id="7" creationId="{19772B7B-1DF9-42C8-9D78-B4148B365FF1}"/>
          </ac:spMkLst>
        </pc:spChg>
        <pc:spChg chg="del">
          <ac:chgData name="Stefano Sorti" userId="6b826d7b-ec21-4a69-91a6-b9bc3bac02a7" providerId="ADAL" clId="{2010F015-1A63-4F77-A7D5-583EC546BC0E}" dt="2023-04-16T10:30:30.378" v="3217" actId="478"/>
          <ac:spMkLst>
            <pc:docMk/>
            <pc:sldMk cId="3940463169" sldId="357"/>
            <ac:spMk id="8" creationId="{BED906C0-2F78-4259-BCAF-B392F43F48A7}"/>
          </ac:spMkLst>
        </pc:spChg>
        <pc:spChg chg="mod">
          <ac:chgData name="Stefano Sorti" userId="6b826d7b-ec21-4a69-91a6-b9bc3bac02a7" providerId="ADAL" clId="{2010F015-1A63-4F77-A7D5-583EC546BC0E}" dt="2023-04-16T10:30:25.108" v="3214" actId="20577"/>
          <ac:spMkLst>
            <pc:docMk/>
            <pc:sldMk cId="3940463169" sldId="357"/>
            <ac:spMk id="11" creationId="{00000000-0000-0000-0000-000000000000}"/>
          </ac:spMkLst>
        </pc:spChg>
        <pc:spChg chg="del">
          <ac:chgData name="Stefano Sorti" userId="6b826d7b-ec21-4a69-91a6-b9bc3bac02a7" providerId="ADAL" clId="{2010F015-1A63-4F77-A7D5-583EC546BC0E}" dt="2023-04-16T10:30:34.251" v="3221" actId="478"/>
          <ac:spMkLst>
            <pc:docMk/>
            <pc:sldMk cId="3940463169" sldId="357"/>
            <ac:spMk id="15" creationId="{95DF3DC4-EFA9-424A-96A5-B305794CC1C7}"/>
          </ac:spMkLst>
        </pc:spChg>
        <pc:spChg chg="add mod">
          <ac:chgData name="Stefano Sorti" userId="6b826d7b-ec21-4a69-91a6-b9bc3bac02a7" providerId="ADAL" clId="{2010F015-1A63-4F77-A7D5-583EC546BC0E}" dt="2023-04-16T11:49:23.609" v="3920" actId="164"/>
          <ac:spMkLst>
            <pc:docMk/>
            <pc:sldMk cId="3940463169" sldId="357"/>
            <ac:spMk id="20" creationId="{F331B863-73CF-4C2F-B110-D3FE2564BFF8}"/>
          </ac:spMkLst>
        </pc:spChg>
        <pc:spChg chg="add mod">
          <ac:chgData name="Stefano Sorti" userId="6b826d7b-ec21-4a69-91a6-b9bc3bac02a7" providerId="ADAL" clId="{2010F015-1A63-4F77-A7D5-583EC546BC0E}" dt="2023-04-17T21:18:08.007" v="5050" actId="2711"/>
          <ac:spMkLst>
            <pc:docMk/>
            <pc:sldMk cId="3940463169" sldId="357"/>
            <ac:spMk id="25" creationId="{08AD1673-F956-469E-9284-D7E954298727}"/>
          </ac:spMkLst>
        </pc:spChg>
        <pc:spChg chg="add del mod">
          <ac:chgData name="Stefano Sorti" userId="6b826d7b-ec21-4a69-91a6-b9bc3bac02a7" providerId="ADAL" clId="{2010F015-1A63-4F77-A7D5-583EC546BC0E}" dt="2023-04-16T10:38:44.331" v="3295" actId="478"/>
          <ac:spMkLst>
            <pc:docMk/>
            <pc:sldMk cId="3940463169" sldId="357"/>
            <ac:spMk id="33" creationId="{1724CE41-F036-4F70-A1D2-89A815818B56}"/>
          </ac:spMkLst>
        </pc:spChg>
        <pc:spChg chg="add mod">
          <ac:chgData name="Stefano Sorti" userId="6b826d7b-ec21-4a69-91a6-b9bc3bac02a7" providerId="ADAL" clId="{2010F015-1A63-4F77-A7D5-583EC546BC0E}" dt="2023-04-16T10:38:23.382" v="3288" actId="571"/>
          <ac:spMkLst>
            <pc:docMk/>
            <pc:sldMk cId="3940463169" sldId="357"/>
            <ac:spMk id="35" creationId="{3FFB2B80-68A2-438F-B780-237074B5B0EF}"/>
          </ac:spMkLst>
        </pc:spChg>
        <pc:spChg chg="add del mod">
          <ac:chgData name="Stefano Sorti" userId="6b826d7b-ec21-4a69-91a6-b9bc3bac02a7" providerId="ADAL" clId="{2010F015-1A63-4F77-A7D5-583EC546BC0E}" dt="2023-04-16T10:46:08.073" v="3400"/>
          <ac:spMkLst>
            <pc:docMk/>
            <pc:sldMk cId="3940463169" sldId="357"/>
            <ac:spMk id="45" creationId="{07CD969D-F5E7-4C93-A72F-ECDF38D54A44}"/>
          </ac:spMkLst>
        </pc:spChg>
        <pc:spChg chg="add del mod">
          <ac:chgData name="Stefano Sorti" userId="6b826d7b-ec21-4a69-91a6-b9bc3bac02a7" providerId="ADAL" clId="{2010F015-1A63-4F77-A7D5-583EC546BC0E}" dt="2023-04-16T10:46:08.073" v="3400"/>
          <ac:spMkLst>
            <pc:docMk/>
            <pc:sldMk cId="3940463169" sldId="357"/>
            <ac:spMk id="46" creationId="{C8262443-386E-4D2B-82D9-C00F8EC718C1}"/>
          </ac:spMkLst>
        </pc:spChg>
        <pc:spChg chg="mod">
          <ac:chgData name="Stefano Sorti" userId="6b826d7b-ec21-4a69-91a6-b9bc3bac02a7" providerId="ADAL" clId="{2010F015-1A63-4F77-A7D5-583EC546BC0E}" dt="2023-04-16T10:46:41.151" v="3401"/>
          <ac:spMkLst>
            <pc:docMk/>
            <pc:sldMk cId="3940463169" sldId="357"/>
            <ac:spMk id="52" creationId="{09D70125-449A-4B38-84A1-8F7B1F9E6402}"/>
          </ac:spMkLst>
        </pc:spChg>
        <pc:spChg chg="mod">
          <ac:chgData name="Stefano Sorti" userId="6b826d7b-ec21-4a69-91a6-b9bc3bac02a7" providerId="ADAL" clId="{2010F015-1A63-4F77-A7D5-583EC546BC0E}" dt="2023-04-16T10:46:41.151" v="3401"/>
          <ac:spMkLst>
            <pc:docMk/>
            <pc:sldMk cId="3940463169" sldId="357"/>
            <ac:spMk id="53" creationId="{110CB21B-9B69-42E2-B320-DA50518D598C}"/>
          </ac:spMkLst>
        </pc:spChg>
        <pc:spChg chg="add mod">
          <ac:chgData name="Stefano Sorti" userId="6b826d7b-ec21-4a69-91a6-b9bc3bac02a7" providerId="ADAL" clId="{2010F015-1A63-4F77-A7D5-583EC546BC0E}" dt="2023-04-16T11:48:34.844" v="3904" actId="404"/>
          <ac:spMkLst>
            <pc:docMk/>
            <pc:sldMk cId="3940463169" sldId="357"/>
            <ac:spMk id="72" creationId="{E6B68344-C337-4A88-BDD3-D12B562980E0}"/>
          </ac:spMkLst>
        </pc:spChg>
        <pc:spChg chg="add mod">
          <ac:chgData name="Stefano Sorti" userId="6b826d7b-ec21-4a69-91a6-b9bc3bac02a7" providerId="ADAL" clId="{2010F015-1A63-4F77-A7D5-583EC546BC0E}" dt="2023-04-16T11:48:34.844" v="3904" actId="404"/>
          <ac:spMkLst>
            <pc:docMk/>
            <pc:sldMk cId="3940463169" sldId="357"/>
            <ac:spMk id="75" creationId="{3D326928-7F63-4A44-9AF2-DEBEC02F56C0}"/>
          </ac:spMkLst>
        </pc:spChg>
        <pc:spChg chg="add mod">
          <ac:chgData name="Stefano Sorti" userId="6b826d7b-ec21-4a69-91a6-b9bc3bac02a7" providerId="ADAL" clId="{2010F015-1A63-4F77-A7D5-583EC546BC0E}" dt="2023-04-16T11:48:34.844" v="3904" actId="404"/>
          <ac:spMkLst>
            <pc:docMk/>
            <pc:sldMk cId="3940463169" sldId="357"/>
            <ac:spMk id="77" creationId="{BDE4464E-88EE-4E28-B1B4-83F218308823}"/>
          </ac:spMkLst>
        </pc:spChg>
        <pc:spChg chg="add mod">
          <ac:chgData name="Stefano Sorti" userId="6b826d7b-ec21-4a69-91a6-b9bc3bac02a7" providerId="ADAL" clId="{2010F015-1A63-4F77-A7D5-583EC546BC0E}" dt="2023-04-16T11:50:32.962" v="3930" actId="14100"/>
          <ac:spMkLst>
            <pc:docMk/>
            <pc:sldMk cId="3940463169" sldId="357"/>
            <ac:spMk id="79" creationId="{50F664DA-1E48-446C-BA38-10F05B4666CC}"/>
          </ac:spMkLst>
        </pc:spChg>
        <pc:spChg chg="add mod">
          <ac:chgData name="Stefano Sorti" userId="6b826d7b-ec21-4a69-91a6-b9bc3bac02a7" providerId="ADAL" clId="{2010F015-1A63-4F77-A7D5-583EC546BC0E}" dt="2023-04-16T11:49:11.812" v="3912" actId="164"/>
          <ac:spMkLst>
            <pc:docMk/>
            <pc:sldMk cId="3940463169" sldId="357"/>
            <ac:spMk id="80" creationId="{AE5BB96B-6C8B-450B-B7DA-0D65D9F27FE9}"/>
          </ac:spMkLst>
        </pc:spChg>
        <pc:spChg chg="add mod">
          <ac:chgData name="Stefano Sorti" userId="6b826d7b-ec21-4a69-91a6-b9bc3bac02a7" providerId="ADAL" clId="{2010F015-1A63-4F77-A7D5-583EC546BC0E}" dt="2023-04-16T12:55:35.466" v="4862" actId="207"/>
          <ac:spMkLst>
            <pc:docMk/>
            <pc:sldMk cId="3940463169" sldId="357"/>
            <ac:spMk id="81" creationId="{221863A3-43BF-4838-918F-D500FA270C75}"/>
          </ac:spMkLst>
        </pc:spChg>
        <pc:grpChg chg="add mod">
          <ac:chgData name="Stefano Sorti" userId="6b826d7b-ec21-4a69-91a6-b9bc3bac02a7" providerId="ADAL" clId="{2010F015-1A63-4F77-A7D5-583EC546BC0E}" dt="2023-04-16T11:49:55.255" v="3925" actId="1076"/>
          <ac:grpSpMkLst>
            <pc:docMk/>
            <pc:sldMk cId="3940463169" sldId="357"/>
            <ac:grpSpMk id="2" creationId="{BA092B9D-C96C-451E-84B2-AF2535012628}"/>
          </ac:grpSpMkLst>
        </pc:grpChg>
        <pc:grpChg chg="del">
          <ac:chgData name="Stefano Sorti" userId="6b826d7b-ec21-4a69-91a6-b9bc3bac02a7" providerId="ADAL" clId="{2010F015-1A63-4F77-A7D5-583EC546BC0E}" dt="2023-04-16T10:30:27.476" v="3216" actId="478"/>
          <ac:grpSpMkLst>
            <pc:docMk/>
            <pc:sldMk cId="3940463169" sldId="357"/>
            <ac:grpSpMk id="5" creationId="{59890A21-EA15-4AA3-8E46-31BE33C84634}"/>
          </ac:grpSpMkLst>
        </pc:grpChg>
        <pc:grpChg chg="del">
          <ac:chgData name="Stefano Sorti" userId="6b826d7b-ec21-4a69-91a6-b9bc3bac02a7" providerId="ADAL" clId="{2010F015-1A63-4F77-A7D5-583EC546BC0E}" dt="2023-04-16T10:30:26.935" v="3215" actId="478"/>
          <ac:grpSpMkLst>
            <pc:docMk/>
            <pc:sldMk cId="3940463169" sldId="357"/>
            <ac:grpSpMk id="6" creationId="{F511617E-11A9-44FC-8EB6-C505331AD841}"/>
          </ac:grpSpMkLst>
        </pc:grpChg>
        <pc:grpChg chg="add mod">
          <ac:chgData name="Stefano Sorti" userId="6b826d7b-ec21-4a69-91a6-b9bc3bac02a7" providerId="ADAL" clId="{2010F015-1A63-4F77-A7D5-583EC546BC0E}" dt="2023-04-16T11:49:23.609" v="3920" actId="164"/>
          <ac:grpSpMkLst>
            <pc:docMk/>
            <pc:sldMk cId="3940463169" sldId="357"/>
            <ac:grpSpMk id="18" creationId="{658180FF-B4DF-4273-B3FC-BBA72B3D3179}"/>
          </ac:grpSpMkLst>
        </pc:grpChg>
        <pc:grpChg chg="add mod">
          <ac:chgData name="Stefano Sorti" userId="6b826d7b-ec21-4a69-91a6-b9bc3bac02a7" providerId="ADAL" clId="{2010F015-1A63-4F77-A7D5-583EC546BC0E}" dt="2023-04-16T11:49:15.966" v="3914" actId="164"/>
          <ac:grpSpMkLst>
            <pc:docMk/>
            <pc:sldMk cId="3940463169" sldId="357"/>
            <ac:grpSpMk id="19" creationId="{014378C2-4E87-4108-8FB9-A54F2FCB0273}"/>
          </ac:grpSpMkLst>
        </pc:grpChg>
        <pc:grpChg chg="add mod">
          <ac:chgData name="Stefano Sorti" userId="6b826d7b-ec21-4a69-91a6-b9bc3bac02a7" providerId="ADAL" clId="{2010F015-1A63-4F77-A7D5-583EC546BC0E}" dt="2023-04-16T11:50:46.502" v="3936" actId="1076"/>
          <ac:grpSpMkLst>
            <pc:docMk/>
            <pc:sldMk cId="3940463169" sldId="357"/>
            <ac:grpSpMk id="21" creationId="{08067201-B47B-42A5-A8F9-E925AD5CF263}"/>
          </ac:grpSpMkLst>
        </pc:grpChg>
        <pc:grpChg chg="add mod">
          <ac:chgData name="Stefano Sorti" userId="6b826d7b-ec21-4a69-91a6-b9bc3bac02a7" providerId="ADAL" clId="{2010F015-1A63-4F77-A7D5-583EC546BC0E}" dt="2023-04-16T11:50:39.721" v="3934" actId="1076"/>
          <ac:grpSpMkLst>
            <pc:docMk/>
            <pc:sldMk cId="3940463169" sldId="357"/>
            <ac:grpSpMk id="22" creationId="{14803F8E-320F-4A09-BBA4-22E1FC32CA00}"/>
          </ac:grpSpMkLst>
        </pc:grpChg>
        <pc:grpChg chg="add mod">
          <ac:chgData name="Stefano Sorti" userId="6b826d7b-ec21-4a69-91a6-b9bc3bac02a7" providerId="ADAL" clId="{2010F015-1A63-4F77-A7D5-583EC546BC0E}" dt="2023-04-16T11:49:25.341" v="3921" actId="1076"/>
          <ac:grpSpMkLst>
            <pc:docMk/>
            <pc:sldMk cId="3940463169" sldId="357"/>
            <ac:grpSpMk id="23" creationId="{1FDDFE81-E567-4E79-BD29-A1C04CF4C6E3}"/>
          </ac:grpSpMkLst>
        </pc:grpChg>
        <pc:grpChg chg="add mod">
          <ac:chgData name="Stefano Sorti" userId="6b826d7b-ec21-4a69-91a6-b9bc3bac02a7" providerId="ADAL" clId="{2010F015-1A63-4F77-A7D5-583EC546BC0E}" dt="2023-04-16T11:50:05.981" v="3928" actId="167"/>
          <ac:grpSpMkLst>
            <pc:docMk/>
            <pc:sldMk cId="3940463169" sldId="357"/>
            <ac:grpSpMk id="24" creationId="{74F0721C-409D-428C-AA55-1DB36EBAC78D}"/>
          </ac:grpSpMkLst>
        </pc:grpChg>
        <pc:grpChg chg="add del mod">
          <ac:chgData name="Stefano Sorti" userId="6b826d7b-ec21-4a69-91a6-b9bc3bac02a7" providerId="ADAL" clId="{2010F015-1A63-4F77-A7D5-583EC546BC0E}" dt="2023-04-16T10:47:41.741" v="3424"/>
          <ac:grpSpMkLst>
            <pc:docMk/>
            <pc:sldMk cId="3940463169" sldId="357"/>
            <ac:grpSpMk id="50" creationId="{8D10D7F9-A32D-4385-948F-F82CDA881606}"/>
          </ac:grpSpMkLst>
        </pc:grpChg>
        <pc:picChg chg="add mod">
          <ac:chgData name="Stefano Sorti" userId="6b826d7b-ec21-4a69-91a6-b9bc3bac02a7" providerId="ADAL" clId="{2010F015-1A63-4F77-A7D5-583EC546BC0E}" dt="2023-04-16T11:50:03.080" v="3927" actId="1076"/>
          <ac:picMkLst>
            <pc:docMk/>
            <pc:sldMk cId="3940463169" sldId="357"/>
            <ac:picMk id="26" creationId="{2CF693D1-51B6-41B8-B0D2-917A4D6993D9}"/>
          </ac:picMkLst>
        </pc:picChg>
        <pc:picChg chg="add mod modCrop">
          <ac:chgData name="Stefano Sorti" userId="6b826d7b-ec21-4a69-91a6-b9bc3bac02a7" providerId="ADAL" clId="{2010F015-1A63-4F77-A7D5-583EC546BC0E}" dt="2023-04-16T11:49:49.486" v="3924" actId="732"/>
          <ac:picMkLst>
            <pc:docMk/>
            <pc:sldMk cId="3940463169" sldId="357"/>
            <ac:picMk id="27" creationId="{DA7A0A9A-218A-4AE9-935B-96971A1A7B99}"/>
          </ac:picMkLst>
        </pc:picChg>
        <pc:picChg chg="add mod">
          <ac:chgData name="Stefano Sorti" userId="6b826d7b-ec21-4a69-91a6-b9bc3bac02a7" providerId="ADAL" clId="{2010F015-1A63-4F77-A7D5-583EC546BC0E}" dt="2023-04-16T11:46:20.912" v="3865" actId="1076"/>
          <ac:picMkLst>
            <pc:docMk/>
            <pc:sldMk cId="3940463169" sldId="357"/>
            <ac:picMk id="28" creationId="{19B4B918-07DF-42A8-8C93-0D19F0138067}"/>
          </ac:picMkLst>
        </pc:picChg>
        <pc:picChg chg="add del mod ord">
          <ac:chgData name="Stefano Sorti" userId="6b826d7b-ec21-4a69-91a6-b9bc3bac02a7" providerId="ADAL" clId="{2010F015-1A63-4F77-A7D5-583EC546BC0E}" dt="2023-04-16T10:38:03.334" v="3284" actId="478"/>
          <ac:picMkLst>
            <pc:docMk/>
            <pc:sldMk cId="3940463169" sldId="357"/>
            <ac:picMk id="30" creationId="{49130926-7D6C-46EE-9F35-4CBC08CC0497}"/>
          </ac:picMkLst>
        </pc:picChg>
        <pc:picChg chg="add mod">
          <ac:chgData name="Stefano Sorti" userId="6b826d7b-ec21-4a69-91a6-b9bc3bac02a7" providerId="ADAL" clId="{2010F015-1A63-4F77-A7D5-583EC546BC0E}" dt="2023-04-16T10:37:58.452" v="3280" actId="571"/>
          <ac:picMkLst>
            <pc:docMk/>
            <pc:sldMk cId="3940463169" sldId="357"/>
            <ac:picMk id="31" creationId="{C3869B32-66B2-4AE8-92FB-548DF537302C}"/>
          </ac:picMkLst>
        </pc:picChg>
        <pc:picChg chg="add mod">
          <ac:chgData name="Stefano Sorti" userId="6b826d7b-ec21-4a69-91a6-b9bc3bac02a7" providerId="ADAL" clId="{2010F015-1A63-4F77-A7D5-583EC546BC0E}" dt="2023-04-16T11:52:46.814" v="3958" actId="1076"/>
          <ac:picMkLst>
            <pc:docMk/>
            <pc:sldMk cId="3940463169" sldId="357"/>
            <ac:picMk id="32" creationId="{A65F0D27-DEBB-4666-B793-696D48C41106}"/>
          </ac:picMkLst>
        </pc:picChg>
        <pc:picChg chg="add mod">
          <ac:chgData name="Stefano Sorti" userId="6b826d7b-ec21-4a69-91a6-b9bc3bac02a7" providerId="ADAL" clId="{2010F015-1A63-4F77-A7D5-583EC546BC0E}" dt="2023-04-16T10:38:23.382" v="3288" actId="571"/>
          <ac:picMkLst>
            <pc:docMk/>
            <pc:sldMk cId="3940463169" sldId="357"/>
            <ac:picMk id="36" creationId="{0B0F63BB-A53E-4D0D-AD77-BAF55298214E}"/>
          </ac:picMkLst>
        </pc:picChg>
        <pc:picChg chg="mod">
          <ac:chgData name="Stefano Sorti" userId="6b826d7b-ec21-4a69-91a6-b9bc3bac02a7" providerId="ADAL" clId="{2010F015-1A63-4F77-A7D5-583EC546BC0E}" dt="2023-04-16T10:47:38.077" v="3415" actId="14100"/>
          <ac:picMkLst>
            <pc:docMk/>
            <pc:sldMk cId="3940463169" sldId="357"/>
            <ac:picMk id="51" creationId="{6CD63329-DF9F-417B-8FF9-F45C194B3775}"/>
          </ac:picMkLst>
        </pc:picChg>
        <pc:picChg chg="add mod modCrop">
          <ac:chgData name="Stefano Sorti" userId="6b826d7b-ec21-4a69-91a6-b9bc3bac02a7" providerId="ADAL" clId="{2010F015-1A63-4F77-A7D5-583EC546BC0E}" dt="2023-04-16T11:44:22.649" v="3833" actId="164"/>
          <ac:picMkLst>
            <pc:docMk/>
            <pc:sldMk cId="3940463169" sldId="357"/>
            <ac:picMk id="57" creationId="{DD8B6C1B-947F-4823-B0B3-0356A2CC7AF9}"/>
          </ac:picMkLst>
        </pc:picChg>
        <pc:picChg chg="del">
          <ac:chgData name="Stefano Sorti" userId="6b826d7b-ec21-4a69-91a6-b9bc3bac02a7" providerId="ADAL" clId="{2010F015-1A63-4F77-A7D5-583EC546BC0E}" dt="2023-04-16T10:30:32.313" v="3220" actId="478"/>
          <ac:picMkLst>
            <pc:docMk/>
            <pc:sldMk cId="3940463169" sldId="357"/>
            <ac:picMk id="58" creationId="{08B1E85A-E17B-4B75-8823-5534AC03BA3A}"/>
          </ac:picMkLst>
        </pc:picChg>
        <pc:picChg chg="del">
          <ac:chgData name="Stefano Sorti" userId="6b826d7b-ec21-4a69-91a6-b9bc3bac02a7" providerId="ADAL" clId="{2010F015-1A63-4F77-A7D5-583EC546BC0E}" dt="2023-04-16T10:30:36.415" v="3222" actId="478"/>
          <ac:picMkLst>
            <pc:docMk/>
            <pc:sldMk cId="3940463169" sldId="357"/>
            <ac:picMk id="59" creationId="{1C4F1C0B-CCB8-4A41-BF06-59E52C1BA529}"/>
          </ac:picMkLst>
        </pc:picChg>
        <pc:picChg chg="del">
          <ac:chgData name="Stefano Sorti" userId="6b826d7b-ec21-4a69-91a6-b9bc3bac02a7" providerId="ADAL" clId="{2010F015-1A63-4F77-A7D5-583EC546BC0E}" dt="2023-04-16T10:30:36.415" v="3222" actId="478"/>
          <ac:picMkLst>
            <pc:docMk/>
            <pc:sldMk cId="3940463169" sldId="357"/>
            <ac:picMk id="60" creationId="{F95E5CA1-2433-42EE-8E3C-AA6129C3B3CC}"/>
          </ac:picMkLst>
        </pc:picChg>
        <pc:picChg chg="del">
          <ac:chgData name="Stefano Sorti" userId="6b826d7b-ec21-4a69-91a6-b9bc3bac02a7" providerId="ADAL" clId="{2010F015-1A63-4F77-A7D5-583EC546BC0E}" dt="2023-04-16T10:30:36.415" v="3222" actId="478"/>
          <ac:picMkLst>
            <pc:docMk/>
            <pc:sldMk cId="3940463169" sldId="357"/>
            <ac:picMk id="61" creationId="{8BC47C4F-899D-4ACB-8C4B-7D75C9FDDF19}"/>
          </ac:picMkLst>
        </pc:picChg>
        <pc:picChg chg="del">
          <ac:chgData name="Stefano Sorti" userId="6b826d7b-ec21-4a69-91a6-b9bc3bac02a7" providerId="ADAL" clId="{2010F015-1A63-4F77-A7D5-583EC546BC0E}" dt="2023-04-16T10:30:36.415" v="3222" actId="478"/>
          <ac:picMkLst>
            <pc:docMk/>
            <pc:sldMk cId="3940463169" sldId="357"/>
            <ac:picMk id="62" creationId="{482167FD-1B30-48DF-B66D-58F9BA6E0CF9}"/>
          </ac:picMkLst>
        </pc:picChg>
        <pc:picChg chg="del">
          <ac:chgData name="Stefano Sorti" userId="6b826d7b-ec21-4a69-91a6-b9bc3bac02a7" providerId="ADAL" clId="{2010F015-1A63-4F77-A7D5-583EC546BC0E}" dt="2023-04-16T10:30:36.415" v="3222" actId="478"/>
          <ac:picMkLst>
            <pc:docMk/>
            <pc:sldMk cId="3940463169" sldId="357"/>
            <ac:picMk id="63" creationId="{3E8BDCA5-8C76-4F75-A9E6-6E81743E6B24}"/>
          </ac:picMkLst>
        </pc:picChg>
        <pc:picChg chg="del">
          <ac:chgData name="Stefano Sorti" userId="6b826d7b-ec21-4a69-91a6-b9bc3bac02a7" providerId="ADAL" clId="{2010F015-1A63-4F77-A7D5-583EC546BC0E}" dt="2023-04-16T10:30:36.415" v="3222" actId="478"/>
          <ac:picMkLst>
            <pc:docMk/>
            <pc:sldMk cId="3940463169" sldId="357"/>
            <ac:picMk id="64" creationId="{48121923-CBD8-4E3A-B6A3-52A19A2445C9}"/>
          </ac:picMkLst>
        </pc:picChg>
        <pc:picChg chg="del">
          <ac:chgData name="Stefano Sorti" userId="6b826d7b-ec21-4a69-91a6-b9bc3bac02a7" providerId="ADAL" clId="{2010F015-1A63-4F77-A7D5-583EC546BC0E}" dt="2023-04-16T10:30:36.415" v="3222" actId="478"/>
          <ac:picMkLst>
            <pc:docMk/>
            <pc:sldMk cId="3940463169" sldId="357"/>
            <ac:picMk id="65" creationId="{E3C1A99B-E4D6-4782-8F5B-5D470A5C764B}"/>
          </ac:picMkLst>
        </pc:picChg>
        <pc:picChg chg="del">
          <ac:chgData name="Stefano Sorti" userId="6b826d7b-ec21-4a69-91a6-b9bc3bac02a7" providerId="ADAL" clId="{2010F015-1A63-4F77-A7D5-583EC546BC0E}" dt="2023-04-16T10:30:36.415" v="3222" actId="478"/>
          <ac:picMkLst>
            <pc:docMk/>
            <pc:sldMk cId="3940463169" sldId="357"/>
            <ac:picMk id="66" creationId="{0EFCEA3E-AC73-41D3-AFF1-074C7546860A}"/>
          </ac:picMkLst>
        </pc:picChg>
        <pc:picChg chg="add mod">
          <ac:chgData name="Stefano Sorti" userId="6b826d7b-ec21-4a69-91a6-b9bc3bac02a7" providerId="ADAL" clId="{2010F015-1A63-4F77-A7D5-583EC546BC0E}" dt="2023-04-16T11:44:22.649" v="3833" actId="164"/>
          <ac:picMkLst>
            <pc:docMk/>
            <pc:sldMk cId="3940463169" sldId="357"/>
            <ac:picMk id="67" creationId="{CBC32DF1-FC11-4008-81C9-1D3D6D95ECD0}"/>
          </ac:picMkLst>
        </pc:picChg>
        <pc:picChg chg="add mod ord modCrop">
          <ac:chgData name="Stefano Sorti" userId="6b826d7b-ec21-4a69-91a6-b9bc3bac02a7" providerId="ADAL" clId="{2010F015-1A63-4F77-A7D5-583EC546BC0E}" dt="2023-04-16T11:47:10.435" v="3880" actId="571"/>
          <ac:picMkLst>
            <pc:docMk/>
            <pc:sldMk cId="3940463169" sldId="357"/>
            <ac:picMk id="70" creationId="{72C9F818-A9F6-499D-90FA-FEB075478436}"/>
          </ac:picMkLst>
        </pc:picChg>
        <pc:picChg chg="del">
          <ac:chgData name="Stefano Sorti" userId="6b826d7b-ec21-4a69-91a6-b9bc3bac02a7" providerId="ADAL" clId="{2010F015-1A63-4F77-A7D5-583EC546BC0E}" dt="2023-04-16T10:30:36.415" v="3222" actId="478"/>
          <ac:picMkLst>
            <pc:docMk/>
            <pc:sldMk cId="3940463169" sldId="357"/>
            <ac:picMk id="74" creationId="{651CFE5A-7F6B-4279-B547-49E855DB8E95}"/>
          </ac:picMkLst>
        </pc:picChg>
        <pc:picChg chg="del">
          <ac:chgData name="Stefano Sorti" userId="6b826d7b-ec21-4a69-91a6-b9bc3bac02a7" providerId="ADAL" clId="{2010F015-1A63-4F77-A7D5-583EC546BC0E}" dt="2023-04-16T10:30:31.829" v="3219" actId="478"/>
          <ac:picMkLst>
            <pc:docMk/>
            <pc:sldMk cId="3940463169" sldId="357"/>
            <ac:picMk id="76" creationId="{A3762F93-5969-4A59-BB7C-E7D3F56556AB}"/>
          </ac:picMkLst>
        </pc:picChg>
        <pc:picChg chg="add mod">
          <ac:chgData name="Stefano Sorti" userId="6b826d7b-ec21-4a69-91a6-b9bc3bac02a7" providerId="ADAL" clId="{2010F015-1A63-4F77-A7D5-583EC546BC0E}" dt="2023-04-16T11:49:11.812" v="3912" actId="164"/>
          <ac:picMkLst>
            <pc:docMk/>
            <pc:sldMk cId="3940463169" sldId="357"/>
            <ac:picMk id="78" creationId="{D7FE91F3-3499-47D0-AEA6-E4FF717A8B27}"/>
          </ac:picMkLst>
        </pc:picChg>
        <pc:cxnChg chg="add del mod">
          <ac:chgData name="Stefano Sorti" userId="6b826d7b-ec21-4a69-91a6-b9bc3bac02a7" providerId="ADAL" clId="{2010F015-1A63-4F77-A7D5-583EC546BC0E}" dt="2023-04-16T10:39:20.573" v="3303" actId="11529"/>
          <ac:cxnSpMkLst>
            <pc:docMk/>
            <pc:sldMk cId="3940463169" sldId="357"/>
            <ac:cxnSpMk id="10" creationId="{1B4F7322-EAC6-4505-9F5B-308758DB7060}"/>
          </ac:cxnSpMkLst>
        </pc:cxnChg>
        <pc:cxnChg chg="add del">
          <ac:chgData name="Stefano Sorti" userId="6b826d7b-ec21-4a69-91a6-b9bc3bac02a7" providerId="ADAL" clId="{2010F015-1A63-4F77-A7D5-583EC546BC0E}" dt="2023-04-16T10:39:26.791" v="3305" actId="11529"/>
          <ac:cxnSpMkLst>
            <pc:docMk/>
            <pc:sldMk cId="3940463169" sldId="357"/>
            <ac:cxnSpMk id="13" creationId="{20B93678-A321-466F-ABD9-4809E4895C6E}"/>
          </ac:cxnSpMkLst>
        </pc:cxnChg>
        <pc:cxnChg chg="add del mod">
          <ac:chgData name="Stefano Sorti" userId="6b826d7b-ec21-4a69-91a6-b9bc3bac02a7" providerId="ADAL" clId="{2010F015-1A63-4F77-A7D5-583EC546BC0E}" dt="2023-04-16T10:39:38.113" v="3308" actId="478"/>
          <ac:cxnSpMkLst>
            <pc:docMk/>
            <pc:sldMk cId="3940463169" sldId="357"/>
            <ac:cxnSpMk id="17" creationId="{43EF3737-DAEC-4AE2-A267-EAD42B734211}"/>
          </ac:cxnSpMkLst>
        </pc:cxnChg>
        <pc:cxnChg chg="add del mod">
          <ac:chgData name="Stefano Sorti" userId="6b826d7b-ec21-4a69-91a6-b9bc3bac02a7" providerId="ADAL" clId="{2010F015-1A63-4F77-A7D5-583EC546BC0E}" dt="2023-04-16T10:38:42.065" v="3294" actId="478"/>
          <ac:cxnSpMkLst>
            <pc:docMk/>
            <pc:sldMk cId="3940463169" sldId="357"/>
            <ac:cxnSpMk id="34" creationId="{55D43918-2D0D-47C4-8D96-05FD83A43083}"/>
          </ac:cxnSpMkLst>
        </pc:cxnChg>
        <pc:cxnChg chg="add del mod">
          <ac:chgData name="Stefano Sorti" userId="6b826d7b-ec21-4a69-91a6-b9bc3bac02a7" providerId="ADAL" clId="{2010F015-1A63-4F77-A7D5-583EC546BC0E}" dt="2023-04-16T10:46:08.073" v="3400"/>
          <ac:cxnSpMkLst>
            <pc:docMk/>
            <pc:sldMk cId="3940463169" sldId="357"/>
            <ac:cxnSpMk id="47" creationId="{56EB9150-836D-4320-AF49-870445D62053}"/>
          </ac:cxnSpMkLst>
        </pc:cxnChg>
        <pc:cxnChg chg="add del mod">
          <ac:chgData name="Stefano Sorti" userId="6b826d7b-ec21-4a69-91a6-b9bc3bac02a7" providerId="ADAL" clId="{2010F015-1A63-4F77-A7D5-583EC546BC0E}" dt="2023-04-16T10:46:08.073" v="3400"/>
          <ac:cxnSpMkLst>
            <pc:docMk/>
            <pc:sldMk cId="3940463169" sldId="357"/>
            <ac:cxnSpMk id="48" creationId="{BC221CE7-BA95-431D-960F-D4782E3FDFE8}"/>
          </ac:cxnSpMkLst>
        </pc:cxnChg>
        <pc:cxnChg chg="add del mod">
          <ac:chgData name="Stefano Sorti" userId="6b826d7b-ec21-4a69-91a6-b9bc3bac02a7" providerId="ADAL" clId="{2010F015-1A63-4F77-A7D5-583EC546BC0E}" dt="2023-04-16T10:46:08.073" v="3400"/>
          <ac:cxnSpMkLst>
            <pc:docMk/>
            <pc:sldMk cId="3940463169" sldId="357"/>
            <ac:cxnSpMk id="49" creationId="{5441EA15-A096-40DA-AB44-CECF5329C032}"/>
          </ac:cxnSpMkLst>
        </pc:cxnChg>
        <pc:cxnChg chg="mod">
          <ac:chgData name="Stefano Sorti" userId="6b826d7b-ec21-4a69-91a6-b9bc3bac02a7" providerId="ADAL" clId="{2010F015-1A63-4F77-A7D5-583EC546BC0E}" dt="2023-04-16T10:46:41.151" v="3401"/>
          <ac:cxnSpMkLst>
            <pc:docMk/>
            <pc:sldMk cId="3940463169" sldId="357"/>
            <ac:cxnSpMk id="54" creationId="{C7BF5A2B-1022-41CA-AEAD-B6DC5F4E1E45}"/>
          </ac:cxnSpMkLst>
        </pc:cxnChg>
        <pc:cxnChg chg="mod">
          <ac:chgData name="Stefano Sorti" userId="6b826d7b-ec21-4a69-91a6-b9bc3bac02a7" providerId="ADAL" clId="{2010F015-1A63-4F77-A7D5-583EC546BC0E}" dt="2023-04-16T10:46:41.151" v="3401"/>
          <ac:cxnSpMkLst>
            <pc:docMk/>
            <pc:sldMk cId="3940463169" sldId="357"/>
            <ac:cxnSpMk id="55" creationId="{E6333BEB-88E2-47F3-A539-A049E0E85DDC}"/>
          </ac:cxnSpMkLst>
        </pc:cxnChg>
        <pc:cxnChg chg="mod">
          <ac:chgData name="Stefano Sorti" userId="6b826d7b-ec21-4a69-91a6-b9bc3bac02a7" providerId="ADAL" clId="{2010F015-1A63-4F77-A7D5-583EC546BC0E}" dt="2023-04-16T10:46:41.151" v="3401"/>
          <ac:cxnSpMkLst>
            <pc:docMk/>
            <pc:sldMk cId="3940463169" sldId="357"/>
            <ac:cxnSpMk id="56" creationId="{1DDB4175-84C0-425D-928D-1B5EDFF8F66F}"/>
          </ac:cxnSpMkLst>
        </pc:cxnChg>
      </pc:sldChg>
      <pc:sldChg chg="addSp delSp modSp add mod">
        <pc:chgData name="Stefano Sorti" userId="6b826d7b-ec21-4a69-91a6-b9bc3bac02a7" providerId="ADAL" clId="{2010F015-1A63-4F77-A7D5-583EC546BC0E}" dt="2023-04-17T21:18:13.444" v="5051" actId="2711"/>
        <pc:sldMkLst>
          <pc:docMk/>
          <pc:sldMk cId="1073463070" sldId="358"/>
        </pc:sldMkLst>
        <pc:spChg chg="add del mod">
          <ac:chgData name="Stefano Sorti" userId="6b826d7b-ec21-4a69-91a6-b9bc3bac02a7" providerId="ADAL" clId="{2010F015-1A63-4F77-A7D5-583EC546BC0E}" dt="2023-04-16T11:55:15.694" v="4044" actId="11529"/>
          <ac:spMkLst>
            <pc:docMk/>
            <pc:sldMk cId="1073463070" sldId="358"/>
            <ac:spMk id="3" creationId="{15B52A28-DAAB-4B89-BF9F-F0786B915215}"/>
          </ac:spMkLst>
        </pc:spChg>
        <pc:spChg chg="add mod">
          <ac:chgData name="Stefano Sorti" userId="6b826d7b-ec21-4a69-91a6-b9bc3bac02a7" providerId="ADAL" clId="{2010F015-1A63-4F77-A7D5-583EC546BC0E}" dt="2023-04-17T21:18:13.444" v="5051" actId="2711"/>
          <ac:spMkLst>
            <pc:docMk/>
            <pc:sldMk cId="1073463070" sldId="358"/>
            <ac:spMk id="6" creationId="{2236B705-87DD-450A-A3B0-2488D079EE05}"/>
          </ac:spMkLst>
        </pc:spChg>
        <pc:spChg chg="mod">
          <ac:chgData name="Stefano Sorti" userId="6b826d7b-ec21-4a69-91a6-b9bc3bac02a7" providerId="ADAL" clId="{2010F015-1A63-4F77-A7D5-583EC546BC0E}" dt="2023-04-16T10:35:06.702" v="3238" actId="20577"/>
          <ac:spMkLst>
            <pc:docMk/>
            <pc:sldMk cId="1073463070" sldId="358"/>
            <ac:spMk id="11" creationId="{00000000-0000-0000-0000-000000000000}"/>
          </ac:spMkLst>
        </pc:spChg>
        <pc:spChg chg="mod">
          <ac:chgData name="Stefano Sorti" userId="6b826d7b-ec21-4a69-91a6-b9bc3bac02a7" providerId="ADAL" clId="{2010F015-1A63-4F77-A7D5-583EC546BC0E}" dt="2023-04-16T11:57:49.202" v="4085" actId="208"/>
          <ac:spMkLst>
            <pc:docMk/>
            <pc:sldMk cId="1073463070" sldId="358"/>
            <ac:spMk id="18" creationId="{5AAAE2EC-13E6-4DFE-94EA-37B10D30E953}"/>
          </ac:spMkLst>
        </pc:spChg>
        <pc:spChg chg="add del mod">
          <ac:chgData name="Stefano Sorti" userId="6b826d7b-ec21-4a69-91a6-b9bc3bac02a7" providerId="ADAL" clId="{2010F015-1A63-4F77-A7D5-583EC546BC0E}" dt="2023-04-16T12:03:33.778" v="4370" actId="1076"/>
          <ac:spMkLst>
            <pc:docMk/>
            <pc:sldMk cId="1073463070" sldId="358"/>
            <ac:spMk id="19" creationId="{B0446365-77BC-4F3D-8E85-2E7F8A3C5BAF}"/>
          </ac:spMkLst>
        </pc:spChg>
        <pc:spChg chg="mod">
          <ac:chgData name="Stefano Sorti" userId="6b826d7b-ec21-4a69-91a6-b9bc3bac02a7" providerId="ADAL" clId="{2010F015-1A63-4F77-A7D5-583EC546BC0E}" dt="2023-04-16T12:03:33.609" v="4369" actId="1076"/>
          <ac:spMkLst>
            <pc:docMk/>
            <pc:sldMk cId="1073463070" sldId="358"/>
            <ac:spMk id="20" creationId="{2CAC27DF-C840-49A0-A309-C4CBD6B24D7E}"/>
          </ac:spMkLst>
        </pc:spChg>
        <pc:spChg chg="mod">
          <ac:chgData name="Stefano Sorti" userId="6b826d7b-ec21-4a69-91a6-b9bc3bac02a7" providerId="ADAL" clId="{2010F015-1A63-4F77-A7D5-583EC546BC0E}" dt="2023-04-16T12:03:23.572" v="4364" actId="1076"/>
          <ac:spMkLst>
            <pc:docMk/>
            <pc:sldMk cId="1073463070" sldId="358"/>
            <ac:spMk id="21" creationId="{06D2EF8A-5558-4FC8-B444-EBA37F79A36D}"/>
          </ac:spMkLst>
        </pc:spChg>
        <pc:spChg chg="del">
          <ac:chgData name="Stefano Sorti" userId="6b826d7b-ec21-4a69-91a6-b9bc3bac02a7" providerId="ADAL" clId="{2010F015-1A63-4F77-A7D5-583EC546BC0E}" dt="2023-04-16T11:52:11.181" v="3953" actId="478"/>
          <ac:spMkLst>
            <pc:docMk/>
            <pc:sldMk cId="1073463070" sldId="358"/>
            <ac:spMk id="25" creationId="{08AD1673-F956-469E-9284-D7E954298727}"/>
          </ac:spMkLst>
        </pc:spChg>
        <pc:spChg chg="mod">
          <ac:chgData name="Stefano Sorti" userId="6b826d7b-ec21-4a69-91a6-b9bc3bac02a7" providerId="ADAL" clId="{2010F015-1A63-4F77-A7D5-583EC546BC0E}" dt="2023-04-16T11:57:49.202" v="4085" actId="208"/>
          <ac:spMkLst>
            <pc:docMk/>
            <pc:sldMk cId="1073463070" sldId="358"/>
            <ac:spMk id="27" creationId="{3E2668C9-E39B-4C3E-8F0B-8D369FD449E7}"/>
          </ac:spMkLst>
        </pc:spChg>
        <pc:grpChg chg="add mod">
          <ac:chgData name="Stefano Sorti" userId="6b826d7b-ec21-4a69-91a6-b9bc3bac02a7" providerId="ADAL" clId="{2010F015-1A63-4F77-A7D5-583EC546BC0E}" dt="2023-04-16T12:06:05.041" v="4517" actId="1076"/>
          <ac:grpSpMkLst>
            <pc:docMk/>
            <pc:sldMk cId="1073463070" sldId="358"/>
            <ac:grpSpMk id="4" creationId="{8A83E414-C036-43C1-8219-A1301441BB1B}"/>
          </ac:grpSpMkLst>
        </pc:grpChg>
        <pc:grpChg chg="add mod">
          <ac:chgData name="Stefano Sorti" userId="6b826d7b-ec21-4a69-91a6-b9bc3bac02a7" providerId="ADAL" clId="{2010F015-1A63-4F77-A7D5-583EC546BC0E}" dt="2023-04-16T12:03:10.416" v="4360" actId="1076"/>
          <ac:grpSpMkLst>
            <pc:docMk/>
            <pc:sldMk cId="1073463070" sldId="358"/>
            <ac:grpSpMk id="16" creationId="{99514466-58BE-4AB0-A066-87E7E42ED414}"/>
          </ac:grpSpMkLst>
        </pc:grpChg>
        <pc:grpChg chg="mod">
          <ac:chgData name="Stefano Sorti" userId="6b826d7b-ec21-4a69-91a6-b9bc3bac02a7" providerId="ADAL" clId="{2010F015-1A63-4F77-A7D5-583EC546BC0E}" dt="2023-04-16T11:57:07.503" v="4069"/>
          <ac:grpSpMkLst>
            <pc:docMk/>
            <pc:sldMk cId="1073463070" sldId="358"/>
            <ac:grpSpMk id="17" creationId="{4D098EF5-A506-446B-AB1E-89F292FE9FDF}"/>
          </ac:grpSpMkLst>
        </pc:grpChg>
        <pc:grpChg chg="add del mod">
          <ac:chgData name="Stefano Sorti" userId="6b826d7b-ec21-4a69-91a6-b9bc3bac02a7" providerId="ADAL" clId="{2010F015-1A63-4F77-A7D5-583EC546BC0E}" dt="2023-04-16T11:58:52.708" v="4100" actId="478"/>
          <ac:grpSpMkLst>
            <pc:docMk/>
            <pc:sldMk cId="1073463070" sldId="358"/>
            <ac:grpSpMk id="33" creationId="{B00B5375-3E10-4B40-9149-76612953360A}"/>
          </ac:grpSpMkLst>
        </pc:grpChg>
        <pc:picChg chg="add mod modCrop">
          <ac:chgData name="Stefano Sorti" userId="6b826d7b-ec21-4a69-91a6-b9bc3bac02a7" providerId="ADAL" clId="{2010F015-1A63-4F77-A7D5-583EC546BC0E}" dt="2023-04-16T11:55:31.111" v="4048" actId="732"/>
          <ac:picMkLst>
            <pc:docMk/>
            <pc:sldMk cId="1073463070" sldId="358"/>
            <ac:picMk id="7" creationId="{D43EE7DE-B9F8-44B1-B5A3-318FBDE98CDD}"/>
          </ac:picMkLst>
        </pc:picChg>
        <pc:picChg chg="add mod">
          <ac:chgData name="Stefano Sorti" userId="6b826d7b-ec21-4a69-91a6-b9bc3bac02a7" providerId="ADAL" clId="{2010F015-1A63-4F77-A7D5-583EC546BC0E}" dt="2023-04-16T11:55:09.293" v="4037" actId="571"/>
          <ac:picMkLst>
            <pc:docMk/>
            <pc:sldMk cId="1073463070" sldId="358"/>
            <ac:picMk id="12" creationId="{E685E63D-6E6A-4359-BC80-D1B16C1326F5}"/>
          </ac:picMkLst>
        </pc:picChg>
        <pc:picChg chg="add mod">
          <ac:chgData name="Stefano Sorti" userId="6b826d7b-ec21-4a69-91a6-b9bc3bac02a7" providerId="ADAL" clId="{2010F015-1A63-4F77-A7D5-583EC546BC0E}" dt="2023-04-16T11:55:45.813" v="4051" actId="164"/>
          <ac:picMkLst>
            <pc:docMk/>
            <pc:sldMk cId="1073463070" sldId="358"/>
            <ac:picMk id="13" creationId="{A6E43F3E-8151-4552-8D46-80D34D8CCF45}"/>
          </ac:picMkLst>
        </pc:picChg>
        <pc:picChg chg="add mod">
          <ac:chgData name="Stefano Sorti" userId="6b826d7b-ec21-4a69-91a6-b9bc3bac02a7" providerId="ADAL" clId="{2010F015-1A63-4F77-A7D5-583EC546BC0E}" dt="2023-04-16T11:55:45.813" v="4051" actId="164"/>
          <ac:picMkLst>
            <pc:docMk/>
            <pc:sldMk cId="1073463070" sldId="358"/>
            <ac:picMk id="15" creationId="{4F0BF417-2FA1-4457-A758-C3AB59C79AAA}"/>
          </ac:picMkLst>
        </pc:picChg>
        <pc:picChg chg="mod">
          <ac:chgData name="Stefano Sorti" userId="6b826d7b-ec21-4a69-91a6-b9bc3bac02a7" providerId="ADAL" clId="{2010F015-1A63-4F77-A7D5-583EC546BC0E}" dt="2023-04-16T11:57:49.202" v="4085" actId="208"/>
          <ac:picMkLst>
            <pc:docMk/>
            <pc:sldMk cId="1073463070" sldId="358"/>
            <ac:picMk id="26" creationId="{8C594872-08F5-4B57-B2A6-BBFCB966E5F6}"/>
          </ac:picMkLst>
        </pc:picChg>
        <pc:picChg chg="mod">
          <ac:chgData name="Stefano Sorti" userId="6b826d7b-ec21-4a69-91a6-b9bc3bac02a7" providerId="ADAL" clId="{2010F015-1A63-4F77-A7D5-583EC546BC0E}" dt="2023-04-16T11:57:49.202" v="4085" actId="208"/>
          <ac:picMkLst>
            <pc:docMk/>
            <pc:sldMk cId="1073463070" sldId="358"/>
            <ac:picMk id="28" creationId="{0E3F556B-5E78-4A8F-B4E7-44B7A7FACFD9}"/>
          </ac:picMkLst>
        </pc:picChg>
        <pc:picChg chg="mod">
          <ac:chgData name="Stefano Sorti" userId="6b826d7b-ec21-4a69-91a6-b9bc3bac02a7" providerId="ADAL" clId="{2010F015-1A63-4F77-A7D5-583EC546BC0E}" dt="2023-04-16T11:57:49.202" v="4085" actId="208"/>
          <ac:picMkLst>
            <pc:docMk/>
            <pc:sldMk cId="1073463070" sldId="358"/>
            <ac:picMk id="29" creationId="{15E8D90F-0F7B-4D59-8F90-C519121DAA3C}"/>
          </ac:picMkLst>
        </pc:picChg>
        <pc:picChg chg="add mod">
          <ac:chgData name="Stefano Sorti" userId="6b826d7b-ec21-4a69-91a6-b9bc3bac02a7" providerId="ADAL" clId="{2010F015-1A63-4F77-A7D5-583EC546BC0E}" dt="2023-04-16T12:06:09.012" v="4519" actId="1076"/>
          <ac:picMkLst>
            <pc:docMk/>
            <pc:sldMk cId="1073463070" sldId="358"/>
            <ac:picMk id="32" creationId="{BB51F264-1200-491A-A866-55AF220D1D84}"/>
          </ac:picMkLst>
        </pc:picChg>
        <pc:picChg chg="mod">
          <ac:chgData name="Stefano Sorti" userId="6b826d7b-ec21-4a69-91a6-b9bc3bac02a7" providerId="ADAL" clId="{2010F015-1A63-4F77-A7D5-583EC546BC0E}" dt="2023-04-16T11:58:46.779" v="4097"/>
          <ac:picMkLst>
            <pc:docMk/>
            <pc:sldMk cId="1073463070" sldId="358"/>
            <ac:picMk id="34" creationId="{2CB46116-64FE-44D5-A27B-D6B7B09C8807}"/>
          </ac:picMkLst>
        </pc:picChg>
        <pc:picChg chg="mod">
          <ac:chgData name="Stefano Sorti" userId="6b826d7b-ec21-4a69-91a6-b9bc3bac02a7" providerId="ADAL" clId="{2010F015-1A63-4F77-A7D5-583EC546BC0E}" dt="2023-04-16T11:58:46.779" v="4097"/>
          <ac:picMkLst>
            <pc:docMk/>
            <pc:sldMk cId="1073463070" sldId="358"/>
            <ac:picMk id="35" creationId="{262C7AD8-7292-49AD-82AB-529218542DFC}"/>
          </ac:picMkLst>
        </pc:picChg>
        <pc:picChg chg="mod">
          <ac:chgData name="Stefano Sorti" userId="6b826d7b-ec21-4a69-91a6-b9bc3bac02a7" providerId="ADAL" clId="{2010F015-1A63-4F77-A7D5-583EC546BC0E}" dt="2023-04-16T11:58:46.779" v="4097"/>
          <ac:picMkLst>
            <pc:docMk/>
            <pc:sldMk cId="1073463070" sldId="358"/>
            <ac:picMk id="36" creationId="{753B1DD6-1F55-4219-81EC-7E8F83D046B6}"/>
          </ac:picMkLst>
        </pc:picChg>
        <pc:picChg chg="add mod">
          <ac:chgData name="Stefano Sorti" userId="6b826d7b-ec21-4a69-91a6-b9bc3bac02a7" providerId="ADAL" clId="{2010F015-1A63-4F77-A7D5-583EC546BC0E}" dt="2023-04-16T12:06:07.313" v="4518" actId="1076"/>
          <ac:picMkLst>
            <pc:docMk/>
            <pc:sldMk cId="1073463070" sldId="358"/>
            <ac:picMk id="37" creationId="{0E767FC8-C7EB-41BA-96C8-45D63885295E}"/>
          </ac:picMkLst>
        </pc:picChg>
        <pc:cxnChg chg="add del mod">
          <ac:chgData name="Stefano Sorti" userId="6b826d7b-ec21-4a69-91a6-b9bc3bac02a7" providerId="ADAL" clId="{2010F015-1A63-4F77-A7D5-583EC546BC0E}" dt="2023-04-16T12:07:06.348" v="4520" actId="1076"/>
          <ac:cxnSpMkLst>
            <pc:docMk/>
            <pc:sldMk cId="1073463070" sldId="358"/>
            <ac:cxnSpMk id="8" creationId="{0DFFF87D-ED47-49E0-B844-C0D5D86118A3}"/>
          </ac:cxnSpMkLst>
        </pc:cxnChg>
        <pc:cxnChg chg="add del mod">
          <ac:chgData name="Stefano Sorti" userId="6b826d7b-ec21-4a69-91a6-b9bc3bac02a7" providerId="ADAL" clId="{2010F015-1A63-4F77-A7D5-583EC546BC0E}" dt="2023-04-16T12:03:33.778" v="4370" actId="1076"/>
          <ac:cxnSpMkLst>
            <pc:docMk/>
            <pc:sldMk cId="1073463070" sldId="358"/>
            <ac:cxnSpMk id="22" creationId="{6C2268B1-9B68-433A-8EA0-9910029F0637}"/>
          </ac:cxnSpMkLst>
        </pc:cxnChg>
        <pc:cxnChg chg="mod">
          <ac:chgData name="Stefano Sorti" userId="6b826d7b-ec21-4a69-91a6-b9bc3bac02a7" providerId="ADAL" clId="{2010F015-1A63-4F77-A7D5-583EC546BC0E}" dt="2023-04-16T12:03:33.609" v="4369" actId="1076"/>
          <ac:cxnSpMkLst>
            <pc:docMk/>
            <pc:sldMk cId="1073463070" sldId="358"/>
            <ac:cxnSpMk id="23" creationId="{EA8557AB-DE63-4DBD-9267-FA256D562903}"/>
          </ac:cxnSpMkLst>
        </pc:cxnChg>
        <pc:cxnChg chg="mod">
          <ac:chgData name="Stefano Sorti" userId="6b826d7b-ec21-4a69-91a6-b9bc3bac02a7" providerId="ADAL" clId="{2010F015-1A63-4F77-A7D5-583EC546BC0E}" dt="2023-04-16T12:03:23.572" v="4364" actId="1076"/>
          <ac:cxnSpMkLst>
            <pc:docMk/>
            <pc:sldMk cId="1073463070" sldId="358"/>
            <ac:cxnSpMk id="24" creationId="{285BF6DB-1D51-468C-9FDF-5FE54F17762A}"/>
          </ac:cxnSpMkLst>
        </pc:cxnChg>
      </pc:sldChg>
      <pc:sldMasterChg chg="delSldLayout">
        <pc:chgData name="Stefano Sorti" userId="6b826d7b-ec21-4a69-91a6-b9bc3bac02a7" providerId="ADAL" clId="{2010F015-1A63-4F77-A7D5-583EC546BC0E}" dt="2023-04-16T10:34:53.884" v="3225" actId="2696"/>
        <pc:sldMasterMkLst>
          <pc:docMk/>
          <pc:sldMasterMk cId="947968824" sldId="2147483692"/>
        </pc:sldMasterMkLst>
        <pc:sldLayoutChg chg="del">
          <pc:chgData name="Stefano Sorti" userId="6b826d7b-ec21-4a69-91a6-b9bc3bac02a7" providerId="ADAL" clId="{2010F015-1A63-4F77-A7D5-583EC546BC0E}" dt="2023-04-16T10:34:53.884" v="3225" actId="2696"/>
          <pc:sldLayoutMkLst>
            <pc:docMk/>
            <pc:sldMasterMk cId="947968824" sldId="2147483692"/>
            <pc:sldLayoutMk cId="4048714785" sldId="214748371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428C6C0-723B-1144-B0BB-13233DB680E2}" type="datetimeFigureOut">
              <a:rPr lang="fr-FR" smtClean="0"/>
              <a:pPr/>
              <a:t>17/04/2023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3625803-7089-5846-80C7-3D9AC85D7E45}" type="datetimeFigureOut">
              <a:rPr lang="fr-FR" smtClean="0"/>
              <a:pPr/>
              <a:t>17/04/2023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61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071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052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516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514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333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07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003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041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079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r>
              <a:rPr lang="en-US"/>
              <a:t>/12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hq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r>
              <a:rPr lang="en-US"/>
              <a:t>/12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r>
              <a:rPr lang="en-US"/>
              <a:t>/12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r>
              <a:rPr lang="en-US"/>
              <a:t>/12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r>
              <a:rPr lang="en-US"/>
              <a:t>/12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r>
              <a:rPr lang="en-US"/>
              <a:t>/12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caption</a:t>
            </a:r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r>
              <a:rPr lang="en-US"/>
              <a:t>/12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r>
              <a:rPr lang="en-US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gif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8.png"/><Relationship Id="rId7" Type="http://schemas.openxmlformats.org/officeDocument/2006/relationships/image" Target="../media/image63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sv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tags" Target="../tags/tag3.xml"/><Relationship Id="rId21" Type="http://schemas.openxmlformats.org/officeDocument/2006/relationships/image" Target="../media/image32.png"/><Relationship Id="rId7" Type="http://schemas.openxmlformats.org/officeDocument/2006/relationships/tags" Target="../tags/tag7.xml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openxmlformats.org/officeDocument/2006/relationships/tags" Target="../tags/tag2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notesSlide" Target="../notesSlides/notesSlide7.xml"/><Relationship Id="rId24" Type="http://schemas.openxmlformats.org/officeDocument/2006/relationships/image" Target="../media/image35.tiff"/><Relationship Id="rId5" Type="http://schemas.openxmlformats.org/officeDocument/2006/relationships/tags" Target="../tags/tag5.xml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30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25.svg"/><Relationship Id="rId22" Type="http://schemas.openxmlformats.org/officeDocument/2006/relationships/image" Target="../media/image33.png"/><Relationship Id="rId27" Type="http://schemas.openxmlformats.org/officeDocument/2006/relationships/image" Target="../media/image3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41.svg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0" Type="http://schemas.openxmlformats.org/officeDocument/2006/relationships/image" Target="../media/image44.tmp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44129" y="1443808"/>
            <a:ext cx="11169445" cy="2344231"/>
          </a:xfrm>
        </p:spPr>
        <p:txBody>
          <a:bodyPr/>
          <a:lstStyle/>
          <a:p>
            <a:r>
              <a:rPr lang="en-GB" dirty="0"/>
              <a:t>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 for beam lines, ion gantries </a:t>
            </a:r>
            <a:br>
              <a:rPr lang="en-GB" dirty="0"/>
            </a:br>
            <a:r>
              <a:rPr lang="en-GB" dirty="0"/>
              <a:t>and the IRIS research infrastructure</a:t>
            </a:r>
          </a:p>
          <a:p>
            <a:r>
              <a:rPr lang="en-GB" dirty="0"/>
              <a:t>@ INFN-LASA (Milan)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29" y="4864724"/>
            <a:ext cx="7402857" cy="737731"/>
          </a:xfrm>
        </p:spPr>
        <p:txBody>
          <a:bodyPr>
            <a:normAutofit/>
          </a:bodyPr>
          <a:lstStyle/>
          <a:p>
            <a:r>
              <a:rPr lang="en-GB" dirty="0"/>
              <a:t>Stefano Sorti, on behalf of LASA team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29" y="4055178"/>
            <a:ext cx="7402857" cy="72826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Industry Workshop on HTS developments and applications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39788" y="457200"/>
            <a:ext cx="7419309" cy="1600200"/>
          </a:xfrm>
        </p:spPr>
        <p:txBody>
          <a:bodyPr anchor="t">
            <a:normAutofit/>
          </a:bodyPr>
          <a:lstStyle/>
          <a:p>
            <a:r>
              <a:rPr lang="en-GB" sz="3200" dirty="0" err="1"/>
              <a:t>ESABLiM</a:t>
            </a:r>
            <a:r>
              <a:rPr lang="en-GB" sz="3200" dirty="0"/>
              <a:t>: second case study</a:t>
            </a:r>
            <a:endParaRPr lang="en-GB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9696400" y="61292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836F8B87-56E4-4A91-BF86-961BBC27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36B705-87DD-450A-A3B0-2488D079EE05}"/>
              </a:ext>
            </a:extLst>
          </p:cNvPr>
          <p:cNvSpPr txBox="1"/>
          <p:nvPr/>
        </p:nvSpPr>
        <p:spPr>
          <a:xfrm>
            <a:off x="707920" y="1257300"/>
            <a:ext cx="5177229" cy="4759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DC Bending Magnets, installed at Spallation Source, PSI (CH); flat racetrack coil.</a:t>
            </a:r>
          </a:p>
          <a:p>
            <a:pPr marL="285750" indent="-285750" algn="just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1.45 T largely given by yoke, coil far from it: safe operation of S.C. at 20 K (50% L.L. margin and 8 K T. margin).</a:t>
            </a:r>
          </a:p>
          <a:p>
            <a:pPr marL="285750" indent="-28575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Actual coil: 144 channels each carrying 1 kA. </a:t>
            </a:r>
            <a:br>
              <a:rPr lang="en-GB" sz="1600" dirty="0"/>
            </a:br>
            <a:r>
              <a:rPr lang="en-GB" sz="1600" dirty="0"/>
              <a:t>S.C: coil: 484 ropes ( 4 SC + 3 Cu); each one carries 300 A (low current for heat losses).</a:t>
            </a:r>
          </a:p>
          <a:p>
            <a:pPr marL="285750" indent="-28575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Empty space by new coil for mechanical supports and cryogenic systems.</a:t>
            </a:r>
          </a:p>
          <a:p>
            <a:pPr marL="285750" indent="-285750" algn="just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Actual consumption 190 kW DC (May-Dec); </a:t>
            </a:r>
            <a:br>
              <a:rPr lang="en-GB" sz="1600" dirty="0"/>
            </a:br>
            <a:r>
              <a:rPr lang="en-GB" sz="1600" dirty="0"/>
              <a:t>The case study set-up prescribes 2 cryocoolers for a total of 5 kW DC at 20 K. Gain factor </a:t>
            </a:r>
            <a:r>
              <a:rPr lang="en-GB" sz="1600" b="1" dirty="0">
                <a:latin typeface="Montserrat SemiBold" pitchFamily="2" charset="0"/>
              </a:rPr>
              <a:t>40</a:t>
            </a:r>
            <a:r>
              <a:rPr lang="en-GB" sz="1600" dirty="0"/>
              <a:t>.</a:t>
            </a:r>
          </a:p>
          <a:p>
            <a:pPr marL="285750" indent="-285750" algn="just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3EE7DE-B9F8-44B1-B5A3-318FBDE98C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19" t="28350"/>
          <a:stretch/>
        </p:blipFill>
        <p:spPr>
          <a:xfrm>
            <a:off x="7311053" y="172720"/>
            <a:ext cx="4410056" cy="283170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DFFF87D-ED47-49E0-B844-C0D5D86118A3}"/>
              </a:ext>
            </a:extLst>
          </p:cNvPr>
          <p:cNvCxnSpPr>
            <a:cxnSpLocks/>
          </p:cNvCxnSpPr>
          <p:nvPr/>
        </p:nvCxnSpPr>
        <p:spPr>
          <a:xfrm>
            <a:off x="10316353" y="798471"/>
            <a:ext cx="409851" cy="491913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8A83E414-C036-43C1-8219-A1301441BB1B}"/>
              </a:ext>
            </a:extLst>
          </p:cNvPr>
          <p:cNvGrpSpPr/>
          <p:nvPr/>
        </p:nvGrpSpPr>
        <p:grpSpPr>
          <a:xfrm>
            <a:off x="5525071" y="1351194"/>
            <a:ext cx="4844847" cy="3558878"/>
            <a:chOff x="3925424" y="1182963"/>
            <a:chExt cx="6312405" cy="463690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6E43F3E-8151-4552-8D46-80D34D8CCF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01" r="-1"/>
            <a:stretch/>
          </p:blipFill>
          <p:spPr>
            <a:xfrm>
              <a:off x="6974350" y="1182963"/>
              <a:ext cx="3263479" cy="463690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F0BF417-2FA1-4457-A758-C3AB59C79A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700"/>
            <a:stretch/>
          </p:blipFill>
          <p:spPr>
            <a:xfrm>
              <a:off x="3925424" y="1182963"/>
              <a:ext cx="3048925" cy="4636902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9514466-58BE-4AB0-A066-87E7E42ED414}"/>
              </a:ext>
            </a:extLst>
          </p:cNvPr>
          <p:cNvGrpSpPr/>
          <p:nvPr/>
        </p:nvGrpSpPr>
        <p:grpSpPr>
          <a:xfrm>
            <a:off x="9753902" y="2768621"/>
            <a:ext cx="1967207" cy="3189372"/>
            <a:chOff x="4850187" y="1456587"/>
            <a:chExt cx="3335967" cy="540850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D098EF5-A506-446B-AB1E-89F292FE9FDF}"/>
                </a:ext>
              </a:extLst>
            </p:cNvPr>
            <p:cNvGrpSpPr/>
            <p:nvPr/>
          </p:nvGrpSpPr>
          <p:grpSpPr>
            <a:xfrm>
              <a:off x="5284203" y="1463422"/>
              <a:ext cx="2126586" cy="4706403"/>
              <a:chOff x="4825999" y="1258929"/>
              <a:chExt cx="2331160" cy="5159148"/>
            </a:xfrm>
          </p:grpSpPr>
          <p:pic>
            <p:nvPicPr>
              <p:cNvPr id="28" name="Picture 27" descr="A picture containing text, monitor, screen, mounted&#10;&#10;Description automatically generated">
                <a:extLst>
                  <a:ext uri="{FF2B5EF4-FFF2-40B4-BE49-F238E27FC236}">
                    <a16:creationId xmlns:a16="http://schemas.microsoft.com/office/drawing/2014/main" id="{0E3F556B-5E78-4A8F-B4E7-44B7A7FACFD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716" t="24448" r="29926" b="45197"/>
              <a:stretch/>
            </p:blipFill>
            <p:spPr>
              <a:xfrm flipH="1">
                <a:off x="4826000" y="1258929"/>
                <a:ext cx="2331159" cy="2579574"/>
              </a:xfrm>
              <a:prstGeom prst="rect">
                <a:avLst/>
              </a:prstGeom>
              <a:ln w="9525">
                <a:noFill/>
              </a:ln>
            </p:spPr>
          </p:pic>
          <p:pic>
            <p:nvPicPr>
              <p:cNvPr id="29" name="Picture 28" descr="A picture containing text, monitor, screen, mounted&#10;&#10;Description automatically generated">
                <a:extLst>
                  <a:ext uri="{FF2B5EF4-FFF2-40B4-BE49-F238E27FC236}">
                    <a16:creationId xmlns:a16="http://schemas.microsoft.com/office/drawing/2014/main" id="{15E8D90F-0F7B-4D59-8F90-C519121DAA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716" t="24448" r="29927" b="45197"/>
              <a:stretch/>
            </p:blipFill>
            <p:spPr>
              <a:xfrm flipH="1" flipV="1">
                <a:off x="4825999" y="3838503"/>
                <a:ext cx="2331158" cy="2579574"/>
              </a:xfrm>
              <a:prstGeom prst="rect">
                <a:avLst/>
              </a:prstGeom>
              <a:ln w="9525">
                <a:noFill/>
              </a:ln>
            </p:spPr>
          </p:pic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AAAE2EC-13E6-4DFE-94EA-37B10D30E953}"/>
                </a:ext>
              </a:extLst>
            </p:cNvPr>
            <p:cNvSpPr/>
            <p:nvPr/>
          </p:nvSpPr>
          <p:spPr>
            <a:xfrm>
              <a:off x="5284202" y="1456587"/>
              <a:ext cx="2126586" cy="4713239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0446365-77BC-4F3D-8E85-2E7F8A3C5BAF}"/>
                </a:ext>
              </a:extLst>
            </p:cNvPr>
            <p:cNvSpPr txBox="1"/>
            <p:nvPr/>
          </p:nvSpPr>
          <p:spPr>
            <a:xfrm>
              <a:off x="6554154" y="3361330"/>
              <a:ext cx="1632000" cy="67850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solidFill>
                    <a:schemeClr val="bg1">
                      <a:lumMod val="50000"/>
                    </a:schemeClr>
                  </a:solidFill>
                </a:rPr>
                <a:t>COIL SUPPORT</a:t>
              </a:r>
              <a:endParaRPr lang="en-US" sz="1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CAC27DF-C840-49A0-A309-C4CBD6B24D7E}"/>
                </a:ext>
              </a:extLst>
            </p:cNvPr>
            <p:cNvSpPr txBox="1"/>
            <p:nvPr/>
          </p:nvSpPr>
          <p:spPr>
            <a:xfrm>
              <a:off x="6556929" y="4333590"/>
              <a:ext cx="1629225" cy="67850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solidFill>
                    <a:srgbClr val="6F9E9D"/>
                  </a:solidFill>
                </a:rPr>
                <a:t>THERMAL SH.</a:t>
              </a:r>
              <a:endParaRPr lang="en-US" sz="1000" b="1" dirty="0">
                <a:solidFill>
                  <a:srgbClr val="6F9E9D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6D2EF8A-5558-4FC8-B444-EBA37F79A36D}"/>
                </a:ext>
              </a:extLst>
            </p:cNvPr>
            <p:cNvSpPr txBox="1"/>
            <p:nvPr/>
          </p:nvSpPr>
          <p:spPr>
            <a:xfrm>
              <a:off x="6554154" y="1631384"/>
              <a:ext cx="1631999" cy="41753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CRYOSTAT</a:t>
              </a:r>
              <a:endPara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C2268B1-9B68-433A-8EA0-9910029F0637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 flipV="1">
              <a:off x="5971932" y="3091512"/>
              <a:ext cx="582222" cy="6090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A8557AB-DE63-4DBD-9267-FA256D562903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6151496" y="4194907"/>
              <a:ext cx="405432" cy="47793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85BF6DB-1D51-468C-9FDF-5FE54F17762A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6198985" y="1840154"/>
              <a:ext cx="355169" cy="34565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8C594872-08F5-4B57-B2A6-BBFCB966E5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93" t="22378" r="19547" b="10782"/>
            <a:stretch/>
          </p:blipFill>
          <p:spPr>
            <a:xfrm>
              <a:off x="4850187" y="5443947"/>
              <a:ext cx="2491626" cy="1421140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E2668C9-E39B-4C3E-8F0B-8D369FD449E7}"/>
                </a:ext>
              </a:extLst>
            </p:cNvPr>
            <p:cNvSpPr/>
            <p:nvPr/>
          </p:nvSpPr>
          <p:spPr>
            <a:xfrm>
              <a:off x="5648325" y="5619750"/>
              <a:ext cx="323605" cy="72587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pic>
        <p:nvPicPr>
          <p:cNvPr id="32" name="Picture 31" descr="A picture containing invertebrate, arthropod, spider&#10;&#10;Description automatically generated">
            <a:extLst>
              <a:ext uri="{FF2B5EF4-FFF2-40B4-BE49-F238E27FC236}">
                <a16:creationId xmlns:a16="http://schemas.microsoft.com/office/drawing/2014/main" id="{BB51F264-1200-491A-A866-55AF220D1D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854" y="4383398"/>
            <a:ext cx="2323307" cy="1689678"/>
          </a:xfrm>
          <a:prstGeom prst="rect">
            <a:avLst/>
          </a:prstGeom>
        </p:spPr>
      </p:pic>
      <p:pic>
        <p:nvPicPr>
          <p:cNvPr id="37" name="Picture 36" descr="A picture containing schematic&#10;&#10;Description automatically generated">
            <a:extLst>
              <a:ext uri="{FF2B5EF4-FFF2-40B4-BE49-F238E27FC236}">
                <a16:creationId xmlns:a16="http://schemas.microsoft.com/office/drawing/2014/main" id="{0E767FC8-C7EB-41BA-96C8-45D63885295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70"/>
          <a:stretch/>
        </p:blipFill>
        <p:spPr>
          <a:xfrm>
            <a:off x="6252251" y="4291951"/>
            <a:ext cx="962863" cy="190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463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014E9-9C6B-4C95-92F0-401F6FAE8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84784"/>
            <a:ext cx="5157787" cy="823912"/>
          </a:xfrm>
        </p:spPr>
        <p:txBody>
          <a:bodyPr/>
          <a:lstStyle/>
          <a:p>
            <a:r>
              <a:rPr lang="en-GB" dirty="0"/>
              <a:t>ASG and ASG Columbus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C5320D-F767-4F1B-AD25-7842A2227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53519"/>
            <a:ext cx="5489891" cy="34081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Direct involvement of ASG for the choice of case studies and investigating incoming demonstrator magnets. Fundings for research personnel at university.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lang="en-GB" sz="1600" dirty="0">
                <a:solidFill>
                  <a:srgbClr val="000000"/>
                </a:solidFill>
              </a:rPr>
              <a:t>Interest form ASG Columbus in contributing with their </a:t>
            </a:r>
            <a:r>
              <a:rPr lang="en-GB" sz="1600" dirty="0"/>
              <a:t>MgB</a:t>
            </a:r>
            <a:r>
              <a:rPr lang="en-GB" sz="1600" baseline="-25000" dirty="0"/>
              <a:t>2 </a:t>
            </a:r>
            <a:r>
              <a:rPr lang="en-GB" sz="1600" dirty="0">
                <a:solidFill>
                  <a:srgbClr val="000000"/>
                </a:solidFill>
              </a:rPr>
              <a:t>conductors.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Common interest in developing a “magnet portfolio” about the revamping of magnets.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GB" sz="1600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None/>
              <a:tabLst/>
              <a:defRPr/>
            </a:pPr>
            <a:endParaRPr lang="en-GB" sz="1600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877729-7038-4D33-9C9A-970C4D95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A1755BA7-1CFE-4BAC-AA58-A9718FF6B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Montserrat ExtraBold"/>
              </a:rPr>
              <a:t>ESABLiM</a:t>
            </a:r>
            <a:r>
              <a:rPr lang="en-GB" dirty="0">
                <a:latin typeface="Montserrat ExtraBold"/>
              </a:rPr>
              <a:t>, industry partnership:</a:t>
            </a:r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586D7173-BB27-4F9A-9683-E22055E04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1FDD84B-C11A-48D1-A7B0-15064DE59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754" y="2150740"/>
            <a:ext cx="4605458" cy="3086131"/>
          </a:xfrm>
          <a:prstGeom prst="rect">
            <a:avLst/>
          </a:prstGeom>
        </p:spPr>
      </p:pic>
      <p:pic>
        <p:nvPicPr>
          <p:cNvPr id="2050" name="Picture 2" descr="Cavi superconduttivi per la trasmissione di energia: accordo tra ASG e  Chubu University">
            <a:extLst>
              <a:ext uri="{FF2B5EF4-FFF2-40B4-BE49-F238E27FC236}">
                <a16:creationId xmlns:a16="http://schemas.microsoft.com/office/drawing/2014/main" id="{1C5DA645-22DE-45FB-BCE2-9422B8681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689" y="1669705"/>
            <a:ext cx="1346813" cy="70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809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7BFEEACF-FDAD-4A11-9232-ABEB5261D7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2640723"/>
            <a:ext cx="5550101" cy="26970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08228"/>
            <a:ext cx="10515600" cy="582460"/>
          </a:xfrm>
        </p:spPr>
        <p:txBody>
          <a:bodyPr>
            <a:normAutofit fontScale="90000"/>
          </a:bodyPr>
          <a:lstStyle/>
          <a:p>
            <a:r>
              <a:rPr lang="it-IT">
                <a:latin typeface="Montserrat ExtraBold"/>
              </a:rPr>
              <a:t>     IRIS project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DFC91D-679D-4C9D-835E-1DE599E78E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2400"/>
              <a:t>A distributed research infrastructure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93253B-976F-4A5D-8C33-48F59259A1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anchor="ctr"/>
          <a:lstStyle/>
          <a:p>
            <a:pPr algn="ctr"/>
            <a:r>
              <a:rPr lang="en-GB"/>
              <a:t>A wide range of</a:t>
            </a:r>
            <a:br>
              <a:rPr lang="en-GB"/>
            </a:br>
            <a:r>
              <a:rPr lang="en-GB"/>
              <a:t> objectives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739643A-BC7B-4A5C-B8B8-029F6A5156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6601" y="2643607"/>
            <a:ext cx="5324400" cy="31087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/>
              <a:t>Fundamental Physics instrumentation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/>
              <a:t>Societal Applications</a:t>
            </a:r>
          </a:p>
          <a:p>
            <a:pPr lvl="1"/>
            <a:r>
              <a:rPr lang="en-US" sz="1600">
                <a:solidFill>
                  <a:schemeClr val="accent2">
                    <a:lumMod val="75000"/>
                  </a:schemeClr>
                </a:solidFill>
              </a:rPr>
              <a:t>Green</a:t>
            </a:r>
            <a:r>
              <a:rPr lang="en-US" sz="1600"/>
              <a:t>:  energy transport at zero emission and energy saving magnets;</a:t>
            </a:r>
          </a:p>
          <a:p>
            <a:pPr lvl="1"/>
            <a:r>
              <a:rPr lang="en-US" sz="1800">
                <a:solidFill>
                  <a:schemeClr val="accent1"/>
                </a:solidFill>
              </a:rPr>
              <a:t>Medical</a:t>
            </a:r>
            <a:r>
              <a:rPr lang="en-US" sz="1800"/>
              <a:t>: </a:t>
            </a:r>
            <a:r>
              <a:rPr lang="en-US" sz="1600"/>
              <a:t>Superconductivity could play a key role in heavy ion therapy by enabling a rotatable gantry;</a:t>
            </a:r>
          </a:p>
          <a:p>
            <a:pPr marL="457200" indent="-457200">
              <a:buAutoNum type="arabicPeriod"/>
            </a:pPr>
            <a:r>
              <a:rPr lang="en-US" sz="1800">
                <a:latin typeface="Montserrat"/>
              </a:rPr>
              <a:t>Two full-scale demonstrators. </a:t>
            </a:r>
            <a:endParaRPr lang="en-GB" sz="2400"/>
          </a:p>
          <a:p>
            <a:pPr marL="457200" indent="-457200">
              <a:buAutoNum type="arabicPeriod"/>
            </a:pPr>
            <a:r>
              <a:rPr lang="en-US" sz="1800">
                <a:latin typeface="Montserrat"/>
              </a:rPr>
              <a:t>Final deadline is 30 October 2025.</a:t>
            </a:r>
            <a:endParaRPr lang="en-GB" sz="240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301864-EF1D-4FC1-A090-9F48AAFF3D5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117" y="1235075"/>
            <a:ext cx="936104" cy="930125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827A245B-C039-455C-A93F-DDDFDB243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3330" y="142312"/>
            <a:ext cx="1738530" cy="52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B52A7698-33F8-4154-BEA9-0E5496545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8846" y="112540"/>
            <a:ext cx="1981526" cy="58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L'INFN CAMBIA LOGO">
            <a:extLst>
              <a:ext uri="{FF2B5EF4-FFF2-40B4-BE49-F238E27FC236}">
                <a16:creationId xmlns:a16="http://schemas.microsoft.com/office/drawing/2014/main" id="{253DA175-B18B-43DA-9111-08936513A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7360" y="23035"/>
            <a:ext cx="1372020" cy="76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A2CE93D3-1795-4B95-9F27-725534A09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657"/>
            <a:ext cx="3096344" cy="69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8BE08D8-03F1-4B3F-9E86-26F245394DE5}"/>
              </a:ext>
            </a:extLst>
          </p:cNvPr>
          <p:cNvCxnSpPr/>
          <p:nvPr/>
        </p:nvCxnSpPr>
        <p:spPr>
          <a:xfrm flipV="1">
            <a:off x="3679837" y="120274"/>
            <a:ext cx="0" cy="566993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FD12F91-65F6-4F4C-BAA9-BC2FA2F6B9EA}"/>
              </a:ext>
            </a:extLst>
          </p:cNvPr>
          <p:cNvCxnSpPr/>
          <p:nvPr/>
        </p:nvCxnSpPr>
        <p:spPr>
          <a:xfrm flipV="1">
            <a:off x="6585353" y="120274"/>
            <a:ext cx="0" cy="566993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A4D6CCA-F47E-49BB-899E-E84B19C54611}"/>
              </a:ext>
            </a:extLst>
          </p:cNvPr>
          <p:cNvCxnSpPr/>
          <p:nvPr/>
        </p:nvCxnSpPr>
        <p:spPr>
          <a:xfrm flipV="1">
            <a:off x="9733865" y="120274"/>
            <a:ext cx="0" cy="566993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62C6113B-D444-4AA5-96DC-19039CE30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BBDD-2ED5-4EB0-B116-F8C44BD83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41201"/>
            <a:ext cx="10515600" cy="549487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Montserrat ExtraBold"/>
              </a:rPr>
              <a:t>Infrastructures in WP4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877729-7038-4D33-9C9A-970C4D95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3B1771-7E49-49F4-90A3-49B839B0BEF3}"/>
              </a:ext>
            </a:extLst>
          </p:cNvPr>
          <p:cNvGrpSpPr/>
          <p:nvPr/>
        </p:nvGrpSpPr>
        <p:grpSpPr>
          <a:xfrm>
            <a:off x="0" y="23035"/>
            <a:ext cx="11689380" cy="761471"/>
            <a:chOff x="0" y="23035"/>
            <a:chExt cx="11689380" cy="761471"/>
          </a:xfrm>
        </p:grpSpPr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1C00A5BC-306B-4064-8824-89573FDF71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330" y="142312"/>
              <a:ext cx="1738530" cy="522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7A5BFD52-560C-44F7-8D7F-285C449B3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846" y="112540"/>
              <a:ext cx="1981526" cy="58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" descr="L'INFN CAMBIA LOGO">
              <a:extLst>
                <a:ext uri="{FF2B5EF4-FFF2-40B4-BE49-F238E27FC236}">
                  <a16:creationId xmlns:a16="http://schemas.microsoft.com/office/drawing/2014/main" id="{CE51251E-6B28-4D3E-AF86-C4FDFD89C4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7360" y="23035"/>
              <a:ext cx="1372020" cy="761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851534A-DBA9-46BD-8FEB-AE0FBBF0E2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657"/>
              <a:ext cx="3096344" cy="6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DB8BAAA-5051-4047-A4A2-1FB7DDF8260C}"/>
                </a:ext>
              </a:extLst>
            </p:cNvPr>
            <p:cNvCxnSpPr/>
            <p:nvPr/>
          </p:nvCxnSpPr>
          <p:spPr>
            <a:xfrm flipV="1">
              <a:off x="3679837" y="120274"/>
              <a:ext cx="0" cy="566993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894466-7BDE-4F79-A277-EA9130E41A3C}"/>
                </a:ext>
              </a:extLst>
            </p:cNvPr>
            <p:cNvCxnSpPr/>
            <p:nvPr/>
          </p:nvCxnSpPr>
          <p:spPr>
            <a:xfrm flipV="1">
              <a:off x="6585353" y="120274"/>
              <a:ext cx="0" cy="566993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F1ED233-A500-44E1-89FF-D1A271AB74C6}"/>
                </a:ext>
              </a:extLst>
            </p:cNvPr>
            <p:cNvCxnSpPr/>
            <p:nvPr/>
          </p:nvCxnSpPr>
          <p:spPr>
            <a:xfrm flipV="1">
              <a:off x="9733865" y="120274"/>
              <a:ext cx="0" cy="56699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aphicFrame>
        <p:nvGraphicFramePr>
          <p:cNvPr id="25" name="Segnaposto contenuto 11">
            <a:extLst>
              <a:ext uri="{FF2B5EF4-FFF2-40B4-BE49-F238E27FC236}">
                <a16:creationId xmlns:a16="http://schemas.microsoft.com/office/drawing/2014/main" id="{9F233F45-B9E9-429F-AF1A-8149864C4C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0182355"/>
              </p:ext>
            </p:extLst>
          </p:nvPr>
        </p:nvGraphicFramePr>
        <p:xfrm>
          <a:off x="839788" y="2047383"/>
          <a:ext cx="5165035" cy="351116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165035">
                  <a:extLst>
                    <a:ext uri="{9D8B030D-6E8A-4147-A177-3AD203B41FA5}">
                      <a16:colId xmlns:a16="http://schemas.microsoft.com/office/drawing/2014/main" val="1017844448"/>
                    </a:ext>
                  </a:extLst>
                </a:gridCol>
              </a:tblGrid>
              <a:tr h="8777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4.1 Civil Engineer with technical services for Magnet Laboratory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72748451"/>
                  </a:ext>
                </a:extLst>
              </a:tr>
              <a:tr h="438896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4.2 QA bare magnet test stand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01877052"/>
                  </a:ext>
                </a:extLst>
              </a:tr>
              <a:tr h="438896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4.3. </a:t>
                      </a:r>
                      <a:r>
                        <a:rPr lang="it-IT" sz="1800" u="none" strike="noStrike" dirty="0" err="1">
                          <a:effectLst/>
                        </a:rPr>
                        <a:t>Winding</a:t>
                      </a:r>
                      <a:r>
                        <a:rPr lang="it-IT" sz="1800" u="none" strike="noStrike" dirty="0">
                          <a:effectLst/>
                        </a:rPr>
                        <a:t> machines</a:t>
                      </a:r>
                      <a:endParaRPr lang="it-IT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02432198"/>
                  </a:ext>
                </a:extLst>
              </a:tr>
              <a:tr h="8777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4.4. Instruments and large equipment for superconducting winding and magnet assemby laboratory </a:t>
                      </a:r>
                      <a:endParaRPr lang="en-US"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15513791"/>
                  </a:ext>
                </a:extLst>
              </a:tr>
              <a:tr h="8777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4.5    3D Additive Manufacturing for Metal and Polymers for rapid </a:t>
                      </a:r>
                      <a:r>
                        <a:rPr lang="en-US" sz="1800" u="none" strike="noStrike" dirty="0" err="1">
                          <a:effectLst/>
                        </a:rPr>
                        <a:t>protyping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4076465"/>
                  </a:ext>
                </a:extLst>
              </a:tr>
            </a:tbl>
          </a:graphicData>
        </a:graphic>
      </p:graphicFrame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C8F18BFB-796A-4C3E-9C99-B2D5273F9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  <p:pic>
        <p:nvPicPr>
          <p:cNvPr id="28" name="Immagine 3">
            <a:extLst>
              <a:ext uri="{FF2B5EF4-FFF2-40B4-BE49-F238E27FC236}">
                <a16:creationId xmlns:a16="http://schemas.microsoft.com/office/drawing/2014/main" id="{E8932DA9-979D-48CD-948E-DD8E30E8C2E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3440"/>
          <a:stretch/>
        </p:blipFill>
        <p:spPr>
          <a:xfrm>
            <a:off x="6412054" y="1792077"/>
            <a:ext cx="2454326" cy="4021776"/>
          </a:xfrm>
          <a:prstGeom prst="rect">
            <a:avLst/>
          </a:prstGeom>
        </p:spPr>
      </p:pic>
      <p:pic>
        <p:nvPicPr>
          <p:cNvPr id="29" name="Immagine 3">
            <a:extLst>
              <a:ext uri="{FF2B5EF4-FFF2-40B4-BE49-F238E27FC236}">
                <a16:creationId xmlns:a16="http://schemas.microsoft.com/office/drawing/2014/main" id="{380797F8-4DCE-481B-BACD-5D157E725A4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7881" t="-1723" r="-4441" b="1723"/>
          <a:stretch/>
        </p:blipFill>
        <p:spPr>
          <a:xfrm>
            <a:off x="9038563" y="1699711"/>
            <a:ext cx="2454326" cy="40217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0EC9F5-5940-4FA2-84BA-854F9D95735F}"/>
              </a:ext>
            </a:extLst>
          </p:cNvPr>
          <p:cNvSpPr txBox="1"/>
          <p:nvPr/>
        </p:nvSpPr>
        <p:spPr>
          <a:xfrm rot="19834785">
            <a:off x="6445062" y="2819951"/>
            <a:ext cx="49732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+mj-lt"/>
              </a:rPr>
              <a:t>DRAFT</a:t>
            </a:r>
            <a:endParaRPr lang="en-GB" sz="9600" dirty="0">
              <a:solidFill>
                <a:schemeClr val="bg1">
                  <a:lumMod val="50000"/>
                  <a:alpha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3160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BBDD-2ED5-4EB0-B116-F8C44BD83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41201"/>
            <a:ext cx="10515600" cy="549487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Montserrat ExtraBold"/>
              </a:rPr>
              <a:t>Demonstrators (WP8, WP9)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014E9-9C6B-4C95-92F0-401F6FAE8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84784"/>
            <a:ext cx="5157787" cy="823912"/>
          </a:xfrm>
        </p:spPr>
        <p:txBody>
          <a:bodyPr/>
          <a:lstStyle/>
          <a:p>
            <a:r>
              <a:rPr lang="en-GB"/>
              <a:t>Green Superconducting 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C5320D-F767-4F1B-AD25-7842A2227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53519"/>
            <a:ext cx="5157787" cy="34081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Energy transport at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0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emission:</a:t>
            </a:r>
          </a:p>
          <a:p>
            <a:pPr marL="800100" lvl="1" indent="-342900">
              <a:spcBef>
                <a:spcPts val="1000"/>
              </a:spcBef>
              <a:buClr>
                <a:srgbClr val="FA00C8"/>
              </a:buClr>
              <a:buFont typeface="+mj-lt"/>
              <a:buAutoNum type="arabicPeriod"/>
              <a:defRPr/>
            </a:pPr>
            <a:r>
              <a:rPr lang="en-US" sz="1400" b="1" dirty="0">
                <a:solidFill>
                  <a:srgbClr val="000000"/>
                </a:solidFill>
                <a:latin typeface="Montserrat SemiBold" pitchFamily="2" charset="0"/>
              </a:rPr>
              <a:t>Zero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(almost) </a:t>
            </a:r>
            <a:r>
              <a:rPr lang="en-US" sz="1400" b="1" dirty="0">
                <a:solidFill>
                  <a:srgbClr val="000000"/>
                </a:solidFill>
                <a:latin typeface="Montserrat SemiBold" pitchFamily="2" charset="0"/>
              </a:rPr>
              <a:t>emission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of C02 : </a:t>
            </a:r>
            <a:br>
              <a:rPr lang="en-US" sz="1400" dirty="0">
                <a:solidFill>
                  <a:srgbClr val="000000"/>
                </a:solidFill>
                <a:latin typeface="Montserrat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consumption will be 1% over 1000 km</a:t>
            </a:r>
            <a:endParaRPr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+mj-lt"/>
              <a:buAutoNum type="arabicPeriod"/>
              <a:tabLst/>
              <a:defRPr/>
            </a:pPr>
            <a:r>
              <a:rPr lang="en-US" sz="1400" b="1" dirty="0">
                <a:solidFill>
                  <a:srgbClr val="000000"/>
                </a:solidFill>
                <a:latin typeface="Montserrat SemiBold" pitchFamily="2" charset="0"/>
              </a:rPr>
              <a:t>Zero emission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of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e.m.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radiation (DC)</a:t>
            </a:r>
          </a:p>
          <a:p>
            <a:pPr marL="800100" lvl="1" indent="-342900">
              <a:spcBef>
                <a:spcPts val="1000"/>
              </a:spcBef>
              <a:buClr>
                <a:srgbClr val="FA00C8"/>
              </a:buClr>
              <a:buFont typeface="+mj-lt"/>
              <a:buAutoNum type="arabicPeriod"/>
              <a:defRPr/>
            </a:pPr>
            <a:r>
              <a:rPr lang="en-US" sz="1400" b="1" dirty="0">
                <a:solidFill>
                  <a:srgbClr val="000000"/>
                </a:solidFill>
                <a:latin typeface="Montserrat SemiBold" pitchFamily="2" charset="0"/>
              </a:rPr>
              <a:t>Zero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(almost)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SemiBold" pitchFamily="2" charset="0"/>
              </a:rPr>
              <a:t>land consumption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: a 50 cm underground pipe can carry the 5 GW power of</a:t>
            </a:r>
            <a:r>
              <a:rPr lang="en-US" sz="1400" dirty="0">
                <a:solidFill>
                  <a:srgbClr val="000000"/>
                </a:solidFill>
                <a:latin typeface="Montserrat"/>
              </a:rPr>
              <a:t> 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30 m</a:t>
            </a:r>
            <a:r>
              <a:rPr lang="en-US" sz="1400" dirty="0">
                <a:solidFill>
                  <a:srgbClr val="000000"/>
                </a:solidFill>
                <a:latin typeface="Montserrat"/>
              </a:rPr>
              <a:t> X 50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m</a:t>
            </a:r>
            <a:r>
              <a:rPr lang="en-US" sz="1400" dirty="0">
                <a:solidFill>
                  <a:srgbClr val="000000"/>
                </a:solidFill>
                <a:latin typeface="Montserrat"/>
              </a:rPr>
              <a:t> 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overhead line.</a:t>
            </a:r>
            <a:endParaRPr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</a:endParaRPr>
          </a:p>
          <a:p>
            <a:pPr>
              <a:buClr>
                <a:srgbClr val="FA00C8"/>
              </a:buClr>
              <a:defRPr/>
            </a:pPr>
            <a:r>
              <a:rPr lang="nn-NO" sz="1600" dirty="0">
                <a:solidFill>
                  <a:srgbClr val="000000"/>
                </a:solidFill>
                <a:latin typeface="Montserrat"/>
              </a:rPr>
              <a:t>25 </a:t>
            </a:r>
            <a:r>
              <a:rPr kumimoji="0" lang="nn-NO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kV - </a:t>
            </a:r>
            <a:r>
              <a:rPr lang="nn-NO" sz="1600" dirty="0">
                <a:solidFill>
                  <a:srgbClr val="000000"/>
                </a:solidFill>
                <a:latin typeface="Montserrat"/>
              </a:rPr>
              <a:t>40kA</a:t>
            </a:r>
            <a:r>
              <a:rPr kumimoji="0" lang="nn-NO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, at 20 K (</a:t>
            </a:r>
            <a:r>
              <a:rPr lang="nn-NO" sz="1600" dirty="0">
                <a:solidFill>
                  <a:srgbClr val="000000"/>
                </a:solidFill>
                <a:latin typeface="Montserrat"/>
              </a:rPr>
              <a:t>50</a:t>
            </a:r>
            <a:r>
              <a:rPr kumimoji="0" lang="nn-NO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+ kV testing)</a:t>
            </a:r>
            <a:r>
              <a:rPr lang="nn-NO" sz="1600" dirty="0">
                <a:solidFill>
                  <a:srgbClr val="000000"/>
                </a:solidFill>
                <a:latin typeface="Montserrat"/>
              </a:rPr>
              <a:t> </a:t>
            </a:r>
            <a:endParaRPr lang="nn-NO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</a:endParaRPr>
          </a:p>
          <a:p>
            <a:pPr>
              <a:buClr>
                <a:srgbClr val="FA00C8"/>
              </a:buClr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Round MgB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2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strands, cooled with He gas;</a:t>
            </a:r>
            <a:br>
              <a:rPr lang="en-GB" sz="1600" dirty="0">
                <a:solidFill>
                  <a:srgbClr val="000000"/>
                </a:solidFill>
                <a:latin typeface="Montserrat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after IRIS, </a:t>
            </a:r>
            <a:r>
              <a:rPr lang="en-GB" sz="1600" dirty="0">
                <a:solidFill>
                  <a:srgbClr val="000000"/>
                </a:solidFill>
                <a:latin typeface="Montserrat"/>
              </a:rPr>
              <a:t>investigation on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LH cooling</a:t>
            </a:r>
            <a:r>
              <a:rPr lang="en-GB" sz="1600" dirty="0">
                <a:solidFill>
                  <a:srgbClr val="000000"/>
                </a:solidFill>
                <a:latin typeface="Montserrat"/>
              </a:rPr>
              <a:t>.</a:t>
            </a:r>
            <a:endParaRPr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1AD392-AA1D-4C3C-8F3E-26BB11E74A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84784"/>
            <a:ext cx="5183188" cy="823912"/>
          </a:xfrm>
        </p:spPr>
        <p:txBody>
          <a:bodyPr/>
          <a:lstStyle/>
          <a:p>
            <a:r>
              <a:rPr lang="en-GB"/>
              <a:t>Energy Saving HTS magnet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9BF644-E3F1-4C66-B3E6-FD31CD3AFE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53519"/>
            <a:ext cx="5183188" cy="340810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600" dirty="0">
                <a:latin typeface="Montserrat"/>
              </a:rPr>
              <a:t>Main goal: </a:t>
            </a:r>
            <a:r>
              <a:rPr lang="en-GB" sz="1600" b="1" dirty="0">
                <a:latin typeface="Montserrat SemiBold" pitchFamily="2" charset="0"/>
              </a:rPr>
              <a:t>8 T</a:t>
            </a:r>
            <a:r>
              <a:rPr lang="en-GB" sz="1600" dirty="0">
                <a:latin typeface="Montserrat SemiBold" pitchFamily="2" charset="0"/>
              </a:rPr>
              <a:t> – </a:t>
            </a:r>
            <a:r>
              <a:rPr lang="en-GB" sz="1600" b="1" dirty="0">
                <a:latin typeface="Montserrat SemiBold" pitchFamily="2" charset="0"/>
              </a:rPr>
              <a:t>20 K</a:t>
            </a:r>
            <a:r>
              <a:rPr lang="en-GB" sz="1600" dirty="0">
                <a:latin typeface="Montserrat"/>
              </a:rPr>
              <a:t>, 10 K margin,</a:t>
            </a:r>
            <a:br>
              <a:rPr lang="en-GB" sz="1600" dirty="0">
                <a:latin typeface="Montserrat"/>
              </a:rPr>
            </a:br>
            <a:r>
              <a:rPr lang="en-GB" sz="1600" b="1" dirty="0">
                <a:latin typeface="Montserrat SemiBold" pitchFamily="2" charset="0"/>
              </a:rPr>
              <a:t>conduction cooled</a:t>
            </a:r>
            <a:r>
              <a:rPr lang="en-GB" sz="1600" dirty="0">
                <a:latin typeface="Montserrat"/>
              </a:rPr>
              <a:t>.</a:t>
            </a:r>
            <a:endParaRPr lang="en-GB" sz="1600" dirty="0"/>
          </a:p>
          <a:p>
            <a:r>
              <a:rPr lang="en-GB" sz="1600" dirty="0">
                <a:latin typeface="Montserrat"/>
              </a:rPr>
              <a:t>Aperture 80 mm X 50 mm, with 700 mm straight section,  for</a:t>
            </a:r>
            <a:r>
              <a:rPr lang="en-US" sz="1600" b="1" dirty="0">
                <a:latin typeface="Montserrat"/>
              </a:rPr>
              <a:t> </a:t>
            </a:r>
            <a:r>
              <a:rPr lang="en-US" sz="1600" b="1" dirty="0">
                <a:latin typeface="Montserrat SemiBold" pitchFamily="2" charset="0"/>
              </a:rPr>
              <a:t>cable test </a:t>
            </a:r>
            <a:r>
              <a:rPr lang="en-US" sz="1600" dirty="0">
                <a:latin typeface="Montserrat"/>
              </a:rPr>
              <a:t>(at INFN-Genova).</a:t>
            </a:r>
          </a:p>
          <a:p>
            <a:r>
              <a:rPr lang="en-GB" sz="1600" dirty="0">
                <a:latin typeface="Montserrat"/>
              </a:rPr>
              <a:t> Additionally, </a:t>
            </a:r>
            <a:r>
              <a:rPr lang="en-GB" sz="1600" b="1" dirty="0">
                <a:latin typeface="Montserrat SemiBold" pitchFamily="2" charset="0"/>
              </a:rPr>
              <a:t>technology driver </a:t>
            </a:r>
            <a:r>
              <a:rPr lang="en-GB" sz="1600" dirty="0">
                <a:latin typeface="Montserrat"/>
              </a:rPr>
              <a:t>for 15 T – 20 K magnets for FCC or Muon-C.</a:t>
            </a:r>
          </a:p>
          <a:p>
            <a:r>
              <a:rPr lang="en-GB" sz="1600" dirty="0">
                <a:latin typeface="Montserrat"/>
              </a:rPr>
              <a:t>Around 10 km of 12 mm wide </a:t>
            </a:r>
            <a:r>
              <a:rPr lang="en-GB" sz="1600" dirty="0" err="1">
                <a:latin typeface="Montserrat"/>
              </a:rPr>
              <a:t>ReBCO</a:t>
            </a:r>
            <a:r>
              <a:rPr lang="en-GB" sz="1600" dirty="0">
                <a:latin typeface="Montserrat"/>
              </a:rPr>
              <a:t> tape. Stack cable with </a:t>
            </a:r>
            <a:r>
              <a:rPr lang="en-GB" sz="1600" dirty="0">
                <a:latin typeface="Montserrat SemiBold" pitchFamily="2" charset="0"/>
              </a:rPr>
              <a:t>controlled-insulation</a:t>
            </a:r>
            <a:r>
              <a:rPr lang="en-GB" sz="1600" dirty="0">
                <a:latin typeface="Montserrat"/>
              </a:rPr>
              <a:t>.</a:t>
            </a:r>
            <a:br>
              <a:rPr lang="en-GB" sz="1600" dirty="0">
                <a:latin typeface="Montserrat"/>
              </a:rPr>
            </a:br>
            <a:r>
              <a:rPr lang="en-GB" sz="1600" dirty="0">
                <a:latin typeface="Montserrat"/>
              </a:rPr>
              <a:t>Charging time in the range of (a few) hours.</a:t>
            </a:r>
          </a:p>
          <a:p>
            <a:endParaRPr lang="en-GB" sz="1600" dirty="0">
              <a:latin typeface="Montserrat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877729-7038-4D33-9C9A-970C4D95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3B1771-7E49-49F4-90A3-49B839B0BEF3}"/>
              </a:ext>
            </a:extLst>
          </p:cNvPr>
          <p:cNvGrpSpPr/>
          <p:nvPr/>
        </p:nvGrpSpPr>
        <p:grpSpPr>
          <a:xfrm>
            <a:off x="0" y="23035"/>
            <a:ext cx="11689380" cy="761471"/>
            <a:chOff x="0" y="23035"/>
            <a:chExt cx="11689380" cy="761471"/>
          </a:xfrm>
        </p:grpSpPr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1C00A5BC-306B-4064-8824-89573FDF71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330" y="142312"/>
              <a:ext cx="1738530" cy="522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7A5BFD52-560C-44F7-8D7F-285C449B3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846" y="112540"/>
              <a:ext cx="1981526" cy="58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" descr="L'INFN CAMBIA LOGO">
              <a:extLst>
                <a:ext uri="{FF2B5EF4-FFF2-40B4-BE49-F238E27FC236}">
                  <a16:creationId xmlns:a16="http://schemas.microsoft.com/office/drawing/2014/main" id="{CE51251E-6B28-4D3E-AF86-C4FDFD89C4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7360" y="23035"/>
              <a:ext cx="1372020" cy="761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851534A-DBA9-46BD-8FEB-AE0FBBF0E2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657"/>
              <a:ext cx="3096344" cy="6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DB8BAAA-5051-4047-A4A2-1FB7DDF8260C}"/>
                </a:ext>
              </a:extLst>
            </p:cNvPr>
            <p:cNvCxnSpPr/>
            <p:nvPr/>
          </p:nvCxnSpPr>
          <p:spPr>
            <a:xfrm flipV="1">
              <a:off x="3679837" y="120274"/>
              <a:ext cx="0" cy="566993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894466-7BDE-4F79-A277-EA9130E41A3C}"/>
                </a:ext>
              </a:extLst>
            </p:cNvPr>
            <p:cNvCxnSpPr/>
            <p:nvPr/>
          </p:nvCxnSpPr>
          <p:spPr>
            <a:xfrm flipV="1">
              <a:off x="6585353" y="120274"/>
              <a:ext cx="0" cy="566993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F1ED233-A500-44E1-89FF-D1A271AB74C6}"/>
                </a:ext>
              </a:extLst>
            </p:cNvPr>
            <p:cNvCxnSpPr/>
            <p:nvPr/>
          </p:nvCxnSpPr>
          <p:spPr>
            <a:xfrm flipV="1">
              <a:off x="9733865" y="120274"/>
              <a:ext cx="0" cy="56699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586D7173-BB27-4F9A-9683-E22055E04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125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BBDD-2ED5-4EB0-B116-F8C44BD83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41201"/>
            <a:ext cx="10515600" cy="549487"/>
          </a:xfrm>
        </p:spPr>
        <p:txBody>
          <a:bodyPr>
            <a:noAutofit/>
          </a:bodyPr>
          <a:lstStyle/>
          <a:p>
            <a:r>
              <a:rPr lang="en-GB" sz="3200" dirty="0">
                <a:latin typeface="Montserrat ExtraBold"/>
              </a:rPr>
              <a:t>Industrial partners in WP4, WP8 WP9</a:t>
            </a:r>
            <a:endParaRPr lang="en-GB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014E9-9C6B-4C95-92F0-401F6FAE8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94944"/>
            <a:ext cx="5157787" cy="823912"/>
          </a:xfrm>
        </p:spPr>
        <p:txBody>
          <a:bodyPr/>
          <a:lstStyle/>
          <a:p>
            <a:r>
              <a:rPr lang="en-GB" dirty="0"/>
              <a:t>Calls for infrastructures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C5320D-F767-4F1B-AD25-7842A2227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363679"/>
            <a:ext cx="4636006" cy="340810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600" dirty="0">
                <a:latin typeface="Montserrat"/>
              </a:rPr>
              <a:t>Bids under scrutiny for large equipment</a:t>
            </a:r>
          </a:p>
          <a:p>
            <a:r>
              <a:rPr lang="en-GB" sz="1600" dirty="0">
                <a:latin typeface="Montserrat"/>
              </a:rPr>
              <a:t>Incoming for building and procuring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1AD392-AA1D-4C3C-8F3E-26BB11E74A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94944"/>
            <a:ext cx="5183188" cy="823912"/>
          </a:xfrm>
        </p:spPr>
        <p:txBody>
          <a:bodyPr/>
          <a:lstStyle/>
          <a:p>
            <a:r>
              <a:rPr lang="en-GB" dirty="0"/>
              <a:t>Call for both demonstrators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9BF644-E3F1-4C66-B3E6-FD31CD3AFE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63679"/>
            <a:ext cx="5183188" cy="340810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600" dirty="0">
                <a:latin typeface="Montserrat"/>
              </a:rPr>
              <a:t>Bids under scrutiny</a:t>
            </a:r>
          </a:p>
          <a:p>
            <a:r>
              <a:rPr lang="en-GB" sz="1600" dirty="0">
                <a:latin typeface="Montserrat"/>
              </a:rPr>
              <a:t>Manufacturing of both demonstrators</a:t>
            </a:r>
          </a:p>
          <a:p>
            <a:endParaRPr lang="en-GB" sz="1600" dirty="0">
              <a:latin typeface="Montserrat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877729-7038-4D33-9C9A-970C4D95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3B1771-7E49-49F4-90A3-49B839B0BEF3}"/>
              </a:ext>
            </a:extLst>
          </p:cNvPr>
          <p:cNvGrpSpPr/>
          <p:nvPr/>
        </p:nvGrpSpPr>
        <p:grpSpPr>
          <a:xfrm>
            <a:off x="0" y="23035"/>
            <a:ext cx="11689380" cy="761471"/>
            <a:chOff x="0" y="23035"/>
            <a:chExt cx="11689380" cy="761471"/>
          </a:xfrm>
        </p:grpSpPr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1C00A5BC-306B-4064-8824-89573FDF71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330" y="142312"/>
              <a:ext cx="1738530" cy="522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7A5BFD52-560C-44F7-8D7F-285C449B3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846" y="112540"/>
              <a:ext cx="1981526" cy="58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" descr="L'INFN CAMBIA LOGO">
              <a:extLst>
                <a:ext uri="{FF2B5EF4-FFF2-40B4-BE49-F238E27FC236}">
                  <a16:creationId xmlns:a16="http://schemas.microsoft.com/office/drawing/2014/main" id="{CE51251E-6B28-4D3E-AF86-C4FDFD89C4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7360" y="23035"/>
              <a:ext cx="1372020" cy="761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851534A-DBA9-46BD-8FEB-AE0FBBF0E2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657"/>
              <a:ext cx="3096344" cy="6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DB8BAAA-5051-4047-A4A2-1FB7DDF8260C}"/>
                </a:ext>
              </a:extLst>
            </p:cNvPr>
            <p:cNvCxnSpPr/>
            <p:nvPr/>
          </p:nvCxnSpPr>
          <p:spPr>
            <a:xfrm flipV="1">
              <a:off x="3679837" y="120274"/>
              <a:ext cx="0" cy="566993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894466-7BDE-4F79-A277-EA9130E41A3C}"/>
                </a:ext>
              </a:extLst>
            </p:cNvPr>
            <p:cNvCxnSpPr/>
            <p:nvPr/>
          </p:nvCxnSpPr>
          <p:spPr>
            <a:xfrm flipV="1">
              <a:off x="6585353" y="120274"/>
              <a:ext cx="0" cy="566993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F1ED233-A500-44E1-89FF-D1A271AB74C6}"/>
                </a:ext>
              </a:extLst>
            </p:cNvPr>
            <p:cNvCxnSpPr/>
            <p:nvPr/>
          </p:nvCxnSpPr>
          <p:spPr>
            <a:xfrm flipV="1">
              <a:off x="9733865" y="120274"/>
              <a:ext cx="0" cy="56699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7C05229-8E6B-4868-B0AC-58B306DDECE8}"/>
              </a:ext>
            </a:extLst>
          </p:cNvPr>
          <p:cNvGrpSpPr/>
          <p:nvPr/>
        </p:nvGrpSpPr>
        <p:grpSpPr>
          <a:xfrm>
            <a:off x="836612" y="3122208"/>
            <a:ext cx="4139843" cy="2701272"/>
            <a:chOff x="2432894" y="4913748"/>
            <a:chExt cx="2712939" cy="1770208"/>
          </a:xfrm>
        </p:grpSpPr>
        <p:pic>
          <p:nvPicPr>
            <p:cNvPr id="19" name="Picture 18" descr="A picture containing road, way, highway, city&#10;&#10;Description automatically generated">
              <a:extLst>
                <a:ext uri="{FF2B5EF4-FFF2-40B4-BE49-F238E27FC236}">
                  <a16:creationId xmlns:a16="http://schemas.microsoft.com/office/drawing/2014/main" id="{282952E2-85CC-4DAA-9B81-0AB4A59838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17" t="23976" r="19946" b="18411"/>
            <a:stretch/>
          </p:blipFill>
          <p:spPr>
            <a:xfrm>
              <a:off x="2432894" y="4913748"/>
              <a:ext cx="2712939" cy="1733293"/>
            </a:xfrm>
            <a:prstGeom prst="rect">
              <a:avLst/>
            </a:prstGeom>
          </p:spPr>
        </p:pic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8C170EA-B492-4C5F-B77F-09E4358287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45392" y="6067554"/>
              <a:ext cx="253034" cy="616402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FC58ACD5-0763-476C-9C30-7A60B4DE3E0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-7521" b="-4589"/>
          <a:stretch/>
        </p:blipFill>
        <p:spPr>
          <a:xfrm>
            <a:off x="5773209" y="3100667"/>
            <a:ext cx="2823266" cy="217230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3A3BC645-A771-4233-8122-3424F0757FF9}"/>
              </a:ext>
            </a:extLst>
          </p:cNvPr>
          <p:cNvGrpSpPr/>
          <p:nvPr/>
        </p:nvGrpSpPr>
        <p:grpSpPr>
          <a:xfrm>
            <a:off x="8159609" y="3661311"/>
            <a:ext cx="3646564" cy="2435927"/>
            <a:chOff x="7772400" y="3187124"/>
            <a:chExt cx="4049460" cy="27050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40AF247-60E0-46F8-8693-8D2EA3A77664}"/>
                </a:ext>
              </a:extLst>
            </p:cNvPr>
            <p:cNvSpPr/>
            <p:nvPr/>
          </p:nvSpPr>
          <p:spPr>
            <a:xfrm>
              <a:off x="7772400" y="3187124"/>
              <a:ext cx="3868673" cy="26401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b="1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51B338C-4A3B-4690-B3F8-D00BD6E4667A}"/>
                </a:ext>
              </a:extLst>
            </p:cNvPr>
            <p:cNvGrpSpPr/>
            <p:nvPr/>
          </p:nvGrpSpPr>
          <p:grpSpPr>
            <a:xfrm>
              <a:off x="7860476" y="3282345"/>
              <a:ext cx="3961384" cy="2609843"/>
              <a:chOff x="4933797" y="923318"/>
              <a:chExt cx="7648669" cy="5039105"/>
            </a:xfrm>
          </p:grpSpPr>
          <p:sp>
            <p:nvSpPr>
              <p:cNvPr id="39" name="CasellaDiTesto 11">
                <a:extLst>
                  <a:ext uri="{FF2B5EF4-FFF2-40B4-BE49-F238E27FC236}">
                    <a16:creationId xmlns:a16="http://schemas.microsoft.com/office/drawing/2014/main" id="{7B19BCEA-986B-4E96-9923-C8F7C3731D1B}"/>
                  </a:ext>
                </a:extLst>
              </p:cNvPr>
              <p:cNvSpPr txBox="1"/>
              <p:nvPr/>
            </p:nvSpPr>
            <p:spPr>
              <a:xfrm>
                <a:off x="7896341" y="5154028"/>
                <a:ext cx="2768229" cy="80839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GB" sz="1050" b="1" dirty="0"/>
                  <a:t>Al end-frame</a:t>
                </a:r>
                <a:br>
                  <a:rPr lang="en-GB" sz="1050" b="1" dirty="0"/>
                </a:br>
                <a:endParaRPr kumimoji="0" lang="en-GB" sz="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CACC6519-4A80-4286-B78F-35914EFEFF93}"/>
                  </a:ext>
                </a:extLst>
              </p:cNvPr>
              <p:cNvGrpSpPr/>
              <p:nvPr/>
            </p:nvGrpSpPr>
            <p:grpSpPr>
              <a:xfrm>
                <a:off x="4933797" y="923318"/>
                <a:ext cx="7648669" cy="4971640"/>
                <a:chOff x="4933797" y="923318"/>
                <a:chExt cx="7648669" cy="4971640"/>
              </a:xfrm>
            </p:grpSpPr>
            <p:pic>
              <p:nvPicPr>
                <p:cNvPr id="41" name="Immagine 34" descr="Immagine che contiene interni&#10;&#10;Descrizione generata automaticamente">
                  <a:extLst>
                    <a:ext uri="{FF2B5EF4-FFF2-40B4-BE49-F238E27FC236}">
                      <a16:creationId xmlns:a16="http://schemas.microsoft.com/office/drawing/2014/main" id="{F4356932-D0B0-43AF-BDE1-900D6F09D0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03693" y="923318"/>
                  <a:ext cx="5298575" cy="4729855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42" name="CasellaDiTesto 3">
                  <a:extLst>
                    <a:ext uri="{FF2B5EF4-FFF2-40B4-BE49-F238E27FC236}">
                      <a16:creationId xmlns:a16="http://schemas.microsoft.com/office/drawing/2014/main" id="{2BB9F54E-156B-4D1F-A30F-5FC9F5C4B237}"/>
                    </a:ext>
                  </a:extLst>
                </p:cNvPr>
                <p:cNvSpPr txBox="1"/>
                <p:nvPr/>
              </p:nvSpPr>
              <p:spPr>
                <a:xfrm>
                  <a:off x="4933797" y="1980173"/>
                  <a:ext cx="2225572" cy="54443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050" b="1" dirty="0" err="1"/>
                    <a:t>Cryocooler</a:t>
                  </a:r>
                  <a:endParaRPr lang="it-IT" sz="1050" b="1" dirty="0"/>
                </a:p>
              </p:txBody>
            </p:sp>
            <p:sp>
              <p:nvSpPr>
                <p:cNvPr id="43" name="CasellaDiTesto 4">
                  <a:extLst>
                    <a:ext uri="{FF2B5EF4-FFF2-40B4-BE49-F238E27FC236}">
                      <a16:creationId xmlns:a16="http://schemas.microsoft.com/office/drawing/2014/main" id="{415101B4-6497-4A06-98B4-BE4AB02384E9}"/>
                    </a:ext>
                  </a:extLst>
                </p:cNvPr>
                <p:cNvSpPr txBox="1"/>
                <p:nvPr/>
              </p:nvSpPr>
              <p:spPr>
                <a:xfrm>
                  <a:off x="7217144" y="1148324"/>
                  <a:ext cx="2135849" cy="5444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050" b="1" dirty="0" err="1"/>
                    <a:t>Iron</a:t>
                  </a:r>
                  <a:r>
                    <a:rPr lang="it-IT" sz="1050" b="1" dirty="0"/>
                    <a:t> </a:t>
                  </a:r>
                  <a:r>
                    <a:rPr lang="it-IT" sz="1050" b="1" dirty="0" err="1"/>
                    <a:t>Yoke</a:t>
                  </a:r>
                  <a:endParaRPr lang="it-IT" sz="1050" b="1" dirty="0"/>
                </a:p>
              </p:txBody>
            </p:sp>
            <p:sp>
              <p:nvSpPr>
                <p:cNvPr id="44" name="CasellaDiTesto 5">
                  <a:extLst>
                    <a:ext uri="{FF2B5EF4-FFF2-40B4-BE49-F238E27FC236}">
                      <a16:creationId xmlns:a16="http://schemas.microsoft.com/office/drawing/2014/main" id="{6E7A0F31-4CBB-487C-86A1-3A610BD26AD6}"/>
                    </a:ext>
                  </a:extLst>
                </p:cNvPr>
                <p:cNvSpPr txBox="1"/>
                <p:nvPr/>
              </p:nvSpPr>
              <p:spPr>
                <a:xfrm>
                  <a:off x="10506345" y="4017411"/>
                  <a:ext cx="2076121" cy="8908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050" b="1" dirty="0"/>
                    <a:t>Vessel </a:t>
                  </a:r>
                  <a:br>
                    <a:rPr lang="it-IT" sz="1050" b="1" dirty="0"/>
                  </a:br>
                  <a:r>
                    <a:rPr lang="it-IT" sz="1050" b="1" dirty="0"/>
                    <a:t>&amp; Shield</a:t>
                  </a:r>
                </a:p>
              </p:txBody>
            </p:sp>
            <p:sp>
              <p:nvSpPr>
                <p:cNvPr id="45" name="CasellaDiTesto 6">
                  <a:extLst>
                    <a:ext uri="{FF2B5EF4-FFF2-40B4-BE49-F238E27FC236}">
                      <a16:creationId xmlns:a16="http://schemas.microsoft.com/office/drawing/2014/main" id="{1365B8F8-2CFA-42FC-9713-273DC1112217}"/>
                    </a:ext>
                  </a:extLst>
                </p:cNvPr>
                <p:cNvSpPr txBox="1"/>
                <p:nvPr/>
              </p:nvSpPr>
              <p:spPr>
                <a:xfrm>
                  <a:off x="6160116" y="1621886"/>
                  <a:ext cx="1497846" cy="5444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it-IT" sz="1050" b="1" dirty="0"/>
                    <a:t>Coils</a:t>
                  </a:r>
                </a:p>
              </p:txBody>
            </p:sp>
            <p:cxnSp>
              <p:nvCxnSpPr>
                <p:cNvPr id="46" name="Connettore 2 40">
                  <a:extLst>
                    <a:ext uri="{FF2B5EF4-FFF2-40B4-BE49-F238E27FC236}">
                      <a16:creationId xmlns:a16="http://schemas.microsoft.com/office/drawing/2014/main" id="{E7962720-41B8-494C-94AD-20404F832EEB}"/>
                    </a:ext>
                  </a:extLst>
                </p:cNvPr>
                <p:cNvCxnSpPr/>
                <p:nvPr/>
              </p:nvCxnSpPr>
              <p:spPr>
                <a:xfrm>
                  <a:off x="6651667" y="2374105"/>
                  <a:ext cx="327496" cy="32749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ttore 2 41">
                  <a:extLst>
                    <a:ext uri="{FF2B5EF4-FFF2-40B4-BE49-F238E27FC236}">
                      <a16:creationId xmlns:a16="http://schemas.microsoft.com/office/drawing/2014/main" id="{A3582D0D-B01C-4F9A-B1B2-89C933FB71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72412" y="1566158"/>
                  <a:ext cx="882016" cy="8820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ttore 2 42">
                  <a:extLst>
                    <a:ext uri="{FF2B5EF4-FFF2-40B4-BE49-F238E27FC236}">
                      <a16:creationId xmlns:a16="http://schemas.microsoft.com/office/drawing/2014/main" id="{D02D2B83-F9D3-428A-B7ED-8333FBAAB7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41327" y="1939271"/>
                  <a:ext cx="1173311" cy="11845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50" name="CasellaDiTesto 12">
                  <a:extLst>
                    <a:ext uri="{FF2B5EF4-FFF2-40B4-BE49-F238E27FC236}">
                      <a16:creationId xmlns:a16="http://schemas.microsoft.com/office/drawing/2014/main" id="{CAA32078-88F2-4726-8848-4D7AAC15E30F}"/>
                    </a:ext>
                  </a:extLst>
                </p:cNvPr>
                <p:cNvSpPr txBox="1"/>
                <p:nvPr/>
              </p:nvSpPr>
              <p:spPr>
                <a:xfrm>
                  <a:off x="4947251" y="4707111"/>
                  <a:ext cx="1717995" cy="11878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050" b="1" dirty="0"/>
                    <a:t>Anti-Cryostat</a:t>
                  </a:r>
                  <a:br>
                    <a:rPr lang="en-GB" sz="1050" b="1" dirty="0"/>
                  </a:br>
                  <a:endParaRPr kumimoji="0" lang="en-GB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51" name="Connettore 2 46">
                  <a:extLst>
                    <a:ext uri="{FF2B5EF4-FFF2-40B4-BE49-F238E27FC236}">
                      <a16:creationId xmlns:a16="http://schemas.microsoft.com/office/drawing/2014/main" id="{CA7B1813-F589-4B54-92DD-08ABEA146C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10223673" y="3850299"/>
                  <a:ext cx="327495" cy="32749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ttore 2 48">
                  <a:extLst>
                    <a:ext uri="{FF2B5EF4-FFF2-40B4-BE49-F238E27FC236}">
                      <a16:creationId xmlns:a16="http://schemas.microsoft.com/office/drawing/2014/main" id="{D7D55FA0-666A-489D-96BC-334504711B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73928" y="4715536"/>
                  <a:ext cx="599463" cy="59946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nettore 2 49">
                  <a:extLst>
                    <a:ext uri="{FF2B5EF4-FFF2-40B4-BE49-F238E27FC236}">
                      <a16:creationId xmlns:a16="http://schemas.microsoft.com/office/drawing/2014/main" id="{F8670C0B-B2BC-4F55-ADB5-F90A614813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60243" y="4336408"/>
                  <a:ext cx="1022092" cy="69880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7" name="Footer Placeholder 4">
            <a:extLst>
              <a:ext uri="{FF2B5EF4-FFF2-40B4-BE49-F238E27FC236}">
                <a16:creationId xmlns:a16="http://schemas.microsoft.com/office/drawing/2014/main" id="{68856686-B51E-46A8-876D-DFD932A6E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748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254661" cy="1600200"/>
          </a:xfrm>
        </p:spPr>
        <p:txBody>
          <a:bodyPr anchor="t">
            <a:normAutofit/>
          </a:bodyPr>
          <a:lstStyle/>
          <a:p>
            <a:r>
              <a:rPr lang="en-GB" sz="3600" dirty="0"/>
              <a:t>Special Mention: HOCM for HL-LHC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CD363D-65C4-464E-9BC1-A24D4CEDA0EF}"/>
              </a:ext>
            </a:extLst>
          </p:cNvPr>
          <p:cNvSpPr txBox="1"/>
          <p:nvPr/>
        </p:nvSpPr>
        <p:spPr>
          <a:xfrm>
            <a:off x="707919" y="1257300"/>
            <a:ext cx="5909191" cy="3759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INFN-LASA recently concluded the program for the design and construction of 54 High-Order Corrector Magnets for the Hi-</a:t>
            </a:r>
            <a:r>
              <a:rPr lang="en-GB" sz="1600" dirty="0" err="1"/>
              <a:t>Lumi</a:t>
            </a:r>
            <a:r>
              <a:rPr lang="en-GB" sz="1600" dirty="0"/>
              <a:t> upgrade of LHC at CERN;</a:t>
            </a:r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The project was concluded successfully and in time. A key ingredient was </a:t>
            </a:r>
            <a:r>
              <a:rPr lang="en-GB" sz="1600" dirty="0">
                <a:latin typeface="Montserrat SemiBold" pitchFamily="2" charset="0"/>
              </a:rPr>
              <a:t>a </a:t>
            </a:r>
            <a:r>
              <a:rPr lang="en-GB" sz="1600" b="1" dirty="0">
                <a:latin typeface="Montserrat SemiBold" pitchFamily="2" charset="0"/>
              </a:rPr>
              <a:t>strong partnership </a:t>
            </a:r>
            <a:r>
              <a:rPr lang="en-GB" sz="1600" dirty="0"/>
              <a:t>with the companies SAES RIAL Vacuum and SAES Getters;</a:t>
            </a:r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SAES RIAL Vacuum was responsible for </a:t>
            </a:r>
            <a:r>
              <a:rPr lang="en-GB" sz="1600" dirty="0" err="1"/>
              <a:t>manu-facturing</a:t>
            </a:r>
            <a:r>
              <a:rPr lang="en-GB" sz="1600" dirty="0"/>
              <a:t> of all the production magnets and it was actively involved in many steps from prototyping to testing.</a:t>
            </a:r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3FF32E1E-F53B-4152-9074-A3F23114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ACF50C0-B4DB-4B31-A845-7B99EA819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657" y="3142168"/>
            <a:ext cx="4698966" cy="261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46EECA0-5F2B-4B4E-BDC2-88B9597A6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656" y="1105295"/>
            <a:ext cx="4698966" cy="193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2CBD3B1-2CC8-4AE6-AE2F-5017E3AC23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8807" y="5016662"/>
            <a:ext cx="4012894" cy="73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315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65925CA-780A-677C-CA8E-5C31C5E5E220}"/>
              </a:ext>
            </a:extLst>
          </p:cNvPr>
          <p:cNvSpPr txBox="1"/>
          <p:nvPr/>
        </p:nvSpPr>
        <p:spPr>
          <a:xfrm>
            <a:off x="2003051" y="2045073"/>
            <a:ext cx="841841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6000" b="1">
                <a:solidFill>
                  <a:schemeClr val="accent1"/>
                </a:solidFill>
              </a:rPr>
              <a:t>THANKS FOR THE ATTENTION!</a:t>
            </a:r>
            <a:endParaRPr lang="it-IT" sz="60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4911" y="1825625"/>
            <a:ext cx="3468329" cy="37636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latin typeface="Montserrat SemiBold" pitchFamily="2" charset="0"/>
              </a:rPr>
              <a:t>I.FAST WP8</a:t>
            </a:r>
            <a:r>
              <a:rPr lang="en-GB" sz="1800" dirty="0"/>
              <a:t>,</a:t>
            </a:r>
            <a:r>
              <a:rPr lang="en-GB" sz="2000" b="1" dirty="0"/>
              <a:t> </a:t>
            </a:r>
            <a:r>
              <a:rPr lang="en-GB" sz="1800" dirty="0"/>
              <a:t>Innovative superconducting magnets</a:t>
            </a:r>
            <a:br>
              <a:rPr lang="en-GB" sz="1800" dirty="0"/>
            </a:br>
            <a:r>
              <a:rPr lang="en-GB" sz="1800" dirty="0"/>
              <a:t>(tasks on CCT in HTS)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73960" y="1855121"/>
            <a:ext cx="3684639" cy="37636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b="1" dirty="0">
                <a:latin typeface="Montserrat SemiBold" pitchFamily="2" charset="0"/>
              </a:rPr>
              <a:t>IRIS project</a:t>
            </a:r>
            <a:r>
              <a:rPr lang="it-IT" sz="1800" dirty="0"/>
              <a:t>, </a:t>
            </a:r>
            <a:r>
              <a:rPr lang="en-GB" sz="1800" dirty="0"/>
              <a:t>an Innovative Research Infrastructure on applied Superconductivity 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0FC88138-C17E-49DC-A902-A7CD9099294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73959" y="2837503"/>
            <a:ext cx="3274143" cy="2546555"/>
          </a:xfrm>
          <a:prstGeom prst="rect">
            <a:avLst/>
          </a:prstGeom>
          <a:effectLst>
            <a:outerShdw blurRad="76200" dist="101600" dir="12300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6ED410-347B-40CD-ADA4-E34DB50FB5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296" y="2592249"/>
            <a:ext cx="3468330" cy="2882244"/>
          </a:xfrm>
          <a:prstGeom prst="rect">
            <a:avLst/>
          </a:prstGeom>
          <a:effectLst>
            <a:outerShdw blurRad="50800" dist="114300" sx="106000" sy="106000" algn="tl" rotWithShape="0">
              <a:prstClr val="black">
                <a:alpha val="22000"/>
              </a:prstClr>
            </a:outerShdw>
          </a:effectLst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9129EA1-9275-44F4-9003-191BBC3C84D9}"/>
              </a:ext>
            </a:extLst>
          </p:cNvPr>
          <p:cNvSpPr txBox="1">
            <a:spLocks/>
          </p:cNvSpPr>
          <p:nvPr/>
        </p:nvSpPr>
        <p:spPr>
          <a:xfrm>
            <a:off x="4145524" y="1825625"/>
            <a:ext cx="3684639" cy="3763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2000" b="1" dirty="0" err="1">
                <a:latin typeface="Montserrat SemiBold" pitchFamily="2" charset="0"/>
              </a:rPr>
              <a:t>ESABLiM</a:t>
            </a:r>
            <a:r>
              <a:rPr lang="it-IT" sz="2000" b="1" dirty="0">
                <a:latin typeface="Montserrat SemiBold" pitchFamily="2" charset="0"/>
              </a:rPr>
              <a:t> project, </a:t>
            </a:r>
            <a:r>
              <a:rPr lang="en-GB" sz="1800" dirty="0"/>
              <a:t>Energy Saving Accelerator and Beam Line Magnets </a:t>
            </a:r>
          </a:p>
          <a:p>
            <a:pPr marL="0" indent="0">
              <a:buFont typeface="Arial"/>
              <a:buNone/>
            </a:pPr>
            <a:endParaRPr lang="en-GB" sz="1800" dirty="0"/>
          </a:p>
        </p:txBody>
      </p:sp>
      <p:pic>
        <p:nvPicPr>
          <p:cNvPr id="11" name="Immagine 41">
            <a:extLst>
              <a:ext uri="{FF2B5EF4-FFF2-40B4-BE49-F238E27FC236}">
                <a16:creationId xmlns:a16="http://schemas.microsoft.com/office/drawing/2014/main" id="{5782D154-CB8D-4983-AE51-39C89390C48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467" t="29667" r="14330" b="5415"/>
          <a:stretch/>
        </p:blipFill>
        <p:spPr>
          <a:xfrm rot="1523058">
            <a:off x="4143023" y="3232705"/>
            <a:ext cx="3917986" cy="1954424"/>
          </a:xfrm>
          <a:prstGeom prst="rect">
            <a:avLst/>
          </a:prstGeom>
          <a:effectLst>
            <a:outerShdw blurRad="76200" dist="3048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769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254661" cy="1600200"/>
          </a:xfrm>
        </p:spPr>
        <p:txBody>
          <a:bodyPr anchor="t">
            <a:normAutofit/>
          </a:bodyPr>
          <a:lstStyle/>
          <a:p>
            <a:r>
              <a:rPr lang="en-GB" sz="3600" dirty="0"/>
              <a:t>IFAST WP8: main overview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ella 12">
            <a:extLst>
              <a:ext uri="{FF2B5EF4-FFF2-40B4-BE49-F238E27FC236}">
                <a16:creationId xmlns:a16="http://schemas.microsoft.com/office/drawing/2014/main" id="{9E26AE6A-6543-4224-9331-DE0B68254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102692"/>
              </p:ext>
            </p:extLst>
          </p:nvPr>
        </p:nvGraphicFramePr>
        <p:xfrm>
          <a:off x="5060146" y="1365018"/>
          <a:ext cx="4427983" cy="271205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427983">
                  <a:extLst>
                    <a:ext uri="{9D8B030D-6E8A-4147-A177-3AD203B41FA5}">
                      <a16:colId xmlns:a16="http://schemas.microsoft.com/office/drawing/2014/main" val="3178154882"/>
                    </a:ext>
                  </a:extLst>
                </a:gridCol>
              </a:tblGrid>
              <a:tr h="397098">
                <a:tc>
                  <a:txBody>
                    <a:bodyPr/>
                    <a:lstStyle/>
                    <a:p>
                      <a:pPr algn="l"/>
                      <a:r>
                        <a:rPr lang="it-CH" sz="1600" b="1"/>
                        <a:t>TASKS: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750944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algn="l"/>
                      <a:r>
                        <a:rPr lang="en-GB" sz="1100" noProof="0"/>
                        <a:t>8.1 - Coordination and HTS Strategy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412856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algn="l"/>
                      <a:r>
                        <a:rPr lang="en-GB" sz="1100" noProof="0"/>
                        <a:t>8.2 – Preliminary Engineering design of comb. CCT magnet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557929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noProof="0" dirty="0">
                          <a:solidFill>
                            <a:schemeClr val="tx1"/>
                          </a:solidFill>
                          <a:latin typeface="Montserrat SemiBold" pitchFamily="2" charset="0"/>
                        </a:rPr>
                        <a:t>8.3 – Preliminary Engineering design of HTS CCT </a:t>
                      </a:r>
                      <a:endParaRPr lang="en-GB" sz="1100" b="1" kern="1200" noProof="0" dirty="0">
                        <a:solidFill>
                          <a:schemeClr val="tx1"/>
                        </a:solidFill>
                        <a:latin typeface="Montserrat SemiBold" pitchFamily="2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231568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algn="l"/>
                      <a:r>
                        <a:rPr lang="en-GB" sz="1100" b="0" noProof="0" dirty="0">
                          <a:latin typeface="+mn-lt"/>
                        </a:rPr>
                        <a:t>8.4 - Construction of combined CCT magnet demonstrator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663758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algn="l"/>
                      <a:r>
                        <a:rPr lang="en-GB" sz="1100" b="0" noProof="0" dirty="0">
                          <a:latin typeface="Montserrat SemiBold" pitchFamily="2" charset="0"/>
                        </a:rPr>
                        <a:t>8.5 – Construction of HTS CCT magnet demonstrator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983821"/>
                  </a:ext>
                </a:extLst>
              </a:tr>
              <a:tr h="439764">
                <a:tc>
                  <a:txBody>
                    <a:bodyPr/>
                    <a:lstStyle/>
                    <a:p>
                      <a:pPr algn="l"/>
                      <a:r>
                        <a:rPr lang="en-GB" sz="1100" b="0" noProof="0" dirty="0">
                          <a:latin typeface="+mn-lt"/>
                        </a:rPr>
                        <a:t>8.6 – Development of </a:t>
                      </a:r>
                      <a:r>
                        <a:rPr lang="en-GB" sz="1100" b="0" noProof="0" dirty="0" err="1">
                          <a:latin typeface="+mn-lt"/>
                        </a:rPr>
                        <a:t>ReBCO</a:t>
                      </a:r>
                      <a:r>
                        <a:rPr lang="en-GB" sz="1100" b="0" noProof="0" dirty="0">
                          <a:latin typeface="+mn-lt"/>
                        </a:rPr>
                        <a:t> HTS </a:t>
                      </a:r>
                      <a:r>
                        <a:rPr lang="en-GB" sz="1100" b="0" noProof="0" dirty="0" err="1">
                          <a:latin typeface="+mn-lt"/>
                        </a:rPr>
                        <a:t>nuclotron</a:t>
                      </a:r>
                      <a:r>
                        <a:rPr lang="en-GB" sz="1100" b="0" noProof="0" dirty="0">
                          <a:latin typeface="+mn-lt"/>
                        </a:rPr>
                        <a:t> 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147914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5DF8AC3C-08DF-4065-B49E-130F485900CD}"/>
              </a:ext>
            </a:extLst>
          </p:cNvPr>
          <p:cNvGrpSpPr/>
          <p:nvPr/>
        </p:nvGrpSpPr>
        <p:grpSpPr>
          <a:xfrm>
            <a:off x="586111" y="4453330"/>
            <a:ext cx="10622457" cy="1366639"/>
            <a:chOff x="687644" y="4316913"/>
            <a:chExt cx="10622457" cy="1366639"/>
          </a:xfrm>
        </p:grpSpPr>
        <p:sp>
          <p:nvSpPr>
            <p:cNvPr id="11" name="TextBox 4">
              <a:extLst>
                <a:ext uri="{FF2B5EF4-FFF2-40B4-BE49-F238E27FC236}">
                  <a16:creationId xmlns:a16="http://schemas.microsoft.com/office/drawing/2014/main" id="{8FC4E806-B53D-4D63-9CA4-B06F369BEB31}"/>
                </a:ext>
              </a:extLst>
            </p:cNvPr>
            <p:cNvSpPr txBox="1"/>
            <p:nvPr/>
          </p:nvSpPr>
          <p:spPr>
            <a:xfrm>
              <a:off x="687644" y="4783306"/>
              <a:ext cx="407484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b="1">
                  <a:latin typeface="Montserrat ExtraBold" panose="00000900000000000000"/>
                </a:rPr>
                <a:t>8.1</a:t>
              </a:r>
            </a:p>
            <a:p>
              <a:pPr algn="r"/>
              <a:r>
                <a:rPr lang="en-US" sz="1050" b="1">
                  <a:latin typeface="Montserrat ExtraBold" panose="00000900000000000000"/>
                </a:rPr>
                <a:t>8.2</a:t>
              </a:r>
            </a:p>
            <a:p>
              <a:pPr algn="r"/>
              <a:r>
                <a:rPr lang="en-US" sz="1050" b="1">
                  <a:latin typeface="Montserrat ExtraBold" panose="00000900000000000000"/>
                </a:rPr>
                <a:t>8.3</a:t>
              </a:r>
            </a:p>
            <a:p>
              <a:pPr algn="r"/>
              <a:r>
                <a:rPr lang="en-US" sz="1050" b="1">
                  <a:latin typeface="Montserrat ExtraBold" panose="00000900000000000000"/>
                </a:rPr>
                <a:t>8.4</a:t>
              </a:r>
            </a:p>
            <a:p>
              <a:pPr algn="r"/>
              <a:r>
                <a:rPr lang="en-US" sz="1050" b="1">
                  <a:latin typeface="Montserrat ExtraBold" panose="00000900000000000000"/>
                </a:rPr>
                <a:t>8.5</a:t>
              </a:r>
            </a:p>
          </p:txBody>
        </p:sp>
        <p:pic>
          <p:nvPicPr>
            <p:cNvPr id="12" name="Immagine 7">
              <a:extLst>
                <a:ext uri="{FF2B5EF4-FFF2-40B4-BE49-F238E27FC236}">
                  <a16:creationId xmlns:a16="http://schemas.microsoft.com/office/drawing/2014/main" id="{A8479492-0037-4823-A9E3-87A78D3461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5440" y="4316913"/>
              <a:ext cx="10254661" cy="129032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  <p:graphicFrame>
        <p:nvGraphicFramePr>
          <p:cNvPr id="16" name="Tabella 12">
            <a:extLst>
              <a:ext uri="{FF2B5EF4-FFF2-40B4-BE49-F238E27FC236}">
                <a16:creationId xmlns:a16="http://schemas.microsoft.com/office/drawing/2014/main" id="{FA07BE33-4D5F-4092-89BC-CCF9DB36C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118388"/>
              </p:ext>
            </p:extLst>
          </p:nvPr>
        </p:nvGraphicFramePr>
        <p:xfrm>
          <a:off x="945838" y="1365018"/>
          <a:ext cx="3862136" cy="2712051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862136">
                  <a:extLst>
                    <a:ext uri="{9D8B030D-6E8A-4147-A177-3AD203B41FA5}">
                      <a16:colId xmlns:a16="http://schemas.microsoft.com/office/drawing/2014/main" val="3178154882"/>
                    </a:ext>
                  </a:extLst>
                </a:gridCol>
              </a:tblGrid>
              <a:tr h="326894">
                <a:tc>
                  <a:txBody>
                    <a:bodyPr/>
                    <a:lstStyle/>
                    <a:p>
                      <a:pPr algn="l"/>
                      <a:r>
                        <a:rPr lang="it-CH" sz="1400" b="1"/>
                        <a:t>SCOPES: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750944"/>
                  </a:ext>
                </a:extLst>
              </a:tr>
              <a:tr h="1128533">
                <a:tc>
                  <a:txBody>
                    <a:bodyPr/>
                    <a:lstStyle/>
                    <a:p>
                      <a:pPr algn="just"/>
                      <a:r>
                        <a:rPr lang="en-GB" sz="1200" dirty="0"/>
                        <a:t>Exploring </a:t>
                      </a:r>
                      <a:r>
                        <a:rPr lang="en-GB" sz="1200" b="1" dirty="0">
                          <a:latin typeface="Montserrat SemiBold" pitchFamily="2" charset="0"/>
                        </a:rPr>
                        <a:t>Canted Cosine Theta (CCT) with HTS</a:t>
                      </a:r>
                      <a:r>
                        <a:rPr lang="en-GB" sz="1200" dirty="0">
                          <a:latin typeface="Montserrat SemiBold" pitchFamily="2" charset="0"/>
                        </a:rPr>
                        <a:t> </a:t>
                      </a:r>
                      <a:r>
                        <a:rPr lang="en-GB" sz="1200" dirty="0"/>
                        <a:t>superconductor (main goal), proceeded by a </a:t>
                      </a:r>
                      <a:r>
                        <a:rPr lang="en-GB" sz="1200" b="0" dirty="0"/>
                        <a:t>combined function CCT based on LTS,</a:t>
                      </a:r>
                      <a:r>
                        <a:rPr lang="en-GB" sz="1200" b="1" dirty="0"/>
                        <a:t> </a:t>
                      </a:r>
                      <a:r>
                        <a:rPr lang="en-GB" sz="1200" dirty="0">
                          <a:sym typeface="Wingdings" panose="05000000000000000000" pitchFamily="2" charset="2"/>
                        </a:rPr>
                        <a:t>involving the industries that want to learn about the CCT magnets</a:t>
                      </a:r>
                      <a:endParaRPr lang="en-GB" sz="1200" i="1" dirty="0"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412856"/>
                  </a:ext>
                </a:extLst>
              </a:tr>
              <a:tr h="1256624"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/>
                        <a:t>Form a permanent </a:t>
                      </a:r>
                      <a:r>
                        <a:rPr lang="en-US" sz="1200" b="1" dirty="0">
                          <a:latin typeface="Montserrat SemiBold" pitchFamily="2" charset="0"/>
                        </a:rPr>
                        <a:t>European Strategy Group</a:t>
                      </a:r>
                      <a:r>
                        <a:rPr lang="en-US" sz="1200" dirty="0"/>
                        <a:t>, open to worldwide partners, to discuss the European strategy for HTS magnets for accelerators, and to improve Industry involvement in this technology</a:t>
                      </a:r>
                      <a:endParaRPr lang="en-US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55792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51C3879-A3D2-4835-8D00-C96770698BA6}"/>
              </a:ext>
            </a:extLst>
          </p:cNvPr>
          <p:cNvSpPr txBox="1"/>
          <p:nvPr/>
        </p:nvSpPr>
        <p:spPr>
          <a:xfrm>
            <a:off x="9696400" y="2485071"/>
            <a:ext cx="154976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/>
              <a:t>Institutes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025455-B75E-4DF1-835D-25BB50117C40}"/>
              </a:ext>
            </a:extLst>
          </p:cNvPr>
          <p:cNvSpPr txBox="1"/>
          <p:nvPr/>
        </p:nvSpPr>
        <p:spPr>
          <a:xfrm>
            <a:off x="9696400" y="3292149"/>
            <a:ext cx="1549762" cy="36933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it-IT" dirty="0"/>
              <a:t>Industries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A5FD5F-AB82-451E-8DFA-C57313D0A326}"/>
              </a:ext>
            </a:extLst>
          </p:cNvPr>
          <p:cNvCxnSpPr>
            <a:stCxn id="3" idx="1"/>
          </p:cNvCxnSpPr>
          <p:nvPr/>
        </p:nvCxnSpPr>
        <p:spPr>
          <a:xfrm flipH="1">
            <a:off x="9488129" y="2669737"/>
            <a:ext cx="2082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1BD9C47-172B-45B9-9DD7-81EC8E4C0299}"/>
              </a:ext>
            </a:extLst>
          </p:cNvPr>
          <p:cNvCxnSpPr/>
          <p:nvPr/>
        </p:nvCxnSpPr>
        <p:spPr>
          <a:xfrm flipH="1">
            <a:off x="9488129" y="3476815"/>
            <a:ext cx="208271" cy="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50F8E94-AA59-45A7-A3B4-324AAC994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465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10">
            <a:extLst>
              <a:ext uri="{FF2B5EF4-FFF2-40B4-BE49-F238E27FC236}">
                <a16:creationId xmlns:a16="http://schemas.microsoft.com/office/drawing/2014/main" id="{FDFEDA59-6DB5-493B-BD6C-A013F831D8D4}"/>
              </a:ext>
            </a:extLst>
          </p:cNvPr>
          <p:cNvSpPr txBox="1">
            <a:spLocks/>
          </p:cNvSpPr>
          <p:nvPr/>
        </p:nvSpPr>
        <p:spPr>
          <a:xfrm>
            <a:off x="839788" y="457200"/>
            <a:ext cx="10866957" cy="16002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sz="2800" dirty="0"/>
              <a:t>IFAST WP8.3: Defining the parameters</a:t>
            </a:r>
          </a:p>
        </p:txBody>
      </p:sp>
      <p:pic>
        <p:nvPicPr>
          <p:cNvPr id="9" name="Immagine 2">
            <a:extLst>
              <a:ext uri="{FF2B5EF4-FFF2-40B4-BE49-F238E27FC236}">
                <a16:creationId xmlns:a16="http://schemas.microsoft.com/office/drawing/2014/main" id="{84E94FDB-DC37-4830-96E7-5CDE60556D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255" y="1708075"/>
            <a:ext cx="3095973" cy="3427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6" name="Tableau 11">
            <a:extLst>
              <a:ext uri="{FF2B5EF4-FFF2-40B4-BE49-F238E27FC236}">
                <a16:creationId xmlns:a16="http://schemas.microsoft.com/office/drawing/2014/main" id="{9150F41A-4E3D-4CF0-B035-E1CB27525C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555986"/>
              </p:ext>
            </p:extLst>
          </p:nvPr>
        </p:nvGraphicFramePr>
        <p:xfrm>
          <a:off x="4107307" y="1257300"/>
          <a:ext cx="7441550" cy="432936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37547">
                  <a:extLst>
                    <a:ext uri="{9D8B030D-6E8A-4147-A177-3AD203B41FA5}">
                      <a16:colId xmlns:a16="http://schemas.microsoft.com/office/drawing/2014/main" val="867451779"/>
                    </a:ext>
                  </a:extLst>
                </a:gridCol>
                <a:gridCol w="1427798">
                  <a:extLst>
                    <a:ext uri="{9D8B030D-6E8A-4147-A177-3AD203B41FA5}">
                      <a16:colId xmlns:a16="http://schemas.microsoft.com/office/drawing/2014/main" val="1609372027"/>
                    </a:ext>
                  </a:extLst>
                </a:gridCol>
                <a:gridCol w="1286510">
                  <a:extLst>
                    <a:ext uri="{9D8B030D-6E8A-4147-A177-3AD203B41FA5}">
                      <a16:colId xmlns:a16="http://schemas.microsoft.com/office/drawing/2014/main" val="2264143700"/>
                    </a:ext>
                  </a:extLst>
                </a:gridCol>
                <a:gridCol w="1489695">
                  <a:extLst>
                    <a:ext uri="{9D8B030D-6E8A-4147-A177-3AD203B41FA5}">
                      <a16:colId xmlns:a16="http://schemas.microsoft.com/office/drawing/2014/main" val="2967803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Insulated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320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117.9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139.8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3745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kJ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71.0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82.9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5657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 current 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1100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1090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8616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effectLst/>
                          <a:latin typeface="Montserrat SemiBold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Groove current density</a:t>
                      </a:r>
                      <a:endParaRPr lang="fr-FR" sz="1800" b="1" dirty="0">
                        <a:effectLst/>
                        <a:latin typeface="Montserrat SemiBold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effectLst/>
                          <a:latin typeface="Montserrat SemiBold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A/mm²</a:t>
                      </a:r>
                      <a:endParaRPr lang="fr-FR" sz="1800" b="1" dirty="0">
                        <a:effectLst/>
                        <a:latin typeface="Montserrat SemiBold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effectLst/>
                          <a:latin typeface="Montserrat SemiBold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1698</a:t>
                      </a:r>
                      <a:endParaRPr lang="fr-FR" sz="1800" b="1" dirty="0">
                        <a:effectLst/>
                        <a:latin typeface="Montserrat SemiBold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effectLst/>
                          <a:latin typeface="Montserrat SemiBold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618</a:t>
                      </a:r>
                      <a:endParaRPr lang="fr-FR" sz="1800" b="1" dirty="0">
                        <a:effectLst/>
                        <a:latin typeface="Montserrat SemiBold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7211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800" baseline="-25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37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Turns per layer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1598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 per groove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fr-FR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461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effectLst/>
                          <a:latin typeface="Montserrat SemiBold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 path section</a:t>
                      </a:r>
                      <a:endParaRPr lang="fr-FR" sz="1800" b="1" dirty="0">
                        <a:effectLst/>
                        <a:latin typeface="Montserrat SemiBold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effectLst/>
                          <a:latin typeface="Montserrat SemiBold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 x mm</a:t>
                      </a:r>
                      <a:endParaRPr lang="fr-FR" sz="1800" b="1" dirty="0">
                        <a:effectLst/>
                        <a:latin typeface="Montserrat SemiBold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effectLst/>
                          <a:latin typeface="Montserrat SemiBold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x 2.9</a:t>
                      </a:r>
                      <a:endParaRPr lang="fr-FR" sz="1800" b="1" dirty="0">
                        <a:effectLst/>
                        <a:latin typeface="Montserrat SemiBold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effectLst/>
                          <a:latin typeface="Montserrat SemiBold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x 8.4</a:t>
                      </a:r>
                      <a:endParaRPr lang="fr-FR" sz="1800" b="1" dirty="0">
                        <a:effectLst/>
                        <a:latin typeface="Montserrat SemiBold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1399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Frame length (In / out)</a:t>
                      </a:r>
                      <a:endParaRPr lang="fr-FR" sz="18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8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36.3 / 39.3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38.3 / 43.2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6192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8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r>
                        <a:rPr lang="fr-FR" sz="1800" b="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Length</a:t>
                      </a:r>
                      <a:r>
                        <a:rPr lang="fr-FR" sz="18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fr-FR" sz="1800" b="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</a:t>
                      </a:r>
                      <a:r>
                        <a:rPr lang="fr-FR" sz="1800" b="0" baseline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/ Tape)</a:t>
                      </a:r>
                      <a:endParaRPr lang="fr-FR" sz="18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8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 / </a:t>
                      </a:r>
                      <a:r>
                        <a:rPr lang="fr-FR" sz="1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 / </a:t>
                      </a:r>
                      <a:r>
                        <a:rPr lang="fr-FR" sz="1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fr-FR" sz="18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0379050"/>
                  </a:ext>
                </a:extLst>
              </a:tr>
            </a:tbl>
          </a:graphicData>
        </a:graphic>
      </p:graphicFrame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01EDC6-1C07-48A4-A862-416271461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923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200" dirty="0"/>
              <a:t>IFAST WP8.3:</a:t>
            </a:r>
            <a:br>
              <a:rPr lang="en-GB" sz="3200" dirty="0"/>
            </a:br>
            <a:r>
              <a:rPr lang="en-GB" sz="3200" dirty="0"/>
              <a:t>Redacting Deliverable D8.3</a:t>
            </a:r>
            <a:br>
              <a:rPr lang="en-GB" sz="3200" dirty="0"/>
            </a:br>
            <a:endParaRPr lang="en-GB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9696400" y="61292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F3DC4-EFA9-424A-96A5-B305794CC1C7}"/>
              </a:ext>
            </a:extLst>
          </p:cNvPr>
          <p:cNvSpPr txBox="1"/>
          <p:nvPr/>
        </p:nvSpPr>
        <p:spPr>
          <a:xfrm>
            <a:off x="4922255" y="457200"/>
            <a:ext cx="6358321" cy="581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Montserrat SemiBold" pitchFamily="2" charset="0"/>
              </a:rPr>
              <a:t>INS option </a:t>
            </a:r>
            <a:r>
              <a:rPr lang="en-GB" sz="1600" dirty="0"/>
              <a:t>with Cu stabilizer is pursued. </a:t>
            </a:r>
            <a:r>
              <a:rPr lang="en-GB" sz="1600" b="1" dirty="0">
                <a:latin typeface="Montserrat SemiBold" pitchFamily="2" charset="0"/>
              </a:rPr>
              <a:t>Final T</a:t>
            </a:r>
            <a:r>
              <a:rPr lang="en-GB" sz="1600" b="1" baseline="-25000" dirty="0">
                <a:latin typeface="Montserrat SemiBold" pitchFamily="2" charset="0"/>
              </a:rPr>
              <a:t>op</a:t>
            </a:r>
            <a:r>
              <a:rPr lang="en-GB" sz="1600" b="1" dirty="0">
                <a:latin typeface="Montserrat SemiBold" pitchFamily="2" charset="0"/>
              </a:rPr>
              <a:t> is 20 K</a:t>
            </a:r>
            <a:r>
              <a:rPr lang="en-GB" sz="1600" dirty="0"/>
              <a:t>, Two further design options: </a:t>
            </a:r>
          </a:p>
          <a:p>
            <a:pPr marL="800100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1600" dirty="0"/>
              <a:t>2-tapes cable (980 A)</a:t>
            </a:r>
          </a:p>
          <a:p>
            <a:pPr marL="800100" lvl="1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GB" sz="1600" dirty="0"/>
              <a:t>4-tapes cable (1990 A)</a:t>
            </a:r>
          </a:p>
          <a:p>
            <a:pPr lvl="1" algn="just">
              <a:lnSpc>
                <a:spcPct val="200000"/>
              </a:lnSpc>
            </a:pPr>
            <a:endParaRPr lang="en-GB" sz="1100" dirty="0"/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Montserrat SemiBold" pitchFamily="2" charset="0"/>
              </a:rPr>
              <a:t>Soldering</a:t>
            </a:r>
            <a:r>
              <a:rPr lang="en-GB" sz="1600" dirty="0"/>
              <a:t> all tapes inside the</a:t>
            </a:r>
            <a:br>
              <a:rPr lang="en-GB" sz="1600" dirty="0"/>
            </a:br>
            <a:r>
              <a:rPr lang="en-GB" sz="1600" dirty="0"/>
              <a:t> cable under consideration;</a:t>
            </a:r>
            <a:br>
              <a:rPr lang="en-GB" sz="1600" dirty="0"/>
            </a:br>
            <a:endParaRPr lang="en-GB" sz="1600" dirty="0"/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Montserrat SemiBold" pitchFamily="2" charset="0"/>
              </a:rPr>
              <a:t>Hard-way bending </a:t>
            </a:r>
            <a:r>
              <a:rPr lang="en-GB" sz="1600" dirty="0"/>
              <a:t>must be </a:t>
            </a:r>
            <a:br>
              <a:rPr lang="en-GB" sz="1600" dirty="0"/>
            </a:br>
            <a:r>
              <a:rPr lang="en-GB" sz="1600" dirty="0"/>
              <a:t>avoided or minimized.</a:t>
            </a:r>
          </a:p>
          <a:p>
            <a:pPr>
              <a:lnSpc>
                <a:spcPct val="125000"/>
              </a:lnSpc>
            </a:pPr>
            <a:endParaRPr lang="en-GB" sz="1100" dirty="0"/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Accelerator-level </a:t>
            </a:r>
            <a:r>
              <a:rPr lang="en-GB" sz="1600" b="1" dirty="0">
                <a:latin typeface="Montserrat SemiBold" pitchFamily="2" charset="0"/>
              </a:rPr>
              <a:t>field-quality</a:t>
            </a:r>
            <a:br>
              <a:rPr lang="en-GB" sz="1600" dirty="0"/>
            </a:br>
            <a:r>
              <a:rPr lang="en-GB" sz="1600" dirty="0"/>
              <a:t>(integral below-unit), no iron</a:t>
            </a:r>
            <a:br>
              <a:rPr lang="en-GB" sz="1600" dirty="0"/>
            </a:br>
            <a:r>
              <a:rPr lang="en-GB" sz="1600" dirty="0"/>
              <a:t>yoke (shielding open problem);</a:t>
            </a:r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Montserrat SemiBold" pitchFamily="2" charset="0"/>
              </a:rPr>
              <a:t>Quench analysis </a:t>
            </a:r>
            <a:r>
              <a:rPr lang="en-GB" sz="1600" dirty="0"/>
              <a:t>was used to determine the required thickness of copper stabilizer tapes in the cable. </a:t>
            </a:r>
          </a:p>
          <a:p>
            <a:pPr>
              <a:lnSpc>
                <a:spcPct val="125000"/>
              </a:lnSpc>
            </a:pPr>
            <a:endParaRPr lang="en-GB" sz="1600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2CDD34E-D30A-4D73-B9BD-939684417A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8687"/>
          <a:stretch/>
        </p:blipFill>
        <p:spPr>
          <a:xfrm>
            <a:off x="8458967" y="908720"/>
            <a:ext cx="2945990" cy="134084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411AD56-4345-41A3-8C22-402CF491412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823" y="2809022"/>
            <a:ext cx="2769494" cy="209354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6661FBE-05B7-46A6-82CC-88FF28DB099F}"/>
              </a:ext>
            </a:extLst>
          </p:cNvPr>
          <p:cNvGrpSpPr/>
          <p:nvPr/>
        </p:nvGrpSpPr>
        <p:grpSpPr>
          <a:xfrm>
            <a:off x="944148" y="2012368"/>
            <a:ext cx="3087080" cy="1973142"/>
            <a:chOff x="6847840" y="405408"/>
            <a:chExt cx="4529147" cy="2894856"/>
          </a:xfrm>
        </p:grpSpPr>
        <p:pic>
          <p:nvPicPr>
            <p:cNvPr id="16" name="Picture 15" descr="Chart, surface chart&#10;&#10;Description automatically generated">
              <a:extLst>
                <a:ext uri="{FF2B5EF4-FFF2-40B4-BE49-F238E27FC236}">
                  <a16:creationId xmlns:a16="http://schemas.microsoft.com/office/drawing/2014/main" id="{9C0690E6-60AE-4DBE-A035-3A5C000B82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139" t="14792" r="18943" b="19125"/>
            <a:stretch/>
          </p:blipFill>
          <p:spPr>
            <a:xfrm>
              <a:off x="6847840" y="805982"/>
              <a:ext cx="3775661" cy="234883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A94ADDE-BFFD-4564-9BC6-81C792F6A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623501" y="617792"/>
              <a:ext cx="167655" cy="268247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1DDE423-8180-4A10-8EE4-E8B57119E74B}"/>
                </a:ext>
              </a:extLst>
            </p:cNvPr>
            <p:cNvSpPr txBox="1"/>
            <p:nvPr/>
          </p:nvSpPr>
          <p:spPr>
            <a:xfrm>
              <a:off x="10791156" y="405408"/>
              <a:ext cx="561055" cy="40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80</a:t>
              </a:r>
              <a:endParaRPr lang="en-GB" sz="12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F67F193-931F-4AA6-AF23-5DD5D458DEB1}"/>
                </a:ext>
              </a:extLst>
            </p:cNvPr>
            <p:cNvSpPr txBox="1"/>
            <p:nvPr/>
          </p:nvSpPr>
          <p:spPr>
            <a:xfrm>
              <a:off x="10815932" y="887579"/>
              <a:ext cx="561055" cy="40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70</a:t>
              </a:r>
              <a:endParaRPr lang="en-GB" sz="12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5628F3-1DB5-47BD-9763-178383B0F74A}"/>
                </a:ext>
              </a:extLst>
            </p:cNvPr>
            <p:cNvSpPr txBox="1"/>
            <p:nvPr/>
          </p:nvSpPr>
          <p:spPr>
            <a:xfrm>
              <a:off x="10813922" y="1369751"/>
              <a:ext cx="561055" cy="40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60</a:t>
              </a:r>
              <a:endParaRPr lang="en-GB" sz="12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8A817D1-F479-459A-A5C5-644D3AFE80B5}"/>
                </a:ext>
              </a:extLst>
            </p:cNvPr>
            <p:cNvSpPr txBox="1"/>
            <p:nvPr/>
          </p:nvSpPr>
          <p:spPr>
            <a:xfrm>
              <a:off x="10813922" y="1851922"/>
              <a:ext cx="561055" cy="40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50</a:t>
              </a:r>
              <a:endParaRPr lang="en-GB" sz="12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2D29F5E-555A-44E0-B00C-0036D26EF708}"/>
                </a:ext>
              </a:extLst>
            </p:cNvPr>
            <p:cNvSpPr txBox="1"/>
            <p:nvPr/>
          </p:nvSpPr>
          <p:spPr>
            <a:xfrm>
              <a:off x="10813922" y="2334093"/>
              <a:ext cx="561055" cy="677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40</a:t>
              </a:r>
              <a:endParaRPr lang="en-GB" sz="12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03C0813-700C-4206-9E80-BE46CC016E69}"/>
                </a:ext>
              </a:extLst>
            </p:cNvPr>
            <p:cNvSpPr txBox="1"/>
            <p:nvPr/>
          </p:nvSpPr>
          <p:spPr>
            <a:xfrm>
              <a:off x="10813922" y="2816264"/>
              <a:ext cx="561055" cy="40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30</a:t>
              </a:r>
              <a:endParaRPr lang="en-GB" sz="12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3486B02-0FB7-458E-B01A-759ED80EB4E5}"/>
                </a:ext>
              </a:extLst>
            </p:cNvPr>
            <p:cNvSpPr txBox="1"/>
            <p:nvPr/>
          </p:nvSpPr>
          <p:spPr>
            <a:xfrm>
              <a:off x="7081520" y="457201"/>
              <a:ext cx="3238688" cy="40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Montserrat Medium" pitchFamily="2" charset="0"/>
                </a:rPr>
                <a:t>LOADLINE FRACTION [%]</a:t>
              </a:r>
              <a:endParaRPr lang="en-GB" sz="1200" dirty="0">
                <a:latin typeface="Montserrat Medium" pitchFamily="2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4A027EC-D5F8-44C4-998A-2D4F76C91CD7}"/>
              </a:ext>
            </a:extLst>
          </p:cNvPr>
          <p:cNvGrpSpPr/>
          <p:nvPr/>
        </p:nvGrpSpPr>
        <p:grpSpPr>
          <a:xfrm>
            <a:off x="911425" y="4014643"/>
            <a:ext cx="3218618" cy="1886443"/>
            <a:chOff x="911425" y="4014643"/>
            <a:chExt cx="3218618" cy="188644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BBF1A82-A5A7-4739-A1E9-B8551BE6E14B}"/>
                </a:ext>
              </a:extLst>
            </p:cNvPr>
            <p:cNvSpPr txBox="1"/>
            <p:nvPr/>
          </p:nvSpPr>
          <p:spPr>
            <a:xfrm>
              <a:off x="911425" y="4014643"/>
              <a:ext cx="26053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Montserrat Medium" pitchFamily="2" charset="0"/>
                </a:rPr>
                <a:t>FLUX DENSITY [T]</a:t>
              </a:r>
              <a:endParaRPr lang="en-GB" sz="1200" dirty="0">
                <a:latin typeface="Montserrat Medium" pitchFamily="2" charset="0"/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2F7E983-DCEE-4539-8033-D06C5FFAA0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02066" y="4103871"/>
              <a:ext cx="166018" cy="1797215"/>
            </a:xfrm>
            <a:prstGeom prst="rect">
              <a:avLst/>
            </a:prstGeom>
          </p:spPr>
        </p:pic>
        <p:pic>
          <p:nvPicPr>
            <p:cNvPr id="29" name="Picture 28" descr="A picture containing background pattern&#10;&#10;Description automatically generated">
              <a:extLst>
                <a:ext uri="{FF2B5EF4-FFF2-40B4-BE49-F238E27FC236}">
                  <a16:creationId xmlns:a16="http://schemas.microsoft.com/office/drawing/2014/main" id="{81BBED17-A70B-4A93-B3F3-C11DA87BBF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0363" t="25371" r="15207" b="25669"/>
            <a:stretch/>
          </p:blipFill>
          <p:spPr>
            <a:xfrm>
              <a:off x="944148" y="4379338"/>
              <a:ext cx="2486106" cy="1422987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F969317-615A-4991-80C0-E93C0DAD935A}"/>
                </a:ext>
              </a:extLst>
            </p:cNvPr>
            <p:cNvSpPr txBox="1"/>
            <p:nvPr/>
          </p:nvSpPr>
          <p:spPr>
            <a:xfrm>
              <a:off x="3641133" y="4157721"/>
              <a:ext cx="4889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4.5</a:t>
              </a:r>
              <a:endParaRPr lang="en-GB" sz="12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A11AA41-80B2-425B-83B2-3B76B1ABF583}"/>
                </a:ext>
              </a:extLst>
            </p:cNvPr>
            <p:cNvSpPr txBox="1"/>
            <p:nvPr/>
          </p:nvSpPr>
          <p:spPr>
            <a:xfrm>
              <a:off x="3641133" y="4522410"/>
              <a:ext cx="4889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3.5</a:t>
              </a:r>
              <a:endParaRPr lang="en-GB" sz="12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2918E0D-2228-4280-9D5D-6D07EB1BEA6B}"/>
                </a:ext>
              </a:extLst>
            </p:cNvPr>
            <p:cNvSpPr txBox="1"/>
            <p:nvPr/>
          </p:nvSpPr>
          <p:spPr>
            <a:xfrm>
              <a:off x="3641133" y="4887099"/>
              <a:ext cx="4889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2.5</a:t>
              </a:r>
              <a:endParaRPr lang="en-GB" sz="12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3264B11-8666-45BD-B346-BA8A0979D6C9}"/>
                </a:ext>
              </a:extLst>
            </p:cNvPr>
            <p:cNvSpPr txBox="1"/>
            <p:nvPr/>
          </p:nvSpPr>
          <p:spPr>
            <a:xfrm>
              <a:off x="3641133" y="5251788"/>
              <a:ext cx="4889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1.5</a:t>
              </a:r>
              <a:endParaRPr lang="en-GB" sz="1200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47F2C7-621C-4910-A74C-AF3CFCBC1CCF}"/>
                </a:ext>
              </a:extLst>
            </p:cNvPr>
            <p:cNvSpPr txBox="1"/>
            <p:nvPr/>
          </p:nvSpPr>
          <p:spPr>
            <a:xfrm>
              <a:off x="3641133" y="5616480"/>
              <a:ext cx="4889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0.5</a:t>
              </a:r>
              <a:endParaRPr lang="en-GB" sz="12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E1F9567-009C-4B45-8621-B9511C2822CC}"/>
                </a:ext>
              </a:extLst>
            </p:cNvPr>
            <p:cNvSpPr txBox="1"/>
            <p:nvPr/>
          </p:nvSpPr>
          <p:spPr>
            <a:xfrm>
              <a:off x="3641133" y="4340067"/>
              <a:ext cx="4889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4.0</a:t>
              </a:r>
              <a:endParaRPr lang="en-GB" sz="12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BDFA024-3281-4ED4-83E5-F10D2A6C7D31}"/>
                </a:ext>
              </a:extLst>
            </p:cNvPr>
            <p:cNvSpPr txBox="1"/>
            <p:nvPr/>
          </p:nvSpPr>
          <p:spPr>
            <a:xfrm>
              <a:off x="3641133" y="4704756"/>
              <a:ext cx="4889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3.0</a:t>
              </a:r>
              <a:endParaRPr lang="en-GB" sz="12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57AA5F4-28F6-44C2-8A88-ED78D81BCA5A}"/>
                </a:ext>
              </a:extLst>
            </p:cNvPr>
            <p:cNvSpPr txBox="1"/>
            <p:nvPr/>
          </p:nvSpPr>
          <p:spPr>
            <a:xfrm>
              <a:off x="3641130" y="5069444"/>
              <a:ext cx="4889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2.0</a:t>
              </a:r>
              <a:endParaRPr lang="en-GB" sz="1200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FFEE3EA-7C36-4C09-8309-56988CB391E3}"/>
                </a:ext>
              </a:extLst>
            </p:cNvPr>
            <p:cNvSpPr txBox="1"/>
            <p:nvPr/>
          </p:nvSpPr>
          <p:spPr>
            <a:xfrm>
              <a:off x="3641136" y="5434132"/>
              <a:ext cx="4889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1.0</a:t>
              </a:r>
              <a:endParaRPr lang="en-GB" sz="1200" dirty="0"/>
            </a:p>
          </p:txBody>
        </p:sp>
      </p:grp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836F8B87-56E4-4A91-BF86-961BBC27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974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254661" cy="1600200"/>
          </a:xfrm>
        </p:spPr>
        <p:txBody>
          <a:bodyPr anchor="t">
            <a:normAutofit/>
          </a:bodyPr>
          <a:lstStyle/>
          <a:p>
            <a:r>
              <a:rPr lang="en-GB" sz="3600" dirty="0"/>
              <a:t>IFAST WP8: from 8.3 to 8.5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CD363D-65C4-464E-9BC1-A24D4CEDA0EF}"/>
              </a:ext>
            </a:extLst>
          </p:cNvPr>
          <p:cNvSpPr txBox="1"/>
          <p:nvPr/>
        </p:nvSpPr>
        <p:spPr>
          <a:xfrm>
            <a:off x="707919" y="1671650"/>
            <a:ext cx="10478241" cy="2528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Montserrat SemiBold" pitchFamily="2" charset="0"/>
              </a:rPr>
              <a:t>Scientific partners </a:t>
            </a:r>
            <a:r>
              <a:rPr lang="en-GB" sz="1600" dirty="0"/>
              <a:t>leading the conceptual design of the magnet (Deliverable 8.3).</a:t>
            </a:r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Montserrat SemiBold" pitchFamily="2" charset="0"/>
              </a:rPr>
              <a:t>Industry partner </a:t>
            </a:r>
            <a:r>
              <a:rPr lang="en-GB" sz="1600" b="1" dirty="0" err="1">
                <a:latin typeface="Montserrat SemiBold" pitchFamily="2" charset="0"/>
              </a:rPr>
              <a:t>Elytt</a:t>
            </a:r>
            <a:r>
              <a:rPr lang="en-GB" sz="1600" b="1" dirty="0">
                <a:latin typeface="Montserrat SemiBold" pitchFamily="2" charset="0"/>
              </a:rPr>
              <a:t> SL </a:t>
            </a:r>
            <a:r>
              <a:rPr lang="en-GB" sz="1600" dirty="0"/>
              <a:t>is transforming scientific design </a:t>
            </a:r>
            <a:r>
              <a:rPr lang="en-GB" sz="1600" i="1" dirty="0"/>
              <a:t>into a construction project for a real operating magnet demonstrator including drawings, description of the construction process, design and construction of the tooling and magnet components</a:t>
            </a:r>
            <a:r>
              <a:rPr lang="en-GB" sz="1600" dirty="0"/>
              <a:t>.</a:t>
            </a:r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Finally, the demonstrator will be tested and qualified in conditions near to the operative ones by cold test at scientific partners’ facilities.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86A1AB-1A5B-45EC-91F7-B3167FF6ECA9}"/>
              </a:ext>
            </a:extLst>
          </p:cNvPr>
          <p:cNvGrpSpPr/>
          <p:nvPr/>
        </p:nvGrpSpPr>
        <p:grpSpPr>
          <a:xfrm>
            <a:off x="2641600" y="3302000"/>
            <a:ext cx="6766560" cy="2377103"/>
            <a:chOff x="2641600" y="3302000"/>
            <a:chExt cx="6766560" cy="2377103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728E51E7-3ABF-43DD-A98D-F06B6C30BFA2}"/>
                </a:ext>
              </a:extLst>
            </p:cNvPr>
            <p:cNvCxnSpPr>
              <a:cxnSpLocks/>
              <a:endCxn id="5" idx="0"/>
            </p:cNvCxnSpPr>
            <p:nvPr/>
          </p:nvCxnSpPr>
          <p:spPr>
            <a:xfrm>
              <a:off x="6024880" y="3302000"/>
              <a:ext cx="0" cy="136144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A80A531-AB4D-43A9-B07E-614BAE37C0DA}"/>
                </a:ext>
              </a:extLst>
            </p:cNvPr>
            <p:cNvSpPr txBox="1"/>
            <p:nvPr/>
          </p:nvSpPr>
          <p:spPr>
            <a:xfrm>
              <a:off x="2641600" y="4663440"/>
              <a:ext cx="6766560" cy="101566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000" dirty="0"/>
                <a:t>Active and proactive role in developing ideas, approaches and processes in the technological challenges of building an operative magnet </a:t>
              </a:r>
            </a:p>
          </p:txBody>
        </p:sp>
      </p:grp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3FF32E1E-F53B-4152-9074-A3F23114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  <p:pic>
        <p:nvPicPr>
          <p:cNvPr id="3076" name="Picture 4" descr="Elytt Energy | Elytt Energy designs and manufactures, flywheels and  scientific installation components.">
            <a:extLst>
              <a:ext uri="{FF2B5EF4-FFF2-40B4-BE49-F238E27FC236}">
                <a16:creationId xmlns:a16="http://schemas.microsoft.com/office/drawing/2014/main" id="{BCC1FBF4-4FF0-4350-BA63-1354BEFB6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418" y="395481"/>
            <a:ext cx="3067794" cy="83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08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254661" cy="1600200"/>
          </a:xfrm>
        </p:spPr>
        <p:txBody>
          <a:bodyPr anchor="t">
            <a:normAutofit/>
          </a:bodyPr>
          <a:lstStyle/>
          <a:p>
            <a:r>
              <a:rPr lang="en-GB" sz="3600" dirty="0"/>
              <a:t>Energy Saving Accelerator and Beam Line Magnets (</a:t>
            </a:r>
            <a:r>
              <a:rPr lang="en-GB" sz="3600" dirty="0" err="1"/>
              <a:t>ESABLiM</a:t>
            </a:r>
            <a:r>
              <a:rPr lang="en-GB" sz="3600" dirty="0"/>
              <a:t>)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CD363D-65C4-464E-9BC1-A24D4CEDA0EF}"/>
              </a:ext>
            </a:extLst>
          </p:cNvPr>
          <p:cNvSpPr txBox="1"/>
          <p:nvPr/>
        </p:nvSpPr>
        <p:spPr>
          <a:xfrm>
            <a:off x="707920" y="1671650"/>
            <a:ext cx="10087900" cy="3759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Study of new cryogen-free </a:t>
            </a:r>
            <a:r>
              <a:rPr lang="en-GB" sz="1600" dirty="0" err="1"/>
              <a:t>superferric</a:t>
            </a:r>
            <a:r>
              <a:rPr lang="en-GB" sz="1600" dirty="0"/>
              <a:t> magnets in MgB</a:t>
            </a:r>
            <a:r>
              <a:rPr lang="en-GB" sz="1600" baseline="-25000" dirty="0"/>
              <a:t>2</a:t>
            </a:r>
            <a:r>
              <a:rPr lang="en-GB" sz="1600" dirty="0"/>
              <a:t> (and HTS) to </a:t>
            </a:r>
            <a:r>
              <a:rPr lang="en-GB" sz="1600" b="1" dirty="0">
                <a:latin typeface="Montserrat SemiBold" pitchFamily="2" charset="0"/>
              </a:rPr>
              <a:t>substitute</a:t>
            </a:r>
            <a:r>
              <a:rPr lang="en-GB" sz="1600" dirty="0">
                <a:latin typeface="Montserrat SemiBold" pitchFamily="2" charset="0"/>
              </a:rPr>
              <a:t> </a:t>
            </a:r>
            <a:r>
              <a:rPr lang="en-GB" sz="1600" dirty="0"/>
              <a:t>resistive magnet for heavy particles beam lines;</a:t>
            </a:r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Montserrat SemiBold" pitchFamily="2" charset="0"/>
              </a:rPr>
              <a:t>Reduce</a:t>
            </a:r>
            <a:r>
              <a:rPr lang="en-GB" sz="1600" dirty="0"/>
              <a:t> the peak power loss from 10 to 50 times, by working  @ T= 8-20 K with solid conduction cooling.</a:t>
            </a:r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Different </a:t>
            </a:r>
            <a:r>
              <a:rPr lang="en-GB" sz="1600" dirty="0" err="1"/>
              <a:t>apporaches</a:t>
            </a:r>
            <a:r>
              <a:rPr lang="en-GB" sz="1600" dirty="0"/>
              <a:t>, the ones we are focusing on are:</a:t>
            </a:r>
          </a:p>
          <a:p>
            <a:pPr marL="800100" lvl="1" indent="-342900" algn="just">
              <a:lnSpc>
                <a:spcPct val="125000"/>
              </a:lnSpc>
              <a:buFont typeface="+mj-lt"/>
              <a:buAutoNum type="arabicPeriod"/>
            </a:pPr>
            <a:r>
              <a:rPr lang="en-GB" sz="1600" dirty="0"/>
              <a:t>Revamping: reuse the same iron yoke and magnet interfaces. Substitute copper coil, only, with MgB2 (or HTS conductors)</a:t>
            </a:r>
          </a:p>
          <a:p>
            <a:pPr marL="800100" lvl="1" indent="-342900" algn="just">
              <a:lnSpc>
                <a:spcPct val="125000"/>
              </a:lnSpc>
              <a:buFont typeface="+mj-lt"/>
              <a:buAutoNum type="arabicPeriod"/>
            </a:pPr>
            <a:r>
              <a:rPr lang="en-GB" sz="1600" dirty="0"/>
              <a:t>Develop </a:t>
            </a:r>
            <a:r>
              <a:rPr lang="en-GB" sz="1600" dirty="0" err="1"/>
              <a:t>superferric</a:t>
            </a:r>
            <a:r>
              <a:rPr lang="en-GB" sz="1600" dirty="0"/>
              <a:t> magnets for accelerators and beamlines suitable designed and optimized for low power consumption </a:t>
            </a:r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3FF32E1E-F53B-4152-9074-A3F23114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  <p:pic>
        <p:nvPicPr>
          <p:cNvPr id="10" name="Immagine 4">
            <a:extLst>
              <a:ext uri="{FF2B5EF4-FFF2-40B4-BE49-F238E27FC236}">
                <a16:creationId xmlns:a16="http://schemas.microsoft.com/office/drawing/2014/main" id="{0B7DED91-2E89-4440-A102-597D1C80C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913" y="5017012"/>
            <a:ext cx="5866173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845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39788" y="457200"/>
            <a:ext cx="7842096" cy="1600200"/>
          </a:xfrm>
        </p:spPr>
        <p:txBody>
          <a:bodyPr anchor="t">
            <a:normAutofit/>
          </a:bodyPr>
          <a:lstStyle/>
          <a:p>
            <a:r>
              <a:rPr lang="en-GB" sz="3200" dirty="0" err="1"/>
              <a:t>ESABLiM</a:t>
            </a:r>
            <a:r>
              <a:rPr lang="en-GB" sz="3200" dirty="0"/>
              <a:t>: conductors choice</a:t>
            </a:r>
            <a:endParaRPr lang="en-GB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9696400" y="61292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5DF3DC4-EFA9-424A-96A5-B305794CC1C7}"/>
                  </a:ext>
                </a:extLst>
              </p:cNvPr>
              <p:cNvSpPr txBox="1"/>
              <p:nvPr/>
            </p:nvSpPr>
            <p:spPr>
              <a:xfrm>
                <a:off x="851254" y="1126206"/>
                <a:ext cx="6767735" cy="989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/>
                  <a:t>Round strands: MgB</a:t>
                </a:r>
                <a:r>
                  <a:rPr lang="en-GB" sz="1600" baseline="-25000" dirty="0"/>
                  <a:t>2</a:t>
                </a:r>
                <a:r>
                  <a:rPr lang="en-GB" sz="1600" dirty="0"/>
                  <a:t> at 20 K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GB" sz="1600" dirty="0"/>
                  <a:t> Nb-</a:t>
                </a:r>
                <a:r>
                  <a:rPr lang="en-GB" sz="1600" dirty="0" err="1"/>
                  <a:t>Ti</a:t>
                </a:r>
                <a:r>
                  <a:rPr lang="en-GB" sz="1600" dirty="0"/>
                  <a:t> at 8 K, but higher T </a:t>
                </a:r>
                <a:br>
                  <a:rPr lang="en-GB" sz="1600" dirty="0"/>
                </a:br>
                <a:r>
                  <a:rPr lang="en-GB" sz="1600" dirty="0"/>
                  <a:t>means more efficient cooling.</a:t>
                </a:r>
              </a:p>
              <a:p>
                <a:pPr marL="285750" indent="-285750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Tapes: HTS on the table. Need to re-think layout for tapes.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5DF3DC4-EFA9-424A-96A5-B305794CC1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254" y="1126206"/>
                <a:ext cx="6767735" cy="989373"/>
              </a:xfrm>
              <a:prstGeom prst="rect">
                <a:avLst/>
              </a:prstGeom>
              <a:blipFill>
                <a:blip r:embed="rId12"/>
                <a:stretch>
                  <a:fillRect l="-360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836F8B87-56E4-4A91-BF86-961BBC27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  <p:pic>
        <p:nvPicPr>
          <p:cNvPr id="58" name="Elemento grafico 3">
            <a:extLst>
              <a:ext uri="{FF2B5EF4-FFF2-40B4-BE49-F238E27FC236}">
                <a16:creationId xmlns:a16="http://schemas.microsoft.com/office/drawing/2014/main" id="{08B1E85A-E17B-4B75-8823-5534AC03BA3A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9059" t="25980" r="38318" b="25501"/>
          <a:stretch/>
        </p:blipFill>
        <p:spPr>
          <a:xfrm>
            <a:off x="448904" y="2073966"/>
            <a:ext cx="8341135" cy="3825236"/>
          </a:xfrm>
          <a:prstGeom prst="rect">
            <a:avLst/>
          </a:prstGeom>
        </p:spPr>
      </p:pic>
      <p:pic>
        <p:nvPicPr>
          <p:cNvPr id="59" name="Immagine 6" descr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47,53,87}&#10;\begin{document}&#10;\begin{equation}&#10;\textcolor{mycolor}{NbTi \hspace{0.2 cm}8.0 K} &#10;\nonumber&#10;\end{equation}&#10;\end{document}&#10;" title="IguanaTex Bitmap Display">
            <a:extLst>
              <a:ext uri="{FF2B5EF4-FFF2-40B4-BE49-F238E27FC236}">
                <a16:creationId xmlns:a16="http://schemas.microsoft.com/office/drawing/2014/main" id="{1C4F1C0B-CCB8-4A41-BF06-59E52C1BA52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4822">
            <a:off x="1306396" y="4210326"/>
            <a:ext cx="854076" cy="119052"/>
          </a:xfrm>
          <a:prstGeom prst="rect">
            <a:avLst/>
          </a:prstGeom>
        </p:spPr>
      </p:pic>
      <p:pic>
        <p:nvPicPr>
          <p:cNvPr id="60" name="Immagine 7" descr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49,117,197}&#10;\begin{document}&#10;\begin{equation}&#10;\textcolor{mycolor}{NbTi \hspace{0.2 cm}6.1 K} &#10;\nonumber&#10;\end{equation}&#10;\end{document}&#10;" title="IguanaTex Bitmap Display">
            <a:extLst>
              <a:ext uri="{FF2B5EF4-FFF2-40B4-BE49-F238E27FC236}">
                <a16:creationId xmlns:a16="http://schemas.microsoft.com/office/drawing/2014/main" id="{F95E5CA1-2433-42EE-8E3C-AA6129C3B3C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1450">
            <a:off x="4291982" y="3529443"/>
            <a:ext cx="854076" cy="119052"/>
          </a:xfrm>
          <a:prstGeom prst="rect">
            <a:avLst/>
          </a:prstGeom>
        </p:spPr>
      </p:pic>
      <p:pic>
        <p:nvPicPr>
          <p:cNvPr id="61" name="Immagine 8" descr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138,187,208}&#10;\begin{document}&#10;\begin{equation}&#10;\textcolor{mycolor}{NbTi \hspace{0.2 cm}4.2 K} &#10;\nonumber&#10;\end{equation}&#10;\end{document}&#10;" title="IguanaTex Bitmap Display">
            <a:extLst>
              <a:ext uri="{FF2B5EF4-FFF2-40B4-BE49-F238E27FC236}">
                <a16:creationId xmlns:a16="http://schemas.microsoft.com/office/drawing/2014/main" id="{8BC47C4F-899D-4ACB-8C4B-7D75C9FDDF1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1537">
            <a:off x="7605170" y="3190235"/>
            <a:ext cx="854077" cy="119052"/>
          </a:xfrm>
          <a:prstGeom prst="rect">
            <a:avLst/>
          </a:prstGeom>
        </p:spPr>
      </p:pic>
      <p:pic>
        <p:nvPicPr>
          <p:cNvPr id="62" name="Immagine 9" descr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0,0,0}&#10;\begin{document}&#10;\begin{equation}&#10;\textcolor{mycolor}{MgB_2 \hspace{0.2cm} 4.2 K} &#10;\nonumber&#10;\end{equation}&#10;\end{document}&#10;" title="IguanaTex Bitmap Display">
            <a:extLst>
              <a:ext uri="{FF2B5EF4-FFF2-40B4-BE49-F238E27FC236}">
                <a16:creationId xmlns:a16="http://schemas.microsoft.com/office/drawing/2014/main" id="{482167FD-1B30-48DF-B66D-58F9BA6E0CF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7147">
            <a:off x="4914086" y="4548682"/>
            <a:ext cx="877887" cy="149074"/>
          </a:xfrm>
          <a:prstGeom prst="rect">
            <a:avLst/>
          </a:prstGeom>
        </p:spPr>
      </p:pic>
      <p:pic>
        <p:nvPicPr>
          <p:cNvPr id="63" name="Immagine 10" descr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38,42,66}&#10;\begin{document}&#10;\begin{equation}&#10;\textcolor{mycolor}{MgB_2 \hspace{0.2cm} 10 K} &#10;\nonumber&#10;\end{equation}&#10;\end{document}&#10;" title="IguanaTex Bitmap Display">
            <a:extLst>
              <a:ext uri="{FF2B5EF4-FFF2-40B4-BE49-F238E27FC236}">
                <a16:creationId xmlns:a16="http://schemas.microsoft.com/office/drawing/2014/main" id="{3E8BDCA5-8C76-4F75-A9E6-6E81743E6B2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623">
            <a:off x="4116503" y="4410270"/>
            <a:ext cx="835442" cy="149074"/>
          </a:xfrm>
          <a:prstGeom prst="rect">
            <a:avLst/>
          </a:prstGeom>
        </p:spPr>
      </p:pic>
      <p:pic>
        <p:nvPicPr>
          <p:cNvPr id="64" name="Immagine 11" descr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61,88,158}&#10;\begin{document}&#10;\begin{equation}&#10;\textcolor{mycolor}{MgB_2 \hspace{0.2cm} 15 K} &#10;\nonumber&#10;\end{equation}&#10;\end{document}&#10;" title="IguanaTex Bitmap Display">
            <a:extLst>
              <a:ext uri="{FF2B5EF4-FFF2-40B4-BE49-F238E27FC236}">
                <a16:creationId xmlns:a16="http://schemas.microsoft.com/office/drawing/2014/main" id="{48121923-CBD8-4E3A-B6A3-52A19A2445C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1450">
            <a:off x="3613541" y="4497992"/>
            <a:ext cx="835442" cy="149074"/>
          </a:xfrm>
          <a:prstGeom prst="rect">
            <a:avLst/>
          </a:prstGeom>
        </p:spPr>
      </p:pic>
      <p:pic>
        <p:nvPicPr>
          <p:cNvPr id="65" name="Immagine 12" descr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71,147,201}&#10;\begin{document}&#10;\begin{equation}&#10;\textcolor{mycolor}{MgB_2 \hspace{0.2cm} 20 K} &#10;\nonumber&#10;\end{equation}&#10;\end{document}&#10;" title="IguanaTex Bitmap Display">
            <a:extLst>
              <a:ext uri="{FF2B5EF4-FFF2-40B4-BE49-F238E27FC236}">
                <a16:creationId xmlns:a16="http://schemas.microsoft.com/office/drawing/2014/main" id="{E3C1A99B-E4D6-4782-8F5B-5D470A5C764B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329">
            <a:off x="2892751" y="4497990"/>
            <a:ext cx="835442" cy="149074"/>
          </a:xfrm>
          <a:prstGeom prst="rect">
            <a:avLst/>
          </a:prstGeom>
        </p:spPr>
      </p:pic>
      <p:pic>
        <p:nvPicPr>
          <p:cNvPr id="66" name="Immagine 13" descr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160,200,213}&#10;\begin{document}&#10;\begin{equation}&#10;\textcolor{mycolor}{MgB_2 \hspace{0.2 cm} 25 K} &#10;\nonumber&#10;\end{equation}&#10;\end{document}&#10;" title="IguanaTex Bitmap Display">
            <a:extLst>
              <a:ext uri="{FF2B5EF4-FFF2-40B4-BE49-F238E27FC236}">
                <a16:creationId xmlns:a16="http://schemas.microsoft.com/office/drawing/2014/main" id="{0EFCEA3E-AC73-41D3-AFF1-074C7546860A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05024">
            <a:off x="1660457" y="3988899"/>
            <a:ext cx="835443" cy="14907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9890A21-EA15-4AA3-8E46-31BE33C84634}"/>
              </a:ext>
            </a:extLst>
          </p:cNvPr>
          <p:cNvGrpSpPr/>
          <p:nvPr/>
        </p:nvGrpSpPr>
        <p:grpSpPr>
          <a:xfrm>
            <a:off x="8361230" y="213249"/>
            <a:ext cx="1705846" cy="1518002"/>
            <a:chOff x="8224307" y="378408"/>
            <a:chExt cx="1737588" cy="1546249"/>
          </a:xfrm>
        </p:grpSpPr>
        <p:pic>
          <p:nvPicPr>
            <p:cNvPr id="69" name="Immagine 20" descr="Immagine che contiene interni, nero, bianco, scuro&#10;&#10;Descrizione generata automaticamente">
              <a:extLst>
                <a:ext uri="{FF2B5EF4-FFF2-40B4-BE49-F238E27FC236}">
                  <a16:creationId xmlns:a16="http://schemas.microsoft.com/office/drawing/2014/main" id="{75FB3BFE-54EB-4630-BEF4-EEFEE526E4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09" r="11907"/>
            <a:stretch/>
          </p:blipFill>
          <p:spPr>
            <a:xfrm>
              <a:off x="8406100" y="402849"/>
              <a:ext cx="1555795" cy="1521808"/>
            </a:xfrm>
            <a:prstGeom prst="rect">
              <a:avLst/>
            </a:prstGeom>
          </p:spPr>
        </p:pic>
        <p:sp>
          <p:nvSpPr>
            <p:cNvPr id="71" name="CasellaDiTesto 22">
              <a:extLst>
                <a:ext uri="{FF2B5EF4-FFF2-40B4-BE49-F238E27FC236}">
                  <a16:creationId xmlns:a16="http://schemas.microsoft.com/office/drawing/2014/main" id="{068806FD-6AE7-44F8-A6A4-07896B881834}"/>
                </a:ext>
              </a:extLst>
            </p:cNvPr>
            <p:cNvSpPr txBox="1"/>
            <p:nvPr/>
          </p:nvSpPr>
          <p:spPr>
            <a:xfrm>
              <a:off x="8224307" y="378408"/>
              <a:ext cx="10264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bg1"/>
                  </a:solidFill>
                </a:rPr>
                <a:t>Nb-Ti</a:t>
              </a:r>
              <a:endParaRPr lang="it-CH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511617E-11A9-44FC-8EB6-C505331AD841}"/>
              </a:ext>
            </a:extLst>
          </p:cNvPr>
          <p:cNvGrpSpPr/>
          <p:nvPr/>
        </p:nvGrpSpPr>
        <p:grpSpPr>
          <a:xfrm>
            <a:off x="10007132" y="224526"/>
            <a:ext cx="1702426" cy="1472980"/>
            <a:chOff x="10129899" y="352459"/>
            <a:chExt cx="1734104" cy="1500388"/>
          </a:xfrm>
        </p:grpSpPr>
        <p:pic>
          <p:nvPicPr>
            <p:cNvPr id="68" name="Picture 1">
              <a:extLst>
                <a:ext uri="{FF2B5EF4-FFF2-40B4-BE49-F238E27FC236}">
                  <a16:creationId xmlns:a16="http://schemas.microsoft.com/office/drawing/2014/main" id="{3CEE509F-65E2-4C17-AE78-88A6C1EA9A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24" r="8369"/>
            <a:stretch/>
          </p:blipFill>
          <p:spPr bwMode="auto">
            <a:xfrm>
              <a:off x="10319332" y="387740"/>
              <a:ext cx="1544671" cy="146510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3" name="CasellaDiTesto 24">
              <a:extLst>
                <a:ext uri="{FF2B5EF4-FFF2-40B4-BE49-F238E27FC236}">
                  <a16:creationId xmlns:a16="http://schemas.microsoft.com/office/drawing/2014/main" id="{2B7FBBE9-C660-4487-98DB-51DB0A7210AB}"/>
                </a:ext>
              </a:extLst>
            </p:cNvPr>
            <p:cNvSpPr txBox="1"/>
            <p:nvPr/>
          </p:nvSpPr>
          <p:spPr>
            <a:xfrm>
              <a:off x="10129899" y="352459"/>
              <a:ext cx="10264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bg1"/>
                  </a:solidFill>
                </a:rPr>
                <a:t>MgB</a:t>
              </a:r>
              <a:r>
                <a:rPr lang="it-IT" sz="1400" baseline="-25000" dirty="0">
                  <a:solidFill>
                    <a:schemeClr val="bg1"/>
                  </a:solidFill>
                </a:rPr>
                <a:t>2</a:t>
              </a:r>
              <a:endParaRPr lang="it-CH" sz="1400" baseline="-25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74" name="Immagine 25" descr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184,115,51}&#10;\begin{document}&#10;\begin{equation}&#10;\textcolor{mycolor}{1.8 T} &#10;\nonumber&#10;\end{equation}&#10;\end{document}&#10;" title="IguanaTex Bitmap Display">
            <a:extLst>
              <a:ext uri="{FF2B5EF4-FFF2-40B4-BE49-F238E27FC236}">
                <a16:creationId xmlns:a16="http://schemas.microsoft.com/office/drawing/2014/main" id="{651CFE5A-7F6B-4279-B547-49E855DB8E9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414" y="5404024"/>
            <a:ext cx="311608" cy="1118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F3F79A1-DEF5-46A6-B7EB-7E67AC7EDA58}"/>
              </a:ext>
            </a:extLst>
          </p:cNvPr>
          <p:cNvSpPr/>
          <p:nvPr/>
        </p:nvSpPr>
        <p:spPr>
          <a:xfrm>
            <a:off x="8563544" y="2129920"/>
            <a:ext cx="3040801" cy="3518212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6" name="Elemento grafico 17">
            <a:extLst>
              <a:ext uri="{FF2B5EF4-FFF2-40B4-BE49-F238E27FC236}">
                <a16:creationId xmlns:a16="http://schemas.microsoft.com/office/drawing/2014/main" id="{A3762F93-5969-4A59-BB7C-E7D3F56556AB}"/>
              </a:ext>
            </a:extLst>
          </p:cNvPr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rcRect b="50000"/>
          <a:stretch/>
        </p:blipFill>
        <p:spPr>
          <a:xfrm>
            <a:off x="8608955" y="2979840"/>
            <a:ext cx="2916242" cy="25342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D906C0-2F78-4259-BCAF-B392F43F48A7}"/>
              </a:ext>
            </a:extLst>
          </p:cNvPr>
          <p:cNvSpPr txBox="1"/>
          <p:nvPr/>
        </p:nvSpPr>
        <p:spPr>
          <a:xfrm>
            <a:off x="8839054" y="2172109"/>
            <a:ext cx="2623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Montserrat Medium" pitchFamily="2" charset="0"/>
              </a:rPr>
              <a:t>Issue of MgB</a:t>
            </a:r>
            <a:r>
              <a:rPr lang="en-GB" sz="2000" baseline="-25000" dirty="0">
                <a:latin typeface="Montserrat Medium" pitchFamily="2" charset="0"/>
              </a:rPr>
              <a:t>2 </a:t>
            </a:r>
            <a:r>
              <a:rPr lang="en-GB" sz="2000" dirty="0">
                <a:latin typeface="Montserrat Medium" pitchFamily="2" charset="0"/>
              </a:rPr>
              <a:t>:</a:t>
            </a:r>
            <a:br>
              <a:rPr lang="en-GB" sz="2000" dirty="0">
                <a:latin typeface="Montserrat Medium" pitchFamily="2" charset="0"/>
              </a:rPr>
            </a:br>
            <a:r>
              <a:rPr lang="en-GB" sz="2000" dirty="0">
                <a:latin typeface="Montserrat Medium" pitchFamily="2" charset="0"/>
              </a:rPr>
              <a:t>strain sensitivity</a:t>
            </a:r>
          </a:p>
        </p:txBody>
      </p:sp>
    </p:spTree>
    <p:extLst>
      <p:ext uri="{BB962C8B-B14F-4D97-AF65-F5344CB8AC3E}">
        <p14:creationId xmlns:p14="http://schemas.microsoft.com/office/powerpoint/2010/main" val="2137763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74F0721C-409D-428C-AA55-1DB36EBAC78D}"/>
              </a:ext>
            </a:extLst>
          </p:cNvPr>
          <p:cNvGrpSpPr/>
          <p:nvPr/>
        </p:nvGrpSpPr>
        <p:grpSpPr>
          <a:xfrm>
            <a:off x="6965642" y="38362"/>
            <a:ext cx="4518438" cy="2892228"/>
            <a:chOff x="6669526" y="122575"/>
            <a:chExt cx="4518438" cy="2892228"/>
          </a:xfrm>
        </p:grpSpPr>
        <p:pic>
          <p:nvPicPr>
            <p:cNvPr id="26" name="Picture 2" descr="Physics | Free Full-Text | Hadron Therapy Achievements and Challenges: The  CNAO Experience">
              <a:extLst>
                <a:ext uri="{FF2B5EF4-FFF2-40B4-BE49-F238E27FC236}">
                  <a16:creationId xmlns:a16="http://schemas.microsoft.com/office/drawing/2014/main" id="{2CF693D1-51B6-41B8-B0D2-917A4D6993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9526" y="122575"/>
              <a:ext cx="4518438" cy="2892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9772B7B-1DF9-42C8-9D78-B4148B365FF1}"/>
                </a:ext>
              </a:extLst>
            </p:cNvPr>
            <p:cNvSpPr/>
            <p:nvPr/>
          </p:nvSpPr>
          <p:spPr>
            <a:xfrm>
              <a:off x="9763535" y="1573125"/>
              <a:ext cx="833378" cy="833378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39788" y="457200"/>
            <a:ext cx="7419309" cy="1600200"/>
          </a:xfrm>
        </p:spPr>
        <p:txBody>
          <a:bodyPr anchor="t">
            <a:normAutofit/>
          </a:bodyPr>
          <a:lstStyle/>
          <a:p>
            <a:r>
              <a:rPr lang="en-GB" sz="3200" dirty="0" err="1"/>
              <a:t>ESABLiM</a:t>
            </a:r>
            <a:r>
              <a:rPr lang="en-GB" sz="3200" dirty="0"/>
              <a:t>: first case study</a:t>
            </a:r>
            <a:endParaRPr lang="en-GB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9696400" y="61292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836F8B87-56E4-4A91-BF86-961BBC27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Stefano Sorti -</a:t>
            </a:r>
            <a:r>
              <a:rPr lang="en-GB" dirty="0"/>
              <a:t> R&amp;D for HTS and MgB</a:t>
            </a:r>
            <a:r>
              <a:rPr lang="en-GB" baseline="-25000" dirty="0"/>
              <a:t>2</a:t>
            </a:r>
            <a:r>
              <a:rPr lang="en-GB" dirty="0"/>
              <a:t> Superconducting  magnets, @ INFN - LASA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AD1673-F956-469E-9284-D7E954298727}"/>
              </a:ext>
            </a:extLst>
          </p:cNvPr>
          <p:cNvSpPr txBox="1"/>
          <p:nvPr/>
        </p:nvSpPr>
        <p:spPr>
          <a:xfrm>
            <a:off x="707920" y="1257300"/>
            <a:ext cx="5177229" cy="4682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Ramped Window-frame Bending Magnets, installed at CNAO (IT); Coil compatible with minimum bending radius required for MgB</a:t>
            </a:r>
            <a:r>
              <a:rPr lang="en-GB" sz="1600" baseline="-25000" dirty="0"/>
              <a:t>2</a:t>
            </a:r>
            <a:r>
              <a:rPr lang="en-GB" sz="1600" dirty="0"/>
              <a:t>;</a:t>
            </a:r>
          </a:p>
          <a:p>
            <a:pPr marL="285750" indent="-28575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Actual coil: 80 channels each carrying 2.28 kA. </a:t>
            </a:r>
            <a:br>
              <a:rPr lang="en-GB" sz="1600" dirty="0"/>
            </a:br>
            <a:r>
              <a:rPr lang="en-GB" sz="1600" dirty="0"/>
              <a:t>S.C: coil: 630 ropes ( 3 SC + 4 Cu); each one carries 276 A (low current for heat losses).</a:t>
            </a:r>
          </a:p>
          <a:p>
            <a:pPr marL="285750" indent="-28575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Empty space by new coil for mechanical supports and cryogenic systems.</a:t>
            </a:r>
          </a:p>
          <a:p>
            <a:pPr marL="285750" indent="-285750" algn="just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Actual consumption 30 kW DC (equiv.); </a:t>
            </a:r>
            <a:br>
              <a:rPr lang="en-GB" sz="1600" dirty="0"/>
            </a:br>
            <a:r>
              <a:rPr lang="en-GB" sz="1600" dirty="0"/>
              <a:t>The case study set-up prescribes 6 cryocoolers for a total of 7.4 kW DC at 10 K, with an incoming 20 K case expected to consume the half. Gain factor </a:t>
            </a:r>
            <a:r>
              <a:rPr lang="en-GB" sz="1600" b="1" dirty="0">
                <a:latin typeface="Montserrat SemiBold" pitchFamily="2" charset="0"/>
              </a:rPr>
              <a:t>&gt;4</a:t>
            </a:r>
            <a:r>
              <a:rPr lang="en-GB" sz="1600" dirty="0"/>
              <a:t>.</a:t>
            </a:r>
          </a:p>
          <a:p>
            <a:pPr marL="285750" indent="-285750" algn="just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092B9D-C96C-451E-84B2-AF2535012628}"/>
              </a:ext>
            </a:extLst>
          </p:cNvPr>
          <p:cNvGrpSpPr/>
          <p:nvPr/>
        </p:nvGrpSpPr>
        <p:grpSpPr>
          <a:xfrm>
            <a:off x="6006878" y="4014784"/>
            <a:ext cx="4357301" cy="2140926"/>
            <a:chOff x="5899443" y="2905973"/>
            <a:chExt cx="6058244" cy="2976671"/>
          </a:xfrm>
        </p:grpSpPr>
        <p:pic>
          <p:nvPicPr>
            <p:cNvPr id="27" name="Elemento grafico 2">
              <a:extLst>
                <a:ext uri="{FF2B5EF4-FFF2-40B4-BE49-F238E27FC236}">
                  <a16:creationId xmlns:a16="http://schemas.microsoft.com/office/drawing/2014/main" id="{DA7A0A9A-218A-4AE9-935B-96971A1A7B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10793" t="21195" r="50372" b="20219"/>
            <a:stretch/>
          </p:blipFill>
          <p:spPr>
            <a:xfrm>
              <a:off x="5899443" y="3175723"/>
              <a:ext cx="2460582" cy="2551455"/>
            </a:xfrm>
            <a:prstGeom prst="rect">
              <a:avLst/>
            </a:prstGeom>
          </p:spPr>
        </p:pic>
        <p:pic>
          <p:nvPicPr>
            <p:cNvPr id="28" name="Immagine 21">
              <a:extLst>
                <a:ext uri="{FF2B5EF4-FFF2-40B4-BE49-F238E27FC236}">
                  <a16:creationId xmlns:a16="http://schemas.microsoft.com/office/drawing/2014/main" id="{19B4B918-07DF-42A8-8C93-0D19F01380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0151" b="13583"/>
            <a:stretch/>
          </p:blipFill>
          <p:spPr>
            <a:xfrm>
              <a:off x="8360028" y="2905973"/>
              <a:ext cx="3597659" cy="2976671"/>
            </a:xfrm>
            <a:prstGeom prst="rect">
              <a:avLst/>
            </a:prstGeom>
          </p:spPr>
        </p:pic>
      </p:grpSp>
      <p:pic>
        <p:nvPicPr>
          <p:cNvPr id="32" name="Immagine 41">
            <a:extLst>
              <a:ext uri="{FF2B5EF4-FFF2-40B4-BE49-F238E27FC236}">
                <a16:creationId xmlns:a16="http://schemas.microsoft.com/office/drawing/2014/main" id="{A65F0D27-DEBB-4666-B793-696D48C4110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467" t="29667" r="14330" b="5415"/>
          <a:stretch/>
        </p:blipFill>
        <p:spPr>
          <a:xfrm>
            <a:off x="5721216" y="2342374"/>
            <a:ext cx="4108829" cy="2049623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1FDDFE81-E567-4E79-BD29-A1C04CF4C6E3}"/>
              </a:ext>
            </a:extLst>
          </p:cNvPr>
          <p:cNvGrpSpPr/>
          <p:nvPr/>
        </p:nvGrpSpPr>
        <p:grpSpPr>
          <a:xfrm>
            <a:off x="10145697" y="2975479"/>
            <a:ext cx="1007744" cy="950456"/>
            <a:chOff x="10422824" y="3013686"/>
            <a:chExt cx="1007744" cy="95045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58180FF-B4DF-4273-B3FC-BBA72B3D3179}"/>
                </a:ext>
              </a:extLst>
            </p:cNvPr>
            <p:cNvGrpSpPr/>
            <p:nvPr/>
          </p:nvGrpSpPr>
          <p:grpSpPr>
            <a:xfrm>
              <a:off x="10434550" y="3013686"/>
              <a:ext cx="996018" cy="950456"/>
              <a:chOff x="9845039" y="3208020"/>
              <a:chExt cx="1998981" cy="1907540"/>
            </a:xfrm>
          </p:grpSpPr>
          <p:pic>
            <p:nvPicPr>
              <p:cNvPr id="57" name="Immagine 12">
                <a:extLst>
                  <a:ext uri="{FF2B5EF4-FFF2-40B4-BE49-F238E27FC236}">
                    <a16:creationId xmlns:a16="http://schemas.microsoft.com/office/drawing/2014/main" id="{DD8B6C1B-947F-4823-B0B3-0356A2CC7A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6872" t="1071" r="715" b="27842"/>
              <a:stretch/>
            </p:blipFill>
            <p:spPr>
              <a:xfrm>
                <a:off x="9845039" y="3208020"/>
                <a:ext cx="1998981" cy="967740"/>
              </a:xfrm>
              <a:prstGeom prst="rect">
                <a:avLst/>
              </a:prstGeom>
            </p:spPr>
          </p:pic>
          <p:pic>
            <p:nvPicPr>
              <p:cNvPr id="67" name="Immagine 12">
                <a:extLst>
                  <a:ext uri="{FF2B5EF4-FFF2-40B4-BE49-F238E27FC236}">
                    <a16:creationId xmlns:a16="http://schemas.microsoft.com/office/drawing/2014/main" id="{CBC32DF1-FC11-4008-81C9-1D3D6D95EC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6872" t="1071" r="715" b="27842"/>
              <a:stretch/>
            </p:blipFill>
            <p:spPr>
              <a:xfrm flipV="1">
                <a:off x="9845039" y="4147820"/>
                <a:ext cx="1998981" cy="967740"/>
              </a:xfrm>
              <a:prstGeom prst="rect">
                <a:avLst/>
              </a:prstGeom>
            </p:spPr>
          </p:pic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331B863-73CF-4C2F-B110-D3FE2564BFF8}"/>
                </a:ext>
              </a:extLst>
            </p:cNvPr>
            <p:cNvSpPr/>
            <p:nvPr/>
          </p:nvSpPr>
          <p:spPr>
            <a:xfrm>
              <a:off x="10422824" y="3014803"/>
              <a:ext cx="1007744" cy="94933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4803F8E-320F-4A09-BBA4-22E1FC32CA00}"/>
              </a:ext>
            </a:extLst>
          </p:cNvPr>
          <p:cNvGrpSpPr/>
          <p:nvPr/>
        </p:nvGrpSpPr>
        <p:grpSpPr>
          <a:xfrm>
            <a:off x="10403019" y="4034081"/>
            <a:ext cx="1410812" cy="1121353"/>
            <a:chOff x="10373947" y="4237394"/>
            <a:chExt cx="1410812" cy="112135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14378C2-4E87-4108-8FB9-A54F2FCB0273}"/>
                </a:ext>
              </a:extLst>
            </p:cNvPr>
            <p:cNvGrpSpPr/>
            <p:nvPr/>
          </p:nvGrpSpPr>
          <p:grpSpPr>
            <a:xfrm>
              <a:off x="10373947" y="4338511"/>
              <a:ext cx="1410812" cy="1020236"/>
              <a:chOff x="435048" y="3242757"/>
              <a:chExt cx="5576965" cy="4033010"/>
            </a:xfrm>
          </p:grpSpPr>
          <p:pic>
            <p:nvPicPr>
              <p:cNvPr id="70" name="pg23">
                <a:extLst>
                  <a:ext uri="{FF2B5EF4-FFF2-40B4-BE49-F238E27FC236}">
                    <a16:creationId xmlns:a16="http://schemas.microsoft.com/office/drawing/2014/main" id="{72C9F818-A9F6-499D-90FA-FEB075478436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 rotWithShape="1">
              <a:blip r:embed="rId10"/>
              <a:srcRect t="29891" r="11874"/>
              <a:stretch/>
            </p:blipFill>
            <p:spPr>
              <a:xfrm>
                <a:off x="435048" y="3945201"/>
                <a:ext cx="5576965" cy="3330566"/>
              </a:xfrm>
              <a:prstGeom prst="rect">
                <a:avLst/>
              </a:prstGeom>
            </p:spPr>
          </p:pic>
          <p:sp>
            <p:nvSpPr>
              <p:cNvPr id="72" name="CasellaDiTesto 25">
                <a:extLst>
                  <a:ext uri="{FF2B5EF4-FFF2-40B4-BE49-F238E27FC236}">
                    <a16:creationId xmlns:a16="http://schemas.microsoft.com/office/drawing/2014/main" id="{E6B68344-C337-4A88-BDD3-D12B562980E0}"/>
                  </a:ext>
                </a:extLst>
              </p:cNvPr>
              <p:cNvSpPr txBox="1"/>
              <p:nvPr/>
            </p:nvSpPr>
            <p:spPr>
              <a:xfrm>
                <a:off x="3787958" y="3242757"/>
                <a:ext cx="1624588" cy="912483"/>
              </a:xfrm>
              <a:prstGeom prst="rect">
                <a:avLst/>
              </a:prstGeom>
              <a:solidFill>
                <a:srgbClr val="CDCAB7"/>
              </a:solidFill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GB" sz="900" b="1" i="0" dirty="0">
                    <a:effectLst/>
                    <a:latin typeface="frankin-gothic-urw"/>
                  </a:rPr>
                  <a:t>13 K</a:t>
                </a:r>
                <a:endParaRPr lang="en-GB" sz="900" b="1" dirty="0"/>
              </a:p>
            </p:txBody>
          </p:sp>
          <p:sp>
            <p:nvSpPr>
              <p:cNvPr id="75" name="CasellaDiTesto 27">
                <a:extLst>
                  <a:ext uri="{FF2B5EF4-FFF2-40B4-BE49-F238E27FC236}">
                    <a16:creationId xmlns:a16="http://schemas.microsoft.com/office/drawing/2014/main" id="{3D326928-7F63-4A44-9AF2-DEBEC02F56C0}"/>
                  </a:ext>
                </a:extLst>
              </p:cNvPr>
              <p:cNvSpPr txBox="1"/>
              <p:nvPr/>
            </p:nvSpPr>
            <p:spPr>
              <a:xfrm>
                <a:off x="936540" y="3302986"/>
                <a:ext cx="1796488" cy="851654"/>
              </a:xfrm>
              <a:prstGeom prst="rect">
                <a:avLst/>
              </a:prstGeom>
              <a:solidFill>
                <a:srgbClr val="452E7F"/>
              </a:solidFill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GB" sz="800" b="1" i="0" dirty="0">
                    <a:solidFill>
                      <a:schemeClr val="bg1"/>
                    </a:solidFill>
                    <a:effectLst/>
                    <a:latin typeface="frankin-gothic-urw"/>
                  </a:rPr>
                  <a:t>10 K</a:t>
                </a:r>
                <a:endParaRPr lang="en-GB" sz="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CasellaDiTesto 25">
                <a:extLst>
                  <a:ext uri="{FF2B5EF4-FFF2-40B4-BE49-F238E27FC236}">
                    <a16:creationId xmlns:a16="http://schemas.microsoft.com/office/drawing/2014/main" id="{BDE4464E-88EE-4E28-B1B4-83F218308823}"/>
                  </a:ext>
                </a:extLst>
              </p:cNvPr>
              <p:cNvSpPr txBox="1"/>
              <p:nvPr/>
            </p:nvSpPr>
            <p:spPr>
              <a:xfrm>
                <a:off x="3591383" y="3247173"/>
                <a:ext cx="1624588" cy="912483"/>
              </a:xfrm>
              <a:prstGeom prst="rect">
                <a:avLst/>
              </a:prstGeom>
              <a:solidFill>
                <a:srgbClr val="CDCAB7"/>
              </a:solidFill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GB" sz="900" b="1" i="0" dirty="0">
                    <a:effectLst/>
                    <a:latin typeface="frankin-gothic-urw"/>
                  </a:rPr>
                  <a:t>13 K</a:t>
                </a:r>
                <a:endParaRPr lang="en-GB" sz="900" b="1" dirty="0"/>
              </a:p>
            </p:txBody>
          </p: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0F664DA-1E48-446C-BA38-10F05B4666CC}"/>
                </a:ext>
              </a:extLst>
            </p:cNvPr>
            <p:cNvSpPr/>
            <p:nvPr/>
          </p:nvSpPr>
          <p:spPr>
            <a:xfrm>
              <a:off x="10443144" y="4237394"/>
              <a:ext cx="1281496" cy="995899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067201-B47B-42A5-A8F9-E925AD5CF263}"/>
              </a:ext>
            </a:extLst>
          </p:cNvPr>
          <p:cNvGrpSpPr/>
          <p:nvPr/>
        </p:nvGrpSpPr>
        <p:grpSpPr>
          <a:xfrm>
            <a:off x="10281051" y="5146333"/>
            <a:ext cx="1036198" cy="1023500"/>
            <a:chOff x="10596913" y="5456579"/>
            <a:chExt cx="1036198" cy="1023500"/>
          </a:xfrm>
        </p:grpSpPr>
        <p:pic>
          <p:nvPicPr>
            <p:cNvPr id="78" name="Picture 22">
              <a:extLst>
                <a:ext uri="{FF2B5EF4-FFF2-40B4-BE49-F238E27FC236}">
                  <a16:creationId xmlns:a16="http://schemas.microsoft.com/office/drawing/2014/main" id="{D7FE91F3-3499-47D0-AEA6-E4FF717A8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664679" y="5483600"/>
              <a:ext cx="893714" cy="893714"/>
            </a:xfrm>
            <a:prstGeom prst="rect">
              <a:avLst/>
            </a:prstGeom>
          </p:spPr>
        </p:pic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E5BB96B-6C8B-450B-B7DA-0D65D9F27FE9}"/>
                </a:ext>
              </a:extLst>
            </p:cNvPr>
            <p:cNvSpPr/>
            <p:nvPr/>
          </p:nvSpPr>
          <p:spPr>
            <a:xfrm>
              <a:off x="10596913" y="5456579"/>
              <a:ext cx="1036198" cy="10235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1" name="Footer Placeholder 4">
            <a:extLst>
              <a:ext uri="{FF2B5EF4-FFF2-40B4-BE49-F238E27FC236}">
                <a16:creationId xmlns:a16="http://schemas.microsoft.com/office/drawing/2014/main" id="{221863A3-43BF-4838-918F-D500FA270C75}"/>
              </a:ext>
            </a:extLst>
          </p:cNvPr>
          <p:cNvSpPr txBox="1">
            <a:spLocks/>
          </p:cNvSpPr>
          <p:nvPr/>
        </p:nvSpPr>
        <p:spPr>
          <a:xfrm>
            <a:off x="5504077" y="3832221"/>
            <a:ext cx="3211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Courtesy of Samuele Mariotto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631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23921"/>
  <p:tag name="ORIGINALWIDTH" val="618.6727"/>
  <p:tag name="LATEXADDIN" val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47,53,87}&#10;\begin{document}&#10;\begin{equation}&#10;\textcolor{mycolor}{NbTi \hspace{0.2 cm}8.0 K} &#10;\nonumber&#10;\end{equation}&#10;\end{document}&#10;"/>
  <p:tag name="IGUANATEXSIZE" val="20"/>
  <p:tag name="IGUANATEXCURSOR" val="794"/>
  <p:tag name="TRANSPARENCY" val="Vero"/>
  <p:tag name="LATEXENGINEID" val="0"/>
  <p:tag name="TEMPFOLDER" val=".\"/>
  <p:tag name="LATEXFORMHEIGHT" val="312"/>
  <p:tag name="LATEXFORMWIDTH" val="810.6"/>
  <p:tag name="LATEXFORMWRAP" val="Vero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0.0.x&quot; formatVersion=&quot;2.0.0.0&quot; version=&quot;6.0.0.405&quot;&gt;&#10;  &lt;VersionInformation&gt;&#10;    &lt;Version&gt;1&lt;/Version&gt;&#10;  &lt;/VersionInformation&gt;&#10;  &lt;Entity&gt;/result/feature/pg23&lt;/Entity&gt;&#10;  &lt;Tag&gt;pg23&lt;/Tag&gt;&#10;  &lt;Node&gt;Results &amp;gt; Thermal Analysis &amp;gt; Coil&lt;/Node&gt;&#10;  &lt;LinkType&gt;Image&lt;/LinkType&gt;&#10;  &lt;ModelLink directoryType=&quot;none&quot;&gt;D:\Toolkit\Backup\PORTSUPMAG_1\C_4\Users\smariott\Desktop\COMSOL\Esablim\2023_01_20_Esablim.mph&lt;/ModelLink&gt;&#10;  &lt;LocalPath&gt;2023_01_20_Esablim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n&quot; /&gt;&#10;    &lt;Property name=&quot;aspectratio&quot; type=&quot;real&quot; value=&quot;1.3321492007104796&quot; /&gt;&#10;    &lt;Property name=&quot;width&quot; type=&quot;real&quot; value=&quot;3000&quot; /&gt;&#10;    &lt;Property name=&quot;height&quot; type=&quot;real&quot; value=&quot;2252&quot; /&gt;&#10;    &lt;Property name=&quot;resolution&quot; type=&quot;integer&quot; value=&quot;250&quot; /&gt;&#10;    &lt;Property name=&quot;sizedesc&quot; type=&quot;string&quot; value=&quot;305 x 229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728 x 46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728&quot; /&gt;&#10;    &lt;Property name=&quot;screenheightpx&quot; type=&quot;integer&quot; value=&quot;46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Thermal Analysis &amp;gt; Coil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title3d&quot; type=&quot;bool&quot; value=&quot;on&quot; /&gt;&#10;    &lt;Property name=&quot;legend3d&quot; type=&quot;bool&quot; value=&quot;on&quot; /&gt;&#10;    &lt;Property name=&quot;grid&quot; type=&quot;bool&quot; value=&quot;on&quot; /&gt;&#10;    &lt;Property name=&quot;axisorientation&quot; type=&quot;bool&quot; value=&quot;off&quot; /&gt;&#10;    &lt;Property name=&quot;logo3d&quot; type=&quot;bool&quot; value=&quot;off&quot; /&gt;&#10;    &lt;Property name=&quot;fontsize&quot; type=&quot;integer&quot; value=&quot;18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, , 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n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0.65&quot; /&gt;&#10;    &lt;Property name=&quot;ssaosqueeze&quot; type=&quot;real&quot; value=&quot;1.0&quot; /&gt;&#10;    &lt;Property name=&quot;ssaopreset&quot; type=&quot;group&quot; value=&quot;high&quot; /&gt;&#10;    &lt;Property name=&quot;ssaonsamples&quot; type=&quot;integer&quot; value=&quot;128&quot; /&gt;&#10;    &lt;Property name=&quot;ssaoroughness&quot; type=&quot;real&quot; value=&quot;1&quot; /&gt;&#10;    &lt;Property name=&quot;ssaokernelrotationstexturewidth&quot; type=&quot;integer&quot; value=&quot;5&quot; /&gt;&#10;    &lt;Property name=&quot;ssaosmooth&quot; type=&quot;integer&quot; value=&quot;3&quot; /&gt;&#10;    &lt;Property name=&quot;ssaonormalawaresmoothing&quot; type=&quot;bool&quot; value=&quot;on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showselection&quot; type=&quot;bool&quot; value=&quot;on&quot; /&gt;&#10;    &lt;Property name=&quot;showmaterial&quot; type=&quot;bool&quot; value=&quot;on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perspective&quot; /&gt;&#10;    &lt;Property name=&quot;orthoscale&quot; type=&quot;real&quot; value=&quot;4.421609401702881&quot; /&gt;&#10;    &lt;Property name=&quot;zoomanglefull&quot; type=&quot;real&quot; value=&quot;7.97739982604980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0.5838502645492554, 5.868206977844238, -10.619246482849121&quot; /&gt;&#10;    &lt;Property name=&quot;target&quot; type=&quot;realarray&quot; value=&quot;0.4292854070663452, 0.058005332946777344, 1.2500009536743164&quot; /&gt;&#10;    &lt;Property name=&quot;up&quot; type=&quot;realarray&quot; value=&quot;-0.9970703721046448, -0.03342544659972191, 0.0687481239438057&quot; /&gt;&#10;    &lt;Property name=&quot;rotationpoint&quot; type=&quot;realarray&quot; value=&quot;0.4292850196361542, 0.057999998331069946, 1.25&quot; /&gt;&#10;    &lt;Property name=&quot;viewoffset&quot; type=&quot;realarray&quot; value=&quot;-0.11115364730358124, 0.005249883979558945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Feb 6, 2023, 9:56:26 PM&lt;/UpdateTimeStamp&gt;&#10;&lt;/Roo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23921"/>
  <p:tag name="ORIGINALWIDTH" val="618.6727"/>
  <p:tag name="LATEXADDIN" val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49,117,197}&#10;\begin{document}&#10;\begin{equation}&#10;\textcolor{mycolor}{NbTi \hspace{0.2 cm}6.1 K} &#10;\nonumber&#10;\end{equation}&#10;\end{document}&#10;"/>
  <p:tag name="IGUANATEXSIZE" val="20"/>
  <p:tag name="IGUANATEXCURSOR" val="796"/>
  <p:tag name="TRANSPARENCY" val="Vero"/>
  <p:tag name="LATEXENGINEID" val="0"/>
  <p:tag name="TEMPFOLDER" val=".\"/>
  <p:tag name="LATEXFORMHEIGHT" val="312"/>
  <p:tag name="LATEXFORMWIDTH" val="810.6"/>
  <p:tag name="LATEXFORMWRAP" val="Vero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.23921"/>
  <p:tag name="ORIGINALWIDTH" val="618.6727"/>
  <p:tag name="LATEXADDIN" val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138,187,208}&#10;\begin{document}&#10;\begin{equation}&#10;\textcolor{mycolor}{NbTi \hspace{0.2 cm}4.2 K} &#10;\nonumber&#10;\end{equation}&#10;\end{document}&#10;"/>
  <p:tag name="IGUANATEXSIZE" val="20"/>
  <p:tag name="IGUANATEXCURSOR" val="797"/>
  <p:tag name="TRANSPARENCY" val="Vero"/>
  <p:tag name="LATEXENGINEID" val="0"/>
  <p:tag name="TEMPFOLDER" val=".\"/>
  <p:tag name="LATEXFORMHEIGHT" val="312"/>
  <p:tag name="LATEXFORMWIDTH" val="810.6"/>
  <p:tag name="LATEXFORMWRAP" val="Vero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635.9205"/>
  <p:tag name="LATEXADDIN" val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0,0,0}&#10;\begin{document}&#10;\begin{equation}&#10;\textcolor{mycolor}{MgB_2 \hspace{0.2cm} 4.2 K} &#10;\nonumber&#10;\end{equation}&#10;\end{document}&#10;"/>
  <p:tag name="IGUANATEXSIZE" val="20"/>
  <p:tag name="IGUANATEXCURSOR" val="719"/>
  <p:tag name="TRANSPARENCY" val="Vero"/>
  <p:tag name="LATEXENGINEID" val="0"/>
  <p:tag name="TEMPFOLDER" val=".\"/>
  <p:tag name="LATEXFORMHEIGHT" val="312"/>
  <p:tag name="LATEXFORMWIDTH" val="810.6"/>
  <p:tag name="LATEXFORMWRAP" val="Vero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605.1743"/>
  <p:tag name="LATEXADDIN" val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38,42,66}&#10;\begin{document}&#10;\begin{equation}&#10;\textcolor{mycolor}{MgB_2 \hspace{0.2cm} 10 K} &#10;\nonumber&#10;\end{equation}&#10;\end{document}&#10;"/>
  <p:tag name="IGUANATEXSIZE" val="20"/>
  <p:tag name="IGUANATEXCURSOR" val="722"/>
  <p:tag name="TRANSPARENCY" val="Vero"/>
  <p:tag name="LATEXENGINEID" val="0"/>
  <p:tag name="TEMPFOLDER" val=".\"/>
  <p:tag name="LATEXFORMHEIGHT" val="312"/>
  <p:tag name="LATEXFORMWIDTH" val="810.6"/>
  <p:tag name="LATEXFORMWRAP" val="Vero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605.1743"/>
  <p:tag name="LATEXADDIN" val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61,88,158}&#10;\begin{document}&#10;\begin{equation}&#10;\textcolor{mycolor}{MgB_2 \hspace{0.2cm} 15 K} &#10;\nonumber&#10;\end{equation}&#10;\end{document}&#10;"/>
  <p:tag name="IGUANATEXSIZE" val="20"/>
  <p:tag name="IGUANATEXCURSOR" val="723"/>
  <p:tag name="TRANSPARENCY" val="Vero"/>
  <p:tag name="LATEXENGINEID" val="0"/>
  <p:tag name="TEMPFOLDER" val=".\"/>
  <p:tag name="LATEXFORMHEIGHT" val="312"/>
  <p:tag name="LATEXFORMWIDTH" val="810.6"/>
  <p:tag name="LATEXFORMWRAP" val="Vero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605.1743"/>
  <p:tag name="LATEXADDIN" val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71,147,201}&#10;\begin{document}&#10;\begin{equation}&#10;\textcolor{mycolor}{MgB_2 \hspace{0.2cm} 20 K} &#10;\nonumber&#10;\end{equation}&#10;\end{document}&#10;"/>
  <p:tag name="IGUANATEXSIZE" val="20"/>
  <p:tag name="IGUANATEXCURSOR" val="724"/>
  <p:tag name="TRANSPARENCY" val="Vero"/>
  <p:tag name="LATEXENGINEID" val="0"/>
  <p:tag name="TEMPFOLDER" val=".\"/>
  <p:tag name="LATEXFORMHEIGHT" val="312"/>
  <p:tag name="LATEXFORMWIDTH" val="810.6"/>
  <p:tag name="LATEXFORMWRAP" val="Vero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605.1743"/>
  <p:tag name="LATEXADDIN" val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160,200,213}&#10;\begin{document}&#10;\begin{equation}&#10;\textcolor{mycolor}{MgB_2 \hspace{0.2 cm} 25 K} &#10;\nonumber&#10;\end{equation}&#10;\end{document}&#10;"/>
  <p:tag name="IGUANATEXSIZE" val="20"/>
  <p:tag name="IGUANATEXCURSOR" val="798"/>
  <p:tag name="TRANSPARENCY" val="Vero"/>
  <p:tag name="LATEXENGINEID" val="0"/>
  <p:tag name="TEMPFOLDER" val=".\"/>
  <p:tag name="LATEXFORMHEIGHT" val="312"/>
  <p:tag name="LATEXFORMWIDTH" val="810.6"/>
  <p:tag name="LATEXFORMWRAP" val="Vero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98985"/>
  <p:tag name="ORIGINALWIDTH" val="225.7218"/>
  <p:tag name="LATEXADDIN" val="\documentclass{article}&#10;\usepackage{amsmath,amsfonts,amssymb,amsthm,bm}&#10;\usepackage{fourier}&#10;\usepackage{tabularx}&#10;\usepackage[labelfont=bf,textfont=it]{caption}&#10;\DeclareCaptionFormat{myformat}{#1#2\\#3}&#10;\captionsetup[table]{format=myformat,labelfont={sc,normalsize},textfont={sc,small},labelsep=period,justification=centering}&#10;\usepackage{charter}&#10;\usepackage{color}&#10;\usepackage{multirow}&#10;\usepackage{transparent}&#10;\usepackage{graphicx}&#10;\usepackage[T1]{fontenc} &#10;\pagestyle{empty}&#10;\newcommand{\MuZero}{\mu_{0}}&#10;\newcommand{\quantities}[1]{%&#10;  \begin{tabular}{@{}c@{}}\strut#1\strut\end{tabular}%&#10;}&#10;\newcommand{\quantitiesL}[1]{%&#10;  \begin{tabular}{@{}l@{}}\strut#1\strut\end{tabular}%&#10;}&#10;&#10;\definecolor{mycolor}{RGB}{184,115,51}&#10;\begin{document}&#10;\begin{equation}&#10;\textcolor{mycolor}{1.8 T} &#10;\nonumber&#10;\end{equation}&#10;\end{document}&#10;"/>
  <p:tag name="IGUANATEXSIZE" val="20"/>
  <p:tag name="IGUANATEXCURSOR" val="785"/>
  <p:tag name="TRANSPARENCY" val="Vero"/>
  <p:tag name="LATEXENGINEID" val="0"/>
  <p:tag name="TEMPFOLDER" val=".\"/>
  <p:tag name="LATEXFORMHEIGHT" val="312"/>
  <p:tag name="LATEXFORMWIDTH" val="810.6"/>
  <p:tag name="LATEXFORMWRAP" val="Vero"/>
  <p:tag name="BITMAPVECTOR" val="0"/>
</p:tagLst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1754</TotalTime>
  <Words>1714</Words>
  <Application>Microsoft Office PowerPoint</Application>
  <PresentationFormat>Widescreen</PresentationFormat>
  <Paragraphs>233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frankin-gothic-urw</vt:lpstr>
      <vt:lpstr>Cambria Math</vt:lpstr>
      <vt:lpstr>Montserrat SemiBold</vt:lpstr>
      <vt:lpstr>Calibri Light</vt:lpstr>
      <vt:lpstr>Wingdings</vt:lpstr>
      <vt:lpstr>Montserrat ExtraBold</vt:lpstr>
      <vt:lpstr>Montserrat</vt:lpstr>
      <vt:lpstr>Calibri</vt:lpstr>
      <vt:lpstr>Montserrat Medium</vt:lpstr>
      <vt:lpstr>I.FAST Custom Slides</vt:lpstr>
      <vt:lpstr>Generic</vt:lpstr>
      <vt:lpstr>PowerPoint Presentation</vt:lpstr>
      <vt:lpstr>Contents</vt:lpstr>
      <vt:lpstr>IFAST WP8: main overview</vt:lpstr>
      <vt:lpstr>PowerPoint Presentation</vt:lpstr>
      <vt:lpstr>IFAST WP8.3: Redacting Deliverable D8.3 </vt:lpstr>
      <vt:lpstr>IFAST WP8: from 8.3 to 8.5</vt:lpstr>
      <vt:lpstr>Energy Saving Accelerator and Beam Line Magnets (ESABLiM)</vt:lpstr>
      <vt:lpstr>ESABLiM: conductors choice</vt:lpstr>
      <vt:lpstr>ESABLiM: first case study</vt:lpstr>
      <vt:lpstr>ESABLiM: second case study</vt:lpstr>
      <vt:lpstr>ESABLiM, industry partnership:</vt:lpstr>
      <vt:lpstr>     IRIS project</vt:lpstr>
      <vt:lpstr>Infrastructures in WP4</vt:lpstr>
      <vt:lpstr>Demonstrators (WP8, WP9)</vt:lpstr>
      <vt:lpstr>Industrial partners in WP4, WP8 WP9</vt:lpstr>
      <vt:lpstr>Special Mention: HOCM for HL-LHC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Stefano Sorti</cp:lastModifiedBy>
  <cp:revision>2</cp:revision>
  <cp:lastPrinted>2023-04-17T13:10:51Z</cp:lastPrinted>
  <dcterms:created xsi:type="dcterms:W3CDTF">2017-04-26T09:15:49Z</dcterms:created>
  <dcterms:modified xsi:type="dcterms:W3CDTF">2023-04-17T21:22:07Z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