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7" r:id="rId3"/>
    <p:sldId id="258" r:id="rId4"/>
    <p:sldId id="260" r:id="rId5"/>
    <p:sldId id="262" r:id="rId6"/>
    <p:sldId id="261" r:id="rId7"/>
    <p:sldId id="259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363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60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66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960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64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47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32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9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5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911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58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314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888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866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855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42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0605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060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3121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94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686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995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31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22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275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725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A0E62-0745-4BE8-B0AD-8079507288E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pic>
        <p:nvPicPr>
          <p:cNvPr id="8" name="Picture 2" descr="Rucio · Indico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155" y="6052480"/>
            <a:ext cx="584526" cy="66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40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Alastair Dewhurst, 27</a:t>
            </a:r>
            <a:r>
              <a:rPr lang="en-US" baseline="30000" dirty="0"/>
              <a:t>th</a:t>
            </a:r>
            <a:r>
              <a:rPr lang="en-US" dirty="0"/>
              <a:t> 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527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Multi-VO </a:t>
            </a:r>
            <a:r>
              <a:rPr lang="en-GB" dirty="0" err="1" smtClean="0"/>
              <a:t>Rucio</a:t>
            </a:r>
            <a:r>
              <a:rPr lang="en-GB" dirty="0" smtClean="0"/>
              <a:t>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October 2022</a:t>
            </a:r>
            <a:endParaRPr lang="en-GB" dirty="0"/>
          </a:p>
        </p:txBody>
      </p:sp>
      <p:pic>
        <p:nvPicPr>
          <p:cNvPr id="4" name="Picture 2" descr="Rucio · Ind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602038"/>
            <a:ext cx="1150423" cy="1307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4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Rucio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Rucio instance almost fully running on K8S deployment and running 1.27(mostly) – </a:t>
            </a:r>
            <a:r>
              <a:rPr lang="en-GB" dirty="0" err="1" smtClean="0"/>
              <a:t>Auth</a:t>
            </a:r>
            <a:r>
              <a:rPr lang="en-GB" dirty="0" smtClean="0"/>
              <a:t> server last issue</a:t>
            </a:r>
          </a:p>
          <a:p>
            <a:r>
              <a:rPr lang="en-GB" dirty="0" smtClean="0"/>
              <a:t>Working on S3 endpoints with FTS service manager at RAL and FTS </a:t>
            </a:r>
            <a:r>
              <a:rPr lang="en-GB" dirty="0" err="1" smtClean="0"/>
              <a:t>devs</a:t>
            </a:r>
            <a:r>
              <a:rPr lang="en-GB" dirty="0" smtClean="0"/>
              <a:t> </a:t>
            </a:r>
          </a:p>
          <a:p>
            <a:r>
              <a:rPr lang="en-GB" dirty="0" smtClean="0"/>
              <a:t>IRIS-IAM / EGI Check-in integration was investigated, and a newer </a:t>
            </a:r>
            <a:r>
              <a:rPr lang="en-GB" dirty="0" err="1" smtClean="0"/>
              <a:t>auth</a:t>
            </a:r>
            <a:r>
              <a:rPr lang="en-GB" dirty="0" smtClean="0"/>
              <a:t> server was required – but groundwork is in place and understood how to implement</a:t>
            </a:r>
          </a:p>
          <a:p>
            <a:r>
              <a:rPr lang="en-GB" dirty="0" smtClean="0"/>
              <a:t>Working on improved and more robust database architecture</a:t>
            </a:r>
          </a:p>
          <a:p>
            <a:r>
              <a:rPr lang="en-GB" dirty="0" smtClean="0"/>
              <a:t>Implemented </a:t>
            </a:r>
            <a:r>
              <a:rPr lang="en-GB" dirty="0" smtClean="0"/>
              <a:t>some Rucio </a:t>
            </a:r>
            <a:r>
              <a:rPr lang="en-GB" dirty="0" smtClean="0"/>
              <a:t>monitoring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158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777038" y="1200151"/>
            <a:ext cx="3676650" cy="476725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To </a:t>
            </a:r>
            <a:r>
              <a:rPr lang="en-GB" dirty="0" smtClean="0"/>
              <a:t>be </a:t>
            </a:r>
            <a:r>
              <a:rPr lang="en-GB" dirty="0" smtClean="0"/>
              <a:t>deployed to reliability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195513" y="1200151"/>
            <a:ext cx="3676650" cy="476726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Current </a:t>
            </a:r>
            <a:r>
              <a:rPr lang="en-GB" dirty="0" err="1" smtClean="0"/>
              <a:t>IntanceSTFC</a:t>
            </a:r>
            <a:r>
              <a:rPr lang="en-GB" dirty="0" smtClean="0"/>
              <a:t> </a:t>
            </a:r>
            <a:r>
              <a:rPr lang="en-GB" dirty="0" smtClean="0"/>
              <a:t>Cloud - OpenStack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Rucio </a:t>
            </a:r>
            <a:r>
              <a:rPr lang="en-GB" dirty="0" smtClean="0"/>
              <a:t>K8S </a:t>
            </a:r>
            <a:r>
              <a:rPr lang="en-GB" dirty="0" smtClean="0"/>
              <a:t>Deployment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431128" y="4080332"/>
            <a:ext cx="152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Worker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205852" y="4079210"/>
            <a:ext cx="152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Worker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777288" y="4079210"/>
            <a:ext cx="152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Worker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910388" y="4079210"/>
            <a:ext cx="15240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Worker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 rot="5400000">
            <a:off x="1384630" y="3663618"/>
            <a:ext cx="1566868" cy="28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 rot="5400000">
            <a:off x="9732297" y="3675522"/>
            <a:ext cx="1590676" cy="28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366963" y="1785934"/>
            <a:ext cx="1524000" cy="162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Master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910388" y="1785933"/>
            <a:ext cx="1524000" cy="16906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Master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777288" y="1785933"/>
            <a:ext cx="1524000" cy="1624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Master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471737" y="2142004"/>
            <a:ext cx="7739062" cy="30704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Control Plane 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471738" y="2476499"/>
            <a:ext cx="7739062" cy="320209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ETCD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2024064" y="3024184"/>
            <a:ext cx="8592673" cy="28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NGINX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024064" y="4260185"/>
            <a:ext cx="8592673" cy="3546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NGINX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483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 Monitoring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09046"/>
            <a:ext cx="10515600" cy="304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6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Rucio Internal monitoring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285874"/>
            <a:ext cx="9438033" cy="472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90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Rucio Dev and infrastructure 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Working on K8S </a:t>
            </a:r>
            <a:r>
              <a:rPr lang="en-GB" dirty="0" smtClean="0"/>
              <a:t>cluster to make more robust</a:t>
            </a:r>
          </a:p>
          <a:p>
            <a:r>
              <a:rPr lang="en-GB" dirty="0" smtClean="0"/>
              <a:t>Final Rucio component converted to K8S </a:t>
            </a:r>
            <a:r>
              <a:rPr lang="en-GB" dirty="0" smtClean="0"/>
              <a:t>deployment</a:t>
            </a:r>
          </a:p>
          <a:p>
            <a:pPr lvl="1"/>
            <a:r>
              <a:rPr lang="en-GB" dirty="0" smtClean="0"/>
              <a:t>Once this is complete can begin upgrading to Rucio 1.29 from the current 1.27.X K8S deployment and 1.23.LTS VM deployment</a:t>
            </a:r>
            <a:endParaRPr lang="en-GB" dirty="0" smtClean="0"/>
          </a:p>
          <a:p>
            <a:r>
              <a:rPr lang="en-GB" dirty="0" smtClean="0"/>
              <a:t>Convert some Rucio </a:t>
            </a:r>
            <a:r>
              <a:rPr lang="en-GB" dirty="0" err="1" smtClean="0"/>
              <a:t>Cron</a:t>
            </a:r>
            <a:r>
              <a:rPr lang="en-GB" dirty="0" smtClean="0"/>
              <a:t>-Jobs to be Multi-VO capable and deploy on K8S</a:t>
            </a:r>
            <a:endParaRPr lang="en-GB" dirty="0"/>
          </a:p>
          <a:p>
            <a:r>
              <a:rPr lang="en-GB" dirty="0" smtClean="0"/>
              <a:t>Graduate </a:t>
            </a:r>
            <a:r>
              <a:rPr lang="en-GB" dirty="0"/>
              <a:t>working on Rucio – Focus on </a:t>
            </a:r>
            <a:r>
              <a:rPr lang="en-GB" dirty="0" smtClean="0"/>
              <a:t>WebUI </a:t>
            </a:r>
            <a:r>
              <a:rPr lang="en-GB" dirty="0" smtClean="0"/>
              <a:t>to </a:t>
            </a:r>
            <a:r>
              <a:rPr lang="en-GB" dirty="0" smtClean="0"/>
              <a:t>make it Multi-VO capable, and build pages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5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Collaboration 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Continue working with FTS Service Owner and </a:t>
            </a:r>
            <a:r>
              <a:rPr lang="en-GB" dirty="0" err="1"/>
              <a:t>Devs</a:t>
            </a:r>
            <a:r>
              <a:rPr lang="en-GB" dirty="0"/>
              <a:t> to get S3 endpoint </a:t>
            </a:r>
            <a:r>
              <a:rPr lang="en-GB" dirty="0" smtClean="0"/>
              <a:t>compatibility</a:t>
            </a:r>
          </a:p>
          <a:p>
            <a:pPr lvl="1"/>
            <a:r>
              <a:rPr lang="en-GB" dirty="0" smtClean="0"/>
              <a:t>FTS moving to latest version (python 3) which should allow for S3 endpoints</a:t>
            </a:r>
            <a:endParaRPr lang="en-GB" dirty="0"/>
          </a:p>
          <a:p>
            <a:r>
              <a:rPr lang="en-GB" dirty="0" smtClean="0"/>
              <a:t>Continue work on </a:t>
            </a:r>
            <a:r>
              <a:rPr lang="en-GB" dirty="0"/>
              <a:t>Multi-VO </a:t>
            </a:r>
            <a:r>
              <a:rPr lang="en-GB" dirty="0" smtClean="0"/>
              <a:t>Token authentication</a:t>
            </a:r>
          </a:p>
          <a:p>
            <a:pPr lvl="1"/>
            <a:r>
              <a:rPr lang="en-GB" dirty="0" smtClean="0"/>
              <a:t>IAM</a:t>
            </a:r>
            <a:endParaRPr lang="en-GB" dirty="0"/>
          </a:p>
          <a:p>
            <a:pPr lvl="1"/>
            <a:r>
              <a:rPr lang="en-GB" dirty="0" smtClean="0"/>
              <a:t>EGI-Check in</a:t>
            </a:r>
          </a:p>
          <a:p>
            <a:r>
              <a:rPr lang="en-GB" dirty="0" smtClean="0"/>
              <a:t>DIRAC integration</a:t>
            </a:r>
          </a:p>
          <a:p>
            <a:pPr lvl="1"/>
            <a:r>
              <a:rPr lang="en-GB" dirty="0" smtClean="0"/>
              <a:t>SWIFT-HEP work for prototype data lake </a:t>
            </a:r>
          </a:p>
          <a:p>
            <a:pPr lvl="1"/>
            <a:r>
              <a:rPr lang="en-GB" dirty="0" smtClean="0"/>
              <a:t>EGI is very interested for the purpose of making it easier for users</a:t>
            </a:r>
            <a:endParaRPr lang="en-GB" dirty="0"/>
          </a:p>
          <a:p>
            <a:r>
              <a:rPr lang="en-GB" dirty="0"/>
              <a:t>Various database improvements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174916"/>
      </p:ext>
    </p:extLst>
  </p:cSld>
  <p:clrMapOvr>
    <a:masterClrMapping/>
  </p:clrMapOvr>
</p:sld>
</file>

<file path=ppt/theme/theme1.xml><?xml version="1.0" encoding="utf-8"?>
<a:theme xmlns:a="http://schemas.openxmlformats.org/drawingml/2006/main" name="Rucio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ucio" id="{F495E533-3A81-4055-BE44-F6F8F201F051}" vid="{6B39D039-0798-483D-8D40-F01D23911C25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Rucio</Template>
  <TotalTime>3483</TotalTime>
  <Words>240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Wingdings</vt:lpstr>
      <vt:lpstr>Rucio</vt:lpstr>
      <vt:lpstr>Font WITHOUT logo master</vt:lpstr>
      <vt:lpstr>Multi-VO Rucio Update</vt:lpstr>
      <vt:lpstr>Rucio Update</vt:lpstr>
      <vt:lpstr>Rucio K8S Deployment</vt:lpstr>
      <vt:lpstr>Cluster Monitoring</vt:lpstr>
      <vt:lpstr>Rucio Internal monitoring</vt:lpstr>
      <vt:lpstr>Rucio Dev and infrastructure future work</vt:lpstr>
      <vt:lpstr>Collaboration Future work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Multi-VO Rucio Update</dc:title>
  <dc:creator>Noble, Timothy (STFC,RAL,SC)</dc:creator>
  <cp:lastModifiedBy>Noble, Timothy (STFC,RAL,SC)</cp:lastModifiedBy>
  <cp:revision>36</cp:revision>
  <dcterms:created xsi:type="dcterms:W3CDTF">2021-09-16T15:24:06Z</dcterms:created>
  <dcterms:modified xsi:type="dcterms:W3CDTF">2022-10-07T09:58:32Z</dcterms:modified>
</cp:coreProperties>
</file>