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58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0"/>
  </p:normalViewPr>
  <p:slideViewPr>
    <p:cSldViewPr snapToGrid="0" snapToObjects="1">
      <p:cViewPr varScale="1">
        <p:scale>
          <a:sx n="105" d="100"/>
          <a:sy n="105" d="100"/>
        </p:scale>
        <p:origin x="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B01B4-5CDE-1241-B611-EB56F1454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5D8DB0-E5BC-D547-A801-E420185B8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BA4670-CEED-1E41-A05E-370EDCF6F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495394-78EB-AE49-906C-510BFDA3D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058DDF-63B6-A546-AA82-6BC96F98A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01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4A4238-7874-2143-B7A4-7A571F276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21577D0-66DA-5340-AA64-7288127C33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8824FB-9E9C-F543-9785-1A76E835B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64BDBB-1CB6-6E40-A5C8-AA042BA51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2F4EAD-1FE2-1041-8CF1-02AE9E543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516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B4840E-FF7A-8B46-8604-FD8CE1EFD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FBDFF9-9C94-1F43-A653-7C71F5BCA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051BAB-6C91-5249-B406-7D70DFC51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C89246-17AD-FA40-845F-2900F2B21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F75AD5-5306-534E-BB66-71E9470C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72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2D6884-0160-9945-9AA3-40408F4B7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7FFBD3-83D8-3941-8CC7-6522A9618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09FF84-6484-5648-932E-1359C306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52F70D-80FE-2748-AD52-6279D0CB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870BD4-D4EB-7244-AC96-1697A979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47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895FE-A5E9-8C43-85F3-C2EB05D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54C322-367C-EA47-8CE3-4BAFB868F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DB2167-B3D7-F34A-BD0D-181518B86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70E1E7-010A-BB49-878C-0ADE98CC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70B4FD-A535-C647-AC32-377EAE7A2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45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2AFB9-81FC-4447-A305-5D1B5ACB5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EAADD0-25D4-6E4E-8748-4F3036E07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4BADF2-F91D-0343-8B34-8361F19A7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54C742-F78C-A744-BDE0-A4373ACFD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978F72-1073-CC4C-B69D-653DC168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EE52C3-8368-8745-97F3-D974ED6A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96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7A692-0E85-574B-AED8-A93651E5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8D09227-04CC-5C4C-8E26-4CA90C8F8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FEA855-3806-3149-864E-B466FA12E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C49BCDF-5AF8-5941-AE42-09E3A2AE9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0100666-68B0-1042-834A-7B111F03B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F09CBC6-D354-9747-BDF3-FDAF8815B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9623395-24B6-3240-8532-57BA9C81F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A4D9209-B4B2-3F40-9024-65061525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75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D2E94-7F61-7841-858A-7DD99DF24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569DC1B-0A8E-1141-BEB9-EE3B16E05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419D04-F60D-E44A-B76D-D9576D915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9BC28-1574-E847-98B4-65E506D2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534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A41A603-C0EF-B147-A8FD-832A1D6E9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108D5D0-E80D-004A-BC5D-952D2E90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8FBC097-7B62-4745-99CC-213E8A98E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92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83331-5624-9D43-9424-1F9FB573F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F9A404-D10A-6845-BD27-CE6E21637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FAC3AB-1DAE-8F47-85A0-C9C8397378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6079276-855E-124C-A615-39778C8C2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A63F4A-5D1F-5644-9888-3E520126E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3BE91A1-9AD9-8442-97EC-86B3F9ED1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82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958E9-7393-5142-9503-5B4DDE7EB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D90C30F-64F4-0C4C-B11C-F35984A491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CB1B63-3365-7E45-A4CD-B15B12E39D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7A52FD6-ECB0-CC49-AA36-6DF30D217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385611-2F75-4048-95F2-A286E0A55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1D729C-35CF-CC47-81E9-4DA899F4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73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F097216-3C10-3146-9648-9DE445015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875D95-3145-2245-935B-33CEDB241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BEAEF0-556F-AC4F-9EC7-F9C7E51792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C4FDC-A8C3-3442-8C55-CF923871C9F7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98FD49-922E-F74D-8A9D-B31B64B2F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F297D5-A6D9-9B4E-9A8C-2E83B7FD53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DF42C-3DF4-3147-A15C-ACFDFCD8EA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82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wYyDDJm5eg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13AC8-0CDC-A948-87AC-E890787E46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latin typeface="American Typewriter" panose="02090604020004020304" pitchFamily="18" charset="77"/>
              </a:rPr>
              <a:t>The Netherlands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A3C50C8-2AF9-AD41-A479-2A8ADDB09C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EPPCN meeting november 23 2022 CERN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63A6F1F-EF11-154D-89BD-04191862D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2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0EBCAE-C2E4-4749-9171-2B9B7CF19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>
                <a:latin typeface="American Typewriter" panose="02090604020004020304" pitchFamily="18" charset="77"/>
              </a:rPr>
              <a:t>Dutch (</a:t>
            </a:r>
            <a:r>
              <a:rPr lang="nl-NL" b="1" dirty="0" err="1">
                <a:latin typeface="American Typewriter" panose="02090604020004020304" pitchFamily="18" charset="77"/>
              </a:rPr>
              <a:t>astro</a:t>
            </a:r>
            <a:r>
              <a:rPr lang="nl-NL" b="1" dirty="0">
                <a:latin typeface="American Typewriter" panose="02090604020004020304" pitchFamily="18" charset="77"/>
              </a:rPr>
              <a:t>)</a:t>
            </a:r>
            <a:r>
              <a:rPr lang="nl-NL" b="1" dirty="0" err="1">
                <a:latin typeface="American Typewriter" panose="02090604020004020304" pitchFamily="18" charset="77"/>
              </a:rPr>
              <a:t>particle</a:t>
            </a:r>
            <a:r>
              <a:rPr lang="nl-NL" b="1" dirty="0">
                <a:latin typeface="American Typewriter" panose="02090604020004020304" pitchFamily="18" charset="77"/>
              </a:rPr>
              <a:t> </a:t>
            </a:r>
            <a:r>
              <a:rPr lang="nl-NL" b="1" dirty="0" err="1">
                <a:latin typeface="American Typewriter" panose="02090604020004020304" pitchFamily="18" charset="77"/>
              </a:rPr>
              <a:t>physics</a:t>
            </a:r>
            <a:endParaRPr lang="nl-NL" b="1" dirty="0">
              <a:latin typeface="American Typewriter" panose="02090604020004020304" pitchFamily="18" charset="77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FA5BCB-E9FA-EE48-A5DF-9835D0563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6 </a:t>
            </a:r>
            <a:r>
              <a:rPr lang="nl-NL" dirty="0" err="1"/>
              <a:t>universities</a:t>
            </a:r>
            <a:endParaRPr lang="nl-NL" dirty="0"/>
          </a:p>
          <a:p>
            <a:r>
              <a:rPr lang="nl-NL" dirty="0"/>
              <a:t>11 research programs</a:t>
            </a:r>
          </a:p>
          <a:p>
            <a:r>
              <a:rPr lang="nl-NL" dirty="0"/>
              <a:t>1 </a:t>
            </a:r>
            <a:r>
              <a:rPr lang="nl-NL" dirty="0" err="1"/>
              <a:t>institute</a:t>
            </a:r>
            <a:r>
              <a:rPr lang="nl-NL" dirty="0"/>
              <a:t>, workshop, </a:t>
            </a:r>
            <a:r>
              <a:rPr lang="nl-NL" dirty="0" err="1"/>
              <a:t>technical</a:t>
            </a:r>
            <a:r>
              <a:rPr lang="nl-NL" dirty="0"/>
              <a:t> </a:t>
            </a:r>
            <a:r>
              <a:rPr lang="nl-NL" dirty="0" err="1"/>
              <a:t>groups</a:t>
            </a:r>
            <a:r>
              <a:rPr lang="nl-NL" dirty="0"/>
              <a:t>, R&amp;D</a:t>
            </a:r>
          </a:p>
          <a:p>
            <a:r>
              <a:rPr lang="nl-NL" dirty="0"/>
              <a:t>1 </a:t>
            </a:r>
            <a:r>
              <a:rPr lang="nl-NL" dirty="0" err="1"/>
              <a:t>communications</a:t>
            </a:r>
            <a:r>
              <a:rPr lang="nl-NL" dirty="0"/>
              <a:t> &amp; </a:t>
            </a:r>
            <a:r>
              <a:rPr lang="nl-NL" dirty="0" err="1"/>
              <a:t>outreach</a:t>
            </a:r>
            <a:r>
              <a:rPr lang="nl-NL" dirty="0"/>
              <a:t> </a:t>
            </a:r>
            <a:r>
              <a:rPr lang="nl-NL" dirty="0" err="1"/>
              <a:t>department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53A6222-04CB-6543-A14E-06990A711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CE56845-0D28-7149-94C1-3C471E4D1C03}"/>
              </a:ext>
            </a:extLst>
          </p:cNvPr>
          <p:cNvSpPr txBox="1"/>
          <p:nvPr/>
        </p:nvSpPr>
        <p:spPr>
          <a:xfrm>
            <a:off x="3962400" y="10119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390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73202-3648-0144-8BA0-03652EDC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American Typewriter" panose="02090604020004020304" pitchFamily="18" charset="77"/>
              </a:rPr>
              <a:t>2021-2022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5638C5-24FA-5944-9A6C-18EFCB9E8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Covid</a:t>
            </a:r>
            <a:endParaRPr lang="nl-NL" dirty="0"/>
          </a:p>
          <a:p>
            <a:r>
              <a:rPr lang="nl-NL" dirty="0" err="1"/>
              <a:t>Renovation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EC90FB2-68F3-5947-91E2-6717A2B32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3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FC7F81-5534-044D-839E-A1744D1E8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latin typeface="American Typewriter" panose="02090604020004020304" pitchFamily="18" charset="77"/>
              </a:rPr>
              <a:t>Outreach</a:t>
            </a:r>
            <a:r>
              <a:rPr lang="nl-NL" b="1" dirty="0">
                <a:latin typeface="American Typewriter" panose="02090604020004020304" pitchFamily="18" charset="77"/>
              </a:rPr>
              <a:t> &amp; Communication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7CBB9B-FC51-694D-8555-DE212794C7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Small team at Nikhef</a:t>
            </a:r>
          </a:p>
          <a:p>
            <a:r>
              <a:rPr lang="nl-NL" dirty="0"/>
              <a:t>Press </a:t>
            </a:r>
            <a:r>
              <a:rPr lang="nl-NL" dirty="0" err="1"/>
              <a:t>contacts</a:t>
            </a:r>
            <a:endParaRPr lang="nl-NL" dirty="0"/>
          </a:p>
          <a:p>
            <a:r>
              <a:rPr lang="nl-NL" dirty="0"/>
              <a:t>Nikhef Magazine ‘DIMENSIES’</a:t>
            </a:r>
          </a:p>
          <a:p>
            <a:r>
              <a:rPr lang="nl-NL"/>
              <a:t>Masterclasses</a:t>
            </a:r>
            <a:endParaRPr lang="nl-NL" dirty="0"/>
          </a:p>
          <a:p>
            <a:r>
              <a:rPr lang="nl-NL" dirty="0"/>
              <a:t>School thesis </a:t>
            </a:r>
            <a:r>
              <a:rPr lang="nl-NL" dirty="0" err="1"/>
              <a:t>experiments</a:t>
            </a:r>
            <a:endParaRPr lang="nl-NL" dirty="0"/>
          </a:p>
          <a:p>
            <a:r>
              <a:rPr lang="nl-NL" dirty="0"/>
              <a:t>Open </a:t>
            </a:r>
            <a:r>
              <a:rPr lang="nl-NL" dirty="0" err="1"/>
              <a:t>days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6FB4F20-59DA-D14B-9017-D6C55DD1C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88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00CA18-5EB9-6C4A-80EA-8B65CAE98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5FB5A5F-3189-BC43-957A-1E4392C7B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7008" y="0"/>
            <a:ext cx="9777984" cy="6861023"/>
          </a:xfrm>
        </p:spPr>
      </p:pic>
    </p:spTree>
    <p:extLst>
      <p:ext uri="{BB962C8B-B14F-4D97-AF65-F5344CB8AC3E}">
        <p14:creationId xmlns:p14="http://schemas.microsoft.com/office/powerpoint/2010/main" val="151531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47351-94D6-494E-8190-2E8DC55BA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latin typeface="American Typewriter" panose="02090604020004020304" pitchFamily="18" charset="77"/>
              </a:rPr>
              <a:t>Highlights</a:t>
            </a:r>
            <a:r>
              <a:rPr lang="nl-NL" b="1" dirty="0">
                <a:latin typeface="American Typewriter" panose="02090604020004020304" pitchFamily="18" charset="77"/>
              </a:rPr>
              <a:t> 2022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3C89AE-620A-2940-9D84-F92971560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Large </a:t>
            </a:r>
            <a:r>
              <a:rPr lang="nl-NL" dirty="0" err="1"/>
              <a:t>funding</a:t>
            </a:r>
            <a:r>
              <a:rPr lang="nl-NL" dirty="0"/>
              <a:t> Einstein </a:t>
            </a:r>
            <a:r>
              <a:rPr lang="nl-NL" dirty="0" err="1"/>
              <a:t>Telescope</a:t>
            </a:r>
            <a:r>
              <a:rPr lang="nl-NL" dirty="0"/>
              <a:t> &gt; media</a:t>
            </a:r>
          </a:p>
          <a:p>
            <a:r>
              <a:rPr lang="nl-NL" dirty="0" err="1"/>
              <a:t>Progress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KM3NeT &gt; media</a:t>
            </a:r>
          </a:p>
          <a:p>
            <a:r>
              <a:rPr lang="nl-NL" dirty="0"/>
              <a:t>LHC Run3 start &gt; media</a:t>
            </a:r>
          </a:p>
          <a:p>
            <a:r>
              <a:rPr lang="nl-NL" dirty="0"/>
              <a:t>Higgs@10 &gt; media, event, laser show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D5B6501-1DEE-E24F-BF82-75A47FACF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63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4E587-C2BC-2842-B98B-5406A6D75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 descr="Nikhef - Higgs laser projection Amsterdam Science Park">
            <a:hlinkClick r:id="" action="ppaction://media"/>
            <a:extLst>
              <a:ext uri="{FF2B5EF4-FFF2-40B4-BE49-F238E27FC236}">
                <a16:creationId xmlns:a16="http://schemas.microsoft.com/office/drawing/2014/main" id="{39A66F93-C064-CD49-BF79-285D8E36747F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8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336674-399F-DD4D-AAAC-216764A9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latin typeface="American Typewriter" panose="02090604020004020304" pitchFamily="18" charset="77"/>
              </a:rPr>
              <a:t>Plans</a:t>
            </a:r>
            <a:endParaRPr lang="nl-NL" b="1" dirty="0">
              <a:latin typeface="American Typewriter" panose="02090604020004020304" pitchFamily="18" charset="77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9EAB0D-9F81-A047-BF28-32F914AB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Building </a:t>
            </a:r>
            <a:r>
              <a:rPr lang="nl-NL" dirty="0" err="1"/>
              <a:t>reopening</a:t>
            </a:r>
            <a:r>
              <a:rPr lang="nl-NL" dirty="0"/>
              <a:t> 2023</a:t>
            </a:r>
          </a:p>
          <a:p>
            <a:r>
              <a:rPr lang="nl-NL" dirty="0" err="1"/>
              <a:t>Showlab</a:t>
            </a:r>
            <a:endParaRPr lang="nl-NL" dirty="0"/>
          </a:p>
          <a:p>
            <a:r>
              <a:rPr lang="nl-NL" dirty="0" err="1"/>
              <a:t>Outreach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less-privileged</a:t>
            </a:r>
            <a:r>
              <a:rPr lang="nl-NL" dirty="0"/>
              <a:t> </a:t>
            </a:r>
            <a:r>
              <a:rPr lang="nl-NL" dirty="0" err="1"/>
              <a:t>local</a:t>
            </a:r>
            <a:r>
              <a:rPr lang="nl-NL" dirty="0"/>
              <a:t> schools</a:t>
            </a:r>
          </a:p>
          <a:p>
            <a:r>
              <a:rPr lang="nl-NL" dirty="0"/>
              <a:t>Nikhef Expostrip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5D7795D-38A5-8B43-8E32-975F1A9E2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76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19A62-DD24-2C42-8F15-F50525D1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AA12BFF4-F3D8-4D4A-AD03-835A93776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4832" y="0"/>
            <a:ext cx="8022336" cy="6865163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DA6D9F5-7F1F-EF4A-BCE2-EF5D6F87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000" y="5435600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4402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98</Words>
  <Application>Microsoft Macintosh PowerPoint</Application>
  <PresentationFormat>Widescreen</PresentationFormat>
  <Paragraphs>28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American Typewriter</vt:lpstr>
      <vt:lpstr>Arial</vt:lpstr>
      <vt:lpstr>Calibri</vt:lpstr>
      <vt:lpstr>Calibri Light</vt:lpstr>
      <vt:lpstr>Kantoorthema</vt:lpstr>
      <vt:lpstr>The Netherlands</vt:lpstr>
      <vt:lpstr>Dutch (astro)particle physics</vt:lpstr>
      <vt:lpstr>2021-2022</vt:lpstr>
      <vt:lpstr>Outreach &amp; Communication</vt:lpstr>
      <vt:lpstr>PowerPoint Presentation</vt:lpstr>
      <vt:lpstr>Highlights 2022</vt:lpstr>
      <vt:lpstr>PowerPoint Presentation</vt:lpstr>
      <vt:lpstr>Plans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Netherlands</dc:title>
  <dc:creator>martijn van calmthout</dc:creator>
  <cp:lastModifiedBy>Vanessa Mexner</cp:lastModifiedBy>
  <cp:revision>5</cp:revision>
  <dcterms:created xsi:type="dcterms:W3CDTF">2022-11-23T10:40:51Z</dcterms:created>
  <dcterms:modified xsi:type="dcterms:W3CDTF">2022-11-23T12:04:43Z</dcterms:modified>
</cp:coreProperties>
</file>