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64" r:id="rId7"/>
    <p:sldId id="266" r:id="rId8"/>
    <p:sldId id="265" r:id="rId9"/>
    <p:sldId id="263" r:id="rId10"/>
    <p:sldId id="258" r:id="rId11"/>
    <p:sldId id="259" r:id="rId12"/>
    <p:sldId id="260" r:id="rId13"/>
    <p:sldId id="261" r:id="rId14"/>
    <p:sldId id="262" r:id="rId15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0000FE"/>
    <a:srgbClr val="524B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2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1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0CBB1AE-B262-4787-8C52-A05D0CE604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3FD16A-3B73-4A4E-801F-F604E6F8DC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DD0C3-4885-4BAA-9AA1-C9918694A4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4A009-C602-41F4-8272-F25F5B05B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22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51F8B-E38A-4262-93D6-EEE8CE2CF8CB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2985F-36CD-4D87-8C89-674A558E8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1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5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9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9.svg"/><Relationship Id="rId4" Type="http://schemas.openxmlformats.org/officeDocument/2006/relationships/image" Target="../media/image5.sv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9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UiO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E962FF3-951D-4441-9C7D-501471E588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27" name="Text Placeholder 10" descr="Logo university of oslo">
            <a:extLst>
              <a:ext uri="{FF2B5EF4-FFF2-40B4-BE49-F238E27FC236}">
                <a16:creationId xmlns:a16="http://schemas.microsoft.com/office/drawing/2014/main" id="{D507B65A-1446-438E-8EA0-9FE60E124E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C827CE2-8409-4B09-A9E5-74716A2BA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3375167"/>
            <a:ext cx="5716962" cy="1547605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288C350-F124-4154-A973-DDEFBC6E46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149F7A2-35A5-48A0-ADD9-71827D0460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7A7B3C-D68C-4449-B852-7B677FBDD4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Text Placeholder 4" descr="UiO segl">
            <a:extLst>
              <a:ext uri="{FF2B5EF4-FFF2-40B4-BE49-F238E27FC236}">
                <a16:creationId xmlns:a16="http://schemas.microsoft.com/office/drawing/2014/main" id="{D397E638-588F-47C4-8318-DB30D79BCF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4" name="addin_colorbox" hidden="1">
            <a:extLst>
              <a:ext uri="{FF2B5EF4-FFF2-40B4-BE49-F238E27FC236}">
                <a16:creationId xmlns:a16="http://schemas.microsoft.com/office/drawing/2014/main" id="{B34046E2-E0A0-4315-9411-04EBA19D54DA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EB9E8B29-78FF-422D-B648-7D4F0D403082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918F58FB-9B03-413E-989C-AE087C74A791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16BC30A-E2A3-4BB3-8175-D14FBA97BB4A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189797EA-4203-48ED-9B9C-9481B1311A5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D3C84601-A4D0-4B48-876F-9DC17367A2A1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2" name="logo_hvit" descr="UiO segl" hidden="1">
            <a:extLst>
              <a:ext uri="{FF2B5EF4-FFF2-40B4-BE49-F238E27FC236}">
                <a16:creationId xmlns:a16="http://schemas.microsoft.com/office/drawing/2014/main" id="{9312E79A-63CD-41D4-8EA6-B9BD7EBEEA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3" name="logo_sort" descr="UiO segl" hidden="1">
            <a:extLst>
              <a:ext uri="{FF2B5EF4-FFF2-40B4-BE49-F238E27FC236}">
                <a16:creationId xmlns:a16="http://schemas.microsoft.com/office/drawing/2014/main" id="{CCD2A0AF-6987-472B-AB0A-FE4E51B298B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24" name="addin_colorlist" hidden="1">
            <a:extLst>
              <a:ext uri="{FF2B5EF4-FFF2-40B4-BE49-F238E27FC236}">
                <a16:creationId xmlns:a16="http://schemas.microsoft.com/office/drawing/2014/main" id="{FD548E61-D022-4178-8722-46839AB856D2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</p:spTree>
    <p:extLst>
      <p:ext uri="{BB962C8B-B14F-4D97-AF65-F5344CB8AC3E}">
        <p14:creationId xmlns:p14="http://schemas.microsoft.com/office/powerpoint/2010/main" val="344659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Highligh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B080593B-46D5-4272-829F-0AB9BB0A7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09880" y="0"/>
            <a:ext cx="5982120" cy="6858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05359BE4-B9E6-44C9-994B-4B43BA3185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038" y="653143"/>
            <a:ext cx="5075367" cy="1204686"/>
          </a:xfrm>
        </p:spPr>
        <p:txBody>
          <a:bodyPr/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department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8A0E4F-1BA9-45F5-9553-E579F5F1C2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9039" y="2302849"/>
            <a:ext cx="5080128" cy="1702414"/>
          </a:xfrm>
        </p:spPr>
        <p:txBody>
          <a:bodyPr/>
          <a:lstStyle>
            <a:lvl1pPr marL="0" indent="0">
              <a:buNone/>
              <a:defRPr sz="4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31A16B11-9453-4838-96C7-0B2173D11399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6317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933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F5D4F5D-6A45-4660-B498-EC62A1753C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2667" y="1768008"/>
            <a:ext cx="5806400" cy="4351338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4pPr>
          </a:lstStyle>
          <a:p>
            <a:pPr lvl="0"/>
            <a:r>
              <a:rPr lang="nb-NO" dirty="0"/>
              <a:t>Point A</a:t>
            </a:r>
          </a:p>
          <a:p>
            <a:pPr lvl="0"/>
            <a:r>
              <a:rPr lang="nb-NO" dirty="0"/>
              <a:t>Point B</a:t>
            </a:r>
          </a:p>
          <a:p>
            <a:pPr lvl="0"/>
            <a:r>
              <a:rPr lang="nb-NO" dirty="0"/>
              <a:t>Point C</a:t>
            </a:r>
          </a:p>
          <a:p>
            <a:pPr lvl="0"/>
            <a:r>
              <a:rPr lang="nb-NO" dirty="0"/>
              <a:t>Point 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A1E855-477D-41E9-B0F8-7881ED26F5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6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933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40B9F-ECB7-4387-A58C-0A496B930AD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36716" y="88159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A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6E426CF-9990-43F5-BE14-226088D8A7B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13844" y="881597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B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79225E-A5E2-4DC8-9837-7BCA23C8E4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6716" y="252739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C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A833A43-18E3-4392-918C-09F8E26D369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3844" y="252695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D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23B8277-88D5-4007-B32D-B587FB6C14E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36715" y="4173200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E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366E2B9-433F-4D84-9677-520FBB3E32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13843" y="416805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F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E7C183-1D0F-4BA0-AFD5-92D8F4D092D5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26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p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BCC00A-19CF-41BF-8147-46CE1C6A77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45301A6-9B63-4AF8-9A67-C362499DE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144304"/>
            <a:ext cx="9144000" cy="1655762"/>
          </a:xfrm>
        </p:spPr>
        <p:txBody>
          <a:bodyPr wrap="none" bIns="0" anchor="b"/>
          <a:lstStyle>
            <a:lvl1pPr marL="0" indent="0" algn="ctr">
              <a:buNone/>
              <a:defRPr sz="1750"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nb-NO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DF5643-8F24-4F16-9356-F129900A4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51019"/>
            <a:ext cx="9144000" cy="1878763"/>
          </a:xfrm>
        </p:spPr>
        <p:txBody>
          <a:bodyPr wrap="none" anchor="t"/>
          <a:lstStyle>
            <a:lvl1pPr algn="ctr">
              <a:defRPr sz="4501">
                <a:highlight>
                  <a:srgbClr val="FFFFFF"/>
                </a:highlight>
              </a:defRPr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AB937A8A-0440-4FE6-AE50-0E37CD6CCD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F6C04A44-E476-4A49-B738-EE2D47D4BAD9}"/>
              </a:ext>
            </a:extLst>
          </p:cNvPr>
          <p:cNvSpPr/>
          <p:nvPr userDrawn="1"/>
        </p:nvSpPr>
        <p:spPr>
          <a:xfrm>
            <a:off x="0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sid1, sid2, sid3, sid4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27C08BAF-0936-474D-B97E-5B57BFE4B3DC}"/>
              </a:ext>
            </a:extLst>
          </p:cNvPr>
          <p:cNvSpPr/>
          <p:nvPr userDrawn="1"/>
        </p:nvSpPr>
        <p:spPr>
          <a:xfrm>
            <a:off x="4973338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1" name="addin_title" hidden="1">
            <a:extLst>
              <a:ext uri="{FF2B5EF4-FFF2-40B4-BE49-F238E27FC236}">
                <a16:creationId xmlns:a16="http://schemas.microsoft.com/office/drawing/2014/main" id="{CD588095-EB6E-4EE9-A470-1FC6B276AA84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2" name="addin_text" hidden="1">
            <a:extLst>
              <a:ext uri="{FF2B5EF4-FFF2-40B4-BE49-F238E27FC236}">
                <a16:creationId xmlns:a16="http://schemas.microsoft.com/office/drawing/2014/main" id="{01792D08-5194-467E-A9CB-E87CD6F0CF3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4" name="addin_image" hidden="1">
            <a:extLst>
              <a:ext uri="{FF2B5EF4-FFF2-40B4-BE49-F238E27FC236}">
                <a16:creationId xmlns:a16="http://schemas.microsoft.com/office/drawing/2014/main" id="{7E0FF7D7-FC31-4FA1-B98D-9F5E73E0ED06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5" name="addin_background" hidden="1">
            <a:extLst>
              <a:ext uri="{FF2B5EF4-FFF2-40B4-BE49-F238E27FC236}">
                <a16:creationId xmlns:a16="http://schemas.microsoft.com/office/drawing/2014/main" id="{D73E79DB-AFAF-477A-B39A-3600CE59C83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6" name="addin_logo" hidden="1">
            <a:extLst>
              <a:ext uri="{FF2B5EF4-FFF2-40B4-BE49-F238E27FC236}">
                <a16:creationId xmlns:a16="http://schemas.microsoft.com/office/drawing/2014/main" id="{6D0ECAE0-D83D-477F-8858-4811F35FC31D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538D53-9E40-4496-B5C8-0E242B7FF25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6EC9E07-E46C-4C5E-8165-4D6A7860112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85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0FAE04-E853-4650-A24D-5F754E1D5A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6"/>
          </a:solidFill>
        </p:spPr>
        <p:txBody>
          <a:bodyPr lIns="0" tIns="0" rIns="0" bIns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057638"/>
            <a:ext cx="9144000" cy="2733991"/>
          </a:xfrm>
        </p:spPr>
        <p:txBody>
          <a:bodyPr anchor="ctr"/>
          <a:lstStyle>
            <a:lvl1pPr algn="ctr">
              <a:lnSpc>
                <a:spcPct val="100000"/>
              </a:lnSpc>
              <a:defRPr sz="4501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r>
              <a:rPr lang="nb-NO" noProof="0" dirty="0" err="1"/>
              <a:t>Quote</a:t>
            </a:r>
            <a:endParaRPr lang="nb-NO" noProof="0" dirty="0"/>
          </a:p>
        </p:txBody>
      </p:sp>
      <p:sp>
        <p:nvSpPr>
          <p:cNvPr id="20" name="Text Placeholder 2" descr="Logo university of oslo">
            <a:extLst>
              <a:ext uri="{FF2B5EF4-FFF2-40B4-BE49-F238E27FC236}">
                <a16:creationId xmlns:a16="http://schemas.microsoft.com/office/drawing/2014/main" id="{8BA44D8A-54F0-40B1-96F3-44DF956CC7E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4" name="addin_colorlist" hidden="1">
            <a:extLst>
              <a:ext uri="{FF2B5EF4-FFF2-40B4-BE49-F238E27FC236}">
                <a16:creationId xmlns:a16="http://schemas.microsoft.com/office/drawing/2014/main" id="{3688BA85-E873-4370-B3DC-1DB3D6805327}"/>
              </a:ext>
            </a:extLst>
          </p:cNvPr>
          <p:cNvSpPr/>
          <p:nvPr userDrawn="1"/>
        </p:nvSpPr>
        <p:spPr>
          <a:xfrm>
            <a:off x="2430935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5" name="addin_colorbox" hidden="1">
            <a:extLst>
              <a:ext uri="{FF2B5EF4-FFF2-40B4-BE49-F238E27FC236}">
                <a16:creationId xmlns:a16="http://schemas.microsoft.com/office/drawing/2014/main" id="{01750E1E-149D-4737-BB50-E180FD96210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6" name="addin_title" hidden="1">
            <a:extLst>
              <a:ext uri="{FF2B5EF4-FFF2-40B4-BE49-F238E27FC236}">
                <a16:creationId xmlns:a16="http://schemas.microsoft.com/office/drawing/2014/main" id="{8A95C1E6-41C2-4B63-A678-1197B885A271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7" name="addin_text" hidden="1">
            <a:extLst>
              <a:ext uri="{FF2B5EF4-FFF2-40B4-BE49-F238E27FC236}">
                <a16:creationId xmlns:a16="http://schemas.microsoft.com/office/drawing/2014/main" id="{88900728-1D9A-4CFE-BD46-77F03BBF682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8" name="addin_image" hidden="1">
            <a:extLst>
              <a:ext uri="{FF2B5EF4-FFF2-40B4-BE49-F238E27FC236}">
                <a16:creationId xmlns:a16="http://schemas.microsoft.com/office/drawing/2014/main" id="{71F63DE9-1A9D-416E-8BF1-5DDBAC2C3665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9" name="addin_grouplist" hidden="1">
            <a:extLst>
              <a:ext uri="{FF2B5EF4-FFF2-40B4-BE49-F238E27FC236}">
                <a16:creationId xmlns:a16="http://schemas.microsoft.com/office/drawing/2014/main" id="{55453450-7C5E-47ED-8FB9-95BB5C190194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0" name="addin_background" hidden="1">
            <a:extLst>
              <a:ext uri="{FF2B5EF4-FFF2-40B4-BE49-F238E27FC236}">
                <a16:creationId xmlns:a16="http://schemas.microsoft.com/office/drawing/2014/main" id="{19DE1B7D-2015-4D3D-81DA-BE1C0B884B8C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2" name="addin_colorlist" hidden="1">
            <a:extLst>
              <a:ext uri="{FF2B5EF4-FFF2-40B4-BE49-F238E27FC236}">
                <a16:creationId xmlns:a16="http://schemas.microsoft.com/office/drawing/2014/main" id="{2DACBF1F-1831-46CB-8E94-DAC5CC4C8A53}"/>
              </a:ext>
            </a:extLst>
          </p:cNvPr>
          <p:cNvSpPr/>
          <p:nvPr userDrawn="1"/>
        </p:nvSpPr>
        <p:spPr>
          <a:xfrm>
            <a:off x="2583335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13" name="addin_colorbox" hidden="1">
            <a:extLst>
              <a:ext uri="{FF2B5EF4-FFF2-40B4-BE49-F238E27FC236}">
                <a16:creationId xmlns:a16="http://schemas.microsoft.com/office/drawing/2014/main" id="{08780C0B-BBD9-4BF7-B461-4D609C762B61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3E5FC6D0-29E6-4763-9016-B07C6C2F674E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E5048523-44FB-402D-AF9A-189895D758AB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4EBCC3D3-FB5E-4C44-BD2A-4765289129B6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A21182DD-62B1-48E3-8A1E-30E0E49F858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8" name="addin_background" hidden="1">
            <a:extLst>
              <a:ext uri="{FF2B5EF4-FFF2-40B4-BE49-F238E27FC236}">
                <a16:creationId xmlns:a16="http://schemas.microsoft.com/office/drawing/2014/main" id="{DA65AA7C-2435-43EC-9E54-A952934DE561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3147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box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6C04064-582F-4194-A0D4-8D33390F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47" name="Subtitle 2">
            <a:extLst>
              <a:ext uri="{FF2B5EF4-FFF2-40B4-BE49-F238E27FC236}">
                <a16:creationId xmlns:a16="http://schemas.microsoft.com/office/drawing/2014/main" id="{A3A431AF-BD4A-47F9-9ACD-109F83F1426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1003335"/>
            <a:ext cx="11431664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387AD4FF-2A17-41D2-9989-72E3EE53EDB7}"/>
              </a:ext>
            </a:extLst>
          </p:cNvPr>
          <p:cNvSpPr>
            <a:spLocks noGrp="1"/>
          </p:cNvSpPr>
          <p:nvPr>
            <p:ph sz="half" idx="30"/>
          </p:nvPr>
        </p:nvSpPr>
        <p:spPr>
          <a:xfrm>
            <a:off x="380169" y="1704042"/>
            <a:ext cx="11431663" cy="435455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7832A-C200-4F7E-AF3E-D40604841FC4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8FA56-4D7C-4979-BB98-B74CBD5F52E4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45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boxe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6C04064-582F-4194-A0D4-8D33390F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47" name="Subtitle 2">
            <a:extLst>
              <a:ext uri="{FF2B5EF4-FFF2-40B4-BE49-F238E27FC236}">
                <a16:creationId xmlns:a16="http://schemas.microsoft.com/office/drawing/2014/main" id="{A3A431AF-BD4A-47F9-9ACD-109F83F1426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1003335"/>
            <a:ext cx="5469089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6E62222-11A6-40E7-BF69-7E8498A41003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80170" y="1704042"/>
            <a:ext cx="5469088" cy="435455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4003BB-F04C-4A8B-BC54-5FDD5D30356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42741" y="1003335"/>
            <a:ext cx="5469089" cy="494749"/>
          </a:xfrm>
        </p:spPr>
        <p:txBody>
          <a:bodyPr/>
          <a:lstStyle>
            <a:lvl1pPr marL="0" indent="0"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0524D80-7434-47CB-8898-52900F44078A}"/>
              </a:ext>
            </a:extLst>
          </p:cNvPr>
          <p:cNvSpPr>
            <a:spLocks noGrp="1"/>
          </p:cNvSpPr>
          <p:nvPr>
            <p:ph sz="half" idx="31"/>
          </p:nvPr>
        </p:nvSpPr>
        <p:spPr>
          <a:xfrm>
            <a:off x="6342741" y="1704042"/>
            <a:ext cx="5469089" cy="435485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B79B2-2B36-4C4F-8B4A-5CE97327C93B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1AEDF-947D-4C51-A230-4B0365289C62}"/>
              </a:ext>
            </a:extLst>
          </p:cNvPr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501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4">
            <a:extLst>
              <a:ext uri="{FF2B5EF4-FFF2-40B4-BE49-F238E27FC236}">
                <a16:creationId xmlns:a16="http://schemas.microsoft.com/office/drawing/2014/main" id="{BBC24B24-8D61-4F79-AC7E-CAEA322622F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59098" y="371518"/>
            <a:ext cx="4152735" cy="5325998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51192628-F328-404D-8EFE-7A0B924C21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59097" y="5875993"/>
            <a:ext cx="4152735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0DEDF7-A715-4410-ACF2-29795822F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5715831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0A05AF4-63D3-4127-BC34-6BD82C03AF3F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1003335"/>
            <a:ext cx="5715831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71E44F0B-F496-4E85-AC77-361685F3DAE7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80169" y="1704042"/>
            <a:ext cx="5715831" cy="435455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FC538-4B47-4FE9-9556-278912EBB00C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4E285-6038-4E35-AA24-93DE34576334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86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9F22D83-B5FE-4078-A904-43A001589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8DADA3-5103-43E7-81AF-78BFB0D043F5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380168" y="1180008"/>
            <a:ext cx="11431664" cy="4720030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Tx/>
              <a:buNone/>
              <a:defRPr sz="1500" b="0" i="0" u="none" cap="none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F5C8A5-7299-4154-B01A-CDF5B733275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2439D-D17B-475A-8193-F8109FACE96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70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extboxes with in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1DAFF44-670E-4F4C-85A7-C39E379A8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A53454CC-87E9-4EB8-A148-E8917C513AF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80168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B68EB7-26DD-44B0-B503-B133010AD6D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79851" y="1710199"/>
            <a:ext cx="3524319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24F2E76-C57A-43E9-AE90-9A5885C83A59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377360" y="2793528"/>
            <a:ext cx="3524319" cy="287543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04FE8AE5-898D-4838-B222-D9178BD548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40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871769-9C00-4F59-9847-667CD9B433B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33841" y="1720927"/>
            <a:ext cx="3524319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3FA1C9B2-210C-4D25-800A-903735EC531A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4333839" y="2793528"/>
            <a:ext cx="3524320" cy="287543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734C1ED4-971E-4006-9901-E3C5A2D1AD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7F28ED8-40A8-43F5-9C35-FA0A7A4B7B0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287513" y="1710199"/>
            <a:ext cx="3524639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920B93BE-FC97-4838-B295-13DE19DE7FB1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8284385" y="2793528"/>
            <a:ext cx="3524639" cy="287543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24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59CDE-097F-4AD1-8202-1C8557143B77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DB0D35-1F56-48D2-95A5-1514CE438CB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1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UiO Color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80CF6147-1B60-436B-ABD0-E426D3DDF3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Text Placeholder 10" descr="Logo university of oslo">
            <a:extLst>
              <a:ext uri="{FF2B5EF4-FFF2-40B4-BE49-F238E27FC236}">
                <a16:creationId xmlns:a16="http://schemas.microsoft.com/office/drawing/2014/main" id="{96999028-C41F-4383-938C-0AEE48CAEA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69DA1E-EAF3-4579-9C13-A3B45E22F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3375167"/>
            <a:ext cx="5716962" cy="1547605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05C047C-D021-4993-8BCA-6B52BE3A40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66D1AE6-D2B5-49B9-8C2A-EE3784123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4C45229-2034-4A47-89E1-3DAB700E96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5" name="Text Placeholder 4" descr="UiO segl">
            <a:extLst>
              <a:ext uri="{FF2B5EF4-FFF2-40B4-BE49-F238E27FC236}">
                <a16:creationId xmlns:a16="http://schemas.microsoft.com/office/drawing/2014/main" id="{F9A19FD8-51AB-4838-9B3F-0C4ED0CDF7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6" name="addin_colorlist" hidden="1">
            <a:extLst>
              <a:ext uri="{FF2B5EF4-FFF2-40B4-BE49-F238E27FC236}">
                <a16:creationId xmlns:a16="http://schemas.microsoft.com/office/drawing/2014/main" id="{9C89DC5C-C295-4993-8094-F0B8D6618A6F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27" name="addin_colorbox" hidden="1">
            <a:extLst>
              <a:ext uri="{FF2B5EF4-FFF2-40B4-BE49-F238E27FC236}">
                <a16:creationId xmlns:a16="http://schemas.microsoft.com/office/drawing/2014/main" id="{2CC73354-08EE-44A2-AB48-A462E1508E46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8" name="addin_title" hidden="1">
            <a:extLst>
              <a:ext uri="{FF2B5EF4-FFF2-40B4-BE49-F238E27FC236}">
                <a16:creationId xmlns:a16="http://schemas.microsoft.com/office/drawing/2014/main" id="{26C6DF9C-269B-4A64-898A-65E2DB4E1958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9" name="addin_text" hidden="1">
            <a:extLst>
              <a:ext uri="{FF2B5EF4-FFF2-40B4-BE49-F238E27FC236}">
                <a16:creationId xmlns:a16="http://schemas.microsoft.com/office/drawing/2014/main" id="{DEF32610-8099-45EC-A831-EA132BB98DEB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30" name="addin_image" hidden="1">
            <a:extLst>
              <a:ext uri="{FF2B5EF4-FFF2-40B4-BE49-F238E27FC236}">
                <a16:creationId xmlns:a16="http://schemas.microsoft.com/office/drawing/2014/main" id="{FCBF301A-51A4-47F6-A13E-EA0C05B5707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1" name="addin_grouplist" hidden="1">
            <a:extLst>
              <a:ext uri="{FF2B5EF4-FFF2-40B4-BE49-F238E27FC236}">
                <a16:creationId xmlns:a16="http://schemas.microsoft.com/office/drawing/2014/main" id="{31339D77-A008-41C5-8746-5E52634CF5F3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32" name="addin_logo" hidden="1">
            <a:extLst>
              <a:ext uri="{FF2B5EF4-FFF2-40B4-BE49-F238E27FC236}">
                <a16:creationId xmlns:a16="http://schemas.microsoft.com/office/drawing/2014/main" id="{826D203C-01F5-46E6-8CA5-6E8C2BD4380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33" name="logo_hvit" descr="UiO segl" hidden="1">
            <a:extLst>
              <a:ext uri="{FF2B5EF4-FFF2-40B4-BE49-F238E27FC236}">
                <a16:creationId xmlns:a16="http://schemas.microsoft.com/office/drawing/2014/main" id="{D427F631-71AD-40A0-9DBF-5B89C6D6AF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34" name="logo_sort" descr="UiO segl" hidden="1">
            <a:extLst>
              <a:ext uri="{FF2B5EF4-FFF2-40B4-BE49-F238E27FC236}">
                <a16:creationId xmlns:a16="http://schemas.microsoft.com/office/drawing/2014/main" id="{79A0A5BE-15A5-45D3-AAD4-DA46706180E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963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794FAB1-D6B5-4A8A-91E4-BEB7326AD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7" name="Picture Placeholder 4">
            <a:extLst>
              <a:ext uri="{FF2B5EF4-FFF2-40B4-BE49-F238E27FC236}">
                <a16:creationId xmlns:a16="http://schemas.microsoft.com/office/drawing/2014/main" id="{8DB62B9B-DA6F-4B28-8109-CB17B37FC57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80168" y="1002716"/>
            <a:ext cx="3558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D77A5E11-842C-4FB6-815C-DFB3ABB6270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81050" y="2604949"/>
            <a:ext cx="3558098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608D3BA1-A495-4A81-AEDF-108083B425F7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80168" y="3302287"/>
            <a:ext cx="3612984" cy="236667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8DBA5C73-7C13-4B90-AB3C-33800055D04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19317" y="1002716"/>
            <a:ext cx="3556173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21">
            <a:extLst>
              <a:ext uri="{FF2B5EF4-FFF2-40B4-BE49-F238E27FC236}">
                <a16:creationId xmlns:a16="http://schemas.microsoft.com/office/drawing/2014/main" id="{A5F10688-3BD3-4100-93E4-DF84C9CFDBE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22127" y="2604949"/>
            <a:ext cx="3553363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3F640CBC-9652-48BE-BF08-FD238D950C8A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4316509" y="3302287"/>
            <a:ext cx="3612984" cy="236667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A93925D5-5699-4BE0-AEE8-00634046ACB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255658" y="1002716"/>
            <a:ext cx="3556173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7F0F2B16-0190-4211-A226-C7673C0595F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8468" y="2604949"/>
            <a:ext cx="3553363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86DB7C2-F2F4-4198-835C-1F0811212739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8252851" y="3302287"/>
            <a:ext cx="3612984" cy="236667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3F8EC-435C-4B71-B75E-816E331B7403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C78E7-5B5A-4EE3-B029-42635C54C96B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59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6C04064-582F-4194-A0D4-8D33390F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47" name="Subtitle 2">
            <a:extLst>
              <a:ext uri="{FF2B5EF4-FFF2-40B4-BE49-F238E27FC236}">
                <a16:creationId xmlns:a16="http://schemas.microsoft.com/office/drawing/2014/main" id="{A3A431AF-BD4A-47F9-9ACD-109F83F1426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1003335"/>
            <a:ext cx="11431664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6" name="Text Placeholder 21">
            <a:extLst>
              <a:ext uri="{FF2B5EF4-FFF2-40B4-BE49-F238E27FC236}">
                <a16:creationId xmlns:a16="http://schemas.microsoft.com/office/drawing/2014/main" id="{B72D2E40-18A8-4D11-A79B-F130A143E05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0168" y="1570739"/>
            <a:ext cx="2703713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FBF46E5C-C7CD-4024-B778-D17BB07C10CB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80168" y="2307944"/>
            <a:ext cx="2703713" cy="3361014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4" name="Text Placeholder 21">
            <a:extLst>
              <a:ext uri="{FF2B5EF4-FFF2-40B4-BE49-F238E27FC236}">
                <a16:creationId xmlns:a16="http://schemas.microsoft.com/office/drawing/2014/main" id="{3E2AF5D0-334B-4117-BADC-AC9D08C21C5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303806" y="1570739"/>
            <a:ext cx="2703713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542EDCC5-87FC-4341-AA76-9AE955848C54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3303806" y="2307943"/>
            <a:ext cx="2703713" cy="336101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2" name="Text Placeholder 21">
            <a:extLst>
              <a:ext uri="{FF2B5EF4-FFF2-40B4-BE49-F238E27FC236}">
                <a16:creationId xmlns:a16="http://schemas.microsoft.com/office/drawing/2014/main" id="{B6D298D6-0193-4F36-B987-5B03BFD64A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05962" y="1570739"/>
            <a:ext cx="2703713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E25FBBCD-FAB3-496C-9023-BEA9649A7EA4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>
            <a:off x="6205962" y="2307944"/>
            <a:ext cx="2703713" cy="3361014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5" name="Text Placeholder 21">
            <a:extLst>
              <a:ext uri="{FF2B5EF4-FFF2-40B4-BE49-F238E27FC236}">
                <a16:creationId xmlns:a16="http://schemas.microsoft.com/office/drawing/2014/main" id="{84EBD52D-9372-4482-9683-865699B9658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08118" y="1570739"/>
            <a:ext cx="2703713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86DB7C2-F2F4-4198-835C-1F0811212739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108118" y="2307943"/>
            <a:ext cx="2703713" cy="336101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2304F-BB43-4D12-B83D-02C5FD8197FE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62047-812A-4356-A8E0-D0CA23D39A4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110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7F856006-F837-40CC-A206-116358E51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DC80BDF2-BFAE-4432-9B71-EC93BBDB264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167" y="1002716"/>
            <a:ext cx="2716859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1FE7522-682F-43A2-922B-D0B51A4624B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2604949"/>
            <a:ext cx="2716858" cy="494749"/>
          </a:xfrm>
        </p:spPr>
        <p:txBody>
          <a:bodyPr anchor="t"/>
          <a:lstStyle>
            <a:lvl1pPr marL="0" indent="0" algn="l">
              <a:buNone/>
              <a:defRPr sz="15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480D74DD-4A50-49DD-9306-A23A22079643}"/>
              </a:ext>
            </a:extLst>
          </p:cNvPr>
          <p:cNvSpPr>
            <a:spLocks noGrp="1"/>
          </p:cNvSpPr>
          <p:nvPr>
            <p:ph sz="half" idx="30"/>
          </p:nvPr>
        </p:nvSpPr>
        <p:spPr>
          <a:xfrm>
            <a:off x="380167" y="3292760"/>
            <a:ext cx="2716858" cy="2376198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88075E-3AFC-4298-92EB-455858EE4D0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86577" y="1002716"/>
            <a:ext cx="2716859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5EE1A38-0897-4573-99F1-2AAFFB9267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86578" y="2604949"/>
            <a:ext cx="2716858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71E44F0B-F496-4E85-AC77-361685F3DAE7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286578" y="3292761"/>
            <a:ext cx="2716858" cy="2376198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3D1BDEE6-8393-45A2-903D-6459074B30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2988" y="1002716"/>
            <a:ext cx="2716859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2D7B525A-A39D-4409-889F-3E50319F94F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92988" y="2604949"/>
            <a:ext cx="2716858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A3C6FFF7-1BD6-4C2E-949A-7AEAD2340CC4}"/>
              </a:ext>
            </a:extLst>
          </p:cNvPr>
          <p:cNvSpPr>
            <a:spLocks noGrp="1"/>
          </p:cNvSpPr>
          <p:nvPr>
            <p:ph sz="half" idx="28"/>
          </p:nvPr>
        </p:nvSpPr>
        <p:spPr>
          <a:xfrm>
            <a:off x="6192988" y="3292761"/>
            <a:ext cx="2716858" cy="2376198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7" name="Picture Placeholder 4">
            <a:extLst>
              <a:ext uri="{FF2B5EF4-FFF2-40B4-BE49-F238E27FC236}">
                <a16:creationId xmlns:a16="http://schemas.microsoft.com/office/drawing/2014/main" id="{BBC24B24-8D61-4F79-AC7E-CAEA322622F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094974" y="1040821"/>
            <a:ext cx="2716858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22AA6F0B-4FE7-4E1E-A833-9372AA44889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94974" y="2604949"/>
            <a:ext cx="2716858" cy="494749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86DB7C2-F2F4-4198-835C-1F0811212739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094974" y="3292761"/>
            <a:ext cx="2716858" cy="2376197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80474-3338-40C3-87FC-F73889A04CD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11102-D50C-4D40-87C3-107C3022CF1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994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00F89B0E-F421-45EF-8C78-C84FEFC48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F7BB50C2-6F95-4C0A-8590-741501231A71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168" y="1003335"/>
            <a:ext cx="11431664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0001077-9CBF-4E3B-BC21-E948C160E96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80168" y="1729109"/>
            <a:ext cx="5611759" cy="3948448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41D3FFA-A749-48E7-93B6-E3608A598D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168" y="5875993"/>
            <a:ext cx="5611760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89F89F-F92D-4257-8097-9A576478EB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72201" y="1729109"/>
            <a:ext cx="5639631" cy="3948448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D368394-9DFE-49F7-8B3A-C5D11ABAF3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0072" y="5875993"/>
            <a:ext cx="5611760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2DED8-733B-4015-A7CA-A05638F7AA3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8E388-3742-4614-842F-C221FF66F72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03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53F87D86-02F1-4288-ADF3-CFC53D24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78A54228-A18C-49D4-8BAE-55234982E14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80168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7AE244-E30D-4FB2-98A6-B9EC37B05A9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0170" y="1710901"/>
            <a:ext cx="3524319" cy="395805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16109106-4360-48AE-97EE-22C402C46E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40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A0C917-5130-4608-85A6-627EB2AFD5D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33842" y="1703168"/>
            <a:ext cx="3524319" cy="395805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7F0F2B16-0190-4211-A226-C7673C0595F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03335"/>
            <a:ext cx="3524319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0C61C4C-3830-4483-B223-21FD6F02122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287514" y="1703168"/>
            <a:ext cx="3524319" cy="395805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5FD81-8099-440B-91E9-2813AE814045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32972-1288-4890-888F-5A648DC46ABE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212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C0B4E6-5502-441C-BDE1-D20B19081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68" y="161944"/>
            <a:ext cx="11431664" cy="75406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7" name="Picture Placeholder 4">
            <a:extLst>
              <a:ext uri="{FF2B5EF4-FFF2-40B4-BE49-F238E27FC236}">
                <a16:creationId xmlns:a16="http://schemas.microsoft.com/office/drawing/2014/main" id="{BBC24B24-8D61-4F79-AC7E-CAEA322622F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1180008"/>
            <a:ext cx="12192000" cy="5677992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0F362B01-572E-40F1-A00C-F460165626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5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3EEEF-D5D4-41E6-81E7-1D9E527B7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F4316-7482-4098-A234-A83B220F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1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UiO Full Width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659A8DBD-BD7A-4EDC-B67F-D66D4E02E6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12355"/>
            <a:ext cx="10343114" cy="6833287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8534B2-2B3C-45E4-A5C6-20DB83FC5B6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846263" y="12356"/>
            <a:ext cx="10345737" cy="683294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184891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33" name="Text Placeholder 10" descr="Logo university of oslo">
            <a:extLst>
              <a:ext uri="{FF2B5EF4-FFF2-40B4-BE49-F238E27FC236}">
                <a16:creationId xmlns:a16="http://schemas.microsoft.com/office/drawing/2014/main" id="{855DB83D-7815-446A-9472-E7D6F3376D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5D15D34C-2B62-4A4C-AEE9-82137A8B1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3346829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0DB6EDC5-0DC0-49D7-8862-D897F60A38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6E568436-D422-4A9F-A35E-6ECC932FCF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079B71B-2B27-4E24-9281-48B2C896ACE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63594" y="5735491"/>
            <a:ext cx="399148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0DED61E-0C4F-472B-A28B-E496A1EE14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endParaRPr lang="en-US" dirty="0">
              <a:highlight>
                <a:srgbClr val="FFFFFF"/>
              </a:highlight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17DA3A3C-41C9-4BB1-8AF6-64A31B42E6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49401EE1-2446-4FF1-9952-199B1AD33AA8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7838A1EF-4F8F-4E02-84A8-CBDE742A0167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1520438F-077B-4383-9B2E-BA087AF71C6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AA4849A-5DB1-449C-B5F9-8D23CAAC067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6FF82BAB-E28F-4E02-86D8-FEDC0BED1A1D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EA3D402A-5E41-4E74-BCFE-6ECD172AE4E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6" name="addin_colorbox" hidden="1">
            <a:extLst>
              <a:ext uri="{FF2B5EF4-FFF2-40B4-BE49-F238E27FC236}">
                <a16:creationId xmlns:a16="http://schemas.microsoft.com/office/drawing/2014/main" id="{B21C5878-1C16-4124-B18E-3FD702004B13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7" name="addin_title" hidden="1">
            <a:extLst>
              <a:ext uri="{FF2B5EF4-FFF2-40B4-BE49-F238E27FC236}">
                <a16:creationId xmlns:a16="http://schemas.microsoft.com/office/drawing/2014/main" id="{25090456-9625-456B-9BF8-33469B9C80F5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8" name="addin_text" hidden="1">
            <a:extLst>
              <a:ext uri="{FF2B5EF4-FFF2-40B4-BE49-F238E27FC236}">
                <a16:creationId xmlns:a16="http://schemas.microsoft.com/office/drawing/2014/main" id="{335F99C5-F1AA-4F79-BB95-80F64E93637D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9" name="addin_image" hidden="1">
            <a:extLst>
              <a:ext uri="{FF2B5EF4-FFF2-40B4-BE49-F238E27FC236}">
                <a16:creationId xmlns:a16="http://schemas.microsoft.com/office/drawing/2014/main" id="{8F68B54B-8B5A-4C05-93DB-7F2DC877EF5E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0" name="addin_grouplist" hidden="1">
            <a:extLst>
              <a:ext uri="{FF2B5EF4-FFF2-40B4-BE49-F238E27FC236}">
                <a16:creationId xmlns:a16="http://schemas.microsoft.com/office/drawing/2014/main" id="{F2089761-1A50-4072-9872-C62B5CA9E1F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pic>
        <p:nvPicPr>
          <p:cNvPr id="31" name="logo_hvit" descr="UiO segl" hidden="1">
            <a:extLst>
              <a:ext uri="{FF2B5EF4-FFF2-40B4-BE49-F238E27FC236}">
                <a16:creationId xmlns:a16="http://schemas.microsoft.com/office/drawing/2014/main" id="{27B17C39-2B30-4789-8BEA-4AE4B2320B7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5613" y="5458074"/>
            <a:ext cx="1025436" cy="1025436"/>
          </a:xfrm>
          <a:prstGeom prst="rect">
            <a:avLst/>
          </a:prstGeom>
        </p:spPr>
      </p:pic>
      <p:pic>
        <p:nvPicPr>
          <p:cNvPr id="32" name="logo_sort" descr="UiO segl" hidden="1">
            <a:extLst>
              <a:ext uri="{FF2B5EF4-FFF2-40B4-BE49-F238E27FC236}">
                <a16:creationId xmlns:a16="http://schemas.microsoft.com/office/drawing/2014/main" id="{46600C4D-987E-4F2B-917A-380F2324CB5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85613" y="5456640"/>
            <a:ext cx="1025421" cy="1025421"/>
          </a:xfrm>
          <a:prstGeom prst="rect">
            <a:avLst/>
          </a:prstGeom>
        </p:spPr>
      </p:pic>
      <p:sp>
        <p:nvSpPr>
          <p:cNvPr id="34" name="addin_logo" hidden="1">
            <a:extLst>
              <a:ext uri="{FF2B5EF4-FFF2-40B4-BE49-F238E27FC236}">
                <a16:creationId xmlns:a16="http://schemas.microsoft.com/office/drawing/2014/main" id="{E5963F14-DFC9-40C0-BCD0-4A837E431DF5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5" name="addin_colorlist" hidden="1">
            <a:extLst>
              <a:ext uri="{FF2B5EF4-FFF2-40B4-BE49-F238E27FC236}">
                <a16:creationId xmlns:a16="http://schemas.microsoft.com/office/drawing/2014/main" id="{B73620FB-5D82-4728-A1F9-C75D53925FBA}"/>
              </a:ext>
            </a:extLst>
          </p:cNvPr>
          <p:cNvSpPr/>
          <p:nvPr userDrawn="1"/>
        </p:nvSpPr>
        <p:spPr>
          <a:xfrm>
            <a:off x="0" y="-147218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kapfor1, kapfor4, kapfor5, kapfor6, kapfor7</a:t>
            </a:r>
          </a:p>
        </p:txBody>
      </p:sp>
    </p:spTree>
    <p:extLst>
      <p:ext uri="{BB962C8B-B14F-4D97-AF65-F5344CB8AC3E}">
        <p14:creationId xmlns:p14="http://schemas.microsoft.com/office/powerpoint/2010/main" val="222205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UiO Full Width Color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8BFE38FF-9625-44DF-B333-387F96120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0"/>
            <a:ext cx="10343114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F08E9A7-5845-4082-8C4F-E26A3EA641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48885" y="0"/>
            <a:ext cx="10343115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2" name="Text Placeholder 10" descr="Logo university of oslo">
            <a:extLst>
              <a:ext uri="{FF2B5EF4-FFF2-40B4-BE49-F238E27FC236}">
                <a16:creationId xmlns:a16="http://schemas.microsoft.com/office/drawing/2014/main" id="{50D46AD3-A771-4DEF-954F-E12BC453A3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826FC79-CEAE-42C3-9725-FAEABEBE6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3346829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35FEDE-B06C-496B-BA41-490A42DC2E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BEED47EB-FB74-4E92-BFEA-230762B9BA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735491"/>
            <a:ext cx="399148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endParaRPr lang="en-US" dirty="0">
              <a:highlight>
                <a:srgbClr val="FFFFFF"/>
              </a:highlight>
            </a:endParaRPr>
          </a:p>
        </p:txBody>
      </p:sp>
      <p:sp>
        <p:nvSpPr>
          <p:cNvPr id="24" name="Text Placeholder 4" descr="UiO segl">
            <a:extLst>
              <a:ext uri="{FF2B5EF4-FFF2-40B4-BE49-F238E27FC236}">
                <a16:creationId xmlns:a16="http://schemas.microsoft.com/office/drawing/2014/main" id="{4826FBBD-4B21-4F4F-940C-B2F17405B1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B0379490-61FF-4C9C-B44F-5DD7CB40C36C}"/>
              </a:ext>
            </a:extLst>
          </p:cNvPr>
          <p:cNvSpPr/>
          <p:nvPr userDrawn="1"/>
        </p:nvSpPr>
        <p:spPr>
          <a:xfrm>
            <a:off x="0" y="-147218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kapfor1, kapfor4, kapfor5, kapfor6, kapfor7</a:t>
            </a:r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6B42BF81-FF18-4115-85FC-CE7803CA65FB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418CE57E-2D37-4EE5-B26D-DFEAE88A1535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CD630040-B997-4A94-A37F-E93FDB1C7D5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D0D1E4AF-887F-464D-A7A3-31F9929006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96031079-7FE0-4679-A5A0-0F53F6C3A5B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ABE3E70-DF6A-4CC2-9E35-9346CEDB8C5A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0" name="logo_hvit" descr="UiO segl" hidden="1">
            <a:extLst>
              <a:ext uri="{FF2B5EF4-FFF2-40B4-BE49-F238E27FC236}">
                <a16:creationId xmlns:a16="http://schemas.microsoft.com/office/drawing/2014/main" id="{A35AF58C-1F83-4C12-A068-80E9CC3984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1" name="logo_sort" descr="UiO segl" hidden="1">
            <a:extLst>
              <a:ext uri="{FF2B5EF4-FFF2-40B4-BE49-F238E27FC236}">
                <a16:creationId xmlns:a16="http://schemas.microsoft.com/office/drawing/2014/main" id="{D7BA3FF9-8E23-4D04-8078-E40403A8D74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Faculty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84D768E-AC85-41DD-B1B7-0298BF3316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2797541-CC8A-4BF9-AD61-F95B5D424E7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7F9F285-7481-495A-B1F0-6CB04E7E3B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5D7F869-7DD8-42A9-BFA1-5DF06F572D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2" name="Graphic 21" descr="UiO segl">
            <a:extLst>
              <a:ext uri="{FF2B5EF4-FFF2-40B4-BE49-F238E27FC236}">
                <a16:creationId xmlns:a16="http://schemas.microsoft.com/office/drawing/2014/main" id="{EC01DC75-D0B0-4B26-A9E0-4DA4332550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39C5D506-67A5-4F89-8560-22F43BCF74AF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6" name="addin_colorbox" hidden="1">
            <a:extLst>
              <a:ext uri="{FF2B5EF4-FFF2-40B4-BE49-F238E27FC236}">
                <a16:creationId xmlns:a16="http://schemas.microsoft.com/office/drawing/2014/main" id="{FCA3E1BC-B669-4110-87EA-FAF1FA6121DD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7" name="addin_title" hidden="1">
            <a:extLst>
              <a:ext uri="{FF2B5EF4-FFF2-40B4-BE49-F238E27FC236}">
                <a16:creationId xmlns:a16="http://schemas.microsoft.com/office/drawing/2014/main" id="{3ED724C7-6D8D-4B02-A942-476103665D4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8" name="addin_text" hidden="1">
            <a:extLst>
              <a:ext uri="{FF2B5EF4-FFF2-40B4-BE49-F238E27FC236}">
                <a16:creationId xmlns:a16="http://schemas.microsoft.com/office/drawing/2014/main" id="{3875A1F9-BE97-453C-A6D3-C2B80FB26DA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9" name="addin_image" hidden="1">
            <a:extLst>
              <a:ext uri="{FF2B5EF4-FFF2-40B4-BE49-F238E27FC236}">
                <a16:creationId xmlns:a16="http://schemas.microsoft.com/office/drawing/2014/main" id="{B74C45E3-A0CF-4E11-99D4-B0A97B5ECA6D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0" name="addin_grouplist" hidden="1">
            <a:extLst>
              <a:ext uri="{FF2B5EF4-FFF2-40B4-BE49-F238E27FC236}">
                <a16:creationId xmlns:a16="http://schemas.microsoft.com/office/drawing/2014/main" id="{E863661C-B13F-46BB-BA71-469E9D5AB327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6B15E5D0-41F1-4B95-AEBC-8FEF29F24DE4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0419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Color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31A16B11-9453-4838-96C7-0B2173D11399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0199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Highligh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16BE45C5-2FD6-4365-884E-E7211BA9F8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FC80015-4906-4750-9E68-18BCB837A8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5063" y="0"/>
            <a:ext cx="5976937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7D8FAB-5135-4ED0-ACB7-2739C6B82F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634" y="2283763"/>
            <a:ext cx="5075367" cy="1650530"/>
          </a:xfrm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0C5E1721-C410-49BE-9F3F-2480510974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AF0B331-B584-46FA-B290-ADD1C599DDB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9D579993-FE03-45A3-B1FB-C50D4B5D62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4" name="Graphic 23" descr="UiO segl">
            <a:extLst>
              <a:ext uri="{FF2B5EF4-FFF2-40B4-BE49-F238E27FC236}">
                <a16:creationId xmlns:a16="http://schemas.microsoft.com/office/drawing/2014/main" id="{7A13BE6F-3781-43DF-AA89-B8DEEDEF9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list" hidden="1">
            <a:extLst>
              <a:ext uri="{FF2B5EF4-FFF2-40B4-BE49-F238E27FC236}">
                <a16:creationId xmlns:a16="http://schemas.microsoft.com/office/drawing/2014/main" id="{FB8D8BF6-D27B-473E-8C7F-5564EC4E8842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2" name="addin_colorbox" hidden="1">
            <a:extLst>
              <a:ext uri="{FF2B5EF4-FFF2-40B4-BE49-F238E27FC236}">
                <a16:creationId xmlns:a16="http://schemas.microsoft.com/office/drawing/2014/main" id="{AEA2A8D1-CC8A-49D7-B5F3-4D3D31E797B5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FA762AA7-0630-463D-983A-714A0FDC6D6B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BADFE346-6D41-462E-B93E-8A458125843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2F05EFBC-3D55-4A55-AC99-18A584A64FD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22529F69-78C3-4EA5-A8EF-DAED9CFEB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26D5A990-E30B-4E3A-A5A7-8F106A934ECB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8072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D537D-BDA7-442F-85CC-77B15D3E9EB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31A16B11-9453-4838-96C7-0B2173D11399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9353483E-A81E-4295-A996-3D67CCCC2E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21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Color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E20FF9-F861-400C-878F-01B6648601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/>
              <a:t>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0" name="addin_colorlist" hidden="1">
            <a:extLst>
              <a:ext uri="{FF2B5EF4-FFF2-40B4-BE49-F238E27FC236}">
                <a16:creationId xmlns:a16="http://schemas.microsoft.com/office/drawing/2014/main" id="{31A16B11-9453-4838-96C7-0B2173D11399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halv1, halv2, halv3, halv4, halv5, halv6, halv7, halv8</a:t>
            </a:r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0294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432" y="-180924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529" y="1711312"/>
            <a:ext cx="5563433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0" y="62635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6367" y="6263528"/>
            <a:ext cx="5994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524B48"/>
                </a:solidFill>
              </a:defRPr>
            </a:lvl1pPr>
          </a:lstStyle>
          <a:p>
            <a:r>
              <a:rPr lang="en-US" dirty="0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5F9D6C5-6F73-4568-92A3-43149586B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7732" y="6243181"/>
            <a:ext cx="1501215" cy="25923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8" name="addin_colorpicker" hidden="1">
            <a:extLst>
              <a:ext uri="{FF2B5EF4-FFF2-40B4-BE49-F238E27FC236}">
                <a16:creationId xmlns:a16="http://schemas.microsoft.com/office/drawing/2014/main" id="{EC6BC642-49C3-4139-8F38-A96E75EE0920}"/>
              </a:ext>
            </a:extLst>
          </p:cNvPr>
          <p:cNvSpPr/>
          <p:nvPr userDrawn="1"/>
        </p:nvSpPr>
        <p:spPr>
          <a:xfrm>
            <a:off x="2486668" y="-1436292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addin_colorpicker</a:t>
            </a:r>
          </a:p>
        </p:txBody>
      </p:sp>
      <p:pic>
        <p:nvPicPr>
          <p:cNvPr id="5" name="Graphic 4" descr="Logo university of oslo">
            <a:extLst>
              <a:ext uri="{FF2B5EF4-FFF2-40B4-BE49-F238E27FC236}">
                <a16:creationId xmlns:a16="http://schemas.microsoft.com/office/drawing/2014/main" id="{FC22999A-40AC-4186-8730-BF6B9FCCF0E0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81001" y="6280142"/>
            <a:ext cx="767518" cy="20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28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5" r:id="rId3"/>
    <p:sldLayoutId id="2147483694" r:id="rId4"/>
    <p:sldLayoutId id="2147483699" r:id="rId5"/>
    <p:sldLayoutId id="2147483698" r:id="rId6"/>
    <p:sldLayoutId id="2147483700" r:id="rId7"/>
    <p:sldLayoutId id="2147483720" r:id="rId8"/>
    <p:sldLayoutId id="2147483719" r:id="rId9"/>
    <p:sldLayoutId id="2147483721" r:id="rId10"/>
    <p:sldLayoutId id="2147483701" r:id="rId11"/>
    <p:sldLayoutId id="2147483702" r:id="rId12"/>
    <p:sldLayoutId id="2147483704" r:id="rId13"/>
    <p:sldLayoutId id="2147483706" r:id="rId14"/>
    <p:sldLayoutId id="2147483716" r:id="rId15"/>
    <p:sldLayoutId id="2147483717" r:id="rId16"/>
    <p:sldLayoutId id="2147483713" r:id="rId17"/>
    <p:sldLayoutId id="2147483714" r:id="rId18"/>
    <p:sldLayoutId id="2147483709" r:id="rId19"/>
    <p:sldLayoutId id="2147483710" r:id="rId20"/>
    <p:sldLayoutId id="2147483711" r:id="rId21"/>
    <p:sldLayoutId id="2147483712" r:id="rId22"/>
    <p:sldLayoutId id="2147483707" r:id="rId23"/>
    <p:sldLayoutId id="2147483708" r:id="rId24"/>
    <p:sldLayoutId id="2147483715" r:id="rId25"/>
    <p:sldLayoutId id="2147483718" r:id="rId26"/>
  </p:sldLayoutIdLst>
  <p:hf hdr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38" indent="-125438" algn="l" defTabSz="914446" rtl="0" eaLnBrk="1" latinLnBrk="0" hangingPunct="1">
        <a:lnSpc>
          <a:spcPct val="100000"/>
        </a:lnSpc>
        <a:spcBef>
          <a:spcPts val="11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29425A4-2412-2EEC-79F7-278359852C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6" r="20926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432FE-F331-4FDC-9DA9-98409CBA85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6EBAC3-F9F4-4458-B3DD-54751366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Norway -&gt; EPPCN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E41B6BF-0D40-45BE-B47A-4BF7C416D6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FAE2526-48A1-46C4-A342-818C26FD16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2FE745-6680-4164-9CA9-E4BF27A0C10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9B07636-3CC1-453E-8A61-C603911C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0C228CB-B72C-497D-BC1A-F6D182B55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64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C1D5C1-9BAC-C75A-3BB0-51D7A6CA5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90" y="0"/>
            <a:ext cx="5419373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9AD265-358C-2B93-0120-C0C414DA2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591" y="874611"/>
            <a:ext cx="4093510" cy="450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8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159190-F412-6C27-799F-C821E8160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375F3E-8971-D3B2-7636-5231615D6F47}"/>
              </a:ext>
            </a:extLst>
          </p:cNvPr>
          <p:cNvSpPr txBox="1"/>
          <p:nvPr/>
        </p:nvSpPr>
        <p:spPr>
          <a:xfrm>
            <a:off x="7367954" y="615462"/>
            <a:ext cx="41675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0" i="0" dirty="0">
                <a:solidFill>
                  <a:schemeClr val="bg1"/>
                </a:solidFill>
                <a:effectLst/>
                <a:latin typeface="TwitterChirp"/>
              </a:rPr>
              <a:t>“A female scientist sitting inside the ATLAS detector watching particles collide in bursts of color, painted in the style of Edvard Munch”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42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3BA1E3-0296-B88C-6079-00EBD3E0B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">
            <a:off x="762801" y="0"/>
            <a:ext cx="5152292" cy="68697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8F69F-9ACB-8A8E-C08E-4F4C7482D4FB}"/>
              </a:ext>
            </a:extLst>
          </p:cNvPr>
          <p:cNvSpPr txBox="1"/>
          <p:nvPr/>
        </p:nvSpPr>
        <p:spPr>
          <a:xfrm>
            <a:off x="6717323" y="545123"/>
            <a:ext cx="45490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NorCC</a:t>
            </a:r>
            <a:endParaRPr lang="en-US" sz="4400" dirty="0">
              <a:solidFill>
                <a:schemeClr val="bg1"/>
              </a:solidFill>
            </a:endParaRPr>
          </a:p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4400" dirty="0">
                <a:solidFill>
                  <a:schemeClr val="bg1"/>
                </a:solidFill>
              </a:rPr>
              <a:t>All CERN research in one center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9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E80E8C-8224-E3F3-F1CA-68728332D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557" y="0"/>
            <a:ext cx="53448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0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50470E-DC49-4E82-B6A9-2FCF6259A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755650"/>
            <a:ext cx="71374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7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563774-477D-3233-482F-AF5C45D20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62942" cy="5905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42DAD-EC47-25EC-4C90-F7E9F87A8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673100"/>
            <a:ext cx="7378700" cy="5511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CE858D-DB6D-315D-AED5-2AB27D42FE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98" y="-93414"/>
            <a:ext cx="7378701" cy="522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9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F96095-2A26-59BA-29CD-012B01977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988" y="0"/>
            <a:ext cx="9976722" cy="686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76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F8285C-B2F3-7199-136C-EB1FE4B14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559" y="0"/>
            <a:ext cx="5808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4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9BA154-1956-40FC-A311-98D12CDC6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48" y="0"/>
            <a:ext cx="103461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07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6D52D-FF15-FCD0-8D04-855573B7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6A904-2D96-7D05-D03D-39A8483D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F53F69-0C13-B998-991C-C994B04C9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99" y="-17911"/>
            <a:ext cx="10313867" cy="687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94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6666"/>
      </a:accent1>
      <a:accent2>
        <a:srgbClr val="FFFEA7"/>
      </a:accent2>
      <a:accent3>
        <a:srgbClr val="86A4F7"/>
      </a:accent3>
      <a:accent4>
        <a:srgbClr val="E6ECFF"/>
      </a:accent4>
      <a:accent5>
        <a:srgbClr val="FEA11B"/>
      </a:accent5>
      <a:accent6>
        <a:srgbClr val="3E31D6"/>
      </a:accent6>
      <a:hlink>
        <a:srgbClr val="0563C1"/>
      </a:hlink>
      <a:folHlink>
        <a:srgbClr val="954F72"/>
      </a:folHlink>
    </a:clrScheme>
    <a:fontScheme name="Custom 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O_PPT_ENG" id="{ECDA1C7A-B1F5-4BA3-9699-1C7975CBBA30}" vid="{62A3892F-3258-40C7-A157-01FB85EBDA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82FC97A4EB864EBF6B6ADD443A67CC" ma:contentTypeVersion="11" ma:contentTypeDescription="Create a new document." ma:contentTypeScope="" ma:versionID="a30b65eca35bc2875518b791539d3c86">
  <xsd:schema xmlns:xsd="http://www.w3.org/2001/XMLSchema" xmlns:xs="http://www.w3.org/2001/XMLSchema" xmlns:p="http://schemas.microsoft.com/office/2006/metadata/properties" xmlns:ns2="3b00a67f-9791-437e-b702-303a706ea042" targetNamespace="http://schemas.microsoft.com/office/2006/metadata/properties" ma:root="true" ma:fieldsID="3915ecab2cff59e5d3d4d0af5306f32f" ns2:_="">
    <xsd:import namespace="3b00a67f-9791-437e-b702-303a706ea0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00a67f-9791-437e-b702-303a706ea0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4213E5-2D10-47A0-9EC6-16DB2B77A2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B9CF10-6C6A-444C-B05E-E78C1785A52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011031-CEE6-4E93-9C15-DDC9E9D6C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00a67f-9791-437e-b702-303a706ea0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57</Words>
  <Application>Microsoft Macintosh PowerPoint</Application>
  <PresentationFormat>Widescreen</PresentationFormat>
  <Paragraphs>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TwitterChirp</vt:lpstr>
      <vt:lpstr>Office Theme</vt:lpstr>
      <vt:lpstr>Norway -&gt; EPPCN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Norway -&gt; EPPCN</dc:title>
  <dc:creator>Microsoft Office User</dc:creator>
  <cp:lastModifiedBy>Microsoft Office User</cp:lastModifiedBy>
  <cp:revision>2</cp:revision>
  <dcterms:created xsi:type="dcterms:W3CDTF">2022-11-23T07:34:40Z</dcterms:created>
  <dcterms:modified xsi:type="dcterms:W3CDTF">2022-11-23T14:42:17Z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0x010100D982FC97A4EB864EBF6B6ADD443A67CC</vt:lpwstr>
  </property>
</Properties>
</file>