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handoutMasterIdLst>
    <p:handoutMasterId r:id="rId45"/>
  </p:handoutMasterIdLst>
  <p:sldIdLst>
    <p:sldId id="259" r:id="rId2"/>
    <p:sldId id="2147196537" r:id="rId3"/>
    <p:sldId id="2147196539" r:id="rId4"/>
    <p:sldId id="2147196540" r:id="rId5"/>
    <p:sldId id="705" r:id="rId6"/>
    <p:sldId id="730" r:id="rId7"/>
    <p:sldId id="731" r:id="rId8"/>
    <p:sldId id="732" r:id="rId9"/>
    <p:sldId id="734" r:id="rId10"/>
    <p:sldId id="269" r:id="rId11"/>
    <p:sldId id="271" r:id="rId12"/>
    <p:sldId id="2147196570" r:id="rId13"/>
    <p:sldId id="2147196571" r:id="rId14"/>
    <p:sldId id="2147196572" r:id="rId15"/>
    <p:sldId id="2147196573" r:id="rId16"/>
    <p:sldId id="2147196574" r:id="rId17"/>
    <p:sldId id="2147196575" r:id="rId18"/>
    <p:sldId id="2147196577" r:id="rId19"/>
    <p:sldId id="2147196578" r:id="rId20"/>
    <p:sldId id="2147196579" r:id="rId21"/>
    <p:sldId id="2147196580" r:id="rId22"/>
    <p:sldId id="2147196582" r:id="rId23"/>
    <p:sldId id="2147196581" r:id="rId24"/>
    <p:sldId id="2147196583" r:id="rId25"/>
    <p:sldId id="2147196522" r:id="rId26"/>
    <p:sldId id="2147196526" r:id="rId27"/>
    <p:sldId id="2147196527" r:id="rId28"/>
    <p:sldId id="434" r:id="rId29"/>
    <p:sldId id="2147196529" r:id="rId30"/>
    <p:sldId id="297" r:id="rId31"/>
    <p:sldId id="2147196531" r:id="rId32"/>
    <p:sldId id="2147196530" r:id="rId33"/>
    <p:sldId id="2147196535" r:id="rId34"/>
    <p:sldId id="2147196538" r:id="rId35"/>
    <p:sldId id="2147196523" r:id="rId36"/>
    <p:sldId id="2147196584" r:id="rId37"/>
    <p:sldId id="2147196528" r:id="rId38"/>
    <p:sldId id="2147196532" r:id="rId39"/>
    <p:sldId id="2147196533" r:id="rId40"/>
    <p:sldId id="2147196534" r:id="rId41"/>
    <p:sldId id="2147196536" r:id="rId42"/>
    <p:sldId id="288"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F80004"/>
    <a:srgbClr val="A00002"/>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86"/>
  </p:normalViewPr>
  <p:slideViewPr>
    <p:cSldViewPr snapToGrid="0" snapToObjects="1">
      <p:cViewPr varScale="1">
        <p:scale>
          <a:sx n="131" d="100"/>
          <a:sy n="131" d="100"/>
        </p:scale>
        <p:origin x="416"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Users\lulrici\Library\Containers\com.apple.mail\Data\Library\Mail%20Downloads\FC4E5405-32C2-4102-B1F2-6D2E47B9E843\IdeaBox_results_ej.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90"/>
      <c:rotY val="0"/>
      <c:depthPercent val="10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rgbClr val="00A57F"/>
              </a:solidFill>
              <a:ln w="25400">
                <a:solidFill>
                  <a:schemeClr val="lt1"/>
                </a:solidFill>
              </a:ln>
              <a:effectLst/>
              <a:sp3d contourW="25400">
                <a:contourClr>
                  <a:schemeClr val="lt1"/>
                </a:contourClr>
              </a:sp3d>
            </c:spPr>
            <c:extLst>
              <c:ext xmlns:c16="http://schemas.microsoft.com/office/drawing/2014/chart" uri="{C3380CC4-5D6E-409C-BE32-E72D297353CC}">
                <c16:uniqueId val="{00000001-646B-48E3-85C7-CF2D24AE9E32}"/>
              </c:ext>
            </c:extLst>
          </c:dPt>
          <c:dPt>
            <c:idx val="1"/>
            <c:bubble3D val="0"/>
            <c:spPr>
              <a:solidFill>
                <a:srgbClr val="104347"/>
              </a:solidFill>
              <a:ln w="25400">
                <a:solidFill>
                  <a:schemeClr val="lt1"/>
                </a:solidFill>
              </a:ln>
              <a:effectLst/>
              <a:sp3d contourW="25400">
                <a:contourClr>
                  <a:schemeClr val="lt1"/>
                </a:contourClr>
              </a:sp3d>
            </c:spPr>
            <c:extLst>
              <c:ext xmlns:c16="http://schemas.microsoft.com/office/drawing/2014/chart" uri="{C3380CC4-5D6E-409C-BE32-E72D297353CC}">
                <c16:uniqueId val="{00000003-646B-48E3-85C7-CF2D24AE9E32}"/>
              </c:ext>
            </c:extLst>
          </c:dPt>
          <c:dPt>
            <c:idx val="2"/>
            <c:bubble3D val="0"/>
            <c:spPr>
              <a:solidFill>
                <a:srgbClr val="55C1DD"/>
              </a:solidFill>
              <a:ln w="25400">
                <a:solidFill>
                  <a:schemeClr val="lt1"/>
                </a:solidFill>
              </a:ln>
              <a:effectLst/>
              <a:sp3d contourW="25400">
                <a:contourClr>
                  <a:schemeClr val="lt1"/>
                </a:contourClr>
              </a:sp3d>
            </c:spPr>
            <c:extLst>
              <c:ext xmlns:c16="http://schemas.microsoft.com/office/drawing/2014/chart" uri="{C3380CC4-5D6E-409C-BE32-E72D297353CC}">
                <c16:uniqueId val="{00000005-646B-48E3-85C7-CF2D24AE9E32}"/>
              </c:ext>
            </c:extLst>
          </c:dPt>
          <c:dPt>
            <c:idx val="3"/>
            <c:bubble3D val="0"/>
            <c:spPr>
              <a:solidFill>
                <a:srgbClr val="DCE169"/>
              </a:solidFill>
              <a:ln w="25400">
                <a:solidFill>
                  <a:schemeClr val="lt1"/>
                </a:solidFill>
              </a:ln>
              <a:effectLst/>
              <a:sp3d contourW="25400">
                <a:contourClr>
                  <a:schemeClr val="lt1"/>
                </a:contourClr>
              </a:sp3d>
            </c:spPr>
            <c:extLst>
              <c:ext xmlns:c16="http://schemas.microsoft.com/office/drawing/2014/chart" uri="{C3380CC4-5D6E-409C-BE32-E72D297353CC}">
                <c16:uniqueId val="{00000007-646B-48E3-85C7-CF2D24AE9E32}"/>
              </c:ext>
            </c:extLst>
          </c:dPt>
          <c:dPt>
            <c:idx val="4"/>
            <c:bubble3D val="0"/>
            <c:spPr>
              <a:solidFill>
                <a:srgbClr val="00D2A0"/>
              </a:solidFill>
              <a:ln w="25400">
                <a:solidFill>
                  <a:schemeClr val="lt1"/>
                </a:solidFill>
              </a:ln>
              <a:effectLst/>
              <a:sp3d contourW="25400">
                <a:contourClr>
                  <a:schemeClr val="lt1"/>
                </a:contourClr>
              </a:sp3d>
            </c:spPr>
            <c:extLst>
              <c:ext xmlns:c16="http://schemas.microsoft.com/office/drawing/2014/chart" uri="{C3380CC4-5D6E-409C-BE32-E72D297353CC}">
                <c16:uniqueId val="{00000009-646B-48E3-85C7-CF2D24AE9E32}"/>
              </c:ext>
            </c:extLst>
          </c:dPt>
          <c:dPt>
            <c:idx val="5"/>
            <c:bubble3D val="0"/>
            <c:spPr>
              <a:solidFill>
                <a:srgbClr val="1E7D84"/>
              </a:solidFill>
              <a:ln w="25400">
                <a:solidFill>
                  <a:schemeClr val="lt1"/>
                </a:solidFill>
              </a:ln>
              <a:effectLst/>
              <a:sp3d contourW="25400">
                <a:contourClr>
                  <a:schemeClr val="lt1"/>
                </a:contourClr>
              </a:sp3d>
            </c:spPr>
            <c:extLst>
              <c:ext xmlns:c16="http://schemas.microsoft.com/office/drawing/2014/chart" uri="{C3380CC4-5D6E-409C-BE32-E72D297353CC}">
                <c16:uniqueId val="{0000000B-646B-48E3-85C7-CF2D24AE9E32}"/>
              </c:ext>
            </c:extLst>
          </c:dPt>
          <c:dPt>
            <c:idx val="6"/>
            <c:bubble3D val="0"/>
            <c:spPr>
              <a:solidFill>
                <a:srgbClr val="9EDBEC"/>
              </a:solidFill>
              <a:ln w="25400">
                <a:solidFill>
                  <a:schemeClr val="lt1"/>
                </a:solidFill>
              </a:ln>
              <a:effectLst/>
              <a:sp3d contourW="25400">
                <a:contourClr>
                  <a:schemeClr val="lt1"/>
                </a:contourClr>
              </a:sp3d>
            </c:spPr>
            <c:extLst>
              <c:ext xmlns:c16="http://schemas.microsoft.com/office/drawing/2014/chart" uri="{C3380CC4-5D6E-409C-BE32-E72D297353CC}">
                <c16:uniqueId val="{0000000D-646B-48E3-85C7-CF2D24AE9E32}"/>
              </c:ext>
            </c:extLst>
          </c:dPt>
          <c:dPt>
            <c:idx val="7"/>
            <c:bubble3D val="0"/>
            <c:spPr>
              <a:solidFill>
                <a:srgbClr val="EAEDA5"/>
              </a:solidFill>
              <a:ln w="25400">
                <a:solidFill>
                  <a:schemeClr val="lt1"/>
                </a:solidFill>
              </a:ln>
              <a:effectLst/>
              <a:sp3d contourW="25400">
                <a:contourClr>
                  <a:schemeClr val="lt1"/>
                </a:contourClr>
              </a:sp3d>
            </c:spPr>
            <c:extLst>
              <c:ext xmlns:c16="http://schemas.microsoft.com/office/drawing/2014/chart" uri="{C3380CC4-5D6E-409C-BE32-E72D297353CC}">
                <c16:uniqueId val="{0000000F-646B-48E3-85C7-CF2D24AE9E32}"/>
              </c:ext>
            </c:extLst>
          </c:dPt>
          <c:dPt>
            <c:idx val="8"/>
            <c:bubble3D val="0"/>
            <c:spPr>
              <a:solidFill>
                <a:srgbClr val="7DFFE0"/>
              </a:solidFill>
              <a:ln w="25400">
                <a:solidFill>
                  <a:schemeClr val="lt1"/>
                </a:solidFill>
              </a:ln>
              <a:effectLst/>
              <a:sp3d contourW="25400">
                <a:contourClr>
                  <a:schemeClr val="lt1"/>
                </a:contourClr>
              </a:sp3d>
            </c:spPr>
            <c:extLst>
              <c:ext xmlns:c16="http://schemas.microsoft.com/office/drawing/2014/chart" uri="{C3380CC4-5D6E-409C-BE32-E72D297353CC}">
                <c16:uniqueId val="{00000011-646B-48E3-85C7-CF2D24AE9E32}"/>
              </c:ext>
            </c:extLst>
          </c:dPt>
          <c:dPt>
            <c:idx val="9"/>
            <c:bubble3D val="0"/>
            <c:spPr>
              <a:solidFill>
                <a:srgbClr val="2EC1CC"/>
              </a:solidFill>
              <a:ln w="25400">
                <a:solidFill>
                  <a:schemeClr val="lt1"/>
                </a:solidFill>
              </a:ln>
              <a:effectLst/>
              <a:sp3d contourW="25400">
                <a:contourClr>
                  <a:schemeClr val="lt1"/>
                </a:contourClr>
              </a:sp3d>
            </c:spPr>
            <c:extLst>
              <c:ext xmlns:c16="http://schemas.microsoft.com/office/drawing/2014/chart" uri="{C3380CC4-5D6E-409C-BE32-E72D297353CC}">
                <c16:uniqueId val="{00000013-646B-48E3-85C7-CF2D24AE9E32}"/>
              </c:ext>
            </c:extLst>
          </c:dPt>
          <c:dPt>
            <c:idx val="10"/>
            <c:bubble3D val="0"/>
            <c:spPr>
              <a:solidFill>
                <a:srgbClr val="D5F0F7"/>
              </a:solidFill>
              <a:ln w="25400">
                <a:solidFill>
                  <a:schemeClr val="lt1"/>
                </a:solidFill>
              </a:ln>
              <a:effectLst/>
              <a:sp3d contourW="25400">
                <a:contourClr>
                  <a:schemeClr val="lt1"/>
                </a:contourClr>
              </a:sp3d>
            </c:spPr>
            <c:extLst>
              <c:ext xmlns:c16="http://schemas.microsoft.com/office/drawing/2014/chart" uri="{C3380CC4-5D6E-409C-BE32-E72D297353CC}">
                <c16:uniqueId val="{00000015-646B-48E3-85C7-CF2D24AE9E32}"/>
              </c:ext>
            </c:extLst>
          </c:dPt>
          <c:dPt>
            <c:idx val="11"/>
            <c:bubble3D val="0"/>
            <c:spPr>
              <a:solidFill>
                <a:srgbClr val="9AA020"/>
              </a:solidFill>
              <a:ln w="25400">
                <a:solidFill>
                  <a:schemeClr val="lt1"/>
                </a:solidFill>
              </a:ln>
              <a:effectLst/>
              <a:sp3d contourW="25400">
                <a:contourClr>
                  <a:schemeClr val="lt1"/>
                </a:contourClr>
              </a:sp3d>
            </c:spPr>
            <c:extLst>
              <c:ext xmlns:c16="http://schemas.microsoft.com/office/drawing/2014/chart" uri="{C3380CC4-5D6E-409C-BE32-E72D297353CC}">
                <c16:uniqueId val="{00000017-646B-48E3-85C7-CF2D24AE9E32}"/>
              </c:ext>
            </c:extLst>
          </c:dPt>
          <c:dPt>
            <c:idx val="12"/>
            <c:bubble3D val="0"/>
            <c:spPr>
              <a:solidFill>
                <a:schemeClr val="accent1">
                  <a:lumMod val="80000"/>
                  <a:lumOff val="2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9-646B-48E3-85C7-CF2D24AE9E32}"/>
              </c:ext>
            </c:extLst>
          </c:dPt>
          <c:dPt>
            <c:idx val="13"/>
            <c:bubble3D val="0"/>
            <c:spPr>
              <a:solidFill>
                <a:schemeClr val="accent2">
                  <a:lumMod val="80000"/>
                  <a:lumOff val="2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B-646B-48E3-85C7-CF2D24AE9E32}"/>
              </c:ext>
            </c:extLst>
          </c:dPt>
          <c:dLbls>
            <c:dLbl>
              <c:idx val="0"/>
              <c:layout>
                <c:manualLayout>
                  <c:x val="8.1563868242646803E-2"/>
                  <c:y val="7.3655631363186688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46B-48E3-85C7-CF2D24AE9E32}"/>
                </c:ext>
              </c:extLst>
            </c:dLbl>
            <c:dLbl>
              <c:idx val="1"/>
              <c:layout>
                <c:manualLayout>
                  <c:x val="6.0928341601638361E-2"/>
                  <c:y val="-1.6455488265635781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46B-48E3-85C7-CF2D24AE9E32}"/>
                </c:ext>
              </c:extLst>
            </c:dLbl>
            <c:dLbl>
              <c:idx val="2"/>
              <c:layout>
                <c:manualLayout>
                  <c:x val="5.778496963384061E-2"/>
                  <c:y val="2.8526788810647626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46B-48E3-85C7-CF2D24AE9E32}"/>
                </c:ext>
              </c:extLst>
            </c:dLbl>
            <c:dLbl>
              <c:idx val="3"/>
              <c:layout>
                <c:manualLayout>
                  <c:x val="3.4327994244553513E-3"/>
                  <c:y val="9.0233592150077199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646B-48E3-85C7-CF2D24AE9E32}"/>
                </c:ext>
              </c:extLst>
            </c:dLbl>
            <c:dLbl>
              <c:idx val="4"/>
              <c:layout>
                <c:manualLayout>
                  <c:x val="7.2618926768122597E-3"/>
                  <c:y val="3.4376996338600932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646B-48E3-85C7-CF2D24AE9E32}"/>
                </c:ext>
              </c:extLst>
            </c:dLbl>
            <c:dLbl>
              <c:idx val="5"/>
              <c:layout>
                <c:manualLayout>
                  <c:x val="3.9867114763549039E-3"/>
                  <c:y val="0.11618192872333355"/>
                </c:manualLayout>
              </c:layout>
              <c:spPr>
                <a:noFill/>
                <a:ln>
                  <a:noFill/>
                </a:ln>
                <a:effectLst/>
              </c:spPr>
              <c:txPr>
                <a:bodyPr rot="0" spcFirstLastPara="1" vertOverflow="ellipsis" vert="horz" wrap="square" lIns="38100" tIns="19050" rIns="38100" bIns="19050" anchor="ctr" anchorCtr="1">
                  <a:noAutofit/>
                </a:bodyPr>
                <a:lstStyle/>
                <a:p>
                  <a:pPr>
                    <a:defRPr sz="1050" b="1" i="0" u="none" strike="noStrike" kern="1200" baseline="0">
                      <a:solidFill>
                        <a:srgbClr val="104347"/>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30887326317727815"/>
                      <c:h val="9.8867714144691088E-2"/>
                    </c:manualLayout>
                  </c15:layout>
                </c:ext>
                <c:ext xmlns:c16="http://schemas.microsoft.com/office/drawing/2014/chart" uri="{C3380CC4-5D6E-409C-BE32-E72D297353CC}">
                  <c16:uniqueId val="{0000000B-646B-48E3-85C7-CF2D24AE9E32}"/>
                </c:ext>
              </c:extLst>
            </c:dLbl>
            <c:dLbl>
              <c:idx val="6"/>
              <c:layout>
                <c:manualLayout>
                  <c:x val="-7.3497014910222841E-2"/>
                  <c:y val="0.13388778100339999"/>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646B-48E3-85C7-CF2D24AE9E32}"/>
                </c:ext>
              </c:extLst>
            </c:dLbl>
            <c:dLbl>
              <c:idx val="7"/>
              <c:layout>
                <c:manualLayout>
                  <c:x val="-4.4663044918813767E-2"/>
                  <c:y val="0.11239152378091448"/>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F-646B-48E3-85C7-CF2D24AE9E32}"/>
                </c:ext>
              </c:extLst>
            </c:dLbl>
            <c:dLbl>
              <c:idx val="8"/>
              <c:layout>
                <c:manualLayout>
                  <c:x val="-9.9133516913125941E-2"/>
                  <c:y val="9.0257486489469255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1-646B-48E3-85C7-CF2D24AE9E32}"/>
                </c:ext>
              </c:extLst>
            </c:dLbl>
            <c:dLbl>
              <c:idx val="9"/>
              <c:layout>
                <c:manualLayout>
                  <c:x val="-0.15068144740862124"/>
                  <c:y val="5.0615973184121935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3-646B-48E3-85C7-CF2D24AE9E32}"/>
                </c:ext>
              </c:extLst>
            </c:dLbl>
            <c:dLbl>
              <c:idx val="10"/>
              <c:layout>
                <c:manualLayout>
                  <c:x val="-0.23646801952993146"/>
                  <c:y val="-1.4532611670037537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5-646B-48E3-85C7-CF2D24AE9E32}"/>
                </c:ext>
              </c:extLst>
            </c:dLbl>
            <c:dLbl>
              <c:idx val="11"/>
              <c:layout>
                <c:manualLayout>
                  <c:x val="-2.2486213287198676E-2"/>
                  <c:y val="-3.3505486738128726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7-646B-48E3-85C7-CF2D24AE9E32}"/>
                </c:ext>
              </c:extLst>
            </c:dLbl>
            <c:dLbl>
              <c:idx val="12"/>
              <c:layout>
                <c:manualLayout>
                  <c:x val="0.1737465360763458"/>
                  <c:y val="9.9739202641141236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9-646B-48E3-85C7-CF2D24AE9E32}"/>
                </c:ext>
              </c:extLst>
            </c:dLbl>
            <c:dLbl>
              <c:idx val="13"/>
              <c:layout>
                <c:manualLayout>
                  <c:x val="0.34535699483472743"/>
                  <c:y val="1.0593601700641926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B-646B-48E3-85C7-CF2D24AE9E32}"/>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rgbClr val="104347"/>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'Theme breakdwon'!$A$44:$A$57</c:f>
              <c:strCache>
                <c:ptCount val="14"/>
                <c:pt idx="0">
                  <c:v>Lighting</c:v>
                </c:pt>
                <c:pt idx="1">
                  <c:v>Equipment switch off</c:v>
                </c:pt>
                <c:pt idx="2">
                  <c:v>Cooling &amp; ventilation</c:v>
                </c:pt>
                <c:pt idx="3">
                  <c:v>Heating &amp; heat recovery</c:v>
                </c:pt>
                <c:pt idx="4">
                  <c:v>Solar panels</c:v>
                </c:pt>
                <c:pt idx="5">
                  <c:v>Mobility issues (including electrical cars and charging)</c:v>
                </c:pt>
                <c:pt idx="6">
                  <c:v>Building optimisation</c:v>
                </c:pt>
                <c:pt idx="7">
                  <c:v>Energy performance of new projects &amp; equipment</c:v>
                </c:pt>
                <c:pt idx="8">
                  <c:v>Water consumption</c:v>
                </c:pt>
                <c:pt idx="9">
                  <c:v>Lean programming</c:v>
                </c:pt>
                <c:pt idx="10">
                  <c:v>Biodiversity</c:v>
                </c:pt>
                <c:pt idx="11">
                  <c:v>Lift use</c:v>
                </c:pt>
                <c:pt idx="12">
                  <c:v>Optimise detectors</c:v>
                </c:pt>
                <c:pt idx="13">
                  <c:v>Waste management</c:v>
                </c:pt>
              </c:strCache>
            </c:strRef>
          </c:cat>
          <c:val>
            <c:numRef>
              <c:f>'Theme breakdwon'!$B$44:$B$57</c:f>
              <c:numCache>
                <c:formatCode>General</c:formatCode>
                <c:ptCount val="14"/>
                <c:pt idx="0">
                  <c:v>17</c:v>
                </c:pt>
                <c:pt idx="1">
                  <c:v>7</c:v>
                </c:pt>
                <c:pt idx="2">
                  <c:v>7</c:v>
                </c:pt>
                <c:pt idx="3">
                  <c:v>6</c:v>
                </c:pt>
                <c:pt idx="4">
                  <c:v>5</c:v>
                </c:pt>
                <c:pt idx="5">
                  <c:v>8</c:v>
                </c:pt>
                <c:pt idx="6">
                  <c:v>3</c:v>
                </c:pt>
                <c:pt idx="7">
                  <c:v>5</c:v>
                </c:pt>
                <c:pt idx="8">
                  <c:v>3</c:v>
                </c:pt>
                <c:pt idx="9">
                  <c:v>2</c:v>
                </c:pt>
                <c:pt idx="10">
                  <c:v>2</c:v>
                </c:pt>
                <c:pt idx="11">
                  <c:v>1</c:v>
                </c:pt>
                <c:pt idx="12">
                  <c:v>1</c:v>
                </c:pt>
                <c:pt idx="13">
                  <c:v>1</c:v>
                </c:pt>
              </c:numCache>
            </c:numRef>
          </c:val>
          <c:extLst>
            <c:ext xmlns:c16="http://schemas.microsoft.com/office/drawing/2014/chart" uri="{C3380CC4-5D6E-409C-BE32-E72D297353CC}">
              <c16:uniqueId val="{0000001C-646B-48E3-85C7-CF2D24AE9E32}"/>
            </c:ext>
          </c:extLst>
        </c:ser>
        <c:dLbls>
          <c:showLegendKey val="0"/>
          <c:showVal val="1"/>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image" Target="../media/image27.png"/><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diagrams/_rels/drawing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image" Target="../media/image27.png"/><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4C05C6-C0D5-7442-A7D3-4E99ECD458EB}" type="doc">
      <dgm:prSet loTypeId="urn:microsoft.com/office/officeart/2005/8/layout/hProcess7" loCatId="" qsTypeId="urn:microsoft.com/office/officeart/2005/8/quickstyle/simple1" qsCatId="simple" csTypeId="urn:microsoft.com/office/officeart/2005/8/colors/accent1_2" csCatId="accent1" phldr="1"/>
      <dgm:spPr/>
      <dgm:t>
        <a:bodyPr/>
        <a:lstStyle/>
        <a:p>
          <a:endParaRPr lang="en-GB"/>
        </a:p>
      </dgm:t>
    </dgm:pt>
    <dgm:pt modelId="{D47F8AE1-F34D-CE44-81CA-01A7F0D45B24}">
      <dgm:prSet phldrT="[Text]"/>
      <dgm:spPr/>
      <dgm:t>
        <a:bodyPr/>
        <a:lstStyle/>
        <a:p>
          <a:r>
            <a:rPr lang="en-GB"/>
            <a:t>I</a:t>
          </a:r>
        </a:p>
      </dgm:t>
    </dgm:pt>
    <dgm:pt modelId="{6425B609-5923-F14A-BED4-EC07668347A3}" type="parTrans" cxnId="{E0FBF650-6ECE-D944-B8D0-2EE88AEDA374}">
      <dgm:prSet/>
      <dgm:spPr/>
      <dgm:t>
        <a:bodyPr/>
        <a:lstStyle/>
        <a:p>
          <a:endParaRPr lang="en-GB"/>
        </a:p>
      </dgm:t>
    </dgm:pt>
    <dgm:pt modelId="{DA53C42B-0622-1448-AA1D-0B61688D62CA}" type="sibTrans" cxnId="{E0FBF650-6ECE-D944-B8D0-2EE88AEDA374}">
      <dgm:prSet/>
      <dgm:spPr/>
      <dgm:t>
        <a:bodyPr/>
        <a:lstStyle/>
        <a:p>
          <a:endParaRPr lang="en-GB"/>
        </a:p>
      </dgm:t>
    </dgm:pt>
    <dgm:pt modelId="{24F2CD20-C4A4-C04B-9AD8-759C43D69E46}">
      <dgm:prSet phldrT="[Text]" custT="1"/>
      <dgm:spPr/>
      <dgm:t>
        <a:bodyPr/>
        <a:lstStyle/>
        <a:p>
          <a:r>
            <a:rPr lang="en-GB" sz="800"/>
            <a:t>Peers</a:t>
          </a:r>
        </a:p>
      </dgm:t>
    </dgm:pt>
    <dgm:pt modelId="{37733DBB-9DA7-4247-B1AF-955E580799F3}" type="parTrans" cxnId="{701EC084-965E-4C4D-AFCC-6C2CC06EC05B}">
      <dgm:prSet/>
      <dgm:spPr/>
      <dgm:t>
        <a:bodyPr/>
        <a:lstStyle/>
        <a:p>
          <a:endParaRPr lang="en-GB"/>
        </a:p>
      </dgm:t>
    </dgm:pt>
    <dgm:pt modelId="{790E6AC4-DA97-2146-A4C9-E55E736EED44}" type="sibTrans" cxnId="{701EC084-965E-4C4D-AFCC-6C2CC06EC05B}">
      <dgm:prSet/>
      <dgm:spPr/>
      <dgm:t>
        <a:bodyPr/>
        <a:lstStyle/>
        <a:p>
          <a:endParaRPr lang="en-GB"/>
        </a:p>
      </dgm:t>
    </dgm:pt>
    <dgm:pt modelId="{780D26E3-880A-654C-A8F2-6F53F7686190}">
      <dgm:prSet phldrT="[Text]" custT="1"/>
      <dgm:spPr/>
      <dgm:t>
        <a:bodyPr/>
        <a:lstStyle/>
        <a:p>
          <a:r>
            <a:rPr lang="en-GB" sz="800" dirty="0"/>
            <a:t>Experts</a:t>
          </a:r>
        </a:p>
      </dgm:t>
    </dgm:pt>
    <dgm:pt modelId="{3F002B14-FEC8-A144-A625-1A124297528F}" type="parTrans" cxnId="{603C0372-E188-9E4E-9384-F459F46D0AD1}">
      <dgm:prSet/>
      <dgm:spPr/>
      <dgm:t>
        <a:bodyPr/>
        <a:lstStyle/>
        <a:p>
          <a:endParaRPr lang="en-GB"/>
        </a:p>
      </dgm:t>
    </dgm:pt>
    <dgm:pt modelId="{83C36F70-A115-3E4D-8756-31101BBD6037}" type="sibTrans" cxnId="{603C0372-E188-9E4E-9384-F459F46D0AD1}">
      <dgm:prSet/>
      <dgm:spPr/>
      <dgm:t>
        <a:bodyPr/>
        <a:lstStyle/>
        <a:p>
          <a:endParaRPr lang="en-GB"/>
        </a:p>
      </dgm:t>
    </dgm:pt>
    <dgm:pt modelId="{B8279C18-5070-EB4F-84B8-DB8F3451A110}">
      <dgm:prSet phldrT="[Text]" custT="1"/>
      <dgm:spPr/>
      <dgm:t>
        <a:bodyPr/>
        <a:lstStyle/>
        <a:p>
          <a:r>
            <a:rPr lang="en-GB" sz="800"/>
            <a:t>NGOs</a:t>
          </a:r>
        </a:p>
      </dgm:t>
    </dgm:pt>
    <dgm:pt modelId="{690A8A00-DB47-AD4E-845A-D009E549E308}" type="parTrans" cxnId="{7E4879A5-F4A5-1F4A-96F5-5A5B294EB1A8}">
      <dgm:prSet/>
      <dgm:spPr/>
      <dgm:t>
        <a:bodyPr/>
        <a:lstStyle/>
        <a:p>
          <a:endParaRPr lang="en-GB"/>
        </a:p>
      </dgm:t>
    </dgm:pt>
    <dgm:pt modelId="{B1E57B36-BFBB-AE45-A2AE-EF8D7AD495BD}" type="sibTrans" cxnId="{7E4879A5-F4A5-1F4A-96F5-5A5B294EB1A8}">
      <dgm:prSet/>
      <dgm:spPr/>
      <dgm:t>
        <a:bodyPr/>
        <a:lstStyle/>
        <a:p>
          <a:endParaRPr lang="en-GB"/>
        </a:p>
      </dgm:t>
    </dgm:pt>
    <dgm:pt modelId="{68EBABA0-F3C4-A143-B2FA-03975A01ED99}">
      <dgm:prSet phldrT="[Text]" custT="1"/>
      <dgm:spPr/>
      <dgm:t>
        <a:bodyPr/>
        <a:lstStyle/>
        <a:p>
          <a:r>
            <a:rPr lang="en-GB" sz="800"/>
            <a:t>Journalist</a:t>
          </a:r>
        </a:p>
      </dgm:t>
    </dgm:pt>
    <dgm:pt modelId="{B6D52E1E-38A9-8F44-A4F0-5FA032006DA7}" type="parTrans" cxnId="{F429981A-A859-B34D-8FEC-F2ADBBD3E8B0}">
      <dgm:prSet/>
      <dgm:spPr/>
      <dgm:t>
        <a:bodyPr/>
        <a:lstStyle/>
        <a:p>
          <a:endParaRPr lang="en-GB"/>
        </a:p>
      </dgm:t>
    </dgm:pt>
    <dgm:pt modelId="{5F383C88-0533-FD45-95CA-E1336EFA99BE}" type="sibTrans" cxnId="{F429981A-A859-B34D-8FEC-F2ADBBD3E8B0}">
      <dgm:prSet/>
      <dgm:spPr/>
      <dgm:t>
        <a:bodyPr/>
        <a:lstStyle/>
        <a:p>
          <a:endParaRPr lang="en-GB"/>
        </a:p>
      </dgm:t>
    </dgm:pt>
    <dgm:pt modelId="{4900BFE8-FB6B-544C-B016-9F525A088CBC}">
      <dgm:prSet phldrT="[Text]"/>
      <dgm:spPr/>
      <dgm:t>
        <a:bodyPr/>
        <a:lstStyle/>
        <a:p>
          <a:r>
            <a:rPr lang="en-GB"/>
            <a:t>II</a:t>
          </a:r>
        </a:p>
      </dgm:t>
    </dgm:pt>
    <dgm:pt modelId="{3528FEE4-1B3B-6C41-A333-E179AA917744}" type="parTrans" cxnId="{DE5E08E2-AFCB-284A-BC29-24F741487C4D}">
      <dgm:prSet/>
      <dgm:spPr/>
      <dgm:t>
        <a:bodyPr/>
        <a:lstStyle/>
        <a:p>
          <a:endParaRPr lang="en-GB"/>
        </a:p>
      </dgm:t>
    </dgm:pt>
    <dgm:pt modelId="{8931851C-71A0-F24F-924C-BF56147D9429}" type="sibTrans" cxnId="{DE5E08E2-AFCB-284A-BC29-24F741487C4D}">
      <dgm:prSet/>
      <dgm:spPr/>
      <dgm:t>
        <a:bodyPr/>
        <a:lstStyle/>
        <a:p>
          <a:endParaRPr lang="en-GB"/>
        </a:p>
      </dgm:t>
    </dgm:pt>
    <dgm:pt modelId="{3DFAB81E-3B94-3741-8778-2E591AD63878}">
      <dgm:prSet phldrT="[Text]" custT="1"/>
      <dgm:spPr/>
      <dgm:t>
        <a:bodyPr/>
        <a:lstStyle/>
        <a:p>
          <a:r>
            <a:rPr lang="en-GB" sz="800"/>
            <a:t>Internal stakeholders</a:t>
          </a:r>
        </a:p>
      </dgm:t>
    </dgm:pt>
    <dgm:pt modelId="{B1E9CA32-8667-794F-9D6D-AE4A367F8CCF}" type="parTrans" cxnId="{A74E346D-590B-8B48-8084-BC23CFF24517}">
      <dgm:prSet/>
      <dgm:spPr/>
      <dgm:t>
        <a:bodyPr/>
        <a:lstStyle/>
        <a:p>
          <a:endParaRPr lang="en-GB"/>
        </a:p>
      </dgm:t>
    </dgm:pt>
    <dgm:pt modelId="{D421B89A-0749-CE4D-B9CD-294140545D46}" type="sibTrans" cxnId="{A74E346D-590B-8B48-8084-BC23CFF24517}">
      <dgm:prSet/>
      <dgm:spPr/>
      <dgm:t>
        <a:bodyPr/>
        <a:lstStyle/>
        <a:p>
          <a:endParaRPr lang="en-GB"/>
        </a:p>
      </dgm:t>
    </dgm:pt>
    <dgm:pt modelId="{20CBF375-2C65-C547-971A-9B2EEE28609B}">
      <dgm:prSet phldrT="[Text]" custT="1"/>
      <dgm:spPr/>
      <dgm:t>
        <a:bodyPr/>
        <a:lstStyle/>
        <a:p>
          <a:r>
            <a:rPr lang="en-GB" sz="800"/>
            <a:t>In-person</a:t>
          </a:r>
        </a:p>
      </dgm:t>
    </dgm:pt>
    <dgm:pt modelId="{CC8D8557-5484-994A-B278-3460EA29DEF4}" type="parTrans" cxnId="{186EC8BF-01C8-454F-8177-2919604AADD6}">
      <dgm:prSet/>
      <dgm:spPr/>
      <dgm:t>
        <a:bodyPr/>
        <a:lstStyle/>
        <a:p>
          <a:endParaRPr lang="en-GB"/>
        </a:p>
      </dgm:t>
    </dgm:pt>
    <dgm:pt modelId="{6A85F683-C719-C645-A01D-BCA0BA255DC6}" type="sibTrans" cxnId="{186EC8BF-01C8-454F-8177-2919604AADD6}">
      <dgm:prSet/>
      <dgm:spPr/>
      <dgm:t>
        <a:bodyPr/>
        <a:lstStyle/>
        <a:p>
          <a:endParaRPr lang="en-GB"/>
        </a:p>
      </dgm:t>
    </dgm:pt>
    <dgm:pt modelId="{325C1259-BDD1-A74E-8411-CCD0135099B7}">
      <dgm:prSet phldrT="[Text]" custT="1"/>
      <dgm:spPr/>
      <dgm:t>
        <a:bodyPr/>
        <a:lstStyle/>
        <a:p>
          <a:r>
            <a:rPr lang="en-GB" sz="800"/>
            <a:t>7 groups</a:t>
          </a:r>
        </a:p>
        <a:p>
          <a:r>
            <a:rPr lang="en-GB" sz="800"/>
            <a:t>5-6 participants per group</a:t>
          </a:r>
        </a:p>
        <a:p>
          <a:r>
            <a:rPr lang="en-GB" sz="800"/>
            <a:t>1.5h duration</a:t>
          </a:r>
        </a:p>
        <a:p>
          <a:endParaRPr lang="en-GB" sz="800"/>
        </a:p>
        <a:p>
          <a:r>
            <a:rPr lang="en-GB" sz="800"/>
            <a:t>External stakeholders</a:t>
          </a:r>
        </a:p>
        <a:p>
          <a:r>
            <a:rPr lang="en-GB" sz="800"/>
            <a:t>Online</a:t>
          </a:r>
        </a:p>
        <a:p>
          <a:r>
            <a:rPr lang="en-GB" sz="800"/>
            <a:t>13 interviews</a:t>
          </a:r>
        </a:p>
      </dgm:t>
    </dgm:pt>
    <dgm:pt modelId="{53D353BE-7BCF-FD4C-ACD5-8D4C1A69AF12}" type="parTrans" cxnId="{48AD5AD6-D548-8D4F-AD9D-CECBCD40018F}">
      <dgm:prSet/>
      <dgm:spPr/>
      <dgm:t>
        <a:bodyPr/>
        <a:lstStyle/>
        <a:p>
          <a:endParaRPr lang="en-GB"/>
        </a:p>
      </dgm:t>
    </dgm:pt>
    <dgm:pt modelId="{49D56EBE-839E-9641-B012-5C12F89CFB46}" type="sibTrans" cxnId="{48AD5AD6-D548-8D4F-AD9D-CECBCD40018F}">
      <dgm:prSet/>
      <dgm:spPr/>
      <dgm:t>
        <a:bodyPr/>
        <a:lstStyle/>
        <a:p>
          <a:endParaRPr lang="en-GB"/>
        </a:p>
      </dgm:t>
    </dgm:pt>
    <dgm:pt modelId="{BECCE64A-808E-694D-BBF2-7B0201DD0C18}">
      <dgm:prSet phldrT="[Text]" custT="1"/>
      <dgm:spPr/>
      <dgm:t>
        <a:bodyPr/>
        <a:lstStyle/>
        <a:p>
          <a:r>
            <a:rPr lang="en-GB" sz="800"/>
            <a:t>&gt;&gt; Qualitative work based on perceptions</a:t>
          </a:r>
        </a:p>
        <a:p>
          <a:endParaRPr lang="en-GB" sz="800"/>
        </a:p>
        <a:p>
          <a:endParaRPr lang="en-GB" sz="800"/>
        </a:p>
      </dgm:t>
    </dgm:pt>
    <dgm:pt modelId="{C6EB15E3-78D3-134A-A306-CD611C1FCD4B}" type="parTrans" cxnId="{292AA7C7-AD0F-4B4E-8C65-5F1D96D97C85}">
      <dgm:prSet/>
      <dgm:spPr/>
      <dgm:t>
        <a:bodyPr/>
        <a:lstStyle/>
        <a:p>
          <a:endParaRPr lang="en-GB"/>
        </a:p>
      </dgm:t>
    </dgm:pt>
    <dgm:pt modelId="{4CB54160-A35E-754C-A532-C8BC0F3EC6FF}" type="sibTrans" cxnId="{292AA7C7-AD0F-4B4E-8C65-5F1D96D97C85}">
      <dgm:prSet/>
      <dgm:spPr/>
      <dgm:t>
        <a:bodyPr/>
        <a:lstStyle/>
        <a:p>
          <a:endParaRPr lang="en-GB"/>
        </a:p>
      </dgm:t>
    </dgm:pt>
    <dgm:pt modelId="{E6A68883-99B9-224C-8E68-D4BA07E776B2}">
      <dgm:prSet/>
      <dgm:spPr/>
      <dgm:t>
        <a:bodyPr/>
        <a:lstStyle/>
        <a:p>
          <a:r>
            <a:rPr lang="en-GB"/>
            <a:t>III</a:t>
          </a:r>
        </a:p>
      </dgm:t>
    </dgm:pt>
    <dgm:pt modelId="{A2D956CA-CDD4-0C46-829F-6C792A0F984A}" type="parTrans" cxnId="{B027854C-003C-4048-8456-5DFD4A6E619C}">
      <dgm:prSet/>
      <dgm:spPr/>
      <dgm:t>
        <a:bodyPr/>
        <a:lstStyle/>
        <a:p>
          <a:endParaRPr lang="en-GB"/>
        </a:p>
      </dgm:t>
    </dgm:pt>
    <dgm:pt modelId="{8CAE3DCB-BA8E-564D-A8F3-1985A2F50964}" type="sibTrans" cxnId="{B027854C-003C-4048-8456-5DFD4A6E619C}">
      <dgm:prSet/>
      <dgm:spPr/>
      <dgm:t>
        <a:bodyPr/>
        <a:lstStyle/>
        <a:p>
          <a:endParaRPr lang="en-GB"/>
        </a:p>
      </dgm:t>
    </dgm:pt>
    <dgm:pt modelId="{04A97B8F-42D5-2443-9C02-E9ABB8FC576C}">
      <dgm:prSet custT="1"/>
      <dgm:spPr/>
      <dgm:t>
        <a:bodyPr/>
        <a:lstStyle/>
        <a:p>
          <a:r>
            <a:rPr lang="en-GB" sz="800"/>
            <a:t>Assessment of the significance of potentially material topics</a:t>
          </a:r>
        </a:p>
        <a:p>
          <a:endParaRPr lang="en-GB" sz="800"/>
        </a:p>
        <a:p>
          <a:r>
            <a:rPr lang="en-GB" sz="800"/>
            <a:t>&gt;&gt;  Semi-quantitative work</a:t>
          </a:r>
        </a:p>
      </dgm:t>
    </dgm:pt>
    <dgm:pt modelId="{DCEC6475-0DD3-1F43-B234-9ED7FA221CBC}" type="parTrans" cxnId="{D4D83537-CB48-C94F-9EBA-25F766E83D16}">
      <dgm:prSet/>
      <dgm:spPr/>
      <dgm:t>
        <a:bodyPr/>
        <a:lstStyle/>
        <a:p>
          <a:endParaRPr lang="en-GB"/>
        </a:p>
      </dgm:t>
    </dgm:pt>
    <dgm:pt modelId="{ED8248E1-56C4-5744-93C5-D47DE101DBB0}" type="sibTrans" cxnId="{D4D83537-CB48-C94F-9EBA-25F766E83D16}">
      <dgm:prSet/>
      <dgm:spPr/>
      <dgm:t>
        <a:bodyPr/>
        <a:lstStyle/>
        <a:p>
          <a:endParaRPr lang="en-GB"/>
        </a:p>
      </dgm:t>
    </dgm:pt>
    <dgm:pt modelId="{21E93051-914A-854D-AEB9-D52059C0BBB0}">
      <dgm:prSet phldrT="[Text]"/>
      <dgm:spPr/>
      <dgm:t>
        <a:bodyPr/>
        <a:lstStyle/>
        <a:p>
          <a:r>
            <a:rPr lang="en-GB"/>
            <a:t>IV</a:t>
          </a:r>
        </a:p>
      </dgm:t>
    </dgm:pt>
    <dgm:pt modelId="{A591B21A-F1E0-104B-92D0-3AA807A1B126}" type="parTrans" cxnId="{8B4C89C2-C01A-8B41-818A-94BA45927CAE}">
      <dgm:prSet/>
      <dgm:spPr/>
      <dgm:t>
        <a:bodyPr/>
        <a:lstStyle/>
        <a:p>
          <a:endParaRPr lang="en-GB"/>
        </a:p>
      </dgm:t>
    </dgm:pt>
    <dgm:pt modelId="{98383727-0F82-3B43-B477-0DE8BA64E345}" type="sibTrans" cxnId="{8B4C89C2-C01A-8B41-818A-94BA45927CAE}">
      <dgm:prSet/>
      <dgm:spPr/>
      <dgm:t>
        <a:bodyPr/>
        <a:lstStyle/>
        <a:p>
          <a:endParaRPr lang="en-GB"/>
        </a:p>
      </dgm:t>
    </dgm:pt>
    <dgm:pt modelId="{124A2A2D-0C98-E04C-B18B-CBFFFBE9EF24}">
      <dgm:prSet phldrT="[Text]" custT="1"/>
      <dgm:spPr/>
      <dgm:t>
        <a:bodyPr/>
        <a:lstStyle/>
        <a:p>
          <a:r>
            <a:rPr lang="en-GB" sz="800"/>
            <a:t>Main material topics</a:t>
          </a:r>
        </a:p>
      </dgm:t>
    </dgm:pt>
    <dgm:pt modelId="{A071D018-D262-FA4F-AB30-9CC847C69B59}" type="parTrans" cxnId="{ADD1182A-8C2C-6E42-BA20-5A72E1990225}">
      <dgm:prSet/>
      <dgm:spPr/>
      <dgm:t>
        <a:bodyPr/>
        <a:lstStyle/>
        <a:p>
          <a:endParaRPr lang="en-GB"/>
        </a:p>
      </dgm:t>
    </dgm:pt>
    <dgm:pt modelId="{020D4198-5A0D-D148-8D51-F27EE1B48D61}" type="sibTrans" cxnId="{ADD1182A-8C2C-6E42-BA20-5A72E1990225}">
      <dgm:prSet/>
      <dgm:spPr/>
      <dgm:t>
        <a:bodyPr/>
        <a:lstStyle/>
        <a:p>
          <a:endParaRPr lang="en-GB"/>
        </a:p>
      </dgm:t>
    </dgm:pt>
    <dgm:pt modelId="{5EF40C21-91BE-DC47-B99E-5B4AF937FEF2}">
      <dgm:prSet phldrT="[Text]" custT="1"/>
      <dgm:spPr/>
      <dgm:t>
        <a:bodyPr/>
        <a:lstStyle/>
        <a:p>
          <a:r>
            <a:rPr lang="en-GB" sz="800"/>
            <a:t>Materiality matrix</a:t>
          </a:r>
        </a:p>
      </dgm:t>
    </dgm:pt>
    <dgm:pt modelId="{FA8172B7-3173-7B44-8F2C-3044047144AD}" type="parTrans" cxnId="{91182E31-156E-4E4C-88FB-8C990926D685}">
      <dgm:prSet/>
      <dgm:spPr/>
      <dgm:t>
        <a:bodyPr/>
        <a:lstStyle/>
        <a:p>
          <a:endParaRPr lang="en-GB"/>
        </a:p>
      </dgm:t>
    </dgm:pt>
    <dgm:pt modelId="{FFCEB427-C0AA-0640-AECF-8A08A5122334}" type="sibTrans" cxnId="{91182E31-156E-4E4C-88FB-8C990926D685}">
      <dgm:prSet/>
      <dgm:spPr/>
      <dgm:t>
        <a:bodyPr/>
        <a:lstStyle/>
        <a:p>
          <a:endParaRPr lang="en-GB"/>
        </a:p>
      </dgm:t>
    </dgm:pt>
    <dgm:pt modelId="{0DBAF628-7631-2341-A9AE-684A242B057D}">
      <dgm:prSet phldrT="[Text]" custT="1"/>
      <dgm:spPr/>
      <dgm:t>
        <a:bodyPr/>
        <a:lstStyle/>
        <a:p>
          <a:r>
            <a:rPr lang="en-GB" sz="800"/>
            <a:t>Key messages, risks and opportunities</a:t>
          </a:r>
        </a:p>
      </dgm:t>
    </dgm:pt>
    <dgm:pt modelId="{DBDFAD1E-3E19-3040-B070-00FECFD13AA1}" type="parTrans" cxnId="{1362103D-EAC0-E84E-A80E-5CB8CD8CD140}">
      <dgm:prSet/>
      <dgm:spPr/>
      <dgm:t>
        <a:bodyPr/>
        <a:lstStyle/>
        <a:p>
          <a:endParaRPr lang="en-GB"/>
        </a:p>
      </dgm:t>
    </dgm:pt>
    <dgm:pt modelId="{89CE2D25-CAA4-164E-94CD-BEA8D50D8295}" type="sibTrans" cxnId="{1362103D-EAC0-E84E-A80E-5CB8CD8CD140}">
      <dgm:prSet/>
      <dgm:spPr/>
      <dgm:t>
        <a:bodyPr/>
        <a:lstStyle/>
        <a:p>
          <a:endParaRPr lang="en-GB"/>
        </a:p>
      </dgm:t>
    </dgm:pt>
    <dgm:pt modelId="{DC12994D-2BBE-104E-AF40-CF2FCD065C22}">
      <dgm:prSet/>
      <dgm:spPr/>
      <dgm:t>
        <a:bodyPr/>
        <a:lstStyle/>
        <a:p>
          <a:r>
            <a:rPr lang="en-GB"/>
            <a:t>V</a:t>
          </a:r>
        </a:p>
      </dgm:t>
    </dgm:pt>
    <dgm:pt modelId="{D5F23A0C-DB6D-4849-AAB4-C1D5FFD3D9FC}" type="parTrans" cxnId="{CD5EF104-0674-F84C-99AF-E7168722963A}">
      <dgm:prSet/>
      <dgm:spPr/>
      <dgm:t>
        <a:bodyPr/>
        <a:lstStyle/>
        <a:p>
          <a:endParaRPr lang="en-GB"/>
        </a:p>
      </dgm:t>
    </dgm:pt>
    <dgm:pt modelId="{4547418D-4687-A04E-8194-48F439127709}" type="sibTrans" cxnId="{CD5EF104-0674-F84C-99AF-E7168722963A}">
      <dgm:prSet/>
      <dgm:spPr/>
      <dgm:t>
        <a:bodyPr/>
        <a:lstStyle/>
        <a:p>
          <a:endParaRPr lang="en-GB"/>
        </a:p>
      </dgm:t>
    </dgm:pt>
    <dgm:pt modelId="{FD411189-A921-BE49-A5CA-430B8F173938}">
      <dgm:prSet custT="1"/>
      <dgm:spPr/>
      <dgm:t>
        <a:bodyPr/>
        <a:lstStyle/>
        <a:p>
          <a:r>
            <a:rPr lang="en-GB" sz="800"/>
            <a:t>Reporting of material topics</a:t>
          </a:r>
        </a:p>
        <a:p>
          <a:r>
            <a:rPr lang="en-GB" sz="800"/>
            <a:t>3</a:t>
          </a:r>
          <a:r>
            <a:rPr lang="en-GB" sz="800" baseline="30000"/>
            <a:t>rd</a:t>
          </a:r>
          <a:r>
            <a:rPr lang="en-GB" sz="800"/>
            <a:t> Environment Report</a:t>
          </a:r>
        </a:p>
      </dgm:t>
    </dgm:pt>
    <dgm:pt modelId="{6EF5497A-63F8-CA4C-B57E-4C60CFBE01BD}" type="parTrans" cxnId="{611E00E2-90B6-FA41-888E-88D2757B8D90}">
      <dgm:prSet/>
      <dgm:spPr/>
      <dgm:t>
        <a:bodyPr/>
        <a:lstStyle/>
        <a:p>
          <a:endParaRPr lang="en-GB"/>
        </a:p>
      </dgm:t>
    </dgm:pt>
    <dgm:pt modelId="{5B4568DD-11E9-914F-8EA9-A34C04CE09CE}" type="sibTrans" cxnId="{611E00E2-90B6-FA41-888E-88D2757B8D90}">
      <dgm:prSet/>
      <dgm:spPr/>
      <dgm:t>
        <a:bodyPr/>
        <a:lstStyle/>
        <a:p>
          <a:endParaRPr lang="en-GB"/>
        </a:p>
      </dgm:t>
    </dgm:pt>
    <dgm:pt modelId="{27457B94-6E01-E749-9D90-2F65A5219E13}" type="pres">
      <dgm:prSet presAssocID="{E74C05C6-C0D5-7442-A7D3-4E99ECD458EB}" presName="Name0" presStyleCnt="0">
        <dgm:presLayoutVars>
          <dgm:dir/>
          <dgm:animLvl val="lvl"/>
          <dgm:resizeHandles val="exact"/>
        </dgm:presLayoutVars>
      </dgm:prSet>
      <dgm:spPr/>
    </dgm:pt>
    <dgm:pt modelId="{32D5E353-399F-E943-BD42-777559B63091}" type="pres">
      <dgm:prSet presAssocID="{D47F8AE1-F34D-CE44-81CA-01A7F0D45B24}" presName="compositeNode" presStyleCnt="0">
        <dgm:presLayoutVars>
          <dgm:bulletEnabled val="1"/>
        </dgm:presLayoutVars>
      </dgm:prSet>
      <dgm:spPr/>
    </dgm:pt>
    <dgm:pt modelId="{E38C7FA9-5B4A-CE4F-8B49-CDDE5BBB5613}" type="pres">
      <dgm:prSet presAssocID="{D47F8AE1-F34D-CE44-81CA-01A7F0D45B24}" presName="bgRect" presStyleLbl="node1" presStyleIdx="0" presStyleCnt="5"/>
      <dgm:spPr/>
    </dgm:pt>
    <dgm:pt modelId="{2CCD788B-143D-D848-8C89-5BADEF5DF80B}" type="pres">
      <dgm:prSet presAssocID="{D47F8AE1-F34D-CE44-81CA-01A7F0D45B24}" presName="parentNode" presStyleLbl="node1" presStyleIdx="0" presStyleCnt="5">
        <dgm:presLayoutVars>
          <dgm:chMax val="0"/>
          <dgm:bulletEnabled val="1"/>
        </dgm:presLayoutVars>
      </dgm:prSet>
      <dgm:spPr/>
    </dgm:pt>
    <dgm:pt modelId="{158E0032-8D10-9048-B139-4B0B53B90D36}" type="pres">
      <dgm:prSet presAssocID="{D47F8AE1-F34D-CE44-81CA-01A7F0D45B24}" presName="childNode" presStyleLbl="node1" presStyleIdx="0" presStyleCnt="5">
        <dgm:presLayoutVars>
          <dgm:bulletEnabled val="1"/>
        </dgm:presLayoutVars>
      </dgm:prSet>
      <dgm:spPr/>
    </dgm:pt>
    <dgm:pt modelId="{31D8E211-1DE7-DE42-BCD3-59B4DD1E6F9D}" type="pres">
      <dgm:prSet presAssocID="{DA53C42B-0622-1448-AA1D-0B61688D62CA}" presName="hSp" presStyleCnt="0"/>
      <dgm:spPr/>
    </dgm:pt>
    <dgm:pt modelId="{121D3C07-714A-0B42-916C-423BAB700101}" type="pres">
      <dgm:prSet presAssocID="{DA53C42B-0622-1448-AA1D-0B61688D62CA}" presName="vProcSp" presStyleCnt="0"/>
      <dgm:spPr/>
    </dgm:pt>
    <dgm:pt modelId="{4A7157AB-FD42-F046-AAE4-190E653CD637}" type="pres">
      <dgm:prSet presAssocID="{DA53C42B-0622-1448-AA1D-0B61688D62CA}" presName="vSp1" presStyleCnt="0"/>
      <dgm:spPr/>
    </dgm:pt>
    <dgm:pt modelId="{E625A9BE-31A7-B744-A36F-9CA33C4D4823}" type="pres">
      <dgm:prSet presAssocID="{DA53C42B-0622-1448-AA1D-0B61688D62CA}" presName="simulatedConn" presStyleLbl="solidFgAcc1" presStyleIdx="0" presStyleCnt="4"/>
      <dgm:spPr/>
    </dgm:pt>
    <dgm:pt modelId="{D7380032-7254-2C49-B736-7070BBC47290}" type="pres">
      <dgm:prSet presAssocID="{DA53C42B-0622-1448-AA1D-0B61688D62CA}" presName="vSp2" presStyleCnt="0"/>
      <dgm:spPr/>
    </dgm:pt>
    <dgm:pt modelId="{0B2E479A-F1ED-4A4E-9069-FA4218903F33}" type="pres">
      <dgm:prSet presAssocID="{DA53C42B-0622-1448-AA1D-0B61688D62CA}" presName="sibTrans" presStyleCnt="0"/>
      <dgm:spPr/>
    </dgm:pt>
    <dgm:pt modelId="{B085885C-1992-FC4B-99D2-AB6332CE18D0}" type="pres">
      <dgm:prSet presAssocID="{4900BFE8-FB6B-544C-B016-9F525A088CBC}" presName="compositeNode" presStyleCnt="0">
        <dgm:presLayoutVars>
          <dgm:bulletEnabled val="1"/>
        </dgm:presLayoutVars>
      </dgm:prSet>
      <dgm:spPr/>
    </dgm:pt>
    <dgm:pt modelId="{ECFB05B2-E24E-F847-99F3-738E532DCC8A}" type="pres">
      <dgm:prSet presAssocID="{4900BFE8-FB6B-544C-B016-9F525A088CBC}" presName="bgRect" presStyleLbl="node1" presStyleIdx="1" presStyleCnt="5"/>
      <dgm:spPr/>
    </dgm:pt>
    <dgm:pt modelId="{18656B8C-A0B9-8C4A-8E65-211AA4800AFD}" type="pres">
      <dgm:prSet presAssocID="{4900BFE8-FB6B-544C-B016-9F525A088CBC}" presName="parentNode" presStyleLbl="node1" presStyleIdx="1" presStyleCnt="5">
        <dgm:presLayoutVars>
          <dgm:chMax val="0"/>
          <dgm:bulletEnabled val="1"/>
        </dgm:presLayoutVars>
      </dgm:prSet>
      <dgm:spPr/>
    </dgm:pt>
    <dgm:pt modelId="{7F4AC2E4-B231-3545-8015-FA9C9E6044D7}" type="pres">
      <dgm:prSet presAssocID="{4900BFE8-FB6B-544C-B016-9F525A088CBC}" presName="childNode" presStyleLbl="node1" presStyleIdx="1" presStyleCnt="5">
        <dgm:presLayoutVars>
          <dgm:bulletEnabled val="1"/>
        </dgm:presLayoutVars>
      </dgm:prSet>
      <dgm:spPr/>
    </dgm:pt>
    <dgm:pt modelId="{684FDB71-9BB4-1A4B-8BDB-7C039D9EAF04}" type="pres">
      <dgm:prSet presAssocID="{8931851C-71A0-F24F-924C-BF56147D9429}" presName="hSp" presStyleCnt="0"/>
      <dgm:spPr/>
    </dgm:pt>
    <dgm:pt modelId="{830F7324-8FD3-464D-A386-171658ABB66B}" type="pres">
      <dgm:prSet presAssocID="{8931851C-71A0-F24F-924C-BF56147D9429}" presName="vProcSp" presStyleCnt="0"/>
      <dgm:spPr/>
    </dgm:pt>
    <dgm:pt modelId="{62A3F68C-0F4C-B74F-A9F2-E4173306485F}" type="pres">
      <dgm:prSet presAssocID="{8931851C-71A0-F24F-924C-BF56147D9429}" presName="vSp1" presStyleCnt="0"/>
      <dgm:spPr/>
    </dgm:pt>
    <dgm:pt modelId="{736899AA-3167-5344-9E9B-4CB97360A55F}" type="pres">
      <dgm:prSet presAssocID="{8931851C-71A0-F24F-924C-BF56147D9429}" presName="simulatedConn" presStyleLbl="solidFgAcc1" presStyleIdx="1" presStyleCnt="4"/>
      <dgm:spPr/>
    </dgm:pt>
    <dgm:pt modelId="{BC2907BB-07B5-B24B-A5FE-EAB2A9AC060C}" type="pres">
      <dgm:prSet presAssocID="{8931851C-71A0-F24F-924C-BF56147D9429}" presName="vSp2" presStyleCnt="0"/>
      <dgm:spPr/>
    </dgm:pt>
    <dgm:pt modelId="{19927318-B6BB-1641-B13E-3F5D6F2D87B2}" type="pres">
      <dgm:prSet presAssocID="{8931851C-71A0-F24F-924C-BF56147D9429}" presName="sibTrans" presStyleCnt="0"/>
      <dgm:spPr/>
    </dgm:pt>
    <dgm:pt modelId="{0D4DF3D2-571E-C245-B294-F83CFC74406A}" type="pres">
      <dgm:prSet presAssocID="{E6A68883-99B9-224C-8E68-D4BA07E776B2}" presName="compositeNode" presStyleCnt="0">
        <dgm:presLayoutVars>
          <dgm:bulletEnabled val="1"/>
        </dgm:presLayoutVars>
      </dgm:prSet>
      <dgm:spPr/>
    </dgm:pt>
    <dgm:pt modelId="{6ED192B4-F3BF-EB4B-9C2F-09EC318FA335}" type="pres">
      <dgm:prSet presAssocID="{E6A68883-99B9-224C-8E68-D4BA07E776B2}" presName="bgRect" presStyleLbl="node1" presStyleIdx="2" presStyleCnt="5"/>
      <dgm:spPr/>
    </dgm:pt>
    <dgm:pt modelId="{36F4DEDE-1030-FD40-8DC0-95FA432A337E}" type="pres">
      <dgm:prSet presAssocID="{E6A68883-99B9-224C-8E68-D4BA07E776B2}" presName="parentNode" presStyleLbl="node1" presStyleIdx="2" presStyleCnt="5">
        <dgm:presLayoutVars>
          <dgm:chMax val="0"/>
          <dgm:bulletEnabled val="1"/>
        </dgm:presLayoutVars>
      </dgm:prSet>
      <dgm:spPr/>
    </dgm:pt>
    <dgm:pt modelId="{6FDFD9D7-C91A-7B43-9BC7-18A6AF7CA832}" type="pres">
      <dgm:prSet presAssocID="{E6A68883-99B9-224C-8E68-D4BA07E776B2}" presName="childNode" presStyleLbl="node1" presStyleIdx="2" presStyleCnt="5">
        <dgm:presLayoutVars>
          <dgm:bulletEnabled val="1"/>
        </dgm:presLayoutVars>
      </dgm:prSet>
      <dgm:spPr/>
    </dgm:pt>
    <dgm:pt modelId="{9B321103-765E-654A-A8C0-4EEE352F1FAE}" type="pres">
      <dgm:prSet presAssocID="{8CAE3DCB-BA8E-564D-A8F3-1985A2F50964}" presName="hSp" presStyleCnt="0"/>
      <dgm:spPr/>
    </dgm:pt>
    <dgm:pt modelId="{7664112D-290F-9847-B3BA-C97367B2BB4B}" type="pres">
      <dgm:prSet presAssocID="{8CAE3DCB-BA8E-564D-A8F3-1985A2F50964}" presName="vProcSp" presStyleCnt="0"/>
      <dgm:spPr/>
    </dgm:pt>
    <dgm:pt modelId="{7598894A-17BF-3340-B87F-5F9B3C9C169E}" type="pres">
      <dgm:prSet presAssocID="{8CAE3DCB-BA8E-564D-A8F3-1985A2F50964}" presName="vSp1" presStyleCnt="0"/>
      <dgm:spPr/>
    </dgm:pt>
    <dgm:pt modelId="{464AFD7D-9BB4-DB45-A44C-8F765AE6D95A}" type="pres">
      <dgm:prSet presAssocID="{8CAE3DCB-BA8E-564D-A8F3-1985A2F50964}" presName="simulatedConn" presStyleLbl="solidFgAcc1" presStyleIdx="2" presStyleCnt="4"/>
      <dgm:spPr/>
    </dgm:pt>
    <dgm:pt modelId="{D1BAD0CF-9C06-4549-B111-6DEFAEAA500E}" type="pres">
      <dgm:prSet presAssocID="{8CAE3DCB-BA8E-564D-A8F3-1985A2F50964}" presName="vSp2" presStyleCnt="0"/>
      <dgm:spPr/>
    </dgm:pt>
    <dgm:pt modelId="{C382C7C4-78BE-5845-848A-E884FB7F7E95}" type="pres">
      <dgm:prSet presAssocID="{8CAE3DCB-BA8E-564D-A8F3-1985A2F50964}" presName="sibTrans" presStyleCnt="0"/>
      <dgm:spPr/>
    </dgm:pt>
    <dgm:pt modelId="{82122D3D-AD0D-5045-9DF9-F61207954812}" type="pres">
      <dgm:prSet presAssocID="{21E93051-914A-854D-AEB9-D52059C0BBB0}" presName="compositeNode" presStyleCnt="0">
        <dgm:presLayoutVars>
          <dgm:bulletEnabled val="1"/>
        </dgm:presLayoutVars>
      </dgm:prSet>
      <dgm:spPr/>
    </dgm:pt>
    <dgm:pt modelId="{AE1D5E3A-A844-5248-9FAF-7C565FDF6066}" type="pres">
      <dgm:prSet presAssocID="{21E93051-914A-854D-AEB9-D52059C0BBB0}" presName="bgRect" presStyleLbl="node1" presStyleIdx="3" presStyleCnt="5"/>
      <dgm:spPr/>
    </dgm:pt>
    <dgm:pt modelId="{2467F0FF-0D73-E145-A881-C0AEA5E66024}" type="pres">
      <dgm:prSet presAssocID="{21E93051-914A-854D-AEB9-D52059C0BBB0}" presName="parentNode" presStyleLbl="node1" presStyleIdx="3" presStyleCnt="5">
        <dgm:presLayoutVars>
          <dgm:chMax val="0"/>
          <dgm:bulletEnabled val="1"/>
        </dgm:presLayoutVars>
      </dgm:prSet>
      <dgm:spPr/>
    </dgm:pt>
    <dgm:pt modelId="{F6486CCF-FAB1-8B4C-A213-6B51A29416A6}" type="pres">
      <dgm:prSet presAssocID="{21E93051-914A-854D-AEB9-D52059C0BBB0}" presName="childNode" presStyleLbl="node1" presStyleIdx="3" presStyleCnt="5">
        <dgm:presLayoutVars>
          <dgm:bulletEnabled val="1"/>
        </dgm:presLayoutVars>
      </dgm:prSet>
      <dgm:spPr/>
    </dgm:pt>
    <dgm:pt modelId="{2AD1A9A6-51D9-F54E-AEA1-7F8DE2A9A44E}" type="pres">
      <dgm:prSet presAssocID="{98383727-0F82-3B43-B477-0DE8BA64E345}" presName="hSp" presStyleCnt="0"/>
      <dgm:spPr/>
    </dgm:pt>
    <dgm:pt modelId="{E7CC34CA-A50C-264F-907E-E29B85BA60EE}" type="pres">
      <dgm:prSet presAssocID="{98383727-0F82-3B43-B477-0DE8BA64E345}" presName="vProcSp" presStyleCnt="0"/>
      <dgm:spPr/>
    </dgm:pt>
    <dgm:pt modelId="{8D7742F4-6D50-AD47-BD79-EB5A9C777BAA}" type="pres">
      <dgm:prSet presAssocID="{98383727-0F82-3B43-B477-0DE8BA64E345}" presName="vSp1" presStyleCnt="0"/>
      <dgm:spPr/>
    </dgm:pt>
    <dgm:pt modelId="{6B9774C9-D786-314A-9D19-7B30F6871138}" type="pres">
      <dgm:prSet presAssocID="{98383727-0F82-3B43-B477-0DE8BA64E345}" presName="simulatedConn" presStyleLbl="solidFgAcc1" presStyleIdx="3" presStyleCnt="4"/>
      <dgm:spPr/>
    </dgm:pt>
    <dgm:pt modelId="{90746729-1068-234F-816C-74D9C9EED52F}" type="pres">
      <dgm:prSet presAssocID="{98383727-0F82-3B43-B477-0DE8BA64E345}" presName="vSp2" presStyleCnt="0"/>
      <dgm:spPr/>
    </dgm:pt>
    <dgm:pt modelId="{5A93ED65-7960-514F-85D5-7B3E2CAA4FED}" type="pres">
      <dgm:prSet presAssocID="{98383727-0F82-3B43-B477-0DE8BA64E345}" presName="sibTrans" presStyleCnt="0"/>
      <dgm:spPr/>
    </dgm:pt>
    <dgm:pt modelId="{432BE4F4-1C87-CA41-A760-329591737369}" type="pres">
      <dgm:prSet presAssocID="{DC12994D-2BBE-104E-AF40-CF2FCD065C22}" presName="compositeNode" presStyleCnt="0">
        <dgm:presLayoutVars>
          <dgm:bulletEnabled val="1"/>
        </dgm:presLayoutVars>
      </dgm:prSet>
      <dgm:spPr/>
    </dgm:pt>
    <dgm:pt modelId="{39365759-36BB-B249-AFBD-AE4C40349C46}" type="pres">
      <dgm:prSet presAssocID="{DC12994D-2BBE-104E-AF40-CF2FCD065C22}" presName="bgRect" presStyleLbl="node1" presStyleIdx="4" presStyleCnt="5"/>
      <dgm:spPr/>
    </dgm:pt>
    <dgm:pt modelId="{E741C12B-F062-F646-8DB1-AF32C4729BBC}" type="pres">
      <dgm:prSet presAssocID="{DC12994D-2BBE-104E-AF40-CF2FCD065C22}" presName="parentNode" presStyleLbl="node1" presStyleIdx="4" presStyleCnt="5">
        <dgm:presLayoutVars>
          <dgm:chMax val="0"/>
          <dgm:bulletEnabled val="1"/>
        </dgm:presLayoutVars>
      </dgm:prSet>
      <dgm:spPr/>
    </dgm:pt>
    <dgm:pt modelId="{E0072F70-3CE5-EB44-BD2D-D567B1A3575C}" type="pres">
      <dgm:prSet presAssocID="{DC12994D-2BBE-104E-AF40-CF2FCD065C22}" presName="childNode" presStyleLbl="node1" presStyleIdx="4" presStyleCnt="5">
        <dgm:presLayoutVars>
          <dgm:bulletEnabled val="1"/>
        </dgm:presLayoutVars>
      </dgm:prSet>
      <dgm:spPr/>
    </dgm:pt>
  </dgm:ptLst>
  <dgm:cxnLst>
    <dgm:cxn modelId="{CDBAE700-929B-184C-9AFA-98101ED103F6}" type="presOf" srcId="{68EBABA0-F3C4-A143-B2FA-03975A01ED99}" destId="{158E0032-8D10-9048-B139-4B0B53B90D36}" srcOrd="0" destOrd="3" presId="urn:microsoft.com/office/officeart/2005/8/layout/hProcess7"/>
    <dgm:cxn modelId="{CD5EF104-0674-F84C-99AF-E7168722963A}" srcId="{E74C05C6-C0D5-7442-A7D3-4E99ECD458EB}" destId="{DC12994D-2BBE-104E-AF40-CF2FCD065C22}" srcOrd="4" destOrd="0" parTransId="{D5F23A0C-DB6D-4849-AAB4-C1D5FFD3D9FC}" sibTransId="{4547418D-4687-A04E-8194-48F439127709}"/>
    <dgm:cxn modelId="{260AD605-5993-9E45-8856-F9C39DE9E849}" type="presOf" srcId="{0DBAF628-7631-2341-A9AE-684A242B057D}" destId="{F6486CCF-FAB1-8B4C-A213-6B51A29416A6}" srcOrd="0" destOrd="2" presId="urn:microsoft.com/office/officeart/2005/8/layout/hProcess7"/>
    <dgm:cxn modelId="{6FFFA30C-6470-A84C-86C3-4F2165AB8E58}" type="presOf" srcId="{5EF40C21-91BE-DC47-B99E-5B4AF937FEF2}" destId="{F6486CCF-FAB1-8B4C-A213-6B51A29416A6}" srcOrd="0" destOrd="1" presId="urn:microsoft.com/office/officeart/2005/8/layout/hProcess7"/>
    <dgm:cxn modelId="{F429981A-A859-B34D-8FEC-F2ADBBD3E8B0}" srcId="{D47F8AE1-F34D-CE44-81CA-01A7F0D45B24}" destId="{68EBABA0-F3C4-A143-B2FA-03975A01ED99}" srcOrd="3" destOrd="0" parTransId="{B6D52E1E-38A9-8F44-A4F0-5FA032006DA7}" sibTransId="{5F383C88-0533-FD45-95CA-E1336EFA99BE}"/>
    <dgm:cxn modelId="{ADD1182A-8C2C-6E42-BA20-5A72E1990225}" srcId="{21E93051-914A-854D-AEB9-D52059C0BBB0}" destId="{124A2A2D-0C98-E04C-B18B-CBFFFBE9EF24}" srcOrd="0" destOrd="0" parTransId="{A071D018-D262-FA4F-AB30-9CC847C69B59}" sibTransId="{020D4198-5A0D-D148-8D51-F27EE1B48D61}"/>
    <dgm:cxn modelId="{312CDC2A-B8AD-FB45-BCC0-B6FD431079E7}" type="presOf" srcId="{D47F8AE1-F34D-CE44-81CA-01A7F0D45B24}" destId="{2CCD788B-143D-D848-8C89-5BADEF5DF80B}" srcOrd="1" destOrd="0" presId="urn:microsoft.com/office/officeart/2005/8/layout/hProcess7"/>
    <dgm:cxn modelId="{3E7C9F30-5E34-E64C-B001-73C85D9F761D}" type="presOf" srcId="{E6A68883-99B9-224C-8E68-D4BA07E776B2}" destId="{36F4DEDE-1030-FD40-8DC0-95FA432A337E}" srcOrd="1" destOrd="0" presId="urn:microsoft.com/office/officeart/2005/8/layout/hProcess7"/>
    <dgm:cxn modelId="{91182E31-156E-4E4C-88FB-8C990926D685}" srcId="{21E93051-914A-854D-AEB9-D52059C0BBB0}" destId="{5EF40C21-91BE-DC47-B99E-5B4AF937FEF2}" srcOrd="1" destOrd="0" parTransId="{FA8172B7-3173-7B44-8F2C-3044047144AD}" sibTransId="{FFCEB427-C0AA-0640-AECF-8A08A5122334}"/>
    <dgm:cxn modelId="{959C5236-65C0-7641-A4E7-03A47D896DC9}" type="presOf" srcId="{21E93051-914A-854D-AEB9-D52059C0BBB0}" destId="{AE1D5E3A-A844-5248-9FAF-7C565FDF6066}" srcOrd="0" destOrd="0" presId="urn:microsoft.com/office/officeart/2005/8/layout/hProcess7"/>
    <dgm:cxn modelId="{D4D83537-CB48-C94F-9EBA-25F766E83D16}" srcId="{E6A68883-99B9-224C-8E68-D4BA07E776B2}" destId="{04A97B8F-42D5-2443-9C02-E9ABB8FC576C}" srcOrd="0" destOrd="0" parTransId="{DCEC6475-0DD3-1F43-B234-9ED7FA221CBC}" sibTransId="{ED8248E1-56C4-5744-93C5-D47DE101DBB0}"/>
    <dgm:cxn modelId="{1362103D-EAC0-E84E-A80E-5CB8CD8CD140}" srcId="{21E93051-914A-854D-AEB9-D52059C0BBB0}" destId="{0DBAF628-7631-2341-A9AE-684A242B057D}" srcOrd="2" destOrd="0" parTransId="{DBDFAD1E-3E19-3040-B070-00FECFD13AA1}" sibTransId="{89CE2D25-CAA4-164E-94CD-BEA8D50D8295}"/>
    <dgm:cxn modelId="{B027854C-003C-4048-8456-5DFD4A6E619C}" srcId="{E74C05C6-C0D5-7442-A7D3-4E99ECD458EB}" destId="{E6A68883-99B9-224C-8E68-D4BA07E776B2}" srcOrd="2" destOrd="0" parTransId="{A2D956CA-CDD4-0C46-829F-6C792A0F984A}" sibTransId="{8CAE3DCB-BA8E-564D-A8F3-1985A2F50964}"/>
    <dgm:cxn modelId="{7C44974F-ECE1-0843-A225-735D24917496}" type="presOf" srcId="{D47F8AE1-F34D-CE44-81CA-01A7F0D45B24}" destId="{E38C7FA9-5B4A-CE4F-8B49-CDDE5BBB5613}" srcOrd="0" destOrd="0" presId="urn:microsoft.com/office/officeart/2005/8/layout/hProcess7"/>
    <dgm:cxn modelId="{E0FBF650-6ECE-D944-B8D0-2EE88AEDA374}" srcId="{E74C05C6-C0D5-7442-A7D3-4E99ECD458EB}" destId="{D47F8AE1-F34D-CE44-81CA-01A7F0D45B24}" srcOrd="0" destOrd="0" parTransId="{6425B609-5923-F14A-BED4-EC07668347A3}" sibTransId="{DA53C42B-0622-1448-AA1D-0B61688D62CA}"/>
    <dgm:cxn modelId="{67CF1F54-898D-8246-83F4-E84EC0DFE1F7}" type="presOf" srcId="{B8279C18-5070-EB4F-84B8-DB8F3451A110}" destId="{158E0032-8D10-9048-B139-4B0B53B90D36}" srcOrd="0" destOrd="2" presId="urn:microsoft.com/office/officeart/2005/8/layout/hProcess7"/>
    <dgm:cxn modelId="{6065E967-9128-8641-8C45-CB904693E13B}" type="presOf" srcId="{4900BFE8-FB6B-544C-B016-9F525A088CBC}" destId="{18656B8C-A0B9-8C4A-8E65-211AA4800AFD}" srcOrd="1" destOrd="0" presId="urn:microsoft.com/office/officeart/2005/8/layout/hProcess7"/>
    <dgm:cxn modelId="{A74E346D-590B-8B48-8084-BC23CFF24517}" srcId="{4900BFE8-FB6B-544C-B016-9F525A088CBC}" destId="{3DFAB81E-3B94-3741-8778-2E591AD63878}" srcOrd="0" destOrd="0" parTransId="{B1E9CA32-8667-794F-9D6D-AE4A367F8CCF}" sibTransId="{D421B89A-0749-CE4D-B9CD-294140545D46}"/>
    <dgm:cxn modelId="{CDB0546F-52A2-114B-93CA-7D5A7DD1F8FF}" type="presOf" srcId="{780D26E3-880A-654C-A8F2-6F53F7686190}" destId="{158E0032-8D10-9048-B139-4B0B53B90D36}" srcOrd="0" destOrd="1" presId="urn:microsoft.com/office/officeart/2005/8/layout/hProcess7"/>
    <dgm:cxn modelId="{603C0372-E188-9E4E-9384-F459F46D0AD1}" srcId="{D47F8AE1-F34D-CE44-81CA-01A7F0D45B24}" destId="{780D26E3-880A-654C-A8F2-6F53F7686190}" srcOrd="1" destOrd="0" parTransId="{3F002B14-FEC8-A144-A625-1A124297528F}" sibTransId="{83C36F70-A115-3E4D-8756-31101BBD6037}"/>
    <dgm:cxn modelId="{92E0B472-9458-444B-A11B-B91BF648478C}" type="presOf" srcId="{DC12994D-2BBE-104E-AF40-CF2FCD065C22}" destId="{E741C12B-F062-F646-8DB1-AF32C4729BBC}" srcOrd="1" destOrd="0" presId="urn:microsoft.com/office/officeart/2005/8/layout/hProcess7"/>
    <dgm:cxn modelId="{C2828578-79C4-194D-AFB9-98C70157BC42}" type="presOf" srcId="{FD411189-A921-BE49-A5CA-430B8F173938}" destId="{E0072F70-3CE5-EB44-BD2D-D567B1A3575C}" srcOrd="0" destOrd="0" presId="urn:microsoft.com/office/officeart/2005/8/layout/hProcess7"/>
    <dgm:cxn modelId="{6DFCA383-C294-4E43-81D4-EF97F14C4D45}" type="presOf" srcId="{24F2CD20-C4A4-C04B-9AD8-759C43D69E46}" destId="{158E0032-8D10-9048-B139-4B0B53B90D36}" srcOrd="0" destOrd="0" presId="urn:microsoft.com/office/officeart/2005/8/layout/hProcess7"/>
    <dgm:cxn modelId="{701EC084-965E-4C4D-AFCC-6C2CC06EC05B}" srcId="{D47F8AE1-F34D-CE44-81CA-01A7F0D45B24}" destId="{24F2CD20-C4A4-C04B-9AD8-759C43D69E46}" srcOrd="0" destOrd="0" parTransId="{37733DBB-9DA7-4247-B1AF-955E580799F3}" sibTransId="{790E6AC4-DA97-2146-A4C9-E55E736EED44}"/>
    <dgm:cxn modelId="{BEC2C29F-C13F-4549-9A1F-2E836B464217}" type="presOf" srcId="{BECCE64A-808E-694D-BBF2-7B0201DD0C18}" destId="{7F4AC2E4-B231-3545-8015-FA9C9E6044D7}" srcOrd="0" destOrd="3" presId="urn:microsoft.com/office/officeart/2005/8/layout/hProcess7"/>
    <dgm:cxn modelId="{E0A5C6A3-7BE6-2C4F-AC49-2CDE06D2B25A}" type="presOf" srcId="{21E93051-914A-854D-AEB9-D52059C0BBB0}" destId="{2467F0FF-0D73-E145-A881-C0AEA5E66024}" srcOrd="1" destOrd="0" presId="urn:microsoft.com/office/officeart/2005/8/layout/hProcess7"/>
    <dgm:cxn modelId="{7E4879A5-F4A5-1F4A-96F5-5A5B294EB1A8}" srcId="{D47F8AE1-F34D-CE44-81CA-01A7F0D45B24}" destId="{B8279C18-5070-EB4F-84B8-DB8F3451A110}" srcOrd="2" destOrd="0" parTransId="{690A8A00-DB47-AD4E-845A-D009E549E308}" sibTransId="{B1E57B36-BFBB-AE45-A2AE-EF8D7AD495BD}"/>
    <dgm:cxn modelId="{EFCEB3AB-86BD-C741-82AE-F5CF8551E52E}" type="presOf" srcId="{20CBF375-2C65-C547-971A-9B2EEE28609B}" destId="{7F4AC2E4-B231-3545-8015-FA9C9E6044D7}" srcOrd="0" destOrd="1" presId="urn:microsoft.com/office/officeart/2005/8/layout/hProcess7"/>
    <dgm:cxn modelId="{01C27DAC-7673-7F45-AB9D-B62FE51B999A}" type="presOf" srcId="{E6A68883-99B9-224C-8E68-D4BA07E776B2}" destId="{6ED192B4-F3BF-EB4B-9C2F-09EC318FA335}" srcOrd="0" destOrd="0" presId="urn:microsoft.com/office/officeart/2005/8/layout/hProcess7"/>
    <dgm:cxn modelId="{186EC8BF-01C8-454F-8177-2919604AADD6}" srcId="{4900BFE8-FB6B-544C-B016-9F525A088CBC}" destId="{20CBF375-2C65-C547-971A-9B2EEE28609B}" srcOrd="1" destOrd="0" parTransId="{CC8D8557-5484-994A-B278-3460EA29DEF4}" sibTransId="{6A85F683-C719-C645-A01D-BCA0BA255DC6}"/>
    <dgm:cxn modelId="{8B4C89C2-C01A-8B41-818A-94BA45927CAE}" srcId="{E74C05C6-C0D5-7442-A7D3-4E99ECD458EB}" destId="{21E93051-914A-854D-AEB9-D52059C0BBB0}" srcOrd="3" destOrd="0" parTransId="{A591B21A-F1E0-104B-92D0-3AA807A1B126}" sibTransId="{98383727-0F82-3B43-B477-0DE8BA64E345}"/>
    <dgm:cxn modelId="{1D1EC5C4-9EEE-064B-BBC7-0349BE0D0EF9}" type="presOf" srcId="{3DFAB81E-3B94-3741-8778-2E591AD63878}" destId="{7F4AC2E4-B231-3545-8015-FA9C9E6044D7}" srcOrd="0" destOrd="0" presId="urn:microsoft.com/office/officeart/2005/8/layout/hProcess7"/>
    <dgm:cxn modelId="{292AA7C7-AD0F-4B4E-8C65-5F1D96D97C85}" srcId="{4900BFE8-FB6B-544C-B016-9F525A088CBC}" destId="{BECCE64A-808E-694D-BBF2-7B0201DD0C18}" srcOrd="3" destOrd="0" parTransId="{C6EB15E3-78D3-134A-A306-CD611C1FCD4B}" sibTransId="{4CB54160-A35E-754C-A532-C8BC0F3EC6FF}"/>
    <dgm:cxn modelId="{DCC484CD-4B8C-8844-9FC4-46BE8DCB8696}" type="presOf" srcId="{325C1259-BDD1-A74E-8411-CCD0135099B7}" destId="{7F4AC2E4-B231-3545-8015-FA9C9E6044D7}" srcOrd="0" destOrd="2" presId="urn:microsoft.com/office/officeart/2005/8/layout/hProcess7"/>
    <dgm:cxn modelId="{80DCCED2-8B76-C64E-985E-B8718623AF91}" type="presOf" srcId="{E74C05C6-C0D5-7442-A7D3-4E99ECD458EB}" destId="{27457B94-6E01-E749-9D90-2F65A5219E13}" srcOrd="0" destOrd="0" presId="urn:microsoft.com/office/officeart/2005/8/layout/hProcess7"/>
    <dgm:cxn modelId="{48AD5AD6-D548-8D4F-AD9D-CECBCD40018F}" srcId="{4900BFE8-FB6B-544C-B016-9F525A088CBC}" destId="{325C1259-BDD1-A74E-8411-CCD0135099B7}" srcOrd="2" destOrd="0" parTransId="{53D353BE-7BCF-FD4C-ACD5-8D4C1A69AF12}" sibTransId="{49D56EBE-839E-9641-B012-5C12F89CFB46}"/>
    <dgm:cxn modelId="{D8F139DC-B2B6-3C43-A911-6056CCC2C7C5}" type="presOf" srcId="{04A97B8F-42D5-2443-9C02-E9ABB8FC576C}" destId="{6FDFD9D7-C91A-7B43-9BC7-18A6AF7CA832}" srcOrd="0" destOrd="0" presId="urn:microsoft.com/office/officeart/2005/8/layout/hProcess7"/>
    <dgm:cxn modelId="{EC0B45DD-B1E0-934F-8238-539418F9EA81}" type="presOf" srcId="{124A2A2D-0C98-E04C-B18B-CBFFFBE9EF24}" destId="{F6486CCF-FAB1-8B4C-A213-6B51A29416A6}" srcOrd="0" destOrd="0" presId="urn:microsoft.com/office/officeart/2005/8/layout/hProcess7"/>
    <dgm:cxn modelId="{611E00E2-90B6-FA41-888E-88D2757B8D90}" srcId="{DC12994D-2BBE-104E-AF40-CF2FCD065C22}" destId="{FD411189-A921-BE49-A5CA-430B8F173938}" srcOrd="0" destOrd="0" parTransId="{6EF5497A-63F8-CA4C-B57E-4C60CFBE01BD}" sibTransId="{5B4568DD-11E9-914F-8EA9-A34C04CE09CE}"/>
    <dgm:cxn modelId="{DE5E08E2-AFCB-284A-BC29-24F741487C4D}" srcId="{E74C05C6-C0D5-7442-A7D3-4E99ECD458EB}" destId="{4900BFE8-FB6B-544C-B016-9F525A088CBC}" srcOrd="1" destOrd="0" parTransId="{3528FEE4-1B3B-6C41-A333-E179AA917744}" sibTransId="{8931851C-71A0-F24F-924C-BF56147D9429}"/>
    <dgm:cxn modelId="{67300DE9-13B2-D84A-928E-8A18F23EFC2B}" type="presOf" srcId="{DC12994D-2BBE-104E-AF40-CF2FCD065C22}" destId="{39365759-36BB-B249-AFBD-AE4C40349C46}" srcOrd="0" destOrd="0" presId="urn:microsoft.com/office/officeart/2005/8/layout/hProcess7"/>
    <dgm:cxn modelId="{966369F9-4243-574E-9BEE-75DD962E400A}" type="presOf" srcId="{4900BFE8-FB6B-544C-B016-9F525A088CBC}" destId="{ECFB05B2-E24E-F847-99F3-738E532DCC8A}" srcOrd="0" destOrd="0" presId="urn:microsoft.com/office/officeart/2005/8/layout/hProcess7"/>
    <dgm:cxn modelId="{F1D36435-2EFD-EC48-8431-559749ACC88C}" type="presParOf" srcId="{27457B94-6E01-E749-9D90-2F65A5219E13}" destId="{32D5E353-399F-E943-BD42-777559B63091}" srcOrd="0" destOrd="0" presId="urn:microsoft.com/office/officeart/2005/8/layout/hProcess7"/>
    <dgm:cxn modelId="{9DF4CF38-A7F2-8544-B1D9-FBD44782C563}" type="presParOf" srcId="{32D5E353-399F-E943-BD42-777559B63091}" destId="{E38C7FA9-5B4A-CE4F-8B49-CDDE5BBB5613}" srcOrd="0" destOrd="0" presId="urn:microsoft.com/office/officeart/2005/8/layout/hProcess7"/>
    <dgm:cxn modelId="{24D7FF77-DEB3-AC47-A3FB-52E327422AAE}" type="presParOf" srcId="{32D5E353-399F-E943-BD42-777559B63091}" destId="{2CCD788B-143D-D848-8C89-5BADEF5DF80B}" srcOrd="1" destOrd="0" presId="urn:microsoft.com/office/officeart/2005/8/layout/hProcess7"/>
    <dgm:cxn modelId="{A68DC437-4ADF-1449-8AF0-52A17530E08E}" type="presParOf" srcId="{32D5E353-399F-E943-BD42-777559B63091}" destId="{158E0032-8D10-9048-B139-4B0B53B90D36}" srcOrd="2" destOrd="0" presId="urn:microsoft.com/office/officeart/2005/8/layout/hProcess7"/>
    <dgm:cxn modelId="{FEC78F08-250D-D848-9EA0-13662E2684BC}" type="presParOf" srcId="{27457B94-6E01-E749-9D90-2F65A5219E13}" destId="{31D8E211-1DE7-DE42-BCD3-59B4DD1E6F9D}" srcOrd="1" destOrd="0" presId="urn:microsoft.com/office/officeart/2005/8/layout/hProcess7"/>
    <dgm:cxn modelId="{2380E90C-E0D9-DD4D-A05F-25BE63A863A5}" type="presParOf" srcId="{27457B94-6E01-E749-9D90-2F65A5219E13}" destId="{121D3C07-714A-0B42-916C-423BAB700101}" srcOrd="2" destOrd="0" presId="urn:microsoft.com/office/officeart/2005/8/layout/hProcess7"/>
    <dgm:cxn modelId="{D5B673F4-28D2-7347-8298-6F0BA8E221E0}" type="presParOf" srcId="{121D3C07-714A-0B42-916C-423BAB700101}" destId="{4A7157AB-FD42-F046-AAE4-190E653CD637}" srcOrd="0" destOrd="0" presId="urn:microsoft.com/office/officeart/2005/8/layout/hProcess7"/>
    <dgm:cxn modelId="{FE5381AB-59B9-474C-ACDB-60E2E75D8695}" type="presParOf" srcId="{121D3C07-714A-0B42-916C-423BAB700101}" destId="{E625A9BE-31A7-B744-A36F-9CA33C4D4823}" srcOrd="1" destOrd="0" presId="urn:microsoft.com/office/officeart/2005/8/layout/hProcess7"/>
    <dgm:cxn modelId="{1DC14886-E7E3-E546-AA03-F7DD0D399071}" type="presParOf" srcId="{121D3C07-714A-0B42-916C-423BAB700101}" destId="{D7380032-7254-2C49-B736-7070BBC47290}" srcOrd="2" destOrd="0" presId="urn:microsoft.com/office/officeart/2005/8/layout/hProcess7"/>
    <dgm:cxn modelId="{AC093891-40DE-EA4E-B80E-C2D347136C54}" type="presParOf" srcId="{27457B94-6E01-E749-9D90-2F65A5219E13}" destId="{0B2E479A-F1ED-4A4E-9069-FA4218903F33}" srcOrd="3" destOrd="0" presId="urn:microsoft.com/office/officeart/2005/8/layout/hProcess7"/>
    <dgm:cxn modelId="{A23580AE-9000-504F-909C-0D5F8AEF3D89}" type="presParOf" srcId="{27457B94-6E01-E749-9D90-2F65A5219E13}" destId="{B085885C-1992-FC4B-99D2-AB6332CE18D0}" srcOrd="4" destOrd="0" presId="urn:microsoft.com/office/officeart/2005/8/layout/hProcess7"/>
    <dgm:cxn modelId="{0605BA0C-E4F0-354F-993C-4CE93C782C0F}" type="presParOf" srcId="{B085885C-1992-FC4B-99D2-AB6332CE18D0}" destId="{ECFB05B2-E24E-F847-99F3-738E532DCC8A}" srcOrd="0" destOrd="0" presId="urn:microsoft.com/office/officeart/2005/8/layout/hProcess7"/>
    <dgm:cxn modelId="{AF385031-53DF-7148-B755-4984A4E08005}" type="presParOf" srcId="{B085885C-1992-FC4B-99D2-AB6332CE18D0}" destId="{18656B8C-A0B9-8C4A-8E65-211AA4800AFD}" srcOrd="1" destOrd="0" presId="urn:microsoft.com/office/officeart/2005/8/layout/hProcess7"/>
    <dgm:cxn modelId="{965BFE71-E85F-6D43-98E6-A8463BE8185E}" type="presParOf" srcId="{B085885C-1992-FC4B-99D2-AB6332CE18D0}" destId="{7F4AC2E4-B231-3545-8015-FA9C9E6044D7}" srcOrd="2" destOrd="0" presId="urn:microsoft.com/office/officeart/2005/8/layout/hProcess7"/>
    <dgm:cxn modelId="{9EB11F97-7903-BC40-8ABA-483F87DE5DD0}" type="presParOf" srcId="{27457B94-6E01-E749-9D90-2F65A5219E13}" destId="{684FDB71-9BB4-1A4B-8BDB-7C039D9EAF04}" srcOrd="5" destOrd="0" presId="urn:microsoft.com/office/officeart/2005/8/layout/hProcess7"/>
    <dgm:cxn modelId="{52CC106A-1F80-5541-89E5-6ED86AD56806}" type="presParOf" srcId="{27457B94-6E01-E749-9D90-2F65A5219E13}" destId="{830F7324-8FD3-464D-A386-171658ABB66B}" srcOrd="6" destOrd="0" presId="urn:microsoft.com/office/officeart/2005/8/layout/hProcess7"/>
    <dgm:cxn modelId="{0AFBA887-A357-B342-A693-6B1F5BC6ADE5}" type="presParOf" srcId="{830F7324-8FD3-464D-A386-171658ABB66B}" destId="{62A3F68C-0F4C-B74F-A9F2-E4173306485F}" srcOrd="0" destOrd="0" presId="urn:microsoft.com/office/officeart/2005/8/layout/hProcess7"/>
    <dgm:cxn modelId="{974BA173-238C-D44B-A3F4-BF88F2E32AAD}" type="presParOf" srcId="{830F7324-8FD3-464D-A386-171658ABB66B}" destId="{736899AA-3167-5344-9E9B-4CB97360A55F}" srcOrd="1" destOrd="0" presId="urn:microsoft.com/office/officeart/2005/8/layout/hProcess7"/>
    <dgm:cxn modelId="{FBD57913-F3AA-CE4F-B58E-39F9FD2AA24C}" type="presParOf" srcId="{830F7324-8FD3-464D-A386-171658ABB66B}" destId="{BC2907BB-07B5-B24B-A5FE-EAB2A9AC060C}" srcOrd="2" destOrd="0" presId="urn:microsoft.com/office/officeart/2005/8/layout/hProcess7"/>
    <dgm:cxn modelId="{68797398-61E2-8B44-AC42-5142FAE654A5}" type="presParOf" srcId="{27457B94-6E01-E749-9D90-2F65A5219E13}" destId="{19927318-B6BB-1641-B13E-3F5D6F2D87B2}" srcOrd="7" destOrd="0" presId="urn:microsoft.com/office/officeart/2005/8/layout/hProcess7"/>
    <dgm:cxn modelId="{F1381E11-7802-A741-802F-07A39EBBE962}" type="presParOf" srcId="{27457B94-6E01-E749-9D90-2F65A5219E13}" destId="{0D4DF3D2-571E-C245-B294-F83CFC74406A}" srcOrd="8" destOrd="0" presId="urn:microsoft.com/office/officeart/2005/8/layout/hProcess7"/>
    <dgm:cxn modelId="{9E55D06B-0E22-FC44-B3F6-9EF871FAAE31}" type="presParOf" srcId="{0D4DF3D2-571E-C245-B294-F83CFC74406A}" destId="{6ED192B4-F3BF-EB4B-9C2F-09EC318FA335}" srcOrd="0" destOrd="0" presId="urn:microsoft.com/office/officeart/2005/8/layout/hProcess7"/>
    <dgm:cxn modelId="{0B25987B-BCA5-9B4A-BC78-6FAB1A87F00A}" type="presParOf" srcId="{0D4DF3D2-571E-C245-B294-F83CFC74406A}" destId="{36F4DEDE-1030-FD40-8DC0-95FA432A337E}" srcOrd="1" destOrd="0" presId="urn:microsoft.com/office/officeart/2005/8/layout/hProcess7"/>
    <dgm:cxn modelId="{503FD2C2-001F-AB47-8487-CB734FB58AE8}" type="presParOf" srcId="{0D4DF3D2-571E-C245-B294-F83CFC74406A}" destId="{6FDFD9D7-C91A-7B43-9BC7-18A6AF7CA832}" srcOrd="2" destOrd="0" presId="urn:microsoft.com/office/officeart/2005/8/layout/hProcess7"/>
    <dgm:cxn modelId="{90C0DBE3-5739-7E4E-9C2B-70CEF39443C6}" type="presParOf" srcId="{27457B94-6E01-E749-9D90-2F65A5219E13}" destId="{9B321103-765E-654A-A8C0-4EEE352F1FAE}" srcOrd="9" destOrd="0" presId="urn:microsoft.com/office/officeart/2005/8/layout/hProcess7"/>
    <dgm:cxn modelId="{4344DE50-6864-4B47-8538-FD526ED558BF}" type="presParOf" srcId="{27457B94-6E01-E749-9D90-2F65A5219E13}" destId="{7664112D-290F-9847-B3BA-C97367B2BB4B}" srcOrd="10" destOrd="0" presId="urn:microsoft.com/office/officeart/2005/8/layout/hProcess7"/>
    <dgm:cxn modelId="{D8525B7D-9344-4448-9F33-7BE69C6C25F6}" type="presParOf" srcId="{7664112D-290F-9847-B3BA-C97367B2BB4B}" destId="{7598894A-17BF-3340-B87F-5F9B3C9C169E}" srcOrd="0" destOrd="0" presId="urn:microsoft.com/office/officeart/2005/8/layout/hProcess7"/>
    <dgm:cxn modelId="{A026CC3D-9801-EA46-A058-F3D4807542A9}" type="presParOf" srcId="{7664112D-290F-9847-B3BA-C97367B2BB4B}" destId="{464AFD7D-9BB4-DB45-A44C-8F765AE6D95A}" srcOrd="1" destOrd="0" presId="urn:microsoft.com/office/officeart/2005/8/layout/hProcess7"/>
    <dgm:cxn modelId="{221C6130-09DD-8741-B545-FE27B9741B14}" type="presParOf" srcId="{7664112D-290F-9847-B3BA-C97367B2BB4B}" destId="{D1BAD0CF-9C06-4549-B111-6DEFAEAA500E}" srcOrd="2" destOrd="0" presId="urn:microsoft.com/office/officeart/2005/8/layout/hProcess7"/>
    <dgm:cxn modelId="{D9A880F4-65D1-DD47-AC89-61723A565E73}" type="presParOf" srcId="{27457B94-6E01-E749-9D90-2F65A5219E13}" destId="{C382C7C4-78BE-5845-848A-E884FB7F7E95}" srcOrd="11" destOrd="0" presId="urn:microsoft.com/office/officeart/2005/8/layout/hProcess7"/>
    <dgm:cxn modelId="{2D782CC2-5E20-8446-B153-B09E0C9DB0F6}" type="presParOf" srcId="{27457B94-6E01-E749-9D90-2F65A5219E13}" destId="{82122D3D-AD0D-5045-9DF9-F61207954812}" srcOrd="12" destOrd="0" presId="urn:microsoft.com/office/officeart/2005/8/layout/hProcess7"/>
    <dgm:cxn modelId="{C3D3544B-D092-6149-A17A-CA387D90B2EC}" type="presParOf" srcId="{82122D3D-AD0D-5045-9DF9-F61207954812}" destId="{AE1D5E3A-A844-5248-9FAF-7C565FDF6066}" srcOrd="0" destOrd="0" presId="urn:microsoft.com/office/officeart/2005/8/layout/hProcess7"/>
    <dgm:cxn modelId="{C50AFC6C-2543-AC45-8156-58A03FFBE5A6}" type="presParOf" srcId="{82122D3D-AD0D-5045-9DF9-F61207954812}" destId="{2467F0FF-0D73-E145-A881-C0AEA5E66024}" srcOrd="1" destOrd="0" presId="urn:microsoft.com/office/officeart/2005/8/layout/hProcess7"/>
    <dgm:cxn modelId="{3FC94E04-C12B-7A43-B54F-506897DB0618}" type="presParOf" srcId="{82122D3D-AD0D-5045-9DF9-F61207954812}" destId="{F6486CCF-FAB1-8B4C-A213-6B51A29416A6}" srcOrd="2" destOrd="0" presId="urn:microsoft.com/office/officeart/2005/8/layout/hProcess7"/>
    <dgm:cxn modelId="{E1CDAEA4-F13A-394B-A5B5-D9713D137939}" type="presParOf" srcId="{27457B94-6E01-E749-9D90-2F65A5219E13}" destId="{2AD1A9A6-51D9-F54E-AEA1-7F8DE2A9A44E}" srcOrd="13" destOrd="0" presId="urn:microsoft.com/office/officeart/2005/8/layout/hProcess7"/>
    <dgm:cxn modelId="{3F2069B1-3FE0-374D-B8A4-8F0C78E9F1ED}" type="presParOf" srcId="{27457B94-6E01-E749-9D90-2F65A5219E13}" destId="{E7CC34CA-A50C-264F-907E-E29B85BA60EE}" srcOrd="14" destOrd="0" presId="urn:microsoft.com/office/officeart/2005/8/layout/hProcess7"/>
    <dgm:cxn modelId="{6819F276-549C-2140-9A3E-BBC4765E40A8}" type="presParOf" srcId="{E7CC34CA-A50C-264F-907E-E29B85BA60EE}" destId="{8D7742F4-6D50-AD47-BD79-EB5A9C777BAA}" srcOrd="0" destOrd="0" presId="urn:microsoft.com/office/officeart/2005/8/layout/hProcess7"/>
    <dgm:cxn modelId="{3531C267-2DBC-A244-B111-1A23CDDACD65}" type="presParOf" srcId="{E7CC34CA-A50C-264F-907E-E29B85BA60EE}" destId="{6B9774C9-D786-314A-9D19-7B30F6871138}" srcOrd="1" destOrd="0" presId="urn:microsoft.com/office/officeart/2005/8/layout/hProcess7"/>
    <dgm:cxn modelId="{9B600228-4591-8148-A4A4-FE42A760AB36}" type="presParOf" srcId="{E7CC34CA-A50C-264F-907E-E29B85BA60EE}" destId="{90746729-1068-234F-816C-74D9C9EED52F}" srcOrd="2" destOrd="0" presId="urn:microsoft.com/office/officeart/2005/8/layout/hProcess7"/>
    <dgm:cxn modelId="{3047F895-2A69-F345-9726-BC376FCE27D7}" type="presParOf" srcId="{27457B94-6E01-E749-9D90-2F65A5219E13}" destId="{5A93ED65-7960-514F-85D5-7B3E2CAA4FED}" srcOrd="15" destOrd="0" presId="urn:microsoft.com/office/officeart/2005/8/layout/hProcess7"/>
    <dgm:cxn modelId="{F6788683-F321-5748-B324-5BAA27B72522}" type="presParOf" srcId="{27457B94-6E01-E749-9D90-2F65A5219E13}" destId="{432BE4F4-1C87-CA41-A760-329591737369}" srcOrd="16" destOrd="0" presId="urn:microsoft.com/office/officeart/2005/8/layout/hProcess7"/>
    <dgm:cxn modelId="{4D51D51E-3387-AC4C-9829-2C8A8CA2C083}" type="presParOf" srcId="{432BE4F4-1C87-CA41-A760-329591737369}" destId="{39365759-36BB-B249-AFBD-AE4C40349C46}" srcOrd="0" destOrd="0" presId="urn:microsoft.com/office/officeart/2005/8/layout/hProcess7"/>
    <dgm:cxn modelId="{0E32B8CE-2EBD-2741-A4F2-E96E96131A93}" type="presParOf" srcId="{432BE4F4-1C87-CA41-A760-329591737369}" destId="{E741C12B-F062-F646-8DB1-AF32C4729BBC}" srcOrd="1" destOrd="0" presId="urn:microsoft.com/office/officeart/2005/8/layout/hProcess7"/>
    <dgm:cxn modelId="{7F23C88C-2E1F-2C49-A9AB-AFA6A7D0DD05}" type="presParOf" srcId="{432BE4F4-1C87-CA41-A760-329591737369}" destId="{E0072F70-3CE5-EB44-BD2D-D567B1A3575C}" srcOrd="2" destOrd="0" presId="urn:microsoft.com/office/officeart/2005/8/layout/hProcess7"/>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679039-54A0-2F44-B578-1621B7113287}" type="doc">
      <dgm:prSet loTypeId="urn:microsoft.com/office/officeart/2005/8/layout/chevron1" loCatId="" qsTypeId="urn:microsoft.com/office/officeart/2005/8/quickstyle/simple1" qsCatId="simple" csTypeId="urn:microsoft.com/office/officeart/2005/8/colors/accent1_2" csCatId="accent1" phldr="1"/>
      <dgm:spPr/>
    </dgm:pt>
    <dgm:pt modelId="{34B1F0F6-504E-FF4A-B452-46918BC1F72E}">
      <dgm:prSet phldrT="[Text]" custT="1"/>
      <dgm:spPr/>
      <dgm:t>
        <a:bodyPr/>
        <a:lstStyle/>
        <a:p>
          <a:r>
            <a:rPr lang="en-GB" sz="1050"/>
            <a:t>Context</a:t>
          </a:r>
        </a:p>
      </dgm:t>
    </dgm:pt>
    <dgm:pt modelId="{6F17FB5B-9D9A-8C4B-AC21-11844333C00A}" type="parTrans" cxnId="{80F01204-DFB0-3C43-8FDD-5F81CF2888BD}">
      <dgm:prSet/>
      <dgm:spPr/>
      <dgm:t>
        <a:bodyPr/>
        <a:lstStyle/>
        <a:p>
          <a:endParaRPr lang="en-GB" sz="2000"/>
        </a:p>
      </dgm:t>
    </dgm:pt>
    <dgm:pt modelId="{960C4557-CB5E-844E-9A0F-7B61EABD6812}" type="sibTrans" cxnId="{80F01204-DFB0-3C43-8FDD-5F81CF2888BD}">
      <dgm:prSet/>
      <dgm:spPr/>
      <dgm:t>
        <a:bodyPr/>
        <a:lstStyle/>
        <a:p>
          <a:endParaRPr lang="en-GB" sz="2000"/>
        </a:p>
      </dgm:t>
    </dgm:pt>
    <dgm:pt modelId="{67EF3AEC-BFC3-9344-AA2E-028FA9ADE045}">
      <dgm:prSet phldrT="[Text]" custT="1"/>
      <dgm:spPr/>
      <dgm:t>
        <a:bodyPr/>
        <a:lstStyle/>
        <a:p>
          <a:r>
            <a:rPr lang="en-GB" sz="1050"/>
            <a:t>GRI - materiality</a:t>
          </a:r>
        </a:p>
      </dgm:t>
    </dgm:pt>
    <dgm:pt modelId="{4AB3124A-8E84-8444-8BDB-157EFC1712E8}" type="parTrans" cxnId="{ED45E4F9-0EB9-894C-9935-DC6838978AFD}">
      <dgm:prSet/>
      <dgm:spPr/>
      <dgm:t>
        <a:bodyPr/>
        <a:lstStyle/>
        <a:p>
          <a:endParaRPr lang="en-GB" sz="2000"/>
        </a:p>
      </dgm:t>
    </dgm:pt>
    <dgm:pt modelId="{BA277B78-8653-4743-8802-78E37D5D24F2}" type="sibTrans" cxnId="{ED45E4F9-0EB9-894C-9935-DC6838978AFD}">
      <dgm:prSet/>
      <dgm:spPr/>
      <dgm:t>
        <a:bodyPr/>
        <a:lstStyle/>
        <a:p>
          <a:endParaRPr lang="en-GB" sz="2000"/>
        </a:p>
      </dgm:t>
    </dgm:pt>
    <dgm:pt modelId="{433C2B90-D27A-B143-893C-E68E0B9F7101}">
      <dgm:prSet phldrT="[Text]" custT="1"/>
      <dgm:spPr/>
      <dgm:t>
        <a:bodyPr/>
        <a:lstStyle/>
        <a:p>
          <a:r>
            <a:rPr lang="en-GB" sz="1050"/>
            <a:t>Instructions</a:t>
          </a:r>
        </a:p>
      </dgm:t>
    </dgm:pt>
    <dgm:pt modelId="{9A96BEAE-50AC-1D4D-958E-D808A00954B8}" type="parTrans" cxnId="{083CCE2D-22FD-FD4E-92D6-B384B503B765}">
      <dgm:prSet/>
      <dgm:spPr/>
      <dgm:t>
        <a:bodyPr/>
        <a:lstStyle/>
        <a:p>
          <a:endParaRPr lang="en-GB" sz="2000"/>
        </a:p>
      </dgm:t>
    </dgm:pt>
    <dgm:pt modelId="{D956DF89-A8AD-114E-A2A5-B6A1A34CE11C}" type="sibTrans" cxnId="{083CCE2D-22FD-FD4E-92D6-B384B503B765}">
      <dgm:prSet/>
      <dgm:spPr/>
      <dgm:t>
        <a:bodyPr/>
        <a:lstStyle/>
        <a:p>
          <a:endParaRPr lang="en-GB" sz="2000"/>
        </a:p>
      </dgm:t>
    </dgm:pt>
    <dgm:pt modelId="{E0EF0F27-9506-564B-B109-FF5386E1E5A6}">
      <dgm:prSet phldrT="[Text]" custT="1"/>
      <dgm:spPr/>
      <dgm:t>
        <a:bodyPr/>
        <a:lstStyle/>
        <a:p>
          <a:r>
            <a:rPr lang="en-GB" sz="1050"/>
            <a:t>Top 5 topics selection</a:t>
          </a:r>
        </a:p>
      </dgm:t>
    </dgm:pt>
    <dgm:pt modelId="{09E02A99-52A9-7344-B2B6-4FF9F406ECBB}" type="parTrans" cxnId="{FD8A40D6-DE64-C54C-BBA6-8ED8DD3AA03B}">
      <dgm:prSet/>
      <dgm:spPr/>
      <dgm:t>
        <a:bodyPr/>
        <a:lstStyle/>
        <a:p>
          <a:endParaRPr lang="en-GB" sz="2000"/>
        </a:p>
      </dgm:t>
    </dgm:pt>
    <dgm:pt modelId="{6B06DFB2-A1E2-D648-864B-288692B3FF82}" type="sibTrans" cxnId="{FD8A40D6-DE64-C54C-BBA6-8ED8DD3AA03B}">
      <dgm:prSet/>
      <dgm:spPr/>
      <dgm:t>
        <a:bodyPr/>
        <a:lstStyle/>
        <a:p>
          <a:endParaRPr lang="en-GB" sz="2000"/>
        </a:p>
      </dgm:t>
    </dgm:pt>
    <dgm:pt modelId="{338D13CD-BB2C-604E-BC04-D7FDFE5E10A3}">
      <dgm:prSet custT="1"/>
      <dgm:spPr/>
      <dgm:t>
        <a:bodyPr/>
        <a:lstStyle/>
        <a:p>
          <a:r>
            <a:rPr lang="en-GB" sz="1050"/>
            <a:t>Discussion and feedback</a:t>
          </a:r>
        </a:p>
      </dgm:t>
    </dgm:pt>
    <dgm:pt modelId="{25E4A508-BCD5-364C-AD4E-9F5CC56A01AC}" type="parTrans" cxnId="{68D3EF54-1F5F-5E4D-8F03-3402F695E2DB}">
      <dgm:prSet/>
      <dgm:spPr/>
      <dgm:t>
        <a:bodyPr/>
        <a:lstStyle/>
        <a:p>
          <a:endParaRPr lang="en-GB" sz="2000"/>
        </a:p>
      </dgm:t>
    </dgm:pt>
    <dgm:pt modelId="{4FEFF859-F900-FE4D-9F32-A03FF9AA9CBD}" type="sibTrans" cxnId="{68D3EF54-1F5F-5E4D-8F03-3402F695E2DB}">
      <dgm:prSet/>
      <dgm:spPr/>
      <dgm:t>
        <a:bodyPr/>
        <a:lstStyle/>
        <a:p>
          <a:endParaRPr lang="en-GB" sz="2000"/>
        </a:p>
      </dgm:t>
    </dgm:pt>
    <dgm:pt modelId="{06A2AD8F-560E-964B-834B-C1A06FF02DE3}" type="pres">
      <dgm:prSet presAssocID="{C6679039-54A0-2F44-B578-1621B7113287}" presName="Name0" presStyleCnt="0">
        <dgm:presLayoutVars>
          <dgm:dir/>
          <dgm:animLvl val="lvl"/>
          <dgm:resizeHandles val="exact"/>
        </dgm:presLayoutVars>
      </dgm:prSet>
      <dgm:spPr/>
    </dgm:pt>
    <dgm:pt modelId="{F037073C-BABE-944B-B51F-D046D1684F93}" type="pres">
      <dgm:prSet presAssocID="{34B1F0F6-504E-FF4A-B452-46918BC1F72E}" presName="parTxOnly" presStyleLbl="node1" presStyleIdx="0" presStyleCnt="5">
        <dgm:presLayoutVars>
          <dgm:chMax val="0"/>
          <dgm:chPref val="0"/>
          <dgm:bulletEnabled val="1"/>
        </dgm:presLayoutVars>
      </dgm:prSet>
      <dgm:spPr/>
    </dgm:pt>
    <dgm:pt modelId="{12303216-1137-E047-BB09-866620176608}" type="pres">
      <dgm:prSet presAssocID="{960C4557-CB5E-844E-9A0F-7B61EABD6812}" presName="parTxOnlySpace" presStyleCnt="0"/>
      <dgm:spPr/>
    </dgm:pt>
    <dgm:pt modelId="{F16BA545-75AC-0D4F-A965-049835FF19FA}" type="pres">
      <dgm:prSet presAssocID="{67EF3AEC-BFC3-9344-AA2E-028FA9ADE045}" presName="parTxOnly" presStyleLbl="node1" presStyleIdx="1" presStyleCnt="5">
        <dgm:presLayoutVars>
          <dgm:chMax val="0"/>
          <dgm:chPref val="0"/>
          <dgm:bulletEnabled val="1"/>
        </dgm:presLayoutVars>
      </dgm:prSet>
      <dgm:spPr/>
    </dgm:pt>
    <dgm:pt modelId="{C717E827-AD95-E941-A495-D700211FFA92}" type="pres">
      <dgm:prSet presAssocID="{BA277B78-8653-4743-8802-78E37D5D24F2}" presName="parTxOnlySpace" presStyleCnt="0"/>
      <dgm:spPr/>
    </dgm:pt>
    <dgm:pt modelId="{CB9A0683-935A-F249-BB17-23FF83DF6920}" type="pres">
      <dgm:prSet presAssocID="{433C2B90-D27A-B143-893C-E68E0B9F7101}" presName="parTxOnly" presStyleLbl="node1" presStyleIdx="2" presStyleCnt="5">
        <dgm:presLayoutVars>
          <dgm:chMax val="0"/>
          <dgm:chPref val="0"/>
          <dgm:bulletEnabled val="1"/>
        </dgm:presLayoutVars>
      </dgm:prSet>
      <dgm:spPr/>
    </dgm:pt>
    <dgm:pt modelId="{947C1DE2-3A86-6842-AB45-E31B185C3A44}" type="pres">
      <dgm:prSet presAssocID="{D956DF89-A8AD-114E-A2A5-B6A1A34CE11C}" presName="parTxOnlySpace" presStyleCnt="0"/>
      <dgm:spPr/>
    </dgm:pt>
    <dgm:pt modelId="{E0065E81-A4B2-294A-9603-8E5D04982BA4}" type="pres">
      <dgm:prSet presAssocID="{E0EF0F27-9506-564B-B109-FF5386E1E5A6}" presName="parTxOnly" presStyleLbl="node1" presStyleIdx="3" presStyleCnt="5">
        <dgm:presLayoutVars>
          <dgm:chMax val="0"/>
          <dgm:chPref val="0"/>
          <dgm:bulletEnabled val="1"/>
        </dgm:presLayoutVars>
      </dgm:prSet>
      <dgm:spPr/>
    </dgm:pt>
    <dgm:pt modelId="{0265AB2A-3B86-C34B-AEFB-92576F6CEFCA}" type="pres">
      <dgm:prSet presAssocID="{6B06DFB2-A1E2-D648-864B-288692B3FF82}" presName="parTxOnlySpace" presStyleCnt="0"/>
      <dgm:spPr/>
    </dgm:pt>
    <dgm:pt modelId="{9C260684-4A39-B84E-9C97-136C6A90E8A5}" type="pres">
      <dgm:prSet presAssocID="{338D13CD-BB2C-604E-BC04-D7FDFE5E10A3}" presName="parTxOnly" presStyleLbl="node1" presStyleIdx="4" presStyleCnt="5">
        <dgm:presLayoutVars>
          <dgm:chMax val="0"/>
          <dgm:chPref val="0"/>
          <dgm:bulletEnabled val="1"/>
        </dgm:presLayoutVars>
      </dgm:prSet>
      <dgm:spPr/>
    </dgm:pt>
  </dgm:ptLst>
  <dgm:cxnLst>
    <dgm:cxn modelId="{80F01204-DFB0-3C43-8FDD-5F81CF2888BD}" srcId="{C6679039-54A0-2F44-B578-1621B7113287}" destId="{34B1F0F6-504E-FF4A-B452-46918BC1F72E}" srcOrd="0" destOrd="0" parTransId="{6F17FB5B-9D9A-8C4B-AC21-11844333C00A}" sibTransId="{960C4557-CB5E-844E-9A0F-7B61EABD6812}"/>
    <dgm:cxn modelId="{9C605605-2F55-C448-8940-A8E40A78A7B2}" type="presOf" srcId="{67EF3AEC-BFC3-9344-AA2E-028FA9ADE045}" destId="{F16BA545-75AC-0D4F-A965-049835FF19FA}" srcOrd="0" destOrd="0" presId="urn:microsoft.com/office/officeart/2005/8/layout/chevron1"/>
    <dgm:cxn modelId="{083CCE2D-22FD-FD4E-92D6-B384B503B765}" srcId="{C6679039-54A0-2F44-B578-1621B7113287}" destId="{433C2B90-D27A-B143-893C-E68E0B9F7101}" srcOrd="2" destOrd="0" parTransId="{9A96BEAE-50AC-1D4D-958E-D808A00954B8}" sibTransId="{D956DF89-A8AD-114E-A2A5-B6A1A34CE11C}"/>
    <dgm:cxn modelId="{68D3EF54-1F5F-5E4D-8F03-3402F695E2DB}" srcId="{C6679039-54A0-2F44-B578-1621B7113287}" destId="{338D13CD-BB2C-604E-BC04-D7FDFE5E10A3}" srcOrd="4" destOrd="0" parTransId="{25E4A508-BCD5-364C-AD4E-9F5CC56A01AC}" sibTransId="{4FEFF859-F900-FE4D-9F32-A03FF9AA9CBD}"/>
    <dgm:cxn modelId="{83E51568-0284-C149-B3A9-E4455211DEB7}" type="presOf" srcId="{433C2B90-D27A-B143-893C-E68E0B9F7101}" destId="{CB9A0683-935A-F249-BB17-23FF83DF6920}" srcOrd="0" destOrd="0" presId="urn:microsoft.com/office/officeart/2005/8/layout/chevron1"/>
    <dgm:cxn modelId="{B22C1870-6E64-6240-B67B-62195262FDB0}" type="presOf" srcId="{C6679039-54A0-2F44-B578-1621B7113287}" destId="{06A2AD8F-560E-964B-834B-C1A06FF02DE3}" srcOrd="0" destOrd="0" presId="urn:microsoft.com/office/officeart/2005/8/layout/chevron1"/>
    <dgm:cxn modelId="{290498AD-0BD4-AB4F-B96F-CFE4E43A91EF}" type="presOf" srcId="{E0EF0F27-9506-564B-B109-FF5386E1E5A6}" destId="{E0065E81-A4B2-294A-9603-8E5D04982BA4}" srcOrd="0" destOrd="0" presId="urn:microsoft.com/office/officeart/2005/8/layout/chevron1"/>
    <dgm:cxn modelId="{9B26B7D1-4798-3440-BB56-66FA5D20A834}" type="presOf" srcId="{34B1F0F6-504E-FF4A-B452-46918BC1F72E}" destId="{F037073C-BABE-944B-B51F-D046D1684F93}" srcOrd="0" destOrd="0" presId="urn:microsoft.com/office/officeart/2005/8/layout/chevron1"/>
    <dgm:cxn modelId="{FD8A40D6-DE64-C54C-BBA6-8ED8DD3AA03B}" srcId="{C6679039-54A0-2F44-B578-1621B7113287}" destId="{E0EF0F27-9506-564B-B109-FF5386E1E5A6}" srcOrd="3" destOrd="0" parTransId="{09E02A99-52A9-7344-B2B6-4FF9F406ECBB}" sibTransId="{6B06DFB2-A1E2-D648-864B-288692B3FF82}"/>
    <dgm:cxn modelId="{880A3BD9-CCD9-7D48-86C7-EC0F9D3207D5}" type="presOf" srcId="{338D13CD-BB2C-604E-BC04-D7FDFE5E10A3}" destId="{9C260684-4A39-B84E-9C97-136C6A90E8A5}" srcOrd="0" destOrd="0" presId="urn:microsoft.com/office/officeart/2005/8/layout/chevron1"/>
    <dgm:cxn modelId="{ED45E4F9-0EB9-894C-9935-DC6838978AFD}" srcId="{C6679039-54A0-2F44-B578-1621B7113287}" destId="{67EF3AEC-BFC3-9344-AA2E-028FA9ADE045}" srcOrd="1" destOrd="0" parTransId="{4AB3124A-8E84-8444-8BDB-157EFC1712E8}" sibTransId="{BA277B78-8653-4743-8802-78E37D5D24F2}"/>
    <dgm:cxn modelId="{30550E53-0485-8B4D-ACD1-D8D5E1E43A4C}" type="presParOf" srcId="{06A2AD8F-560E-964B-834B-C1A06FF02DE3}" destId="{F037073C-BABE-944B-B51F-D046D1684F93}" srcOrd="0" destOrd="0" presId="urn:microsoft.com/office/officeart/2005/8/layout/chevron1"/>
    <dgm:cxn modelId="{18961478-E8C6-1E47-BEE5-2F6B8BF1E7AF}" type="presParOf" srcId="{06A2AD8F-560E-964B-834B-C1A06FF02DE3}" destId="{12303216-1137-E047-BB09-866620176608}" srcOrd="1" destOrd="0" presId="urn:microsoft.com/office/officeart/2005/8/layout/chevron1"/>
    <dgm:cxn modelId="{4ED469C4-A62E-6749-A67C-5B8469873F41}" type="presParOf" srcId="{06A2AD8F-560E-964B-834B-C1A06FF02DE3}" destId="{F16BA545-75AC-0D4F-A965-049835FF19FA}" srcOrd="2" destOrd="0" presId="urn:microsoft.com/office/officeart/2005/8/layout/chevron1"/>
    <dgm:cxn modelId="{EDEBEB5F-58B7-A54E-9CF1-26B7D44E7E74}" type="presParOf" srcId="{06A2AD8F-560E-964B-834B-C1A06FF02DE3}" destId="{C717E827-AD95-E941-A495-D700211FFA92}" srcOrd="3" destOrd="0" presId="urn:microsoft.com/office/officeart/2005/8/layout/chevron1"/>
    <dgm:cxn modelId="{ABA0B115-AEE7-EF4F-9C6D-5B52A0022528}" type="presParOf" srcId="{06A2AD8F-560E-964B-834B-C1A06FF02DE3}" destId="{CB9A0683-935A-F249-BB17-23FF83DF6920}" srcOrd="4" destOrd="0" presId="urn:microsoft.com/office/officeart/2005/8/layout/chevron1"/>
    <dgm:cxn modelId="{23DFC368-28D9-5A44-9688-9267D84672B3}" type="presParOf" srcId="{06A2AD8F-560E-964B-834B-C1A06FF02DE3}" destId="{947C1DE2-3A86-6842-AB45-E31B185C3A44}" srcOrd="5" destOrd="0" presId="urn:microsoft.com/office/officeart/2005/8/layout/chevron1"/>
    <dgm:cxn modelId="{89DB4773-268B-A846-AF72-8817AC4A8624}" type="presParOf" srcId="{06A2AD8F-560E-964B-834B-C1A06FF02DE3}" destId="{E0065E81-A4B2-294A-9603-8E5D04982BA4}" srcOrd="6" destOrd="0" presId="urn:microsoft.com/office/officeart/2005/8/layout/chevron1"/>
    <dgm:cxn modelId="{C81026F6-40FB-6041-8490-E30673382861}" type="presParOf" srcId="{06A2AD8F-560E-964B-834B-C1A06FF02DE3}" destId="{0265AB2A-3B86-C34B-AEFB-92576F6CEFCA}" srcOrd="7" destOrd="0" presId="urn:microsoft.com/office/officeart/2005/8/layout/chevron1"/>
    <dgm:cxn modelId="{6C68283B-E72D-7246-8A7C-47F01B00B580}" type="presParOf" srcId="{06A2AD8F-560E-964B-834B-C1A06FF02DE3}" destId="{9C260684-4A39-B84E-9C97-136C6A90E8A5}"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ACFFCA-21F9-C04D-8015-A28C6A62F8AB}" type="doc">
      <dgm:prSet loTypeId="urn:microsoft.com/office/officeart/2005/8/layout/vList3" loCatId="" qsTypeId="urn:microsoft.com/office/officeart/2005/8/quickstyle/simple1" qsCatId="simple" csTypeId="urn:microsoft.com/office/officeart/2005/8/colors/accent0_2" csCatId="mainScheme" phldr="1"/>
      <dgm:spPr/>
      <dgm:t>
        <a:bodyPr/>
        <a:lstStyle/>
        <a:p>
          <a:endParaRPr lang="en-GB"/>
        </a:p>
      </dgm:t>
    </dgm:pt>
    <dgm:pt modelId="{E84817B5-9763-6A4A-B9F0-92E7122F3EE8}">
      <dgm:prSet phldrT="[Text]" custT="1"/>
      <dgm:spPr>
        <a:ln>
          <a:solidFill>
            <a:srgbClr val="3375B8"/>
          </a:solidFill>
        </a:ln>
      </dgm:spPr>
      <dgm:t>
        <a:bodyPr/>
        <a:lstStyle/>
        <a:p>
          <a:pPr algn="ctr"/>
          <a:r>
            <a:rPr lang="en-GB" sz="1050">
              <a:solidFill>
                <a:schemeClr val="tx2"/>
              </a:solidFill>
              <a:latin typeface="Arial" panose="020B0604020202020204" pitchFamily="34" charset="0"/>
              <a:cs typeface="Arial" panose="020B0604020202020204" pitchFamily="34" charset="0"/>
            </a:rPr>
            <a:t>Climate change and in particular energy and GHG emissions as main concerns</a:t>
          </a:r>
        </a:p>
      </dgm:t>
    </dgm:pt>
    <dgm:pt modelId="{1DF6DE36-C7D4-C246-932A-0DB8E269DAB2}" type="parTrans" cxnId="{D4F49546-56FD-864A-897C-3653B94D6235}">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4B5E9432-37FD-A045-8111-05F3B7B38D22}" type="sibTrans" cxnId="{D4F49546-56FD-864A-897C-3653B94D6235}">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393693FF-4D4A-8F4D-84D1-A33ADAB52CF7}">
      <dgm:prSet phldrT="[Text]" custT="1"/>
      <dgm:spPr>
        <a:ln>
          <a:solidFill>
            <a:srgbClr val="3375B8"/>
          </a:solidFill>
        </a:ln>
      </dgm:spPr>
      <dgm:t>
        <a:bodyPr/>
        <a:lstStyle/>
        <a:p>
          <a:pPr algn="ctr"/>
          <a:r>
            <a:rPr lang="en-GB" sz="1050" b="0">
              <a:solidFill>
                <a:schemeClr val="tx2"/>
              </a:solidFill>
              <a:latin typeface="Arial" panose="020B0604020202020204" pitchFamily="34" charset="0"/>
              <a:cs typeface="Arial" panose="020B0604020202020204" pitchFamily="34" charset="0"/>
            </a:rPr>
            <a:t>Crucial need to </a:t>
          </a:r>
          <a:r>
            <a:rPr lang="fr-CH" sz="1050" b="0">
              <a:solidFill>
                <a:schemeClr val="tx2"/>
              </a:solidFill>
              <a:latin typeface="Arial" panose="020B0604020202020204" pitchFamily="34" charset="0"/>
              <a:cs typeface="Arial" panose="020B0604020202020204" pitchFamily="34" charset="0"/>
            </a:rPr>
            <a:t>be</a:t>
          </a:r>
          <a:r>
            <a:rPr lang="en-CH" sz="1050" b="0">
              <a:solidFill>
                <a:schemeClr val="tx2"/>
              </a:solidFill>
              <a:latin typeface="Arial" panose="020B0604020202020204" pitchFamily="34" charset="0"/>
              <a:cs typeface="Arial" panose="020B0604020202020204" pitchFamily="34" charset="0"/>
            </a:rPr>
            <a:t> “a good neighbour” in France and Switzerland on various themes</a:t>
          </a:r>
        </a:p>
        <a:p>
          <a:pPr algn="ctr"/>
          <a:r>
            <a:rPr lang="en-CH" sz="1050" b="0">
              <a:solidFill>
                <a:schemeClr val="tx2"/>
              </a:solidFill>
              <a:latin typeface="Arial" panose="020B0604020202020204" pitchFamily="34" charset="0"/>
              <a:cs typeface="Arial" panose="020B0604020202020204" pitchFamily="34" charset="0"/>
            </a:rPr>
            <a:t>(e.g. mobility, energy consumption, effluents quality)</a:t>
          </a:r>
          <a:endParaRPr lang="en-GB" sz="1050">
            <a:solidFill>
              <a:schemeClr val="tx2"/>
            </a:solidFill>
            <a:latin typeface="Arial" panose="020B0604020202020204" pitchFamily="34" charset="0"/>
            <a:cs typeface="Arial" panose="020B0604020202020204" pitchFamily="34" charset="0"/>
          </a:endParaRPr>
        </a:p>
      </dgm:t>
    </dgm:pt>
    <dgm:pt modelId="{7F210751-CEC7-3F4C-AB34-E544439BAFDF}" type="parTrans" cxnId="{BBA2A613-427A-134C-A3CC-7445C352FA54}">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C49C396A-4166-7E4B-9730-9797C44F1AB5}" type="sibTrans" cxnId="{BBA2A613-427A-134C-A3CC-7445C352FA54}">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A05517BA-AA89-8C45-A745-8A1980C0614F}">
      <dgm:prSet phldrT="[Text]" custT="1"/>
      <dgm:spPr>
        <a:ln>
          <a:solidFill>
            <a:srgbClr val="3375B8"/>
          </a:solidFill>
        </a:ln>
      </dgm:spPr>
      <dgm:t>
        <a:bodyPr/>
        <a:lstStyle/>
        <a:p>
          <a:pPr algn="ctr"/>
          <a:r>
            <a:rPr lang="en-GB" sz="1050" dirty="0">
              <a:solidFill>
                <a:schemeClr val="tx2"/>
              </a:solidFill>
              <a:latin typeface="Arial" panose="020B0604020202020204" pitchFamily="34" charset="0"/>
              <a:cs typeface="Arial" panose="020B0604020202020204" pitchFamily="34" charset="0"/>
            </a:rPr>
            <a:t>Increased demand for clear indicators and KPIs (e.g. biodiversity) </a:t>
          </a:r>
        </a:p>
      </dgm:t>
    </dgm:pt>
    <dgm:pt modelId="{25E6BDC7-E114-BA46-81B3-CE9399608920}" type="parTrans" cxnId="{BE984870-60CF-B44D-BDC2-18F3CB7312D6}">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1B8532F5-FCBD-2541-A908-8853292F62A3}" type="sibTrans" cxnId="{BE984870-60CF-B44D-BDC2-18F3CB7312D6}">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DE294999-5F53-D44D-B826-00CCBC17C91A}">
      <dgm:prSet custT="1"/>
      <dgm:spPr>
        <a:ln>
          <a:solidFill>
            <a:srgbClr val="3375B8"/>
          </a:solidFill>
        </a:ln>
      </dgm:spPr>
      <dgm:t>
        <a:bodyPr/>
        <a:lstStyle/>
        <a:p>
          <a:pPr algn="ctr"/>
          <a:r>
            <a:rPr lang="en-GB" sz="1050">
              <a:solidFill>
                <a:schemeClr val="tx2"/>
              </a:solidFill>
              <a:latin typeface="Arial" panose="020B0604020202020204" pitchFamily="34" charset="0"/>
              <a:cs typeface="Arial" panose="020B0604020202020204" pitchFamily="34" charset="0"/>
            </a:rPr>
            <a:t>  Request for the report to have a more strategic tone (increased number of targets and how they are met in addition to reporting on progress)</a:t>
          </a:r>
        </a:p>
      </dgm:t>
    </dgm:pt>
    <dgm:pt modelId="{ED0A3501-6E57-2448-8680-4AB7F35DE3C4}" type="parTrans" cxnId="{FCAAF56D-5A4E-4546-95BB-B58C2461ED00}">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F1A29301-1353-5147-BFB0-6A66DFE7D2EC}" type="sibTrans" cxnId="{FCAAF56D-5A4E-4546-95BB-B58C2461ED00}">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D17097D0-59E8-8E4C-8B72-C2630ABCC377}">
      <dgm:prSet custT="1"/>
      <dgm:spPr>
        <a:ln>
          <a:solidFill>
            <a:srgbClr val="3375B8"/>
          </a:solidFill>
        </a:ln>
      </dgm:spPr>
      <dgm:t>
        <a:bodyPr/>
        <a:lstStyle/>
        <a:p>
          <a:pPr algn="ctr"/>
          <a:r>
            <a:rPr lang="fr-CH" sz="1050" b="0">
              <a:solidFill>
                <a:schemeClr val="tx2"/>
              </a:solidFill>
              <a:latin typeface="Arial" panose="020B0604020202020204" pitchFamily="34" charset="0"/>
              <a:cs typeface="Arial" panose="020B0604020202020204" pitchFamily="34" charset="0"/>
            </a:rPr>
            <a:t>   </a:t>
          </a:r>
          <a:r>
            <a:rPr lang="en-CH" sz="1050" b="0">
              <a:solidFill>
                <a:schemeClr val="tx2"/>
              </a:solidFill>
              <a:latin typeface="Arial" panose="020B0604020202020204" pitchFamily="34" charset="0"/>
              <a:cs typeface="Arial" panose="020B0604020202020204" pitchFamily="34" charset="0"/>
            </a:rPr>
            <a:t>Importance of </a:t>
          </a:r>
          <a:r>
            <a:rPr lang="fr-CH" sz="1050" b="0">
              <a:solidFill>
                <a:schemeClr val="tx2"/>
              </a:solidFill>
              <a:latin typeface="Arial" panose="020B0604020202020204" pitchFamily="34" charset="0"/>
              <a:cs typeface="Arial" panose="020B0604020202020204" pitchFamily="34" charset="0"/>
            </a:rPr>
            <a:t>the risk for </a:t>
          </a:r>
          <a:r>
            <a:rPr lang="en-CH" sz="1050" b="0">
              <a:solidFill>
                <a:schemeClr val="tx2"/>
              </a:solidFill>
              <a:latin typeface="Arial" panose="020B0604020202020204" pitchFamily="34" charset="0"/>
              <a:cs typeface="Arial" panose="020B0604020202020204" pitchFamily="34" charset="0"/>
            </a:rPr>
            <a:t>CERN’s reputation and public image on </a:t>
          </a:r>
          <a:r>
            <a:rPr lang="fr-CH" sz="1050" b="0">
              <a:solidFill>
                <a:schemeClr val="tx2"/>
              </a:solidFill>
              <a:latin typeface="Arial" panose="020B0604020202020204" pitchFamily="34" charset="0"/>
              <a:cs typeface="Arial" panose="020B0604020202020204" pitchFamily="34" charset="0"/>
            </a:rPr>
            <a:t>many </a:t>
          </a:r>
          <a:r>
            <a:rPr lang="en-CH" sz="1050" b="0">
              <a:solidFill>
                <a:schemeClr val="tx2"/>
              </a:solidFill>
              <a:latin typeface="Arial" panose="020B0604020202020204" pitchFamily="34" charset="0"/>
              <a:cs typeface="Arial" panose="020B0604020202020204" pitchFamily="34" charset="0"/>
            </a:rPr>
            <a:t>of these topics, if not well managed</a:t>
          </a:r>
          <a:endParaRPr lang="en-GB" sz="1050">
            <a:solidFill>
              <a:schemeClr val="tx2"/>
            </a:solidFill>
            <a:latin typeface="Arial" panose="020B0604020202020204" pitchFamily="34" charset="0"/>
            <a:cs typeface="Arial" panose="020B0604020202020204" pitchFamily="34" charset="0"/>
          </a:endParaRPr>
        </a:p>
      </dgm:t>
    </dgm:pt>
    <dgm:pt modelId="{389C0EE3-3723-6F4B-9D04-0AB5AA1C6709}" type="parTrans" cxnId="{EF2A7F87-BAA7-C042-A953-92D21F53890E}">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86471107-E670-4D42-BC30-2DF7F1790FD2}" type="sibTrans" cxnId="{EF2A7F87-BAA7-C042-A953-92D21F53890E}">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86076635-2247-DD42-B1AA-FCCFF811F043}">
      <dgm:prSet custT="1"/>
      <dgm:spPr>
        <a:ln>
          <a:solidFill>
            <a:srgbClr val="3375B8"/>
          </a:solidFill>
        </a:ln>
      </dgm:spPr>
      <dgm:t>
        <a:bodyPr/>
        <a:lstStyle/>
        <a:p>
          <a:pPr algn="ctr"/>
          <a:r>
            <a:rPr lang="en-GB" sz="1050">
              <a:solidFill>
                <a:schemeClr val="tx2"/>
              </a:solidFill>
              <a:latin typeface="Arial" panose="020B0604020202020204" pitchFamily="34" charset="0"/>
              <a:cs typeface="Arial" panose="020B0604020202020204" pitchFamily="34" charset="0"/>
            </a:rPr>
            <a:t> Concerns about future projects and the need to strike a balance between pioneering and environmentally-responsible research (importance of acceptability)</a:t>
          </a:r>
        </a:p>
      </dgm:t>
    </dgm:pt>
    <dgm:pt modelId="{829D3660-72EF-5E41-B23D-6528873DD97F}" type="parTrans" cxnId="{CDFFCE30-83EB-F947-9B7E-F38F6101A972}">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614960B0-B4E6-0249-A39E-1565B8F6D5B3}" type="sibTrans" cxnId="{CDFFCE30-83EB-F947-9B7E-F38F6101A972}">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3F615940-4E38-3342-B978-1816DCC89F8F}">
      <dgm:prSet custT="1"/>
      <dgm:spPr>
        <a:ln>
          <a:solidFill>
            <a:srgbClr val="3375B8"/>
          </a:solidFill>
        </a:ln>
      </dgm:spPr>
      <dgm:t>
        <a:bodyPr/>
        <a:lstStyle/>
        <a:p>
          <a:pPr algn="ctr"/>
          <a:r>
            <a:rPr lang="en-GB" sz="1050" dirty="0">
              <a:solidFill>
                <a:schemeClr val="tx2"/>
              </a:solidFill>
              <a:latin typeface="Arial" panose="020B0604020202020204" pitchFamily="34" charset="0"/>
              <a:cs typeface="Arial" panose="020B0604020202020204" pitchFamily="34" charset="0"/>
            </a:rPr>
            <a:t> Importance of efficient communication and playing the role of pioneer/leader in the scientific arena</a:t>
          </a:r>
        </a:p>
      </dgm:t>
    </dgm:pt>
    <dgm:pt modelId="{27DC8139-8D40-7048-8953-90AB6D0DC1DE}" type="parTrans" cxnId="{CB1068A6-1A3E-E348-B56B-F73CE3A0F4C4}">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BFBD9A02-2CAD-FE4A-B388-F4BB5300F29A}" type="sibTrans" cxnId="{CB1068A6-1A3E-E348-B56B-F73CE3A0F4C4}">
      <dgm:prSet/>
      <dgm:spPr/>
      <dgm:t>
        <a:bodyPr/>
        <a:lstStyle/>
        <a:p>
          <a:pPr algn="ctr"/>
          <a:endParaRPr lang="en-GB" sz="1050">
            <a:solidFill>
              <a:schemeClr val="tx2"/>
            </a:solidFill>
            <a:latin typeface="Arial" panose="020B0604020202020204" pitchFamily="34" charset="0"/>
            <a:cs typeface="Arial" panose="020B0604020202020204" pitchFamily="34" charset="0"/>
          </a:endParaRPr>
        </a:p>
      </dgm:t>
    </dgm:pt>
    <dgm:pt modelId="{B3DA7ECF-7F57-E046-9827-DE75DB5ADD25}" type="pres">
      <dgm:prSet presAssocID="{81ACFFCA-21F9-C04D-8015-A28C6A62F8AB}" presName="linearFlow" presStyleCnt="0">
        <dgm:presLayoutVars>
          <dgm:dir/>
          <dgm:resizeHandles val="exact"/>
        </dgm:presLayoutVars>
      </dgm:prSet>
      <dgm:spPr/>
    </dgm:pt>
    <dgm:pt modelId="{294547D5-FEC1-0648-A307-F33D34570BFC}" type="pres">
      <dgm:prSet presAssocID="{DE294999-5F53-D44D-B826-00CCBC17C91A}" presName="composite" presStyleCnt="0"/>
      <dgm:spPr/>
    </dgm:pt>
    <dgm:pt modelId="{6EABB191-297E-8749-A8DA-A4722677BAAD}" type="pres">
      <dgm:prSet presAssocID="{DE294999-5F53-D44D-B826-00CCBC17C91A}" presName="imgShp" presStyleLbl="fgImgPlace1" presStyleIdx="0" presStyleCnt="7" custScaleX="109937" custLinFactX="-43806" custLinFactNeighborX="-100000" custLinFactNeighborY="-319"/>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ACA51703-836F-E141-A57A-A84490EDD0B9}" type="pres">
      <dgm:prSet presAssocID="{DE294999-5F53-D44D-B826-00CCBC17C91A}" presName="txShp" presStyleLbl="node1" presStyleIdx="0" presStyleCnt="7" custScaleX="134162">
        <dgm:presLayoutVars>
          <dgm:bulletEnabled val="1"/>
        </dgm:presLayoutVars>
      </dgm:prSet>
      <dgm:spPr>
        <a:prstGeom prst="roundRect">
          <a:avLst/>
        </a:prstGeom>
      </dgm:spPr>
    </dgm:pt>
    <dgm:pt modelId="{16E5DBF2-46F2-234F-889E-84317AE6CA3F}" type="pres">
      <dgm:prSet presAssocID="{F1A29301-1353-5147-BFB0-6A66DFE7D2EC}" presName="spacing" presStyleCnt="0"/>
      <dgm:spPr/>
    </dgm:pt>
    <dgm:pt modelId="{DE4D47B9-AF0E-F745-A40C-1BCC00F63183}" type="pres">
      <dgm:prSet presAssocID="{E84817B5-9763-6A4A-B9F0-92E7122F3EE8}" presName="composite" presStyleCnt="0"/>
      <dgm:spPr/>
    </dgm:pt>
    <dgm:pt modelId="{EA3AC897-069D-3741-A57C-7511D3346A2C}" type="pres">
      <dgm:prSet presAssocID="{E84817B5-9763-6A4A-B9F0-92E7122F3EE8}" presName="imgShp" presStyleLbl="fgImgPlace1" presStyleIdx="1" presStyleCnt="7" custScaleX="109937" custLinFactX="-43806" custLinFactNeighborX="-100000" custLinFactNeighborY="-319"/>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10000" b="-10000"/>
          </a:stretch>
        </a:blipFill>
      </dgm:spPr>
    </dgm:pt>
    <dgm:pt modelId="{4F0125BE-5B42-574A-9917-252EE2621B8F}" type="pres">
      <dgm:prSet presAssocID="{E84817B5-9763-6A4A-B9F0-92E7122F3EE8}" presName="txShp" presStyleLbl="node1" presStyleIdx="1" presStyleCnt="7" custScaleX="134162">
        <dgm:presLayoutVars>
          <dgm:bulletEnabled val="1"/>
        </dgm:presLayoutVars>
      </dgm:prSet>
      <dgm:spPr>
        <a:prstGeom prst="roundRect">
          <a:avLst/>
        </a:prstGeom>
      </dgm:spPr>
    </dgm:pt>
    <dgm:pt modelId="{C5948D6E-DEC8-5E4B-B1B0-2CB898F1C6FB}" type="pres">
      <dgm:prSet presAssocID="{4B5E9432-37FD-A045-8111-05F3B7B38D22}" presName="spacing" presStyleCnt="0"/>
      <dgm:spPr/>
    </dgm:pt>
    <dgm:pt modelId="{B0E7D4B0-E4F1-C041-88D5-591064CDE862}" type="pres">
      <dgm:prSet presAssocID="{3F615940-4E38-3342-B978-1816DCC89F8F}" presName="composite" presStyleCnt="0"/>
      <dgm:spPr/>
    </dgm:pt>
    <dgm:pt modelId="{EDFBA196-AE9E-A343-AD63-3250F70F211E}" type="pres">
      <dgm:prSet presAssocID="{3F615940-4E38-3342-B978-1816DCC89F8F}" presName="imgShp" presStyleLbl="fgImgPlace1" presStyleIdx="2" presStyleCnt="7" custScaleX="109937" custLinFactX="-43806" custLinFactNeighborX="-100000" custLinFactNeighborY="-319"/>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8000" r="-18000"/>
          </a:stretch>
        </a:blipFill>
      </dgm:spPr>
    </dgm:pt>
    <dgm:pt modelId="{A72A13A3-0D8F-164B-B294-ED8FEF020AB6}" type="pres">
      <dgm:prSet presAssocID="{3F615940-4E38-3342-B978-1816DCC89F8F}" presName="txShp" presStyleLbl="node1" presStyleIdx="2" presStyleCnt="7" custScaleX="134162">
        <dgm:presLayoutVars>
          <dgm:bulletEnabled val="1"/>
        </dgm:presLayoutVars>
      </dgm:prSet>
      <dgm:spPr>
        <a:prstGeom prst="roundRect">
          <a:avLst/>
        </a:prstGeom>
      </dgm:spPr>
    </dgm:pt>
    <dgm:pt modelId="{8A8AA214-C9C7-8644-AC09-E9A36899A946}" type="pres">
      <dgm:prSet presAssocID="{BFBD9A02-2CAD-FE4A-B388-F4BB5300F29A}" presName="spacing" presStyleCnt="0"/>
      <dgm:spPr/>
    </dgm:pt>
    <dgm:pt modelId="{881435C5-FD66-BF44-817E-097276AD754A}" type="pres">
      <dgm:prSet presAssocID="{393693FF-4D4A-8F4D-84D1-A33ADAB52CF7}" presName="composite" presStyleCnt="0"/>
      <dgm:spPr/>
    </dgm:pt>
    <dgm:pt modelId="{58EF8C58-0227-2A43-8A16-AE0E433EEF28}" type="pres">
      <dgm:prSet presAssocID="{393693FF-4D4A-8F4D-84D1-A33ADAB52CF7}" presName="imgShp" presStyleLbl="fgImgPlace1" presStyleIdx="3" presStyleCnt="7" custScaleX="109937" custLinFactX="-43806" custLinFactNeighborX="-100000" custLinFactNeighborY="-319"/>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5000" r="-15000"/>
          </a:stretch>
        </a:blipFill>
      </dgm:spPr>
    </dgm:pt>
    <dgm:pt modelId="{D5BC2974-DD27-E84F-9BF9-D2FED0DE90A0}" type="pres">
      <dgm:prSet presAssocID="{393693FF-4D4A-8F4D-84D1-A33ADAB52CF7}" presName="txShp" presStyleLbl="node1" presStyleIdx="3" presStyleCnt="7" custScaleX="133176">
        <dgm:presLayoutVars>
          <dgm:bulletEnabled val="1"/>
        </dgm:presLayoutVars>
      </dgm:prSet>
      <dgm:spPr>
        <a:prstGeom prst="roundRect">
          <a:avLst/>
        </a:prstGeom>
      </dgm:spPr>
    </dgm:pt>
    <dgm:pt modelId="{BA8BFB5F-3167-BA45-9DF7-6032036EFDE1}" type="pres">
      <dgm:prSet presAssocID="{C49C396A-4166-7E4B-9730-9797C44F1AB5}" presName="spacing" presStyleCnt="0"/>
      <dgm:spPr/>
    </dgm:pt>
    <dgm:pt modelId="{EEE4D86D-3EA5-954E-84CA-96C50F062AE8}" type="pres">
      <dgm:prSet presAssocID="{A05517BA-AA89-8C45-A745-8A1980C0614F}" presName="composite" presStyleCnt="0"/>
      <dgm:spPr/>
    </dgm:pt>
    <dgm:pt modelId="{6870224E-ECBC-AA46-8745-B1666E2F21FE}" type="pres">
      <dgm:prSet presAssocID="{A05517BA-AA89-8C45-A745-8A1980C0614F}" presName="imgShp" presStyleLbl="fgImgPlace1" presStyleIdx="4" presStyleCnt="7" custScaleX="109937" custLinFactX="-43806" custLinFactNeighborX="-100000" custLinFactNeighborY="-319"/>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24000" r="-24000"/>
          </a:stretch>
        </a:blipFill>
      </dgm:spPr>
    </dgm:pt>
    <dgm:pt modelId="{512996F2-0D8C-8F48-8384-895C3603C9F8}" type="pres">
      <dgm:prSet presAssocID="{A05517BA-AA89-8C45-A745-8A1980C0614F}" presName="txShp" presStyleLbl="node1" presStyleIdx="4" presStyleCnt="7" custScaleX="134162">
        <dgm:presLayoutVars>
          <dgm:bulletEnabled val="1"/>
        </dgm:presLayoutVars>
      </dgm:prSet>
      <dgm:spPr>
        <a:prstGeom prst="roundRect">
          <a:avLst/>
        </a:prstGeom>
      </dgm:spPr>
    </dgm:pt>
    <dgm:pt modelId="{57107F38-4F10-1342-93C8-01EF07845646}" type="pres">
      <dgm:prSet presAssocID="{1B8532F5-FCBD-2541-A908-8853292F62A3}" presName="spacing" presStyleCnt="0"/>
      <dgm:spPr/>
    </dgm:pt>
    <dgm:pt modelId="{0B9B0EFF-C3A8-3346-BC8B-4A51E179A74A}" type="pres">
      <dgm:prSet presAssocID="{D17097D0-59E8-8E4C-8B72-C2630ABCC377}" presName="composite" presStyleCnt="0"/>
      <dgm:spPr/>
    </dgm:pt>
    <dgm:pt modelId="{0CE08676-A5A1-A349-9896-D4CB0CB34FA0}" type="pres">
      <dgm:prSet presAssocID="{D17097D0-59E8-8E4C-8B72-C2630ABCC377}" presName="imgShp" presStyleLbl="fgImgPlace1" presStyleIdx="5" presStyleCnt="7" custScaleX="109937" custLinFactX="-43806" custLinFactNeighborX="-100000" custLinFactNeighborY="-319"/>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28000" r="-28000"/>
          </a:stretch>
        </a:blipFill>
      </dgm:spPr>
    </dgm:pt>
    <dgm:pt modelId="{F1356F10-B74D-F547-A51A-8791033DA6BE}" type="pres">
      <dgm:prSet presAssocID="{D17097D0-59E8-8E4C-8B72-C2630ABCC377}" presName="txShp" presStyleLbl="node1" presStyleIdx="5" presStyleCnt="7" custScaleX="134162">
        <dgm:presLayoutVars>
          <dgm:bulletEnabled val="1"/>
        </dgm:presLayoutVars>
      </dgm:prSet>
      <dgm:spPr>
        <a:prstGeom prst="roundRect">
          <a:avLst/>
        </a:prstGeom>
      </dgm:spPr>
    </dgm:pt>
    <dgm:pt modelId="{55D1C515-8FD2-784A-B946-6570C3133412}" type="pres">
      <dgm:prSet presAssocID="{86471107-E670-4D42-BC30-2DF7F1790FD2}" presName="spacing" presStyleCnt="0"/>
      <dgm:spPr/>
    </dgm:pt>
    <dgm:pt modelId="{3E52FB05-B796-BB43-BD48-70287CF192CC}" type="pres">
      <dgm:prSet presAssocID="{86076635-2247-DD42-B1AA-FCCFF811F043}" presName="composite" presStyleCnt="0"/>
      <dgm:spPr/>
    </dgm:pt>
    <dgm:pt modelId="{BAC100FC-25B4-0D4F-8961-EEB35DA1C42F}" type="pres">
      <dgm:prSet presAssocID="{86076635-2247-DD42-B1AA-FCCFF811F043}" presName="imgShp" presStyleLbl="fgImgPlace1" presStyleIdx="6" presStyleCnt="7" custScaleX="109937" custLinFactX="-43806" custLinFactNeighborX="-100000" custLinFactNeighborY="-319"/>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l="-20000" r="-20000"/>
          </a:stretch>
        </a:blipFill>
      </dgm:spPr>
    </dgm:pt>
    <dgm:pt modelId="{2FB9F883-392F-A349-B80B-A9BBF6C1A2D1}" type="pres">
      <dgm:prSet presAssocID="{86076635-2247-DD42-B1AA-FCCFF811F043}" presName="txShp" presStyleLbl="node1" presStyleIdx="6" presStyleCnt="7" custScaleX="134162">
        <dgm:presLayoutVars>
          <dgm:bulletEnabled val="1"/>
        </dgm:presLayoutVars>
      </dgm:prSet>
      <dgm:spPr>
        <a:prstGeom prst="roundRect">
          <a:avLst/>
        </a:prstGeom>
      </dgm:spPr>
    </dgm:pt>
  </dgm:ptLst>
  <dgm:cxnLst>
    <dgm:cxn modelId="{6484BA0F-972A-0D4E-B4CD-EFD3B626DCA8}" type="presOf" srcId="{D17097D0-59E8-8E4C-8B72-C2630ABCC377}" destId="{F1356F10-B74D-F547-A51A-8791033DA6BE}" srcOrd="0" destOrd="0" presId="urn:microsoft.com/office/officeart/2005/8/layout/vList3"/>
    <dgm:cxn modelId="{BBA2A613-427A-134C-A3CC-7445C352FA54}" srcId="{81ACFFCA-21F9-C04D-8015-A28C6A62F8AB}" destId="{393693FF-4D4A-8F4D-84D1-A33ADAB52CF7}" srcOrd="3" destOrd="0" parTransId="{7F210751-CEC7-3F4C-AB34-E544439BAFDF}" sibTransId="{C49C396A-4166-7E4B-9730-9797C44F1AB5}"/>
    <dgm:cxn modelId="{CDFFCE30-83EB-F947-9B7E-F38F6101A972}" srcId="{81ACFFCA-21F9-C04D-8015-A28C6A62F8AB}" destId="{86076635-2247-DD42-B1AA-FCCFF811F043}" srcOrd="6" destOrd="0" parTransId="{829D3660-72EF-5E41-B23D-6528873DD97F}" sibTransId="{614960B0-B4E6-0249-A39E-1565B8F6D5B3}"/>
    <dgm:cxn modelId="{D4F49546-56FD-864A-897C-3653B94D6235}" srcId="{81ACFFCA-21F9-C04D-8015-A28C6A62F8AB}" destId="{E84817B5-9763-6A4A-B9F0-92E7122F3EE8}" srcOrd="1" destOrd="0" parTransId="{1DF6DE36-C7D4-C246-932A-0DB8E269DAB2}" sibTransId="{4B5E9432-37FD-A045-8111-05F3B7B38D22}"/>
    <dgm:cxn modelId="{E6DAA147-D8B5-8B4C-9AE9-F8348B139AFC}" type="presOf" srcId="{E84817B5-9763-6A4A-B9F0-92E7122F3EE8}" destId="{4F0125BE-5B42-574A-9917-252EE2621B8F}" srcOrd="0" destOrd="0" presId="urn:microsoft.com/office/officeart/2005/8/layout/vList3"/>
    <dgm:cxn modelId="{3731634E-227B-404A-9F6E-64E7A4A0391F}" type="presOf" srcId="{DE294999-5F53-D44D-B826-00CCBC17C91A}" destId="{ACA51703-836F-E141-A57A-A84490EDD0B9}" srcOrd="0" destOrd="0" presId="urn:microsoft.com/office/officeart/2005/8/layout/vList3"/>
    <dgm:cxn modelId="{FCAAF56D-5A4E-4546-95BB-B58C2461ED00}" srcId="{81ACFFCA-21F9-C04D-8015-A28C6A62F8AB}" destId="{DE294999-5F53-D44D-B826-00CCBC17C91A}" srcOrd="0" destOrd="0" parTransId="{ED0A3501-6E57-2448-8680-4AB7F35DE3C4}" sibTransId="{F1A29301-1353-5147-BFB0-6A66DFE7D2EC}"/>
    <dgm:cxn modelId="{BE984870-60CF-B44D-BDC2-18F3CB7312D6}" srcId="{81ACFFCA-21F9-C04D-8015-A28C6A62F8AB}" destId="{A05517BA-AA89-8C45-A745-8A1980C0614F}" srcOrd="4" destOrd="0" parTransId="{25E6BDC7-E114-BA46-81B3-CE9399608920}" sibTransId="{1B8532F5-FCBD-2541-A908-8853292F62A3}"/>
    <dgm:cxn modelId="{EF2A7F87-BAA7-C042-A953-92D21F53890E}" srcId="{81ACFFCA-21F9-C04D-8015-A28C6A62F8AB}" destId="{D17097D0-59E8-8E4C-8B72-C2630ABCC377}" srcOrd="5" destOrd="0" parTransId="{389C0EE3-3723-6F4B-9D04-0AB5AA1C6709}" sibTransId="{86471107-E670-4D42-BC30-2DF7F1790FD2}"/>
    <dgm:cxn modelId="{ED281F92-94D6-F942-9013-2CC4B3851848}" type="presOf" srcId="{81ACFFCA-21F9-C04D-8015-A28C6A62F8AB}" destId="{B3DA7ECF-7F57-E046-9827-DE75DB5ADD25}" srcOrd="0" destOrd="0" presId="urn:microsoft.com/office/officeart/2005/8/layout/vList3"/>
    <dgm:cxn modelId="{CB1068A6-1A3E-E348-B56B-F73CE3A0F4C4}" srcId="{81ACFFCA-21F9-C04D-8015-A28C6A62F8AB}" destId="{3F615940-4E38-3342-B978-1816DCC89F8F}" srcOrd="2" destOrd="0" parTransId="{27DC8139-8D40-7048-8953-90AB6D0DC1DE}" sibTransId="{BFBD9A02-2CAD-FE4A-B388-F4BB5300F29A}"/>
    <dgm:cxn modelId="{34019BC7-909B-7641-B78C-B07B7F9E0EA8}" type="presOf" srcId="{3F615940-4E38-3342-B978-1816DCC89F8F}" destId="{A72A13A3-0D8F-164B-B294-ED8FEF020AB6}" srcOrd="0" destOrd="0" presId="urn:microsoft.com/office/officeart/2005/8/layout/vList3"/>
    <dgm:cxn modelId="{8AB23ADA-27EB-8B4B-9211-B9BF4505B28A}" type="presOf" srcId="{A05517BA-AA89-8C45-A745-8A1980C0614F}" destId="{512996F2-0D8C-8F48-8384-895C3603C9F8}" srcOrd="0" destOrd="0" presId="urn:microsoft.com/office/officeart/2005/8/layout/vList3"/>
    <dgm:cxn modelId="{FC6F8DE6-141D-A147-8DF3-C4B188B25446}" type="presOf" srcId="{86076635-2247-DD42-B1AA-FCCFF811F043}" destId="{2FB9F883-392F-A349-B80B-A9BBF6C1A2D1}" srcOrd="0" destOrd="0" presId="urn:microsoft.com/office/officeart/2005/8/layout/vList3"/>
    <dgm:cxn modelId="{B960CCF3-581D-1B45-9567-ECC0C700FBEB}" type="presOf" srcId="{393693FF-4D4A-8F4D-84D1-A33ADAB52CF7}" destId="{D5BC2974-DD27-E84F-9BF9-D2FED0DE90A0}" srcOrd="0" destOrd="0" presId="urn:microsoft.com/office/officeart/2005/8/layout/vList3"/>
    <dgm:cxn modelId="{19FE0D8E-0825-D848-902C-E6DA26FA7DB7}" type="presParOf" srcId="{B3DA7ECF-7F57-E046-9827-DE75DB5ADD25}" destId="{294547D5-FEC1-0648-A307-F33D34570BFC}" srcOrd="0" destOrd="0" presId="urn:microsoft.com/office/officeart/2005/8/layout/vList3"/>
    <dgm:cxn modelId="{60DACE6D-08E7-ED48-A7EE-F95443463FC9}" type="presParOf" srcId="{294547D5-FEC1-0648-A307-F33D34570BFC}" destId="{6EABB191-297E-8749-A8DA-A4722677BAAD}" srcOrd="0" destOrd="0" presId="urn:microsoft.com/office/officeart/2005/8/layout/vList3"/>
    <dgm:cxn modelId="{38919922-CF21-8440-922A-2F563970ABC9}" type="presParOf" srcId="{294547D5-FEC1-0648-A307-F33D34570BFC}" destId="{ACA51703-836F-E141-A57A-A84490EDD0B9}" srcOrd="1" destOrd="0" presId="urn:microsoft.com/office/officeart/2005/8/layout/vList3"/>
    <dgm:cxn modelId="{640B5309-9940-304D-B0B4-5AF85E215386}" type="presParOf" srcId="{B3DA7ECF-7F57-E046-9827-DE75DB5ADD25}" destId="{16E5DBF2-46F2-234F-889E-84317AE6CA3F}" srcOrd="1" destOrd="0" presId="urn:microsoft.com/office/officeart/2005/8/layout/vList3"/>
    <dgm:cxn modelId="{178F09D6-D2A3-6743-AFA2-4CA0A7FEDC0C}" type="presParOf" srcId="{B3DA7ECF-7F57-E046-9827-DE75DB5ADD25}" destId="{DE4D47B9-AF0E-F745-A40C-1BCC00F63183}" srcOrd="2" destOrd="0" presId="urn:microsoft.com/office/officeart/2005/8/layout/vList3"/>
    <dgm:cxn modelId="{7CE82F7D-1B48-8840-BF08-0E02F2341CA0}" type="presParOf" srcId="{DE4D47B9-AF0E-F745-A40C-1BCC00F63183}" destId="{EA3AC897-069D-3741-A57C-7511D3346A2C}" srcOrd="0" destOrd="0" presId="urn:microsoft.com/office/officeart/2005/8/layout/vList3"/>
    <dgm:cxn modelId="{EBBDE545-D607-0541-B284-F3A0E6E9CA99}" type="presParOf" srcId="{DE4D47B9-AF0E-F745-A40C-1BCC00F63183}" destId="{4F0125BE-5B42-574A-9917-252EE2621B8F}" srcOrd="1" destOrd="0" presId="urn:microsoft.com/office/officeart/2005/8/layout/vList3"/>
    <dgm:cxn modelId="{46BAD46C-6D4C-3D48-8286-433B8337164A}" type="presParOf" srcId="{B3DA7ECF-7F57-E046-9827-DE75DB5ADD25}" destId="{C5948D6E-DEC8-5E4B-B1B0-2CB898F1C6FB}" srcOrd="3" destOrd="0" presId="urn:microsoft.com/office/officeart/2005/8/layout/vList3"/>
    <dgm:cxn modelId="{5B268347-53F3-3C41-88A0-87CA392CB908}" type="presParOf" srcId="{B3DA7ECF-7F57-E046-9827-DE75DB5ADD25}" destId="{B0E7D4B0-E4F1-C041-88D5-591064CDE862}" srcOrd="4" destOrd="0" presId="urn:microsoft.com/office/officeart/2005/8/layout/vList3"/>
    <dgm:cxn modelId="{8ED6388E-C897-7B41-87E7-6CD1802B77E2}" type="presParOf" srcId="{B0E7D4B0-E4F1-C041-88D5-591064CDE862}" destId="{EDFBA196-AE9E-A343-AD63-3250F70F211E}" srcOrd="0" destOrd="0" presId="urn:microsoft.com/office/officeart/2005/8/layout/vList3"/>
    <dgm:cxn modelId="{2CCC872E-DFB8-AE48-ACAE-B9483ADAD6C9}" type="presParOf" srcId="{B0E7D4B0-E4F1-C041-88D5-591064CDE862}" destId="{A72A13A3-0D8F-164B-B294-ED8FEF020AB6}" srcOrd="1" destOrd="0" presId="urn:microsoft.com/office/officeart/2005/8/layout/vList3"/>
    <dgm:cxn modelId="{FFE78177-C2D8-ED46-A06F-90C62C3E932C}" type="presParOf" srcId="{B3DA7ECF-7F57-E046-9827-DE75DB5ADD25}" destId="{8A8AA214-C9C7-8644-AC09-E9A36899A946}" srcOrd="5" destOrd="0" presId="urn:microsoft.com/office/officeart/2005/8/layout/vList3"/>
    <dgm:cxn modelId="{A36D7444-E904-BD47-96CC-5670E2598D97}" type="presParOf" srcId="{B3DA7ECF-7F57-E046-9827-DE75DB5ADD25}" destId="{881435C5-FD66-BF44-817E-097276AD754A}" srcOrd="6" destOrd="0" presId="urn:microsoft.com/office/officeart/2005/8/layout/vList3"/>
    <dgm:cxn modelId="{69DA20BE-78A4-E748-87DC-6FE315EF1906}" type="presParOf" srcId="{881435C5-FD66-BF44-817E-097276AD754A}" destId="{58EF8C58-0227-2A43-8A16-AE0E433EEF28}" srcOrd="0" destOrd="0" presId="urn:microsoft.com/office/officeart/2005/8/layout/vList3"/>
    <dgm:cxn modelId="{24469941-B104-A84C-A403-16EED266D67E}" type="presParOf" srcId="{881435C5-FD66-BF44-817E-097276AD754A}" destId="{D5BC2974-DD27-E84F-9BF9-D2FED0DE90A0}" srcOrd="1" destOrd="0" presId="urn:microsoft.com/office/officeart/2005/8/layout/vList3"/>
    <dgm:cxn modelId="{F624A315-368D-C845-A084-3B783A8AC593}" type="presParOf" srcId="{B3DA7ECF-7F57-E046-9827-DE75DB5ADD25}" destId="{BA8BFB5F-3167-BA45-9DF7-6032036EFDE1}" srcOrd="7" destOrd="0" presId="urn:microsoft.com/office/officeart/2005/8/layout/vList3"/>
    <dgm:cxn modelId="{7F86F666-EF55-1D42-B232-BD05A9BCFCAC}" type="presParOf" srcId="{B3DA7ECF-7F57-E046-9827-DE75DB5ADD25}" destId="{EEE4D86D-3EA5-954E-84CA-96C50F062AE8}" srcOrd="8" destOrd="0" presId="urn:microsoft.com/office/officeart/2005/8/layout/vList3"/>
    <dgm:cxn modelId="{0C147C1B-1A3B-424D-AD3E-132E27A3AFAF}" type="presParOf" srcId="{EEE4D86D-3EA5-954E-84CA-96C50F062AE8}" destId="{6870224E-ECBC-AA46-8745-B1666E2F21FE}" srcOrd="0" destOrd="0" presId="urn:microsoft.com/office/officeart/2005/8/layout/vList3"/>
    <dgm:cxn modelId="{D215CC15-7AE5-4A47-B1BF-69D0154F0766}" type="presParOf" srcId="{EEE4D86D-3EA5-954E-84CA-96C50F062AE8}" destId="{512996F2-0D8C-8F48-8384-895C3603C9F8}" srcOrd="1" destOrd="0" presId="urn:microsoft.com/office/officeart/2005/8/layout/vList3"/>
    <dgm:cxn modelId="{C77C0B04-7CF2-594E-8D9D-0F2B70D80363}" type="presParOf" srcId="{B3DA7ECF-7F57-E046-9827-DE75DB5ADD25}" destId="{57107F38-4F10-1342-93C8-01EF07845646}" srcOrd="9" destOrd="0" presId="urn:microsoft.com/office/officeart/2005/8/layout/vList3"/>
    <dgm:cxn modelId="{A2CD9EDF-759A-A543-8892-DE476F9D6BB4}" type="presParOf" srcId="{B3DA7ECF-7F57-E046-9827-DE75DB5ADD25}" destId="{0B9B0EFF-C3A8-3346-BC8B-4A51E179A74A}" srcOrd="10" destOrd="0" presId="urn:microsoft.com/office/officeart/2005/8/layout/vList3"/>
    <dgm:cxn modelId="{6E713B82-1648-A14F-B04D-D72C5E35460D}" type="presParOf" srcId="{0B9B0EFF-C3A8-3346-BC8B-4A51E179A74A}" destId="{0CE08676-A5A1-A349-9896-D4CB0CB34FA0}" srcOrd="0" destOrd="0" presId="urn:microsoft.com/office/officeart/2005/8/layout/vList3"/>
    <dgm:cxn modelId="{615D06ED-A9D3-DC43-90C3-A82A14BB8B8D}" type="presParOf" srcId="{0B9B0EFF-C3A8-3346-BC8B-4A51E179A74A}" destId="{F1356F10-B74D-F547-A51A-8791033DA6BE}" srcOrd="1" destOrd="0" presId="urn:microsoft.com/office/officeart/2005/8/layout/vList3"/>
    <dgm:cxn modelId="{A23EC789-BCF7-6446-A1E0-3CEA785C06C3}" type="presParOf" srcId="{B3DA7ECF-7F57-E046-9827-DE75DB5ADD25}" destId="{55D1C515-8FD2-784A-B946-6570C3133412}" srcOrd="11" destOrd="0" presId="urn:microsoft.com/office/officeart/2005/8/layout/vList3"/>
    <dgm:cxn modelId="{AD8D778B-3D83-A345-B4CC-EFABC4B9F1BA}" type="presParOf" srcId="{B3DA7ECF-7F57-E046-9827-DE75DB5ADD25}" destId="{3E52FB05-B796-BB43-BD48-70287CF192CC}" srcOrd="12" destOrd="0" presId="urn:microsoft.com/office/officeart/2005/8/layout/vList3"/>
    <dgm:cxn modelId="{B3F6DFB8-1A4B-E549-B1C7-B904637A6FE9}" type="presParOf" srcId="{3E52FB05-B796-BB43-BD48-70287CF192CC}" destId="{BAC100FC-25B4-0D4F-8961-EEB35DA1C42F}" srcOrd="0" destOrd="0" presId="urn:microsoft.com/office/officeart/2005/8/layout/vList3"/>
    <dgm:cxn modelId="{F128BB3F-4322-B746-BB7E-CE2786430CD9}" type="presParOf" srcId="{3E52FB05-B796-BB43-BD48-70287CF192CC}" destId="{2FB9F883-392F-A349-B80B-A9BBF6C1A2D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708084-2B83-404F-819F-65D944F550DD}" type="doc">
      <dgm:prSet loTypeId="urn:microsoft.com/office/officeart/2005/8/layout/cycle6" loCatId="cycle" qsTypeId="urn:microsoft.com/office/officeart/2005/8/quickstyle/simple3" qsCatId="simple" csTypeId="urn:microsoft.com/office/officeart/2005/8/colors/colorful2" csCatId="colorful" phldr="1"/>
      <dgm:spPr/>
      <dgm:t>
        <a:bodyPr/>
        <a:lstStyle/>
        <a:p>
          <a:endParaRPr lang="en-US"/>
        </a:p>
      </dgm:t>
    </dgm:pt>
    <dgm:pt modelId="{5CAF1A2E-355D-49BC-804B-78A407372201}">
      <dgm:prSet/>
      <dgm:spPr/>
      <dgm:t>
        <a:bodyPr/>
        <a:lstStyle/>
        <a:p>
          <a:r>
            <a:rPr lang="en-GB" dirty="0">
              <a:latin typeface="Arial"/>
            </a:rPr>
            <a:t>IR-ECO: James Gillies (Chair)</a:t>
          </a:r>
        </a:p>
      </dgm:t>
    </dgm:pt>
    <dgm:pt modelId="{5EF17DF5-8226-483E-92EB-28FEDB9581E4}" type="parTrans" cxnId="{5A3933E8-9D9E-4563-A88B-6966FD4313FC}">
      <dgm:prSet/>
      <dgm:spPr/>
      <dgm:t>
        <a:bodyPr/>
        <a:lstStyle/>
        <a:p>
          <a:endParaRPr lang="en-US"/>
        </a:p>
      </dgm:t>
    </dgm:pt>
    <dgm:pt modelId="{95AEEDAF-7FA3-4130-9B57-B85F1403B146}" type="sibTrans" cxnId="{5A3933E8-9D9E-4563-A88B-6966FD4313FC}">
      <dgm:prSet/>
      <dgm:spPr/>
      <dgm:t>
        <a:bodyPr/>
        <a:lstStyle/>
        <a:p>
          <a:endParaRPr lang="en-US"/>
        </a:p>
      </dgm:t>
    </dgm:pt>
    <dgm:pt modelId="{9C114DE6-1F65-4C71-B5EC-9A5A9B6DB1EB}">
      <dgm:prSet/>
      <dgm:spPr/>
      <dgm:t>
        <a:bodyPr/>
        <a:lstStyle/>
        <a:p>
          <a:r>
            <a:rPr lang="en-GB" dirty="0">
              <a:latin typeface="Arial"/>
            </a:rPr>
            <a:t>CEPS: Benoît Delille (or representative)</a:t>
          </a:r>
        </a:p>
      </dgm:t>
    </dgm:pt>
    <dgm:pt modelId="{687A53C3-9A10-45FA-A349-533A554FCAE1}" type="parTrans" cxnId="{4D09AFE6-BBA3-4CC3-99CC-9BCAEC183BF7}">
      <dgm:prSet/>
      <dgm:spPr/>
      <dgm:t>
        <a:bodyPr/>
        <a:lstStyle/>
        <a:p>
          <a:endParaRPr lang="en-US"/>
        </a:p>
      </dgm:t>
    </dgm:pt>
    <dgm:pt modelId="{70893A35-B275-4F31-B3F4-C27D3427CCB7}" type="sibTrans" cxnId="{4D09AFE6-BBA3-4CC3-99CC-9BCAEC183BF7}">
      <dgm:prSet/>
      <dgm:spPr/>
      <dgm:t>
        <a:bodyPr/>
        <a:lstStyle/>
        <a:p>
          <a:endParaRPr lang="en-US"/>
        </a:p>
      </dgm:t>
    </dgm:pt>
    <dgm:pt modelId="{8FC784D7-7ED3-4E64-A2D5-17CEB0EAB12C}">
      <dgm:prSet/>
      <dgm:spPr/>
      <dgm:t>
        <a:bodyPr/>
        <a:lstStyle/>
        <a:p>
          <a:r>
            <a:rPr lang="en-GB" dirty="0">
              <a:latin typeface="Arial"/>
            </a:rPr>
            <a:t>SCE: Emeline Dolmazon</a:t>
          </a:r>
        </a:p>
      </dgm:t>
    </dgm:pt>
    <dgm:pt modelId="{9AF426AA-9F3B-44C6-8818-DCCCC0B146C6}" type="parTrans" cxnId="{A91F40F6-5226-4D0C-BC49-69EA4B060D15}">
      <dgm:prSet/>
      <dgm:spPr/>
      <dgm:t>
        <a:bodyPr/>
        <a:lstStyle/>
        <a:p>
          <a:endParaRPr lang="en-US"/>
        </a:p>
      </dgm:t>
    </dgm:pt>
    <dgm:pt modelId="{44328B77-2887-437F-95CC-E1C347E61508}" type="sibTrans" cxnId="{A91F40F6-5226-4D0C-BC49-69EA4B060D15}">
      <dgm:prSet/>
      <dgm:spPr/>
      <dgm:t>
        <a:bodyPr/>
        <a:lstStyle/>
        <a:p>
          <a:endParaRPr lang="en-US"/>
        </a:p>
      </dgm:t>
    </dgm:pt>
    <dgm:pt modelId="{519D9525-D312-467B-A6A3-8402D3C7B08C}">
      <dgm:prSet/>
      <dgm:spPr/>
      <dgm:t>
        <a:bodyPr/>
        <a:lstStyle/>
        <a:p>
          <a:r>
            <a:rPr lang="en-GB" dirty="0">
              <a:latin typeface="Arial"/>
            </a:rPr>
            <a:t>FCC feasibility study: Panos Charitos</a:t>
          </a:r>
        </a:p>
      </dgm:t>
    </dgm:pt>
    <dgm:pt modelId="{CD546657-B566-46DF-9FA4-171089DFBEB1}" type="parTrans" cxnId="{7172AF60-0227-4D22-AEFB-938DF50F4AB1}">
      <dgm:prSet/>
      <dgm:spPr/>
      <dgm:t>
        <a:bodyPr/>
        <a:lstStyle/>
        <a:p>
          <a:endParaRPr lang="en-US"/>
        </a:p>
      </dgm:t>
    </dgm:pt>
    <dgm:pt modelId="{0F8BF373-4521-432E-95B4-1FD97CF02610}" type="sibTrans" cxnId="{7172AF60-0227-4D22-AEFB-938DF50F4AB1}">
      <dgm:prSet/>
      <dgm:spPr/>
      <dgm:t>
        <a:bodyPr/>
        <a:lstStyle/>
        <a:p>
          <a:endParaRPr lang="en-US"/>
        </a:p>
      </dgm:t>
    </dgm:pt>
    <dgm:pt modelId="{71BA59D2-9253-44EE-A5A7-88D15E9D8274}">
      <dgm:prSet/>
      <dgm:spPr/>
      <dgm:t>
        <a:bodyPr/>
        <a:lstStyle/>
        <a:p>
          <a:r>
            <a:rPr lang="en-GB">
              <a:latin typeface="Arial"/>
            </a:rPr>
            <a:t>Energy Coordinator: Nicolas Bellegarde (also representing EMP)</a:t>
          </a:r>
          <a:endParaRPr lang="en-GB" dirty="0">
            <a:latin typeface="Arial"/>
          </a:endParaRPr>
        </a:p>
      </dgm:t>
    </dgm:pt>
    <dgm:pt modelId="{40DC2CF3-64A5-4DC5-8B99-624D3B585838}" type="parTrans" cxnId="{2993F477-360F-4C41-BB9A-6A8B07671C14}">
      <dgm:prSet/>
      <dgm:spPr/>
      <dgm:t>
        <a:bodyPr/>
        <a:lstStyle/>
        <a:p>
          <a:endParaRPr lang="en-US"/>
        </a:p>
      </dgm:t>
    </dgm:pt>
    <dgm:pt modelId="{F47CFA62-33BF-4CBA-9243-C454D42D1100}" type="sibTrans" cxnId="{2993F477-360F-4C41-BB9A-6A8B07671C14}">
      <dgm:prSet/>
      <dgm:spPr/>
      <dgm:t>
        <a:bodyPr/>
        <a:lstStyle/>
        <a:p>
          <a:endParaRPr lang="en-US"/>
        </a:p>
      </dgm:t>
    </dgm:pt>
    <dgm:pt modelId="{0B570565-4CAC-4F44-AA3B-519F8C2C138B}">
      <dgm:prSet/>
      <dgm:spPr/>
      <dgm:t>
        <a:bodyPr/>
        <a:lstStyle/>
        <a:p>
          <a:r>
            <a:rPr lang="en-GB" dirty="0">
              <a:latin typeface="Arial"/>
            </a:rPr>
            <a:t>HSE: Anna Cook</a:t>
          </a:r>
        </a:p>
      </dgm:t>
    </dgm:pt>
    <dgm:pt modelId="{1A6E19F3-CBC3-4F00-8BD6-F7D2A5D43D6D}" type="parTrans" cxnId="{2120AE0E-3340-4034-B5A9-D9FE09ADE88E}">
      <dgm:prSet/>
      <dgm:spPr/>
      <dgm:t>
        <a:bodyPr/>
        <a:lstStyle/>
        <a:p>
          <a:endParaRPr lang="en-US"/>
        </a:p>
      </dgm:t>
    </dgm:pt>
    <dgm:pt modelId="{AE54D97E-A045-4DE5-B131-3F7226F26234}" type="sibTrans" cxnId="{2120AE0E-3340-4034-B5A9-D9FE09ADE88E}">
      <dgm:prSet/>
      <dgm:spPr/>
      <dgm:t>
        <a:bodyPr/>
        <a:lstStyle/>
        <a:p>
          <a:endParaRPr lang="en-US"/>
        </a:p>
      </dgm:t>
    </dgm:pt>
    <dgm:pt modelId="{A17BA61E-4D64-4E8C-8F70-8F1DB7299502}" type="pres">
      <dgm:prSet presAssocID="{04708084-2B83-404F-819F-65D944F550DD}" presName="cycle" presStyleCnt="0">
        <dgm:presLayoutVars>
          <dgm:dir/>
          <dgm:resizeHandles val="exact"/>
        </dgm:presLayoutVars>
      </dgm:prSet>
      <dgm:spPr/>
    </dgm:pt>
    <dgm:pt modelId="{4902D1B4-53E5-4058-9A70-023F2C9E4BA6}" type="pres">
      <dgm:prSet presAssocID="{5CAF1A2E-355D-49BC-804B-78A407372201}" presName="node" presStyleLbl="node1" presStyleIdx="0" presStyleCnt="6">
        <dgm:presLayoutVars>
          <dgm:bulletEnabled val="1"/>
        </dgm:presLayoutVars>
      </dgm:prSet>
      <dgm:spPr/>
    </dgm:pt>
    <dgm:pt modelId="{92DB9703-A088-4D88-97DC-2894A5A03551}" type="pres">
      <dgm:prSet presAssocID="{5CAF1A2E-355D-49BC-804B-78A407372201}" presName="spNode" presStyleCnt="0"/>
      <dgm:spPr/>
    </dgm:pt>
    <dgm:pt modelId="{24D09B3E-C4C4-47B0-BD5A-CA3E79580430}" type="pres">
      <dgm:prSet presAssocID="{95AEEDAF-7FA3-4130-9B57-B85F1403B146}" presName="sibTrans" presStyleLbl="sibTrans1D1" presStyleIdx="0" presStyleCnt="6"/>
      <dgm:spPr/>
    </dgm:pt>
    <dgm:pt modelId="{11790257-5914-431C-AD63-3A0FDDA2E957}" type="pres">
      <dgm:prSet presAssocID="{71BA59D2-9253-44EE-A5A7-88D15E9D8274}" presName="node" presStyleLbl="node1" presStyleIdx="1" presStyleCnt="6">
        <dgm:presLayoutVars>
          <dgm:bulletEnabled val="1"/>
        </dgm:presLayoutVars>
      </dgm:prSet>
      <dgm:spPr/>
    </dgm:pt>
    <dgm:pt modelId="{8CD33FA0-23C9-4862-BF65-3186865AD7DF}" type="pres">
      <dgm:prSet presAssocID="{71BA59D2-9253-44EE-A5A7-88D15E9D8274}" presName="spNode" presStyleCnt="0"/>
      <dgm:spPr/>
    </dgm:pt>
    <dgm:pt modelId="{5C63E300-C41B-41F9-8897-8F2F972D3562}" type="pres">
      <dgm:prSet presAssocID="{F47CFA62-33BF-4CBA-9243-C454D42D1100}" presName="sibTrans" presStyleLbl="sibTrans1D1" presStyleIdx="1" presStyleCnt="6"/>
      <dgm:spPr/>
    </dgm:pt>
    <dgm:pt modelId="{CFFC4AD6-3FA5-4F12-9FE2-C077251C0748}" type="pres">
      <dgm:prSet presAssocID="{9C114DE6-1F65-4C71-B5EC-9A5A9B6DB1EB}" presName="node" presStyleLbl="node1" presStyleIdx="2" presStyleCnt="6">
        <dgm:presLayoutVars>
          <dgm:bulletEnabled val="1"/>
        </dgm:presLayoutVars>
      </dgm:prSet>
      <dgm:spPr/>
    </dgm:pt>
    <dgm:pt modelId="{EDB37AAB-03CA-44B6-A0E8-5EB268348957}" type="pres">
      <dgm:prSet presAssocID="{9C114DE6-1F65-4C71-B5EC-9A5A9B6DB1EB}" presName="spNode" presStyleCnt="0"/>
      <dgm:spPr/>
    </dgm:pt>
    <dgm:pt modelId="{A60C2FC9-ED47-4C71-8868-F60146E20D19}" type="pres">
      <dgm:prSet presAssocID="{70893A35-B275-4F31-B3F4-C27D3427CCB7}" presName="sibTrans" presStyleLbl="sibTrans1D1" presStyleIdx="2" presStyleCnt="6"/>
      <dgm:spPr/>
    </dgm:pt>
    <dgm:pt modelId="{4AB3A771-B853-44F2-8AC6-FDA23095E19F}" type="pres">
      <dgm:prSet presAssocID="{8FC784D7-7ED3-4E64-A2D5-17CEB0EAB12C}" presName="node" presStyleLbl="node1" presStyleIdx="3" presStyleCnt="6">
        <dgm:presLayoutVars>
          <dgm:bulletEnabled val="1"/>
        </dgm:presLayoutVars>
      </dgm:prSet>
      <dgm:spPr/>
    </dgm:pt>
    <dgm:pt modelId="{0C618EFD-B7E9-4D0E-B0F4-53245452445B}" type="pres">
      <dgm:prSet presAssocID="{8FC784D7-7ED3-4E64-A2D5-17CEB0EAB12C}" presName="spNode" presStyleCnt="0"/>
      <dgm:spPr/>
    </dgm:pt>
    <dgm:pt modelId="{0EF44DAD-B9EA-44B6-8804-BCA4FBAFBE2F}" type="pres">
      <dgm:prSet presAssocID="{44328B77-2887-437F-95CC-E1C347E61508}" presName="sibTrans" presStyleLbl="sibTrans1D1" presStyleIdx="3" presStyleCnt="6"/>
      <dgm:spPr/>
    </dgm:pt>
    <dgm:pt modelId="{C717AF87-D007-4E13-8042-F66BF33F480D}" type="pres">
      <dgm:prSet presAssocID="{0B570565-4CAC-4F44-AA3B-519F8C2C138B}" presName="node" presStyleLbl="node1" presStyleIdx="4" presStyleCnt="6">
        <dgm:presLayoutVars>
          <dgm:bulletEnabled val="1"/>
        </dgm:presLayoutVars>
      </dgm:prSet>
      <dgm:spPr/>
    </dgm:pt>
    <dgm:pt modelId="{D0F18CE8-E71B-4C2D-B4F0-81CE0A218B50}" type="pres">
      <dgm:prSet presAssocID="{0B570565-4CAC-4F44-AA3B-519F8C2C138B}" presName="spNode" presStyleCnt="0"/>
      <dgm:spPr/>
    </dgm:pt>
    <dgm:pt modelId="{C01BB3E0-926F-4A33-897B-D845866FE1FC}" type="pres">
      <dgm:prSet presAssocID="{AE54D97E-A045-4DE5-B131-3F7226F26234}" presName="sibTrans" presStyleLbl="sibTrans1D1" presStyleIdx="4" presStyleCnt="6"/>
      <dgm:spPr/>
    </dgm:pt>
    <dgm:pt modelId="{8916BF25-41D2-4A20-BA08-246B50D4E6D2}" type="pres">
      <dgm:prSet presAssocID="{519D9525-D312-467B-A6A3-8402D3C7B08C}" presName="node" presStyleLbl="node1" presStyleIdx="5" presStyleCnt="6">
        <dgm:presLayoutVars>
          <dgm:bulletEnabled val="1"/>
        </dgm:presLayoutVars>
      </dgm:prSet>
      <dgm:spPr/>
    </dgm:pt>
    <dgm:pt modelId="{3192D6F8-8D58-40CE-9319-CDF2DF26D2E8}" type="pres">
      <dgm:prSet presAssocID="{519D9525-D312-467B-A6A3-8402D3C7B08C}" presName="spNode" presStyleCnt="0"/>
      <dgm:spPr/>
    </dgm:pt>
    <dgm:pt modelId="{9922584A-5462-425C-953F-6D959649D486}" type="pres">
      <dgm:prSet presAssocID="{0F8BF373-4521-432E-95B4-1FD97CF02610}" presName="sibTrans" presStyleLbl="sibTrans1D1" presStyleIdx="5" presStyleCnt="6"/>
      <dgm:spPr/>
    </dgm:pt>
  </dgm:ptLst>
  <dgm:cxnLst>
    <dgm:cxn modelId="{2120AE0E-3340-4034-B5A9-D9FE09ADE88E}" srcId="{04708084-2B83-404F-819F-65D944F550DD}" destId="{0B570565-4CAC-4F44-AA3B-519F8C2C138B}" srcOrd="4" destOrd="0" parTransId="{1A6E19F3-CBC3-4F00-8BD6-F7D2A5D43D6D}" sibTransId="{AE54D97E-A045-4DE5-B131-3F7226F26234}"/>
    <dgm:cxn modelId="{BB9E3520-7626-4D02-AD82-7720B63E1362}" type="presOf" srcId="{9C114DE6-1F65-4C71-B5EC-9A5A9B6DB1EB}" destId="{CFFC4AD6-3FA5-4F12-9FE2-C077251C0748}" srcOrd="0" destOrd="0" presId="urn:microsoft.com/office/officeart/2005/8/layout/cycle6"/>
    <dgm:cxn modelId="{AA3D6639-750A-4637-8725-2300483745B2}" type="presOf" srcId="{04708084-2B83-404F-819F-65D944F550DD}" destId="{A17BA61E-4D64-4E8C-8F70-8F1DB7299502}" srcOrd="0" destOrd="0" presId="urn:microsoft.com/office/officeart/2005/8/layout/cycle6"/>
    <dgm:cxn modelId="{0FF90A40-CEEB-476A-AA50-21CBF3F467BC}" type="presOf" srcId="{AE54D97E-A045-4DE5-B131-3F7226F26234}" destId="{C01BB3E0-926F-4A33-897B-D845866FE1FC}" srcOrd="0" destOrd="0" presId="urn:microsoft.com/office/officeart/2005/8/layout/cycle6"/>
    <dgm:cxn modelId="{B023414A-7DF9-42A8-AE3E-0CAF153B71D9}" type="presOf" srcId="{519D9525-D312-467B-A6A3-8402D3C7B08C}" destId="{8916BF25-41D2-4A20-BA08-246B50D4E6D2}" srcOrd="0" destOrd="0" presId="urn:microsoft.com/office/officeart/2005/8/layout/cycle6"/>
    <dgm:cxn modelId="{0DBB3D5A-D4BE-4883-A543-7223E2534B8C}" type="presOf" srcId="{F47CFA62-33BF-4CBA-9243-C454D42D1100}" destId="{5C63E300-C41B-41F9-8897-8F2F972D3562}" srcOrd="0" destOrd="0" presId="urn:microsoft.com/office/officeart/2005/8/layout/cycle6"/>
    <dgm:cxn modelId="{8246595C-CFDE-44B6-80C5-250E3B2F48CF}" type="presOf" srcId="{8FC784D7-7ED3-4E64-A2D5-17CEB0EAB12C}" destId="{4AB3A771-B853-44F2-8AC6-FDA23095E19F}" srcOrd="0" destOrd="0" presId="urn:microsoft.com/office/officeart/2005/8/layout/cycle6"/>
    <dgm:cxn modelId="{5889E25F-D487-4828-B211-0BE915A3BD3B}" type="presOf" srcId="{0B570565-4CAC-4F44-AA3B-519F8C2C138B}" destId="{C717AF87-D007-4E13-8042-F66BF33F480D}" srcOrd="0" destOrd="0" presId="urn:microsoft.com/office/officeart/2005/8/layout/cycle6"/>
    <dgm:cxn modelId="{7172AF60-0227-4D22-AEFB-938DF50F4AB1}" srcId="{04708084-2B83-404F-819F-65D944F550DD}" destId="{519D9525-D312-467B-A6A3-8402D3C7B08C}" srcOrd="5" destOrd="0" parTransId="{CD546657-B566-46DF-9FA4-171089DFBEB1}" sibTransId="{0F8BF373-4521-432E-95B4-1FD97CF02610}"/>
    <dgm:cxn modelId="{631A936C-3497-4C5B-9737-0B1BC2E5C522}" type="presOf" srcId="{44328B77-2887-437F-95CC-E1C347E61508}" destId="{0EF44DAD-B9EA-44B6-8804-BCA4FBAFBE2F}" srcOrd="0" destOrd="0" presId="urn:microsoft.com/office/officeart/2005/8/layout/cycle6"/>
    <dgm:cxn modelId="{8F0DE171-4CA2-4DA8-8199-1778914ACC76}" type="presOf" srcId="{5CAF1A2E-355D-49BC-804B-78A407372201}" destId="{4902D1B4-53E5-4058-9A70-023F2C9E4BA6}" srcOrd="0" destOrd="0" presId="urn:microsoft.com/office/officeart/2005/8/layout/cycle6"/>
    <dgm:cxn modelId="{2993F477-360F-4C41-BB9A-6A8B07671C14}" srcId="{04708084-2B83-404F-819F-65D944F550DD}" destId="{71BA59D2-9253-44EE-A5A7-88D15E9D8274}" srcOrd="1" destOrd="0" parTransId="{40DC2CF3-64A5-4DC5-8B99-624D3B585838}" sibTransId="{F47CFA62-33BF-4CBA-9243-C454D42D1100}"/>
    <dgm:cxn modelId="{CE224BBC-B44E-493B-9BBC-E3C48AECAE40}" type="presOf" srcId="{0F8BF373-4521-432E-95B4-1FD97CF02610}" destId="{9922584A-5462-425C-953F-6D959649D486}" srcOrd="0" destOrd="0" presId="urn:microsoft.com/office/officeart/2005/8/layout/cycle6"/>
    <dgm:cxn modelId="{6278A5D1-4D99-4FB3-9D96-84381F888584}" type="presOf" srcId="{70893A35-B275-4F31-B3F4-C27D3427CCB7}" destId="{A60C2FC9-ED47-4C71-8868-F60146E20D19}" srcOrd="0" destOrd="0" presId="urn:microsoft.com/office/officeart/2005/8/layout/cycle6"/>
    <dgm:cxn modelId="{4D09AFE6-BBA3-4CC3-99CC-9BCAEC183BF7}" srcId="{04708084-2B83-404F-819F-65D944F550DD}" destId="{9C114DE6-1F65-4C71-B5EC-9A5A9B6DB1EB}" srcOrd="2" destOrd="0" parTransId="{687A53C3-9A10-45FA-A349-533A554FCAE1}" sibTransId="{70893A35-B275-4F31-B3F4-C27D3427CCB7}"/>
    <dgm:cxn modelId="{5A3933E8-9D9E-4563-A88B-6966FD4313FC}" srcId="{04708084-2B83-404F-819F-65D944F550DD}" destId="{5CAF1A2E-355D-49BC-804B-78A407372201}" srcOrd="0" destOrd="0" parTransId="{5EF17DF5-8226-483E-92EB-28FEDB9581E4}" sibTransId="{95AEEDAF-7FA3-4130-9B57-B85F1403B146}"/>
    <dgm:cxn modelId="{A91F40F6-5226-4D0C-BC49-69EA4B060D15}" srcId="{04708084-2B83-404F-819F-65D944F550DD}" destId="{8FC784D7-7ED3-4E64-A2D5-17CEB0EAB12C}" srcOrd="3" destOrd="0" parTransId="{9AF426AA-9F3B-44C6-8818-DCCCC0B146C6}" sibTransId="{44328B77-2887-437F-95CC-E1C347E61508}"/>
    <dgm:cxn modelId="{0B3460F7-9375-4AA2-9541-46B3DE5AF421}" type="presOf" srcId="{95AEEDAF-7FA3-4130-9B57-B85F1403B146}" destId="{24D09B3E-C4C4-47B0-BD5A-CA3E79580430}" srcOrd="0" destOrd="0" presId="urn:microsoft.com/office/officeart/2005/8/layout/cycle6"/>
    <dgm:cxn modelId="{D77C5BF9-03B5-47F8-9B8A-1E480866A251}" type="presOf" srcId="{71BA59D2-9253-44EE-A5A7-88D15E9D8274}" destId="{11790257-5914-431C-AD63-3A0FDDA2E957}" srcOrd="0" destOrd="0" presId="urn:microsoft.com/office/officeart/2005/8/layout/cycle6"/>
    <dgm:cxn modelId="{8ECA182B-209E-4EF8-BFB8-56C759B85AD8}" type="presParOf" srcId="{A17BA61E-4D64-4E8C-8F70-8F1DB7299502}" destId="{4902D1B4-53E5-4058-9A70-023F2C9E4BA6}" srcOrd="0" destOrd="0" presId="urn:microsoft.com/office/officeart/2005/8/layout/cycle6"/>
    <dgm:cxn modelId="{95A33487-DAF3-4E69-A70F-D98A7025B4E5}" type="presParOf" srcId="{A17BA61E-4D64-4E8C-8F70-8F1DB7299502}" destId="{92DB9703-A088-4D88-97DC-2894A5A03551}" srcOrd="1" destOrd="0" presId="urn:microsoft.com/office/officeart/2005/8/layout/cycle6"/>
    <dgm:cxn modelId="{B625992D-CCCA-4C48-8770-3DCE15B401A0}" type="presParOf" srcId="{A17BA61E-4D64-4E8C-8F70-8F1DB7299502}" destId="{24D09B3E-C4C4-47B0-BD5A-CA3E79580430}" srcOrd="2" destOrd="0" presId="urn:microsoft.com/office/officeart/2005/8/layout/cycle6"/>
    <dgm:cxn modelId="{B885A052-204C-42A8-8782-1401CFDEF56A}" type="presParOf" srcId="{A17BA61E-4D64-4E8C-8F70-8F1DB7299502}" destId="{11790257-5914-431C-AD63-3A0FDDA2E957}" srcOrd="3" destOrd="0" presId="urn:microsoft.com/office/officeart/2005/8/layout/cycle6"/>
    <dgm:cxn modelId="{1CAF3EF5-332D-4E7D-8E2F-1DFC3838918F}" type="presParOf" srcId="{A17BA61E-4D64-4E8C-8F70-8F1DB7299502}" destId="{8CD33FA0-23C9-4862-BF65-3186865AD7DF}" srcOrd="4" destOrd="0" presId="urn:microsoft.com/office/officeart/2005/8/layout/cycle6"/>
    <dgm:cxn modelId="{D877B12A-3E8E-43CC-8C57-FB9933FDD56C}" type="presParOf" srcId="{A17BA61E-4D64-4E8C-8F70-8F1DB7299502}" destId="{5C63E300-C41B-41F9-8897-8F2F972D3562}" srcOrd="5" destOrd="0" presId="urn:microsoft.com/office/officeart/2005/8/layout/cycle6"/>
    <dgm:cxn modelId="{6C6E303E-E4EB-4005-9189-FBDA2EAF45EF}" type="presParOf" srcId="{A17BA61E-4D64-4E8C-8F70-8F1DB7299502}" destId="{CFFC4AD6-3FA5-4F12-9FE2-C077251C0748}" srcOrd="6" destOrd="0" presId="urn:microsoft.com/office/officeart/2005/8/layout/cycle6"/>
    <dgm:cxn modelId="{91918317-5ED6-4BF0-AA83-92D6F9F43EAD}" type="presParOf" srcId="{A17BA61E-4D64-4E8C-8F70-8F1DB7299502}" destId="{EDB37AAB-03CA-44B6-A0E8-5EB268348957}" srcOrd="7" destOrd="0" presId="urn:microsoft.com/office/officeart/2005/8/layout/cycle6"/>
    <dgm:cxn modelId="{34BCCA64-5E64-46BD-B800-723A64E6EDA2}" type="presParOf" srcId="{A17BA61E-4D64-4E8C-8F70-8F1DB7299502}" destId="{A60C2FC9-ED47-4C71-8868-F60146E20D19}" srcOrd="8" destOrd="0" presId="urn:microsoft.com/office/officeart/2005/8/layout/cycle6"/>
    <dgm:cxn modelId="{0CC0C1C7-F29E-4EBA-B3AC-0E577F8997F4}" type="presParOf" srcId="{A17BA61E-4D64-4E8C-8F70-8F1DB7299502}" destId="{4AB3A771-B853-44F2-8AC6-FDA23095E19F}" srcOrd="9" destOrd="0" presId="urn:microsoft.com/office/officeart/2005/8/layout/cycle6"/>
    <dgm:cxn modelId="{24B5A1E5-3301-41E9-8697-973593A297B9}" type="presParOf" srcId="{A17BA61E-4D64-4E8C-8F70-8F1DB7299502}" destId="{0C618EFD-B7E9-4D0E-B0F4-53245452445B}" srcOrd="10" destOrd="0" presId="urn:microsoft.com/office/officeart/2005/8/layout/cycle6"/>
    <dgm:cxn modelId="{5CCDFD7A-3563-461A-B55B-D1F1D53F9A49}" type="presParOf" srcId="{A17BA61E-4D64-4E8C-8F70-8F1DB7299502}" destId="{0EF44DAD-B9EA-44B6-8804-BCA4FBAFBE2F}" srcOrd="11" destOrd="0" presId="urn:microsoft.com/office/officeart/2005/8/layout/cycle6"/>
    <dgm:cxn modelId="{025ADB14-8C37-4C47-846F-23940984DD5C}" type="presParOf" srcId="{A17BA61E-4D64-4E8C-8F70-8F1DB7299502}" destId="{C717AF87-D007-4E13-8042-F66BF33F480D}" srcOrd="12" destOrd="0" presId="urn:microsoft.com/office/officeart/2005/8/layout/cycle6"/>
    <dgm:cxn modelId="{AD47139C-F50B-47CC-BE7F-D4930FD06EDA}" type="presParOf" srcId="{A17BA61E-4D64-4E8C-8F70-8F1DB7299502}" destId="{D0F18CE8-E71B-4C2D-B4F0-81CE0A218B50}" srcOrd="13" destOrd="0" presId="urn:microsoft.com/office/officeart/2005/8/layout/cycle6"/>
    <dgm:cxn modelId="{2BF6FE89-B0D4-4D31-8F4C-F8C6768F4BC1}" type="presParOf" srcId="{A17BA61E-4D64-4E8C-8F70-8F1DB7299502}" destId="{C01BB3E0-926F-4A33-897B-D845866FE1FC}" srcOrd="14" destOrd="0" presId="urn:microsoft.com/office/officeart/2005/8/layout/cycle6"/>
    <dgm:cxn modelId="{F9B694BB-1A73-4D04-8F3B-3B96D9213404}" type="presParOf" srcId="{A17BA61E-4D64-4E8C-8F70-8F1DB7299502}" destId="{8916BF25-41D2-4A20-BA08-246B50D4E6D2}" srcOrd="15" destOrd="0" presId="urn:microsoft.com/office/officeart/2005/8/layout/cycle6"/>
    <dgm:cxn modelId="{30AA7D52-0B14-4863-839B-435835FD9603}" type="presParOf" srcId="{A17BA61E-4D64-4E8C-8F70-8F1DB7299502}" destId="{3192D6F8-8D58-40CE-9319-CDF2DF26D2E8}" srcOrd="16" destOrd="0" presId="urn:microsoft.com/office/officeart/2005/8/layout/cycle6"/>
    <dgm:cxn modelId="{C9CC2B8E-C036-4D6E-A617-5B11586929A5}" type="presParOf" srcId="{A17BA61E-4D64-4E8C-8F70-8F1DB7299502}" destId="{9922584A-5462-425C-953F-6D959649D486}"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F1CAAE-B54E-4C15-9487-622E45941E0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2F80F4D4-5E26-4A1F-A5C9-B398961E68E2}">
      <dgm:prSet phldrT="[Text]"/>
      <dgm:spPr/>
      <dgm:t>
        <a:bodyPr/>
        <a:lstStyle/>
        <a:p>
          <a:r>
            <a:rPr lang="fr-CH" dirty="0"/>
            <a:t>Energy </a:t>
          </a:r>
          <a:r>
            <a:rPr lang="fr-CH" dirty="0" err="1"/>
            <a:t>policy</a:t>
          </a:r>
          <a:endParaRPr lang="en-US" dirty="0"/>
        </a:p>
      </dgm:t>
    </dgm:pt>
    <dgm:pt modelId="{319763C3-34E2-4F56-B04A-B3522900AD9D}" type="parTrans" cxnId="{39C22B7E-57B5-4234-9521-D2DB3CC3386A}">
      <dgm:prSet/>
      <dgm:spPr/>
      <dgm:t>
        <a:bodyPr/>
        <a:lstStyle/>
        <a:p>
          <a:endParaRPr lang="en-US"/>
        </a:p>
      </dgm:t>
    </dgm:pt>
    <dgm:pt modelId="{85606FED-B923-4423-A3B8-AA60997F8ECD}" type="sibTrans" cxnId="{39C22B7E-57B5-4234-9521-D2DB3CC3386A}">
      <dgm:prSet/>
      <dgm:spPr/>
      <dgm:t>
        <a:bodyPr/>
        <a:lstStyle/>
        <a:p>
          <a:endParaRPr lang="en-US"/>
        </a:p>
      </dgm:t>
    </dgm:pt>
    <dgm:pt modelId="{C2D3698F-876B-4DA9-B69C-FFA5329387C0}">
      <dgm:prSet phldrT="[Text]"/>
      <dgm:spPr/>
      <dgm:t>
        <a:bodyPr/>
        <a:lstStyle/>
        <a:p>
          <a:r>
            <a:rPr lang="fr-CH" dirty="0"/>
            <a:t>Energy Performance Plan</a:t>
          </a:r>
          <a:endParaRPr lang="en-US" dirty="0"/>
        </a:p>
      </dgm:t>
    </dgm:pt>
    <dgm:pt modelId="{DBDE03EC-5B03-4233-9E7D-30B4EDD7A833}" type="parTrans" cxnId="{0A01B93C-C4C0-4B68-8FA6-76EF9E1DADF4}">
      <dgm:prSet/>
      <dgm:spPr/>
      <dgm:t>
        <a:bodyPr/>
        <a:lstStyle/>
        <a:p>
          <a:endParaRPr lang="en-US"/>
        </a:p>
      </dgm:t>
    </dgm:pt>
    <dgm:pt modelId="{B5BFFDC6-0F0D-4FD0-8F45-6A0661EF10A5}" type="sibTrans" cxnId="{0A01B93C-C4C0-4B68-8FA6-76EF9E1DADF4}">
      <dgm:prSet/>
      <dgm:spPr/>
      <dgm:t>
        <a:bodyPr/>
        <a:lstStyle/>
        <a:p>
          <a:endParaRPr lang="en-US"/>
        </a:p>
      </dgm:t>
    </dgm:pt>
    <dgm:pt modelId="{BA5154D6-C3DA-4692-9D20-8EAE275ED412}">
      <dgm:prSet phldrT="[Text]"/>
      <dgm:spPr/>
      <dgm:t>
        <a:bodyPr/>
        <a:lstStyle/>
        <a:p>
          <a:r>
            <a:rPr lang="fr-CH" dirty="0" err="1"/>
            <a:t>CERN’s</a:t>
          </a:r>
          <a:r>
            <a:rPr lang="fr-CH" dirty="0"/>
            <a:t> </a:t>
          </a:r>
          <a:r>
            <a:rPr lang="fr-CH" dirty="0" err="1"/>
            <a:t>energy</a:t>
          </a:r>
          <a:r>
            <a:rPr lang="fr-CH" dirty="0"/>
            <a:t> </a:t>
          </a:r>
          <a:r>
            <a:rPr lang="fr-CH" dirty="0" err="1"/>
            <a:t>consumption</a:t>
          </a:r>
          <a:r>
            <a:rPr lang="fr-CH" dirty="0"/>
            <a:t> breakdown</a:t>
          </a:r>
          <a:endParaRPr lang="en-US" dirty="0"/>
        </a:p>
      </dgm:t>
    </dgm:pt>
    <dgm:pt modelId="{26621603-CBD7-4651-897C-06B397DADAA0}" type="parTrans" cxnId="{9F393182-0FEE-48F8-AD3D-3F328B136D72}">
      <dgm:prSet/>
      <dgm:spPr/>
      <dgm:t>
        <a:bodyPr/>
        <a:lstStyle/>
        <a:p>
          <a:endParaRPr lang="en-US"/>
        </a:p>
      </dgm:t>
    </dgm:pt>
    <dgm:pt modelId="{E089DF39-B149-4AC7-A145-94638A84C65D}" type="sibTrans" cxnId="{9F393182-0FEE-48F8-AD3D-3F328B136D72}">
      <dgm:prSet/>
      <dgm:spPr/>
      <dgm:t>
        <a:bodyPr/>
        <a:lstStyle/>
        <a:p>
          <a:endParaRPr lang="en-US"/>
        </a:p>
      </dgm:t>
    </dgm:pt>
    <dgm:pt modelId="{4FAC1A88-25D0-4DAD-B7D0-BEA300F860D5}">
      <dgm:prSet phldrT="[Text]"/>
      <dgm:spPr/>
      <dgm:t>
        <a:bodyPr/>
        <a:lstStyle/>
        <a:p>
          <a:r>
            <a:rPr lang="fr-CH" dirty="0" err="1"/>
            <a:t>Annual</a:t>
          </a:r>
          <a:r>
            <a:rPr lang="fr-CH" dirty="0"/>
            <a:t> session on </a:t>
          </a:r>
          <a:r>
            <a:rPr lang="fr-CH" dirty="0" err="1"/>
            <a:t>energy</a:t>
          </a:r>
          <a:r>
            <a:rPr lang="fr-CH" dirty="0"/>
            <a:t> management</a:t>
          </a:r>
          <a:endParaRPr lang="en-US" dirty="0"/>
        </a:p>
      </dgm:t>
    </dgm:pt>
    <dgm:pt modelId="{95F41DA2-D69B-451C-B083-C3FAE3357E0C}" type="parTrans" cxnId="{F9C5AA0B-9BC0-4364-998B-D7767795751A}">
      <dgm:prSet/>
      <dgm:spPr/>
      <dgm:t>
        <a:bodyPr/>
        <a:lstStyle/>
        <a:p>
          <a:endParaRPr lang="en-US"/>
        </a:p>
      </dgm:t>
    </dgm:pt>
    <dgm:pt modelId="{0D422C5C-3AC6-4D43-BEE4-0BCCE4DA5344}" type="sibTrans" cxnId="{F9C5AA0B-9BC0-4364-998B-D7767795751A}">
      <dgm:prSet/>
      <dgm:spPr/>
      <dgm:t>
        <a:bodyPr/>
        <a:lstStyle/>
        <a:p>
          <a:endParaRPr lang="en-US"/>
        </a:p>
      </dgm:t>
    </dgm:pt>
    <dgm:pt modelId="{48EA2B74-3CBD-4DB8-B8D1-11F38F5EAB07}">
      <dgm:prSet phldrT="[Text]"/>
      <dgm:spPr/>
      <dgm:t>
        <a:bodyPr/>
        <a:lstStyle/>
        <a:p>
          <a:r>
            <a:rPr lang="fr-CH" dirty="0"/>
            <a:t>Community inputs</a:t>
          </a:r>
          <a:endParaRPr lang="en-US" dirty="0"/>
        </a:p>
      </dgm:t>
    </dgm:pt>
    <dgm:pt modelId="{5D50985D-135D-42D4-A23D-02D57C44738B}" type="parTrans" cxnId="{01AF6937-ADF1-4DAC-82BA-943602EDAF37}">
      <dgm:prSet/>
      <dgm:spPr/>
      <dgm:t>
        <a:bodyPr/>
        <a:lstStyle/>
        <a:p>
          <a:endParaRPr lang="en-US"/>
        </a:p>
      </dgm:t>
    </dgm:pt>
    <dgm:pt modelId="{0A5FCD2B-E055-4F56-BD35-353A8EC4392C}" type="sibTrans" cxnId="{01AF6937-ADF1-4DAC-82BA-943602EDAF37}">
      <dgm:prSet/>
      <dgm:spPr/>
      <dgm:t>
        <a:bodyPr/>
        <a:lstStyle/>
        <a:p>
          <a:endParaRPr lang="en-US"/>
        </a:p>
      </dgm:t>
    </dgm:pt>
    <dgm:pt modelId="{036EBF46-BF34-46CF-A52D-6C00D98004AF}">
      <dgm:prSet phldrT="[Text]"/>
      <dgm:spPr/>
      <dgm:t>
        <a:bodyPr/>
        <a:lstStyle/>
        <a:p>
          <a:r>
            <a:rPr lang="fr-CH" dirty="0"/>
            <a:t>Awareness </a:t>
          </a:r>
          <a:r>
            <a:rPr lang="fr-CH" dirty="0" err="1"/>
            <a:t>campaigns</a:t>
          </a:r>
          <a:endParaRPr lang="en-US" dirty="0"/>
        </a:p>
      </dgm:t>
    </dgm:pt>
    <dgm:pt modelId="{FBD9B02F-97F9-4F1D-8C52-89C3510A6CB9}" type="parTrans" cxnId="{C30D909E-2722-4271-8EEB-8C69E19DECF0}">
      <dgm:prSet/>
      <dgm:spPr/>
      <dgm:t>
        <a:bodyPr/>
        <a:lstStyle/>
        <a:p>
          <a:endParaRPr lang="en-US"/>
        </a:p>
      </dgm:t>
    </dgm:pt>
    <dgm:pt modelId="{248F8946-8951-4C8B-A0DC-3520AB139447}" type="sibTrans" cxnId="{C30D909E-2722-4271-8EEB-8C69E19DECF0}">
      <dgm:prSet/>
      <dgm:spPr/>
      <dgm:t>
        <a:bodyPr/>
        <a:lstStyle/>
        <a:p>
          <a:endParaRPr lang="en-US"/>
        </a:p>
      </dgm:t>
    </dgm:pt>
    <dgm:pt modelId="{453DFB14-EABA-4A91-BC6F-502830C129E1}">
      <dgm:prSet phldrT="[Text]"/>
      <dgm:spPr/>
      <dgm:t>
        <a:bodyPr/>
        <a:lstStyle/>
        <a:p>
          <a:r>
            <a:rPr lang="fr-CH" dirty="0"/>
            <a:t>Official reports</a:t>
          </a:r>
          <a:endParaRPr lang="en-US" dirty="0"/>
        </a:p>
      </dgm:t>
    </dgm:pt>
    <dgm:pt modelId="{3DC8B5EB-9A3C-4258-AE69-35F9B05567C8}" type="parTrans" cxnId="{9D07CF25-1825-40B8-8F77-AEE31A5D8711}">
      <dgm:prSet/>
      <dgm:spPr/>
      <dgm:t>
        <a:bodyPr/>
        <a:lstStyle/>
        <a:p>
          <a:endParaRPr lang="en-US"/>
        </a:p>
      </dgm:t>
    </dgm:pt>
    <dgm:pt modelId="{E0900267-E16A-4845-A7D3-0A93C8220845}" type="sibTrans" cxnId="{9D07CF25-1825-40B8-8F77-AEE31A5D8711}">
      <dgm:prSet/>
      <dgm:spPr/>
      <dgm:t>
        <a:bodyPr/>
        <a:lstStyle/>
        <a:p>
          <a:endParaRPr lang="en-US"/>
        </a:p>
      </dgm:t>
    </dgm:pt>
    <dgm:pt modelId="{1E5DE3E4-7FDE-4767-B223-36C6866C1CA5}">
      <dgm:prSet phldrT="[Text]"/>
      <dgm:spPr/>
      <dgm:t>
        <a:bodyPr/>
        <a:lstStyle/>
        <a:p>
          <a:r>
            <a:rPr lang="fr-CH" dirty="0"/>
            <a:t>Virtual </a:t>
          </a:r>
          <a:r>
            <a:rPr lang="fr-CH" dirty="0" err="1"/>
            <a:t>invoices</a:t>
          </a:r>
          <a:endParaRPr lang="en-US" dirty="0"/>
        </a:p>
      </dgm:t>
    </dgm:pt>
    <dgm:pt modelId="{BB9778EE-65A9-4646-837E-5BA3F6496BE8}" type="parTrans" cxnId="{49DD4D82-51FC-4DED-B3EA-8B81F21AAF62}">
      <dgm:prSet/>
      <dgm:spPr/>
      <dgm:t>
        <a:bodyPr/>
        <a:lstStyle/>
        <a:p>
          <a:endParaRPr lang="en-US"/>
        </a:p>
      </dgm:t>
    </dgm:pt>
    <dgm:pt modelId="{BD37C45D-4868-4BB8-8F20-0DBD72557A2D}" type="sibTrans" cxnId="{49DD4D82-51FC-4DED-B3EA-8B81F21AAF62}">
      <dgm:prSet/>
      <dgm:spPr/>
      <dgm:t>
        <a:bodyPr/>
        <a:lstStyle/>
        <a:p>
          <a:endParaRPr lang="en-US"/>
        </a:p>
      </dgm:t>
    </dgm:pt>
    <dgm:pt modelId="{B51B0260-AE7C-49EC-80C2-A22F37F54336}">
      <dgm:prSet phldrT="[Text]"/>
      <dgm:spPr/>
      <dgm:t>
        <a:bodyPr/>
        <a:lstStyle/>
        <a:p>
          <a:r>
            <a:rPr lang="fr-CH" dirty="0"/>
            <a:t>ISO 50001 </a:t>
          </a:r>
          <a:r>
            <a:rPr lang="fr-CH" dirty="0" err="1"/>
            <a:t>certificate</a:t>
          </a:r>
          <a:endParaRPr lang="en-US" dirty="0"/>
        </a:p>
      </dgm:t>
    </dgm:pt>
    <dgm:pt modelId="{D61E4A62-71DD-4BA1-B3AC-34F891541081}" type="parTrans" cxnId="{7BA259B8-DE3E-4795-BE6B-B23E54A03BF4}">
      <dgm:prSet/>
      <dgm:spPr/>
      <dgm:t>
        <a:bodyPr/>
        <a:lstStyle/>
        <a:p>
          <a:endParaRPr lang="en-US"/>
        </a:p>
      </dgm:t>
    </dgm:pt>
    <dgm:pt modelId="{AE30375D-1424-45A1-9BFE-051B4BAF5FFE}" type="sibTrans" cxnId="{7BA259B8-DE3E-4795-BE6B-B23E54A03BF4}">
      <dgm:prSet/>
      <dgm:spPr/>
      <dgm:t>
        <a:bodyPr/>
        <a:lstStyle/>
        <a:p>
          <a:endParaRPr lang="en-US"/>
        </a:p>
      </dgm:t>
    </dgm:pt>
    <dgm:pt modelId="{DA6CB474-6D11-4571-932B-467AB73CD976}" type="pres">
      <dgm:prSet presAssocID="{94F1CAAE-B54E-4C15-9487-622E45941E0F}" presName="linear" presStyleCnt="0">
        <dgm:presLayoutVars>
          <dgm:dir/>
          <dgm:animLvl val="lvl"/>
          <dgm:resizeHandles val="exact"/>
        </dgm:presLayoutVars>
      </dgm:prSet>
      <dgm:spPr/>
    </dgm:pt>
    <dgm:pt modelId="{C7CB3984-F8F5-46F5-A30C-50280570AF41}" type="pres">
      <dgm:prSet presAssocID="{2F80F4D4-5E26-4A1F-A5C9-B398961E68E2}" presName="parentLin" presStyleCnt="0"/>
      <dgm:spPr/>
    </dgm:pt>
    <dgm:pt modelId="{365F7C16-95FF-4308-9259-6A67C8EA45BC}" type="pres">
      <dgm:prSet presAssocID="{2F80F4D4-5E26-4A1F-A5C9-B398961E68E2}" presName="parentLeftMargin" presStyleLbl="node1" presStyleIdx="0" presStyleCnt="9"/>
      <dgm:spPr/>
    </dgm:pt>
    <dgm:pt modelId="{B5137553-896A-4061-AC96-8CBCA34B97E5}" type="pres">
      <dgm:prSet presAssocID="{2F80F4D4-5E26-4A1F-A5C9-B398961E68E2}" presName="parentText" presStyleLbl="node1" presStyleIdx="0" presStyleCnt="9">
        <dgm:presLayoutVars>
          <dgm:chMax val="0"/>
          <dgm:bulletEnabled val="1"/>
        </dgm:presLayoutVars>
      </dgm:prSet>
      <dgm:spPr/>
    </dgm:pt>
    <dgm:pt modelId="{F06A9B07-95EF-40AA-B142-4B48C15ACEA6}" type="pres">
      <dgm:prSet presAssocID="{2F80F4D4-5E26-4A1F-A5C9-B398961E68E2}" presName="negativeSpace" presStyleCnt="0"/>
      <dgm:spPr/>
    </dgm:pt>
    <dgm:pt modelId="{6F1ABB7E-61FF-4C26-950A-4DA1CBBBD548}" type="pres">
      <dgm:prSet presAssocID="{2F80F4D4-5E26-4A1F-A5C9-B398961E68E2}" presName="childText" presStyleLbl="conFgAcc1" presStyleIdx="0" presStyleCnt="9">
        <dgm:presLayoutVars>
          <dgm:bulletEnabled val="1"/>
        </dgm:presLayoutVars>
      </dgm:prSet>
      <dgm:spPr/>
    </dgm:pt>
    <dgm:pt modelId="{4927AEA5-CF36-4E2B-A346-23F4455FA0BA}" type="pres">
      <dgm:prSet presAssocID="{85606FED-B923-4423-A3B8-AA60997F8ECD}" presName="spaceBetweenRectangles" presStyleCnt="0"/>
      <dgm:spPr/>
    </dgm:pt>
    <dgm:pt modelId="{3AF978F0-B63A-482D-AFFE-0F6A812EAE37}" type="pres">
      <dgm:prSet presAssocID="{C2D3698F-876B-4DA9-B69C-FFA5329387C0}" presName="parentLin" presStyleCnt="0"/>
      <dgm:spPr/>
    </dgm:pt>
    <dgm:pt modelId="{F2F2CBD3-10CE-4F6C-83DE-502A7CC6E495}" type="pres">
      <dgm:prSet presAssocID="{C2D3698F-876B-4DA9-B69C-FFA5329387C0}" presName="parentLeftMargin" presStyleLbl="node1" presStyleIdx="0" presStyleCnt="9"/>
      <dgm:spPr/>
    </dgm:pt>
    <dgm:pt modelId="{8F795CCF-8410-4D35-8800-117B52C812A5}" type="pres">
      <dgm:prSet presAssocID="{C2D3698F-876B-4DA9-B69C-FFA5329387C0}" presName="parentText" presStyleLbl="node1" presStyleIdx="1" presStyleCnt="9">
        <dgm:presLayoutVars>
          <dgm:chMax val="0"/>
          <dgm:bulletEnabled val="1"/>
        </dgm:presLayoutVars>
      </dgm:prSet>
      <dgm:spPr/>
    </dgm:pt>
    <dgm:pt modelId="{C35BB812-E5D5-42C3-8931-D9D329DEBAE1}" type="pres">
      <dgm:prSet presAssocID="{C2D3698F-876B-4DA9-B69C-FFA5329387C0}" presName="negativeSpace" presStyleCnt="0"/>
      <dgm:spPr/>
    </dgm:pt>
    <dgm:pt modelId="{D24B8639-4BBF-46A6-83C3-7693DD8A63D0}" type="pres">
      <dgm:prSet presAssocID="{C2D3698F-876B-4DA9-B69C-FFA5329387C0}" presName="childText" presStyleLbl="conFgAcc1" presStyleIdx="1" presStyleCnt="9">
        <dgm:presLayoutVars>
          <dgm:bulletEnabled val="1"/>
        </dgm:presLayoutVars>
      </dgm:prSet>
      <dgm:spPr/>
    </dgm:pt>
    <dgm:pt modelId="{E61FAE0A-923B-4304-8FAD-95693D7E1115}" type="pres">
      <dgm:prSet presAssocID="{B5BFFDC6-0F0D-4FD0-8F45-6A0661EF10A5}" presName="spaceBetweenRectangles" presStyleCnt="0"/>
      <dgm:spPr/>
    </dgm:pt>
    <dgm:pt modelId="{BB5F061C-BBFF-4866-AC42-8C66AD76A8E2}" type="pres">
      <dgm:prSet presAssocID="{4FAC1A88-25D0-4DAD-B7D0-BEA300F860D5}" presName="parentLin" presStyleCnt="0"/>
      <dgm:spPr/>
    </dgm:pt>
    <dgm:pt modelId="{DCF10B9F-AE21-4EE9-B88C-5CCD78CFCF4F}" type="pres">
      <dgm:prSet presAssocID="{4FAC1A88-25D0-4DAD-B7D0-BEA300F860D5}" presName="parentLeftMargin" presStyleLbl="node1" presStyleIdx="1" presStyleCnt="9"/>
      <dgm:spPr/>
    </dgm:pt>
    <dgm:pt modelId="{ED1F9785-5EFE-46BE-8EB0-7B78984C888E}" type="pres">
      <dgm:prSet presAssocID="{4FAC1A88-25D0-4DAD-B7D0-BEA300F860D5}" presName="parentText" presStyleLbl="node1" presStyleIdx="2" presStyleCnt="9">
        <dgm:presLayoutVars>
          <dgm:chMax val="0"/>
          <dgm:bulletEnabled val="1"/>
        </dgm:presLayoutVars>
      </dgm:prSet>
      <dgm:spPr/>
    </dgm:pt>
    <dgm:pt modelId="{9C646BF7-5D54-43BE-BACD-8367BE72BE9B}" type="pres">
      <dgm:prSet presAssocID="{4FAC1A88-25D0-4DAD-B7D0-BEA300F860D5}" presName="negativeSpace" presStyleCnt="0"/>
      <dgm:spPr/>
    </dgm:pt>
    <dgm:pt modelId="{100EE4D3-2858-41E6-8FF0-4BA052FA4387}" type="pres">
      <dgm:prSet presAssocID="{4FAC1A88-25D0-4DAD-B7D0-BEA300F860D5}" presName="childText" presStyleLbl="conFgAcc1" presStyleIdx="2" presStyleCnt="9">
        <dgm:presLayoutVars>
          <dgm:bulletEnabled val="1"/>
        </dgm:presLayoutVars>
      </dgm:prSet>
      <dgm:spPr/>
    </dgm:pt>
    <dgm:pt modelId="{7433ADF6-7C25-4B5A-A24C-B95AF8C435E8}" type="pres">
      <dgm:prSet presAssocID="{0D422C5C-3AC6-4D43-BEE4-0BCCE4DA5344}" presName="spaceBetweenRectangles" presStyleCnt="0"/>
      <dgm:spPr/>
    </dgm:pt>
    <dgm:pt modelId="{35AF001C-2B65-4640-8870-C27BC18373CE}" type="pres">
      <dgm:prSet presAssocID="{48EA2B74-3CBD-4DB8-B8D1-11F38F5EAB07}" presName="parentLin" presStyleCnt="0"/>
      <dgm:spPr/>
    </dgm:pt>
    <dgm:pt modelId="{1CCA5B2F-ECAE-42A5-8488-1FC1FCE6CF7D}" type="pres">
      <dgm:prSet presAssocID="{48EA2B74-3CBD-4DB8-B8D1-11F38F5EAB07}" presName="parentLeftMargin" presStyleLbl="node1" presStyleIdx="2" presStyleCnt="9"/>
      <dgm:spPr/>
    </dgm:pt>
    <dgm:pt modelId="{ECA67B53-0F34-43F2-8776-4914A72A7C73}" type="pres">
      <dgm:prSet presAssocID="{48EA2B74-3CBD-4DB8-B8D1-11F38F5EAB07}" presName="parentText" presStyleLbl="node1" presStyleIdx="3" presStyleCnt="9">
        <dgm:presLayoutVars>
          <dgm:chMax val="0"/>
          <dgm:bulletEnabled val="1"/>
        </dgm:presLayoutVars>
      </dgm:prSet>
      <dgm:spPr/>
    </dgm:pt>
    <dgm:pt modelId="{96E472F5-127C-4E5C-9C7D-66D1C9A29FB1}" type="pres">
      <dgm:prSet presAssocID="{48EA2B74-3CBD-4DB8-B8D1-11F38F5EAB07}" presName="negativeSpace" presStyleCnt="0"/>
      <dgm:spPr/>
    </dgm:pt>
    <dgm:pt modelId="{63C3CD6E-7D43-46C2-8F69-6AE335A6F928}" type="pres">
      <dgm:prSet presAssocID="{48EA2B74-3CBD-4DB8-B8D1-11F38F5EAB07}" presName="childText" presStyleLbl="conFgAcc1" presStyleIdx="3" presStyleCnt="9">
        <dgm:presLayoutVars>
          <dgm:bulletEnabled val="1"/>
        </dgm:presLayoutVars>
      </dgm:prSet>
      <dgm:spPr/>
    </dgm:pt>
    <dgm:pt modelId="{CF0CD1D5-A1BA-4253-BE12-32BBDE200CD5}" type="pres">
      <dgm:prSet presAssocID="{0A5FCD2B-E055-4F56-BD35-353A8EC4392C}" presName="spaceBetweenRectangles" presStyleCnt="0"/>
      <dgm:spPr/>
    </dgm:pt>
    <dgm:pt modelId="{8D7246FA-5FE2-4B71-A2DE-14BE4D5D3274}" type="pres">
      <dgm:prSet presAssocID="{036EBF46-BF34-46CF-A52D-6C00D98004AF}" presName="parentLin" presStyleCnt="0"/>
      <dgm:spPr/>
    </dgm:pt>
    <dgm:pt modelId="{2B6061DA-D657-472D-A880-A635E25E7C56}" type="pres">
      <dgm:prSet presAssocID="{036EBF46-BF34-46CF-A52D-6C00D98004AF}" presName="parentLeftMargin" presStyleLbl="node1" presStyleIdx="3" presStyleCnt="9"/>
      <dgm:spPr/>
    </dgm:pt>
    <dgm:pt modelId="{AEDE5DD4-6B95-441A-87D7-A2241B2BD3EC}" type="pres">
      <dgm:prSet presAssocID="{036EBF46-BF34-46CF-A52D-6C00D98004AF}" presName="parentText" presStyleLbl="node1" presStyleIdx="4" presStyleCnt="9">
        <dgm:presLayoutVars>
          <dgm:chMax val="0"/>
          <dgm:bulletEnabled val="1"/>
        </dgm:presLayoutVars>
      </dgm:prSet>
      <dgm:spPr/>
    </dgm:pt>
    <dgm:pt modelId="{21E50968-E033-427D-897B-EEDC6A7E52D4}" type="pres">
      <dgm:prSet presAssocID="{036EBF46-BF34-46CF-A52D-6C00D98004AF}" presName="negativeSpace" presStyleCnt="0"/>
      <dgm:spPr/>
    </dgm:pt>
    <dgm:pt modelId="{66112A95-D86E-491F-8DEC-756FE078746D}" type="pres">
      <dgm:prSet presAssocID="{036EBF46-BF34-46CF-A52D-6C00D98004AF}" presName="childText" presStyleLbl="conFgAcc1" presStyleIdx="4" presStyleCnt="9">
        <dgm:presLayoutVars>
          <dgm:bulletEnabled val="1"/>
        </dgm:presLayoutVars>
      </dgm:prSet>
      <dgm:spPr/>
    </dgm:pt>
    <dgm:pt modelId="{404C4D08-F465-47C2-BF1A-1C4460F2E40E}" type="pres">
      <dgm:prSet presAssocID="{248F8946-8951-4C8B-A0DC-3520AB139447}" presName="spaceBetweenRectangles" presStyleCnt="0"/>
      <dgm:spPr/>
    </dgm:pt>
    <dgm:pt modelId="{E654ECB7-A1C9-42E7-93C4-7069A94ED2D5}" type="pres">
      <dgm:prSet presAssocID="{BA5154D6-C3DA-4692-9D20-8EAE275ED412}" presName="parentLin" presStyleCnt="0"/>
      <dgm:spPr/>
    </dgm:pt>
    <dgm:pt modelId="{5A8887AD-8178-46FB-8305-1652A8FB38AA}" type="pres">
      <dgm:prSet presAssocID="{BA5154D6-C3DA-4692-9D20-8EAE275ED412}" presName="parentLeftMargin" presStyleLbl="node1" presStyleIdx="4" presStyleCnt="9"/>
      <dgm:spPr/>
    </dgm:pt>
    <dgm:pt modelId="{696623ED-7276-4699-98BA-A307A2F53E11}" type="pres">
      <dgm:prSet presAssocID="{BA5154D6-C3DA-4692-9D20-8EAE275ED412}" presName="parentText" presStyleLbl="node1" presStyleIdx="5" presStyleCnt="9">
        <dgm:presLayoutVars>
          <dgm:chMax val="0"/>
          <dgm:bulletEnabled val="1"/>
        </dgm:presLayoutVars>
      </dgm:prSet>
      <dgm:spPr/>
    </dgm:pt>
    <dgm:pt modelId="{5D8315E1-0BBA-4904-8E48-47FCD125898C}" type="pres">
      <dgm:prSet presAssocID="{BA5154D6-C3DA-4692-9D20-8EAE275ED412}" presName="negativeSpace" presStyleCnt="0"/>
      <dgm:spPr/>
    </dgm:pt>
    <dgm:pt modelId="{487B9D95-1FF3-4A31-AC0C-CA375A7AD4A4}" type="pres">
      <dgm:prSet presAssocID="{BA5154D6-C3DA-4692-9D20-8EAE275ED412}" presName="childText" presStyleLbl="conFgAcc1" presStyleIdx="5" presStyleCnt="9">
        <dgm:presLayoutVars>
          <dgm:bulletEnabled val="1"/>
        </dgm:presLayoutVars>
      </dgm:prSet>
      <dgm:spPr/>
    </dgm:pt>
    <dgm:pt modelId="{2EDA21DF-5673-4B45-9A9B-5D8324767D9B}" type="pres">
      <dgm:prSet presAssocID="{E089DF39-B149-4AC7-A145-94638A84C65D}" presName="spaceBetweenRectangles" presStyleCnt="0"/>
      <dgm:spPr/>
    </dgm:pt>
    <dgm:pt modelId="{DF2AB751-6F03-49BF-9A6F-607ABFCCEF6C}" type="pres">
      <dgm:prSet presAssocID="{453DFB14-EABA-4A91-BC6F-502830C129E1}" presName="parentLin" presStyleCnt="0"/>
      <dgm:spPr/>
    </dgm:pt>
    <dgm:pt modelId="{C5C4A90D-744E-488A-AA0D-ECA282FD60C8}" type="pres">
      <dgm:prSet presAssocID="{453DFB14-EABA-4A91-BC6F-502830C129E1}" presName="parentLeftMargin" presStyleLbl="node1" presStyleIdx="5" presStyleCnt="9"/>
      <dgm:spPr/>
    </dgm:pt>
    <dgm:pt modelId="{D5B59997-194B-44C2-9F16-AC167688EAA0}" type="pres">
      <dgm:prSet presAssocID="{453DFB14-EABA-4A91-BC6F-502830C129E1}" presName="parentText" presStyleLbl="node1" presStyleIdx="6" presStyleCnt="9">
        <dgm:presLayoutVars>
          <dgm:chMax val="0"/>
          <dgm:bulletEnabled val="1"/>
        </dgm:presLayoutVars>
      </dgm:prSet>
      <dgm:spPr/>
    </dgm:pt>
    <dgm:pt modelId="{C06AE08D-9995-4BD9-A9BF-0670049D69B6}" type="pres">
      <dgm:prSet presAssocID="{453DFB14-EABA-4A91-BC6F-502830C129E1}" presName="negativeSpace" presStyleCnt="0"/>
      <dgm:spPr/>
    </dgm:pt>
    <dgm:pt modelId="{6DB5CD12-F5AC-483A-A01F-0A6706711135}" type="pres">
      <dgm:prSet presAssocID="{453DFB14-EABA-4A91-BC6F-502830C129E1}" presName="childText" presStyleLbl="conFgAcc1" presStyleIdx="6" presStyleCnt="9">
        <dgm:presLayoutVars>
          <dgm:bulletEnabled val="1"/>
        </dgm:presLayoutVars>
      </dgm:prSet>
      <dgm:spPr/>
    </dgm:pt>
    <dgm:pt modelId="{B118DA6F-2AB0-4675-97C2-8760C7C1E033}" type="pres">
      <dgm:prSet presAssocID="{E0900267-E16A-4845-A7D3-0A93C8220845}" presName="spaceBetweenRectangles" presStyleCnt="0"/>
      <dgm:spPr/>
    </dgm:pt>
    <dgm:pt modelId="{F78225A7-9435-442A-8B7B-14CF707C80C2}" type="pres">
      <dgm:prSet presAssocID="{1E5DE3E4-7FDE-4767-B223-36C6866C1CA5}" presName="parentLin" presStyleCnt="0"/>
      <dgm:spPr/>
    </dgm:pt>
    <dgm:pt modelId="{FED7A187-A72C-4080-9D59-7744B104BD6F}" type="pres">
      <dgm:prSet presAssocID="{1E5DE3E4-7FDE-4767-B223-36C6866C1CA5}" presName="parentLeftMargin" presStyleLbl="node1" presStyleIdx="6" presStyleCnt="9"/>
      <dgm:spPr/>
    </dgm:pt>
    <dgm:pt modelId="{FC76F040-368A-4DD1-B30C-3C4E7A07084E}" type="pres">
      <dgm:prSet presAssocID="{1E5DE3E4-7FDE-4767-B223-36C6866C1CA5}" presName="parentText" presStyleLbl="node1" presStyleIdx="7" presStyleCnt="9">
        <dgm:presLayoutVars>
          <dgm:chMax val="0"/>
          <dgm:bulletEnabled val="1"/>
        </dgm:presLayoutVars>
      </dgm:prSet>
      <dgm:spPr/>
    </dgm:pt>
    <dgm:pt modelId="{198F2627-2BD1-44F0-BECC-8FB4D22D93FB}" type="pres">
      <dgm:prSet presAssocID="{1E5DE3E4-7FDE-4767-B223-36C6866C1CA5}" presName="negativeSpace" presStyleCnt="0"/>
      <dgm:spPr/>
    </dgm:pt>
    <dgm:pt modelId="{CC68908F-519D-476D-B1DD-B029142433E6}" type="pres">
      <dgm:prSet presAssocID="{1E5DE3E4-7FDE-4767-B223-36C6866C1CA5}" presName="childText" presStyleLbl="conFgAcc1" presStyleIdx="7" presStyleCnt="9">
        <dgm:presLayoutVars>
          <dgm:bulletEnabled val="1"/>
        </dgm:presLayoutVars>
      </dgm:prSet>
      <dgm:spPr/>
    </dgm:pt>
    <dgm:pt modelId="{4D8CDF9A-619D-4C0D-906B-95B8DD0A7720}" type="pres">
      <dgm:prSet presAssocID="{BD37C45D-4868-4BB8-8F20-0DBD72557A2D}" presName="spaceBetweenRectangles" presStyleCnt="0"/>
      <dgm:spPr/>
    </dgm:pt>
    <dgm:pt modelId="{D0FFA1E8-A56A-4A53-971F-FE7142EC5A22}" type="pres">
      <dgm:prSet presAssocID="{B51B0260-AE7C-49EC-80C2-A22F37F54336}" presName="parentLin" presStyleCnt="0"/>
      <dgm:spPr/>
    </dgm:pt>
    <dgm:pt modelId="{E02A1675-6D5C-46A8-A439-0A73D707E59E}" type="pres">
      <dgm:prSet presAssocID="{B51B0260-AE7C-49EC-80C2-A22F37F54336}" presName="parentLeftMargin" presStyleLbl="node1" presStyleIdx="7" presStyleCnt="9"/>
      <dgm:spPr/>
    </dgm:pt>
    <dgm:pt modelId="{13BE3855-AD27-44F7-886F-4E7747E606DE}" type="pres">
      <dgm:prSet presAssocID="{B51B0260-AE7C-49EC-80C2-A22F37F54336}" presName="parentText" presStyleLbl="node1" presStyleIdx="8" presStyleCnt="9">
        <dgm:presLayoutVars>
          <dgm:chMax val="0"/>
          <dgm:bulletEnabled val="1"/>
        </dgm:presLayoutVars>
      </dgm:prSet>
      <dgm:spPr/>
    </dgm:pt>
    <dgm:pt modelId="{FEE8D2CA-632E-4A2C-B348-CF0F36630CAE}" type="pres">
      <dgm:prSet presAssocID="{B51B0260-AE7C-49EC-80C2-A22F37F54336}" presName="negativeSpace" presStyleCnt="0"/>
      <dgm:spPr/>
    </dgm:pt>
    <dgm:pt modelId="{8304FA80-1AB4-4D7D-A6F2-C66608D02E3D}" type="pres">
      <dgm:prSet presAssocID="{B51B0260-AE7C-49EC-80C2-A22F37F54336}" presName="childText" presStyleLbl="conFgAcc1" presStyleIdx="8" presStyleCnt="9">
        <dgm:presLayoutVars>
          <dgm:bulletEnabled val="1"/>
        </dgm:presLayoutVars>
      </dgm:prSet>
      <dgm:spPr/>
    </dgm:pt>
  </dgm:ptLst>
  <dgm:cxnLst>
    <dgm:cxn modelId="{6CB1C00A-3D4A-4986-9975-391403C92B94}" type="presOf" srcId="{036EBF46-BF34-46CF-A52D-6C00D98004AF}" destId="{2B6061DA-D657-472D-A880-A635E25E7C56}" srcOrd="0" destOrd="0" presId="urn:microsoft.com/office/officeart/2005/8/layout/list1"/>
    <dgm:cxn modelId="{F9C5AA0B-9BC0-4364-998B-D7767795751A}" srcId="{94F1CAAE-B54E-4C15-9487-622E45941E0F}" destId="{4FAC1A88-25D0-4DAD-B7D0-BEA300F860D5}" srcOrd="2" destOrd="0" parTransId="{95F41DA2-D69B-451C-B083-C3FAE3357E0C}" sibTransId="{0D422C5C-3AC6-4D43-BEE4-0BCCE4DA5344}"/>
    <dgm:cxn modelId="{9D07CF25-1825-40B8-8F77-AEE31A5D8711}" srcId="{94F1CAAE-B54E-4C15-9487-622E45941E0F}" destId="{453DFB14-EABA-4A91-BC6F-502830C129E1}" srcOrd="6" destOrd="0" parTransId="{3DC8B5EB-9A3C-4258-AE69-35F9B05567C8}" sibTransId="{E0900267-E16A-4845-A7D3-0A93C8220845}"/>
    <dgm:cxn modelId="{C7828F32-A845-41D0-A085-8E6B1FAC5C59}" type="presOf" srcId="{453DFB14-EABA-4A91-BC6F-502830C129E1}" destId="{C5C4A90D-744E-488A-AA0D-ECA282FD60C8}" srcOrd="0" destOrd="0" presId="urn:microsoft.com/office/officeart/2005/8/layout/list1"/>
    <dgm:cxn modelId="{95214237-4162-45D6-ACEE-34076092B31E}" type="presOf" srcId="{C2D3698F-876B-4DA9-B69C-FFA5329387C0}" destId="{F2F2CBD3-10CE-4F6C-83DE-502A7CC6E495}" srcOrd="0" destOrd="0" presId="urn:microsoft.com/office/officeart/2005/8/layout/list1"/>
    <dgm:cxn modelId="{01AF6937-ADF1-4DAC-82BA-943602EDAF37}" srcId="{94F1CAAE-B54E-4C15-9487-622E45941E0F}" destId="{48EA2B74-3CBD-4DB8-B8D1-11F38F5EAB07}" srcOrd="3" destOrd="0" parTransId="{5D50985D-135D-42D4-A23D-02D57C44738B}" sibTransId="{0A5FCD2B-E055-4F56-BD35-353A8EC4392C}"/>
    <dgm:cxn modelId="{4AC9F338-BB41-4867-9990-7C02CC39BC64}" type="presOf" srcId="{B51B0260-AE7C-49EC-80C2-A22F37F54336}" destId="{E02A1675-6D5C-46A8-A439-0A73D707E59E}" srcOrd="0" destOrd="0" presId="urn:microsoft.com/office/officeart/2005/8/layout/list1"/>
    <dgm:cxn modelId="{0A01B93C-C4C0-4B68-8FA6-76EF9E1DADF4}" srcId="{94F1CAAE-B54E-4C15-9487-622E45941E0F}" destId="{C2D3698F-876B-4DA9-B69C-FFA5329387C0}" srcOrd="1" destOrd="0" parTransId="{DBDE03EC-5B03-4233-9E7D-30B4EDD7A833}" sibTransId="{B5BFFDC6-0F0D-4FD0-8F45-6A0661EF10A5}"/>
    <dgm:cxn modelId="{2E4F4D54-8608-4779-A8DB-9F83DD52DA31}" type="presOf" srcId="{1E5DE3E4-7FDE-4767-B223-36C6866C1CA5}" destId="{FC76F040-368A-4DD1-B30C-3C4E7A07084E}" srcOrd="1" destOrd="0" presId="urn:microsoft.com/office/officeart/2005/8/layout/list1"/>
    <dgm:cxn modelId="{1FD99B5E-95C8-4FA4-8A4F-A37160775DB0}" type="presOf" srcId="{94F1CAAE-B54E-4C15-9487-622E45941E0F}" destId="{DA6CB474-6D11-4571-932B-467AB73CD976}" srcOrd="0" destOrd="0" presId="urn:microsoft.com/office/officeart/2005/8/layout/list1"/>
    <dgm:cxn modelId="{39C22B7E-57B5-4234-9521-D2DB3CC3386A}" srcId="{94F1CAAE-B54E-4C15-9487-622E45941E0F}" destId="{2F80F4D4-5E26-4A1F-A5C9-B398961E68E2}" srcOrd="0" destOrd="0" parTransId="{319763C3-34E2-4F56-B04A-B3522900AD9D}" sibTransId="{85606FED-B923-4423-A3B8-AA60997F8ECD}"/>
    <dgm:cxn modelId="{9F393182-0FEE-48F8-AD3D-3F328B136D72}" srcId="{94F1CAAE-B54E-4C15-9487-622E45941E0F}" destId="{BA5154D6-C3DA-4692-9D20-8EAE275ED412}" srcOrd="5" destOrd="0" parTransId="{26621603-CBD7-4651-897C-06B397DADAA0}" sibTransId="{E089DF39-B149-4AC7-A145-94638A84C65D}"/>
    <dgm:cxn modelId="{49DD4D82-51FC-4DED-B3EA-8B81F21AAF62}" srcId="{94F1CAAE-B54E-4C15-9487-622E45941E0F}" destId="{1E5DE3E4-7FDE-4767-B223-36C6866C1CA5}" srcOrd="7" destOrd="0" parTransId="{BB9778EE-65A9-4646-837E-5BA3F6496BE8}" sibTransId="{BD37C45D-4868-4BB8-8F20-0DBD72557A2D}"/>
    <dgm:cxn modelId="{4A76E789-997F-44D6-9FFC-C39C8F26991E}" type="presOf" srcId="{2F80F4D4-5E26-4A1F-A5C9-B398961E68E2}" destId="{365F7C16-95FF-4308-9259-6A67C8EA45BC}" srcOrd="0" destOrd="0" presId="urn:microsoft.com/office/officeart/2005/8/layout/list1"/>
    <dgm:cxn modelId="{84DED593-0110-4E9F-8F03-A7E486D6CB8C}" type="presOf" srcId="{BA5154D6-C3DA-4692-9D20-8EAE275ED412}" destId="{5A8887AD-8178-46FB-8305-1652A8FB38AA}" srcOrd="0" destOrd="0" presId="urn:microsoft.com/office/officeart/2005/8/layout/list1"/>
    <dgm:cxn modelId="{57FF619B-6364-402D-B54B-8969491B98E0}" type="presOf" srcId="{4FAC1A88-25D0-4DAD-B7D0-BEA300F860D5}" destId="{DCF10B9F-AE21-4EE9-B88C-5CCD78CFCF4F}" srcOrd="0" destOrd="0" presId="urn:microsoft.com/office/officeart/2005/8/layout/list1"/>
    <dgm:cxn modelId="{C30D909E-2722-4271-8EEB-8C69E19DECF0}" srcId="{94F1CAAE-B54E-4C15-9487-622E45941E0F}" destId="{036EBF46-BF34-46CF-A52D-6C00D98004AF}" srcOrd="4" destOrd="0" parTransId="{FBD9B02F-97F9-4F1D-8C52-89C3510A6CB9}" sibTransId="{248F8946-8951-4C8B-A0DC-3520AB139447}"/>
    <dgm:cxn modelId="{E83355AE-FA6A-48D1-BA65-983EF3A3C48B}" type="presOf" srcId="{1E5DE3E4-7FDE-4767-B223-36C6866C1CA5}" destId="{FED7A187-A72C-4080-9D59-7744B104BD6F}" srcOrd="0" destOrd="0" presId="urn:microsoft.com/office/officeart/2005/8/layout/list1"/>
    <dgm:cxn modelId="{1DCE68B4-7A6B-4F24-AA99-8B4184574749}" type="presOf" srcId="{48EA2B74-3CBD-4DB8-B8D1-11F38F5EAB07}" destId="{ECA67B53-0F34-43F2-8776-4914A72A7C73}" srcOrd="1" destOrd="0" presId="urn:microsoft.com/office/officeart/2005/8/layout/list1"/>
    <dgm:cxn modelId="{7BA259B8-DE3E-4795-BE6B-B23E54A03BF4}" srcId="{94F1CAAE-B54E-4C15-9487-622E45941E0F}" destId="{B51B0260-AE7C-49EC-80C2-A22F37F54336}" srcOrd="8" destOrd="0" parTransId="{D61E4A62-71DD-4BA1-B3AC-34F891541081}" sibTransId="{AE30375D-1424-45A1-9BFE-051B4BAF5FFE}"/>
    <dgm:cxn modelId="{25170CBA-C7F1-489A-BD1A-E22D161B7C6C}" type="presOf" srcId="{B51B0260-AE7C-49EC-80C2-A22F37F54336}" destId="{13BE3855-AD27-44F7-886F-4E7747E606DE}" srcOrd="1" destOrd="0" presId="urn:microsoft.com/office/officeart/2005/8/layout/list1"/>
    <dgm:cxn modelId="{5C872BCB-0D41-4873-9E5B-6389545F459F}" type="presOf" srcId="{2F80F4D4-5E26-4A1F-A5C9-B398961E68E2}" destId="{B5137553-896A-4061-AC96-8CBCA34B97E5}" srcOrd="1" destOrd="0" presId="urn:microsoft.com/office/officeart/2005/8/layout/list1"/>
    <dgm:cxn modelId="{A4CE5FCD-C231-45BF-B2BF-6059D4214018}" type="presOf" srcId="{453DFB14-EABA-4A91-BC6F-502830C129E1}" destId="{D5B59997-194B-44C2-9F16-AC167688EAA0}" srcOrd="1" destOrd="0" presId="urn:microsoft.com/office/officeart/2005/8/layout/list1"/>
    <dgm:cxn modelId="{52B263CD-ACD6-42EA-8623-B4B9183EE634}" type="presOf" srcId="{C2D3698F-876B-4DA9-B69C-FFA5329387C0}" destId="{8F795CCF-8410-4D35-8800-117B52C812A5}" srcOrd="1" destOrd="0" presId="urn:microsoft.com/office/officeart/2005/8/layout/list1"/>
    <dgm:cxn modelId="{0C7606D2-36B0-4BDB-A5B1-84674034D491}" type="presOf" srcId="{48EA2B74-3CBD-4DB8-B8D1-11F38F5EAB07}" destId="{1CCA5B2F-ECAE-42A5-8488-1FC1FCE6CF7D}" srcOrd="0" destOrd="0" presId="urn:microsoft.com/office/officeart/2005/8/layout/list1"/>
    <dgm:cxn modelId="{3FFBBCD7-1B68-45DB-9018-5EEC82F8E908}" type="presOf" srcId="{BA5154D6-C3DA-4692-9D20-8EAE275ED412}" destId="{696623ED-7276-4699-98BA-A307A2F53E11}" srcOrd="1" destOrd="0" presId="urn:microsoft.com/office/officeart/2005/8/layout/list1"/>
    <dgm:cxn modelId="{78E970EC-C43E-4CF2-85D1-EF179831319C}" type="presOf" srcId="{036EBF46-BF34-46CF-A52D-6C00D98004AF}" destId="{AEDE5DD4-6B95-441A-87D7-A2241B2BD3EC}" srcOrd="1" destOrd="0" presId="urn:microsoft.com/office/officeart/2005/8/layout/list1"/>
    <dgm:cxn modelId="{1E89E4FD-23B9-4E9A-A17A-DEA9AD758C8E}" type="presOf" srcId="{4FAC1A88-25D0-4DAD-B7D0-BEA300F860D5}" destId="{ED1F9785-5EFE-46BE-8EB0-7B78984C888E}" srcOrd="1" destOrd="0" presId="urn:microsoft.com/office/officeart/2005/8/layout/list1"/>
    <dgm:cxn modelId="{EC66B1B4-E852-4225-AE90-4CE371DCD95E}" type="presParOf" srcId="{DA6CB474-6D11-4571-932B-467AB73CD976}" destId="{C7CB3984-F8F5-46F5-A30C-50280570AF41}" srcOrd="0" destOrd="0" presId="urn:microsoft.com/office/officeart/2005/8/layout/list1"/>
    <dgm:cxn modelId="{1627DD54-45F2-4690-B55F-AA6DB6B1B4E2}" type="presParOf" srcId="{C7CB3984-F8F5-46F5-A30C-50280570AF41}" destId="{365F7C16-95FF-4308-9259-6A67C8EA45BC}" srcOrd="0" destOrd="0" presId="urn:microsoft.com/office/officeart/2005/8/layout/list1"/>
    <dgm:cxn modelId="{A9F70F34-877E-438C-A7B8-C2C2055F4D67}" type="presParOf" srcId="{C7CB3984-F8F5-46F5-A30C-50280570AF41}" destId="{B5137553-896A-4061-AC96-8CBCA34B97E5}" srcOrd="1" destOrd="0" presId="urn:microsoft.com/office/officeart/2005/8/layout/list1"/>
    <dgm:cxn modelId="{E6A25210-5C53-4447-823D-85EBA96189A6}" type="presParOf" srcId="{DA6CB474-6D11-4571-932B-467AB73CD976}" destId="{F06A9B07-95EF-40AA-B142-4B48C15ACEA6}" srcOrd="1" destOrd="0" presId="urn:microsoft.com/office/officeart/2005/8/layout/list1"/>
    <dgm:cxn modelId="{94956CCC-C5D2-4FDE-A006-CC43F0C2CAF2}" type="presParOf" srcId="{DA6CB474-6D11-4571-932B-467AB73CD976}" destId="{6F1ABB7E-61FF-4C26-950A-4DA1CBBBD548}" srcOrd="2" destOrd="0" presId="urn:microsoft.com/office/officeart/2005/8/layout/list1"/>
    <dgm:cxn modelId="{23895275-59A4-4AF4-AE18-90D8C1D97F3C}" type="presParOf" srcId="{DA6CB474-6D11-4571-932B-467AB73CD976}" destId="{4927AEA5-CF36-4E2B-A346-23F4455FA0BA}" srcOrd="3" destOrd="0" presId="urn:microsoft.com/office/officeart/2005/8/layout/list1"/>
    <dgm:cxn modelId="{3FDE78A3-AC35-40DF-8774-AE050326482F}" type="presParOf" srcId="{DA6CB474-6D11-4571-932B-467AB73CD976}" destId="{3AF978F0-B63A-482D-AFFE-0F6A812EAE37}" srcOrd="4" destOrd="0" presId="urn:microsoft.com/office/officeart/2005/8/layout/list1"/>
    <dgm:cxn modelId="{C4F4D140-3809-4485-8902-8F83B4638AC2}" type="presParOf" srcId="{3AF978F0-B63A-482D-AFFE-0F6A812EAE37}" destId="{F2F2CBD3-10CE-4F6C-83DE-502A7CC6E495}" srcOrd="0" destOrd="0" presId="urn:microsoft.com/office/officeart/2005/8/layout/list1"/>
    <dgm:cxn modelId="{F1C816A1-DA58-4C6B-A00E-96A1248AF2CA}" type="presParOf" srcId="{3AF978F0-B63A-482D-AFFE-0F6A812EAE37}" destId="{8F795CCF-8410-4D35-8800-117B52C812A5}" srcOrd="1" destOrd="0" presId="urn:microsoft.com/office/officeart/2005/8/layout/list1"/>
    <dgm:cxn modelId="{89CE252A-B5C8-4C93-AEDC-646402D49F7D}" type="presParOf" srcId="{DA6CB474-6D11-4571-932B-467AB73CD976}" destId="{C35BB812-E5D5-42C3-8931-D9D329DEBAE1}" srcOrd="5" destOrd="0" presId="urn:microsoft.com/office/officeart/2005/8/layout/list1"/>
    <dgm:cxn modelId="{E9CD6B8E-C510-4104-B361-B9BE11432CB4}" type="presParOf" srcId="{DA6CB474-6D11-4571-932B-467AB73CD976}" destId="{D24B8639-4BBF-46A6-83C3-7693DD8A63D0}" srcOrd="6" destOrd="0" presId="urn:microsoft.com/office/officeart/2005/8/layout/list1"/>
    <dgm:cxn modelId="{A13C6E00-2E5B-4BE2-B315-C3C506643626}" type="presParOf" srcId="{DA6CB474-6D11-4571-932B-467AB73CD976}" destId="{E61FAE0A-923B-4304-8FAD-95693D7E1115}" srcOrd="7" destOrd="0" presId="urn:microsoft.com/office/officeart/2005/8/layout/list1"/>
    <dgm:cxn modelId="{ED81D4E8-4CFF-4480-B868-F4AD44F44C5A}" type="presParOf" srcId="{DA6CB474-6D11-4571-932B-467AB73CD976}" destId="{BB5F061C-BBFF-4866-AC42-8C66AD76A8E2}" srcOrd="8" destOrd="0" presId="urn:microsoft.com/office/officeart/2005/8/layout/list1"/>
    <dgm:cxn modelId="{E54436D4-52E7-4EA7-AAFD-E8D11325E24A}" type="presParOf" srcId="{BB5F061C-BBFF-4866-AC42-8C66AD76A8E2}" destId="{DCF10B9F-AE21-4EE9-B88C-5CCD78CFCF4F}" srcOrd="0" destOrd="0" presId="urn:microsoft.com/office/officeart/2005/8/layout/list1"/>
    <dgm:cxn modelId="{CCE6A0E9-140E-4F53-9C86-BA384A9108DD}" type="presParOf" srcId="{BB5F061C-BBFF-4866-AC42-8C66AD76A8E2}" destId="{ED1F9785-5EFE-46BE-8EB0-7B78984C888E}" srcOrd="1" destOrd="0" presId="urn:microsoft.com/office/officeart/2005/8/layout/list1"/>
    <dgm:cxn modelId="{E934C59C-464D-439F-80DE-B8C1050C56CD}" type="presParOf" srcId="{DA6CB474-6D11-4571-932B-467AB73CD976}" destId="{9C646BF7-5D54-43BE-BACD-8367BE72BE9B}" srcOrd="9" destOrd="0" presId="urn:microsoft.com/office/officeart/2005/8/layout/list1"/>
    <dgm:cxn modelId="{125BBEAB-CE97-48B5-9F8E-2B3555E42804}" type="presParOf" srcId="{DA6CB474-6D11-4571-932B-467AB73CD976}" destId="{100EE4D3-2858-41E6-8FF0-4BA052FA4387}" srcOrd="10" destOrd="0" presId="urn:microsoft.com/office/officeart/2005/8/layout/list1"/>
    <dgm:cxn modelId="{FCC15360-45E0-4E11-9B66-3BB0055AEB1A}" type="presParOf" srcId="{DA6CB474-6D11-4571-932B-467AB73CD976}" destId="{7433ADF6-7C25-4B5A-A24C-B95AF8C435E8}" srcOrd="11" destOrd="0" presId="urn:microsoft.com/office/officeart/2005/8/layout/list1"/>
    <dgm:cxn modelId="{BE133AE6-4EB5-4D96-8A48-8B3BE9C14AB1}" type="presParOf" srcId="{DA6CB474-6D11-4571-932B-467AB73CD976}" destId="{35AF001C-2B65-4640-8870-C27BC18373CE}" srcOrd="12" destOrd="0" presId="urn:microsoft.com/office/officeart/2005/8/layout/list1"/>
    <dgm:cxn modelId="{E2CEDF08-E66B-4A0B-8B62-F8D4A35B5E91}" type="presParOf" srcId="{35AF001C-2B65-4640-8870-C27BC18373CE}" destId="{1CCA5B2F-ECAE-42A5-8488-1FC1FCE6CF7D}" srcOrd="0" destOrd="0" presId="urn:microsoft.com/office/officeart/2005/8/layout/list1"/>
    <dgm:cxn modelId="{4788A249-C36A-4E2C-9275-F545EF2B4D0D}" type="presParOf" srcId="{35AF001C-2B65-4640-8870-C27BC18373CE}" destId="{ECA67B53-0F34-43F2-8776-4914A72A7C73}" srcOrd="1" destOrd="0" presId="urn:microsoft.com/office/officeart/2005/8/layout/list1"/>
    <dgm:cxn modelId="{FBA846AB-6ADD-44B8-83CB-53BEE95FBAF6}" type="presParOf" srcId="{DA6CB474-6D11-4571-932B-467AB73CD976}" destId="{96E472F5-127C-4E5C-9C7D-66D1C9A29FB1}" srcOrd="13" destOrd="0" presId="urn:microsoft.com/office/officeart/2005/8/layout/list1"/>
    <dgm:cxn modelId="{63E22664-769D-47DC-ABBC-235B1E49BA76}" type="presParOf" srcId="{DA6CB474-6D11-4571-932B-467AB73CD976}" destId="{63C3CD6E-7D43-46C2-8F69-6AE335A6F928}" srcOrd="14" destOrd="0" presId="urn:microsoft.com/office/officeart/2005/8/layout/list1"/>
    <dgm:cxn modelId="{540D816F-4F2F-4F43-8DFC-E7D2899237CE}" type="presParOf" srcId="{DA6CB474-6D11-4571-932B-467AB73CD976}" destId="{CF0CD1D5-A1BA-4253-BE12-32BBDE200CD5}" srcOrd="15" destOrd="0" presId="urn:microsoft.com/office/officeart/2005/8/layout/list1"/>
    <dgm:cxn modelId="{6CF2F17E-967B-4781-AE5B-5E478A26A61F}" type="presParOf" srcId="{DA6CB474-6D11-4571-932B-467AB73CD976}" destId="{8D7246FA-5FE2-4B71-A2DE-14BE4D5D3274}" srcOrd="16" destOrd="0" presId="urn:microsoft.com/office/officeart/2005/8/layout/list1"/>
    <dgm:cxn modelId="{D249768D-FC87-4218-8528-BD8865B9FEF6}" type="presParOf" srcId="{8D7246FA-5FE2-4B71-A2DE-14BE4D5D3274}" destId="{2B6061DA-D657-472D-A880-A635E25E7C56}" srcOrd="0" destOrd="0" presId="urn:microsoft.com/office/officeart/2005/8/layout/list1"/>
    <dgm:cxn modelId="{378A848C-5F56-468C-85BA-B1667C0A8862}" type="presParOf" srcId="{8D7246FA-5FE2-4B71-A2DE-14BE4D5D3274}" destId="{AEDE5DD4-6B95-441A-87D7-A2241B2BD3EC}" srcOrd="1" destOrd="0" presId="urn:microsoft.com/office/officeart/2005/8/layout/list1"/>
    <dgm:cxn modelId="{C36D93B5-ACFC-48F9-983D-BA2237B0F815}" type="presParOf" srcId="{DA6CB474-6D11-4571-932B-467AB73CD976}" destId="{21E50968-E033-427D-897B-EEDC6A7E52D4}" srcOrd="17" destOrd="0" presId="urn:microsoft.com/office/officeart/2005/8/layout/list1"/>
    <dgm:cxn modelId="{33F8ADB3-3832-4FEA-80AA-196B8574EBE7}" type="presParOf" srcId="{DA6CB474-6D11-4571-932B-467AB73CD976}" destId="{66112A95-D86E-491F-8DEC-756FE078746D}" srcOrd="18" destOrd="0" presId="urn:microsoft.com/office/officeart/2005/8/layout/list1"/>
    <dgm:cxn modelId="{765A4FF6-3BC9-4298-AAE0-24982966D273}" type="presParOf" srcId="{DA6CB474-6D11-4571-932B-467AB73CD976}" destId="{404C4D08-F465-47C2-BF1A-1C4460F2E40E}" srcOrd="19" destOrd="0" presId="urn:microsoft.com/office/officeart/2005/8/layout/list1"/>
    <dgm:cxn modelId="{30B321E0-B84C-4B9D-A435-5C985BF70B24}" type="presParOf" srcId="{DA6CB474-6D11-4571-932B-467AB73CD976}" destId="{E654ECB7-A1C9-42E7-93C4-7069A94ED2D5}" srcOrd="20" destOrd="0" presId="urn:microsoft.com/office/officeart/2005/8/layout/list1"/>
    <dgm:cxn modelId="{33F73286-B539-4F9E-9721-BF44F28CC9AE}" type="presParOf" srcId="{E654ECB7-A1C9-42E7-93C4-7069A94ED2D5}" destId="{5A8887AD-8178-46FB-8305-1652A8FB38AA}" srcOrd="0" destOrd="0" presId="urn:microsoft.com/office/officeart/2005/8/layout/list1"/>
    <dgm:cxn modelId="{1DDBDD75-518E-4713-8CF8-5A7920A3CE1E}" type="presParOf" srcId="{E654ECB7-A1C9-42E7-93C4-7069A94ED2D5}" destId="{696623ED-7276-4699-98BA-A307A2F53E11}" srcOrd="1" destOrd="0" presId="urn:microsoft.com/office/officeart/2005/8/layout/list1"/>
    <dgm:cxn modelId="{7F12A524-FBDC-4379-8E26-19267A9579EE}" type="presParOf" srcId="{DA6CB474-6D11-4571-932B-467AB73CD976}" destId="{5D8315E1-0BBA-4904-8E48-47FCD125898C}" srcOrd="21" destOrd="0" presId="urn:microsoft.com/office/officeart/2005/8/layout/list1"/>
    <dgm:cxn modelId="{849B0597-6D62-4D8D-9909-656E4E675F77}" type="presParOf" srcId="{DA6CB474-6D11-4571-932B-467AB73CD976}" destId="{487B9D95-1FF3-4A31-AC0C-CA375A7AD4A4}" srcOrd="22" destOrd="0" presId="urn:microsoft.com/office/officeart/2005/8/layout/list1"/>
    <dgm:cxn modelId="{940DCA13-2BB5-4936-90CA-773897299BC5}" type="presParOf" srcId="{DA6CB474-6D11-4571-932B-467AB73CD976}" destId="{2EDA21DF-5673-4B45-9A9B-5D8324767D9B}" srcOrd="23" destOrd="0" presId="urn:microsoft.com/office/officeart/2005/8/layout/list1"/>
    <dgm:cxn modelId="{495978E9-7C4D-47F4-9E33-C5F003EC9E8D}" type="presParOf" srcId="{DA6CB474-6D11-4571-932B-467AB73CD976}" destId="{DF2AB751-6F03-49BF-9A6F-607ABFCCEF6C}" srcOrd="24" destOrd="0" presId="urn:microsoft.com/office/officeart/2005/8/layout/list1"/>
    <dgm:cxn modelId="{E173A7CC-2D02-4F5C-8196-EA6ABFE0CBFE}" type="presParOf" srcId="{DF2AB751-6F03-49BF-9A6F-607ABFCCEF6C}" destId="{C5C4A90D-744E-488A-AA0D-ECA282FD60C8}" srcOrd="0" destOrd="0" presId="urn:microsoft.com/office/officeart/2005/8/layout/list1"/>
    <dgm:cxn modelId="{8CD39C3F-27CD-4D55-894B-9D298B42D418}" type="presParOf" srcId="{DF2AB751-6F03-49BF-9A6F-607ABFCCEF6C}" destId="{D5B59997-194B-44C2-9F16-AC167688EAA0}" srcOrd="1" destOrd="0" presId="urn:microsoft.com/office/officeart/2005/8/layout/list1"/>
    <dgm:cxn modelId="{461A69FD-1515-4D1A-BE23-B3C32E89664A}" type="presParOf" srcId="{DA6CB474-6D11-4571-932B-467AB73CD976}" destId="{C06AE08D-9995-4BD9-A9BF-0670049D69B6}" srcOrd="25" destOrd="0" presId="urn:microsoft.com/office/officeart/2005/8/layout/list1"/>
    <dgm:cxn modelId="{09BF15E4-E9C0-4781-83E6-17A18BA0CED3}" type="presParOf" srcId="{DA6CB474-6D11-4571-932B-467AB73CD976}" destId="{6DB5CD12-F5AC-483A-A01F-0A6706711135}" srcOrd="26" destOrd="0" presId="urn:microsoft.com/office/officeart/2005/8/layout/list1"/>
    <dgm:cxn modelId="{859956D0-6124-44A4-9735-21C2747DC35C}" type="presParOf" srcId="{DA6CB474-6D11-4571-932B-467AB73CD976}" destId="{B118DA6F-2AB0-4675-97C2-8760C7C1E033}" srcOrd="27" destOrd="0" presId="urn:microsoft.com/office/officeart/2005/8/layout/list1"/>
    <dgm:cxn modelId="{4550D8C8-D994-4116-9F60-122270D1028F}" type="presParOf" srcId="{DA6CB474-6D11-4571-932B-467AB73CD976}" destId="{F78225A7-9435-442A-8B7B-14CF707C80C2}" srcOrd="28" destOrd="0" presId="urn:microsoft.com/office/officeart/2005/8/layout/list1"/>
    <dgm:cxn modelId="{B104E012-ABD0-40B3-803E-D329BF02A134}" type="presParOf" srcId="{F78225A7-9435-442A-8B7B-14CF707C80C2}" destId="{FED7A187-A72C-4080-9D59-7744B104BD6F}" srcOrd="0" destOrd="0" presId="urn:microsoft.com/office/officeart/2005/8/layout/list1"/>
    <dgm:cxn modelId="{7E0A11D7-ADB9-46D3-996C-980011BF7227}" type="presParOf" srcId="{F78225A7-9435-442A-8B7B-14CF707C80C2}" destId="{FC76F040-368A-4DD1-B30C-3C4E7A07084E}" srcOrd="1" destOrd="0" presId="urn:microsoft.com/office/officeart/2005/8/layout/list1"/>
    <dgm:cxn modelId="{57F235D5-5D1D-4489-92B5-3A0285E5268C}" type="presParOf" srcId="{DA6CB474-6D11-4571-932B-467AB73CD976}" destId="{198F2627-2BD1-44F0-BECC-8FB4D22D93FB}" srcOrd="29" destOrd="0" presId="urn:microsoft.com/office/officeart/2005/8/layout/list1"/>
    <dgm:cxn modelId="{09947029-0D39-495A-B734-030BCB2D45F8}" type="presParOf" srcId="{DA6CB474-6D11-4571-932B-467AB73CD976}" destId="{CC68908F-519D-476D-B1DD-B029142433E6}" srcOrd="30" destOrd="0" presId="urn:microsoft.com/office/officeart/2005/8/layout/list1"/>
    <dgm:cxn modelId="{4305A835-30EF-4E0D-82F0-8AADCE49AF01}" type="presParOf" srcId="{DA6CB474-6D11-4571-932B-467AB73CD976}" destId="{4D8CDF9A-619D-4C0D-906B-95B8DD0A7720}" srcOrd="31" destOrd="0" presId="urn:microsoft.com/office/officeart/2005/8/layout/list1"/>
    <dgm:cxn modelId="{A22A535F-D315-4311-806D-FD22009D9EA8}" type="presParOf" srcId="{DA6CB474-6D11-4571-932B-467AB73CD976}" destId="{D0FFA1E8-A56A-4A53-971F-FE7142EC5A22}" srcOrd="32" destOrd="0" presId="urn:microsoft.com/office/officeart/2005/8/layout/list1"/>
    <dgm:cxn modelId="{8A3654DF-6E3A-4CAC-B28C-719313B76CE9}" type="presParOf" srcId="{D0FFA1E8-A56A-4A53-971F-FE7142EC5A22}" destId="{E02A1675-6D5C-46A8-A439-0A73D707E59E}" srcOrd="0" destOrd="0" presId="urn:microsoft.com/office/officeart/2005/8/layout/list1"/>
    <dgm:cxn modelId="{29C53AF7-059C-43BC-8223-0C0DD3AE3B5C}" type="presParOf" srcId="{D0FFA1E8-A56A-4A53-971F-FE7142EC5A22}" destId="{13BE3855-AD27-44F7-886F-4E7747E606DE}" srcOrd="1" destOrd="0" presId="urn:microsoft.com/office/officeart/2005/8/layout/list1"/>
    <dgm:cxn modelId="{1B76DF90-B781-452D-AB18-D67B7FC9EDFB}" type="presParOf" srcId="{DA6CB474-6D11-4571-932B-467AB73CD976}" destId="{FEE8D2CA-632E-4A2C-B348-CF0F36630CAE}" srcOrd="33" destOrd="0" presId="urn:microsoft.com/office/officeart/2005/8/layout/list1"/>
    <dgm:cxn modelId="{9C47864B-7D6B-448F-87E4-4C6374EA29BA}" type="presParOf" srcId="{DA6CB474-6D11-4571-932B-467AB73CD976}" destId="{8304FA80-1AB4-4D7D-A6F2-C66608D02E3D}" srcOrd="3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B3E03CA-30CE-40DC-832F-61A2ED669CF0}"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11228402-BD53-466A-B979-2BAA1134B264}">
      <dgm:prSet phldrT="[Text]"/>
      <dgm:spPr/>
      <dgm:t>
        <a:bodyPr/>
        <a:lstStyle/>
        <a:p>
          <a:r>
            <a:rPr lang="fr-CH" dirty="0" err="1"/>
            <a:t>Overview</a:t>
          </a:r>
          <a:r>
            <a:rPr lang="fr-CH" dirty="0"/>
            <a:t> of </a:t>
          </a:r>
          <a:r>
            <a:rPr lang="fr-CH" dirty="0" err="1"/>
            <a:t>energy</a:t>
          </a:r>
          <a:r>
            <a:rPr lang="fr-CH" dirty="0"/>
            <a:t> management at CERN</a:t>
          </a:r>
          <a:endParaRPr lang="en-US" dirty="0"/>
        </a:p>
      </dgm:t>
    </dgm:pt>
    <dgm:pt modelId="{1D98473E-73FC-440F-B867-D108EA38A882}" type="parTrans" cxnId="{2DF4562F-25DE-4F70-97CB-2B92FD046EC4}">
      <dgm:prSet/>
      <dgm:spPr/>
      <dgm:t>
        <a:bodyPr/>
        <a:lstStyle/>
        <a:p>
          <a:endParaRPr lang="en-US"/>
        </a:p>
      </dgm:t>
    </dgm:pt>
    <dgm:pt modelId="{A762AA72-598B-4180-AD4C-651470A709E6}" type="sibTrans" cxnId="{2DF4562F-25DE-4F70-97CB-2B92FD046EC4}">
      <dgm:prSet/>
      <dgm:spPr/>
      <dgm:t>
        <a:bodyPr/>
        <a:lstStyle/>
        <a:p>
          <a:endParaRPr lang="en-US"/>
        </a:p>
      </dgm:t>
    </dgm:pt>
    <dgm:pt modelId="{58BF2D18-12F8-4DE4-BBD6-C4C6B8A9A608}">
      <dgm:prSet phldrT="[Text]"/>
      <dgm:spPr/>
      <dgm:t>
        <a:bodyPr/>
        <a:lstStyle/>
        <a:p>
          <a:r>
            <a:rPr lang="en-GB" b="0" i="0" dirty="0"/>
            <a:t>Campus Energy: situation, perspectives and savings foreseen for next winter</a:t>
          </a:r>
          <a:endParaRPr lang="en-US" b="0" dirty="0"/>
        </a:p>
      </dgm:t>
    </dgm:pt>
    <dgm:pt modelId="{944724C3-CC2D-4B68-A2E0-D2B45BC4385C}" type="parTrans" cxnId="{0FB8B3E2-DA3C-4FC3-84B6-148A4EB49CDB}">
      <dgm:prSet/>
      <dgm:spPr/>
      <dgm:t>
        <a:bodyPr/>
        <a:lstStyle/>
        <a:p>
          <a:endParaRPr lang="en-US"/>
        </a:p>
      </dgm:t>
    </dgm:pt>
    <dgm:pt modelId="{F06C15BB-66FC-4541-8369-2F798B68F836}" type="sibTrans" cxnId="{0FB8B3E2-DA3C-4FC3-84B6-148A4EB49CDB}">
      <dgm:prSet/>
      <dgm:spPr/>
      <dgm:t>
        <a:bodyPr/>
        <a:lstStyle/>
        <a:p>
          <a:endParaRPr lang="en-US"/>
        </a:p>
      </dgm:t>
    </dgm:pt>
    <dgm:pt modelId="{B53FD85C-43C1-4015-BDFC-625BC51A6900}">
      <dgm:prSet phldrT="[Text]"/>
      <dgm:spPr/>
      <dgm:t>
        <a:bodyPr/>
        <a:lstStyle/>
        <a:p>
          <a:r>
            <a:rPr lang="en-GB" b="0" i="0" dirty="0"/>
            <a:t>Electricity: plans for this autumn, next winter and beyond</a:t>
          </a:r>
        </a:p>
      </dgm:t>
    </dgm:pt>
    <dgm:pt modelId="{D6D4D8E6-8FC1-425F-B932-4C1D4EE5FC16}" type="parTrans" cxnId="{1FF21C48-4724-4393-AAD9-BF491D047863}">
      <dgm:prSet/>
      <dgm:spPr/>
      <dgm:t>
        <a:bodyPr/>
        <a:lstStyle/>
        <a:p>
          <a:endParaRPr lang="en-US"/>
        </a:p>
      </dgm:t>
    </dgm:pt>
    <dgm:pt modelId="{22203FDB-62CB-4F89-A0AC-D0B1CB7465F5}" type="sibTrans" cxnId="{1FF21C48-4724-4393-AAD9-BF491D047863}">
      <dgm:prSet/>
      <dgm:spPr/>
      <dgm:t>
        <a:bodyPr/>
        <a:lstStyle/>
        <a:p>
          <a:endParaRPr lang="en-US"/>
        </a:p>
      </dgm:t>
    </dgm:pt>
    <dgm:pt modelId="{97E97A60-3655-4762-B7B6-6E4A31BDA4B9}">
      <dgm:prSet phldrT="[Text]"/>
      <dgm:spPr/>
      <dgm:t>
        <a:bodyPr/>
        <a:lstStyle/>
        <a:p>
          <a:r>
            <a:rPr lang="fr-CH" dirty="0"/>
            <a:t>Energy performance plan: </a:t>
          </a:r>
          <a:r>
            <a:rPr lang="fr-CH" dirty="0" err="1"/>
            <a:t>towards</a:t>
          </a:r>
          <a:r>
            <a:rPr lang="fr-CH" dirty="0"/>
            <a:t> ISO 50001</a:t>
          </a:r>
          <a:endParaRPr lang="en-US" dirty="0"/>
        </a:p>
      </dgm:t>
    </dgm:pt>
    <dgm:pt modelId="{DDDA155A-45CD-463F-A0D5-36EA1D76A7B1}" type="parTrans" cxnId="{9CB60AB9-6ACF-4276-9776-C47FEBD59991}">
      <dgm:prSet/>
      <dgm:spPr/>
      <dgm:t>
        <a:bodyPr/>
        <a:lstStyle/>
        <a:p>
          <a:endParaRPr lang="en-US"/>
        </a:p>
      </dgm:t>
    </dgm:pt>
    <dgm:pt modelId="{0FCF86AE-3643-4BDC-8DFF-86403D5FFF81}" type="sibTrans" cxnId="{9CB60AB9-6ACF-4276-9776-C47FEBD59991}">
      <dgm:prSet/>
      <dgm:spPr/>
      <dgm:t>
        <a:bodyPr/>
        <a:lstStyle/>
        <a:p>
          <a:endParaRPr lang="en-US"/>
        </a:p>
      </dgm:t>
    </dgm:pt>
    <dgm:pt modelId="{9337DB57-DCEB-4838-AC17-868FC112B28A}" type="pres">
      <dgm:prSet presAssocID="{3B3E03CA-30CE-40DC-832F-61A2ED669CF0}" presName="diagram" presStyleCnt="0">
        <dgm:presLayoutVars>
          <dgm:dir/>
          <dgm:resizeHandles val="exact"/>
        </dgm:presLayoutVars>
      </dgm:prSet>
      <dgm:spPr/>
    </dgm:pt>
    <dgm:pt modelId="{0EFBAC3E-1439-4886-B6E2-C0734BD27462}" type="pres">
      <dgm:prSet presAssocID="{11228402-BD53-466A-B979-2BAA1134B264}" presName="node" presStyleLbl="node1" presStyleIdx="0" presStyleCnt="4">
        <dgm:presLayoutVars>
          <dgm:bulletEnabled val="1"/>
        </dgm:presLayoutVars>
      </dgm:prSet>
      <dgm:spPr/>
    </dgm:pt>
    <dgm:pt modelId="{D98E75B0-866F-405D-BDD6-57714D4C44C0}" type="pres">
      <dgm:prSet presAssocID="{A762AA72-598B-4180-AD4C-651470A709E6}" presName="sibTrans" presStyleCnt="0"/>
      <dgm:spPr/>
    </dgm:pt>
    <dgm:pt modelId="{8CB132F7-266D-4AF0-8966-B23D54729FA0}" type="pres">
      <dgm:prSet presAssocID="{97E97A60-3655-4762-B7B6-6E4A31BDA4B9}" presName="node" presStyleLbl="node1" presStyleIdx="1" presStyleCnt="4">
        <dgm:presLayoutVars>
          <dgm:bulletEnabled val="1"/>
        </dgm:presLayoutVars>
      </dgm:prSet>
      <dgm:spPr/>
    </dgm:pt>
    <dgm:pt modelId="{3077423F-DF0C-4BC5-8F56-FAAA0398BCBF}" type="pres">
      <dgm:prSet presAssocID="{0FCF86AE-3643-4BDC-8DFF-86403D5FFF81}" presName="sibTrans" presStyleCnt="0"/>
      <dgm:spPr/>
    </dgm:pt>
    <dgm:pt modelId="{7E16F822-5444-4F28-B5F7-CF6F5CE8A549}" type="pres">
      <dgm:prSet presAssocID="{58BF2D18-12F8-4DE4-BBD6-C4C6B8A9A608}" presName="node" presStyleLbl="node1" presStyleIdx="2" presStyleCnt="4">
        <dgm:presLayoutVars>
          <dgm:bulletEnabled val="1"/>
        </dgm:presLayoutVars>
      </dgm:prSet>
      <dgm:spPr/>
    </dgm:pt>
    <dgm:pt modelId="{82652704-05C0-4BFA-A9FD-6C7989E92976}" type="pres">
      <dgm:prSet presAssocID="{F06C15BB-66FC-4541-8369-2F798B68F836}" presName="sibTrans" presStyleCnt="0"/>
      <dgm:spPr/>
    </dgm:pt>
    <dgm:pt modelId="{7F42FD23-E630-40CD-9085-54F5DEE130A2}" type="pres">
      <dgm:prSet presAssocID="{B53FD85C-43C1-4015-BDFC-625BC51A6900}" presName="node" presStyleLbl="node1" presStyleIdx="3" presStyleCnt="4">
        <dgm:presLayoutVars>
          <dgm:bulletEnabled val="1"/>
        </dgm:presLayoutVars>
      </dgm:prSet>
      <dgm:spPr/>
    </dgm:pt>
  </dgm:ptLst>
  <dgm:cxnLst>
    <dgm:cxn modelId="{2DF4562F-25DE-4F70-97CB-2B92FD046EC4}" srcId="{3B3E03CA-30CE-40DC-832F-61A2ED669CF0}" destId="{11228402-BD53-466A-B979-2BAA1134B264}" srcOrd="0" destOrd="0" parTransId="{1D98473E-73FC-440F-B867-D108EA38A882}" sibTransId="{A762AA72-598B-4180-AD4C-651470A709E6}"/>
    <dgm:cxn modelId="{1FF21C48-4724-4393-AAD9-BF491D047863}" srcId="{3B3E03CA-30CE-40DC-832F-61A2ED669CF0}" destId="{B53FD85C-43C1-4015-BDFC-625BC51A6900}" srcOrd="3" destOrd="0" parTransId="{D6D4D8E6-8FC1-425F-B932-4C1D4EE5FC16}" sibTransId="{22203FDB-62CB-4F89-A0AC-D0B1CB7465F5}"/>
    <dgm:cxn modelId="{4BA4E856-07C5-49B4-9E71-73137B1C6DBF}" type="presOf" srcId="{58BF2D18-12F8-4DE4-BBD6-C4C6B8A9A608}" destId="{7E16F822-5444-4F28-B5F7-CF6F5CE8A549}" srcOrd="0" destOrd="0" presId="urn:microsoft.com/office/officeart/2005/8/layout/default"/>
    <dgm:cxn modelId="{C2C32D75-3DA5-420D-821B-38CBF36A79F1}" type="presOf" srcId="{B53FD85C-43C1-4015-BDFC-625BC51A6900}" destId="{7F42FD23-E630-40CD-9085-54F5DEE130A2}" srcOrd="0" destOrd="0" presId="urn:microsoft.com/office/officeart/2005/8/layout/default"/>
    <dgm:cxn modelId="{4855ABA7-519E-4EFD-AB11-EA575F23B14D}" type="presOf" srcId="{3B3E03CA-30CE-40DC-832F-61A2ED669CF0}" destId="{9337DB57-DCEB-4838-AC17-868FC112B28A}" srcOrd="0" destOrd="0" presId="urn:microsoft.com/office/officeart/2005/8/layout/default"/>
    <dgm:cxn modelId="{8EB733B6-79AD-4B1F-819E-273F035AB2CD}" type="presOf" srcId="{11228402-BD53-466A-B979-2BAA1134B264}" destId="{0EFBAC3E-1439-4886-B6E2-C0734BD27462}" srcOrd="0" destOrd="0" presId="urn:microsoft.com/office/officeart/2005/8/layout/default"/>
    <dgm:cxn modelId="{9CB60AB9-6ACF-4276-9776-C47FEBD59991}" srcId="{3B3E03CA-30CE-40DC-832F-61A2ED669CF0}" destId="{97E97A60-3655-4762-B7B6-6E4A31BDA4B9}" srcOrd="1" destOrd="0" parTransId="{DDDA155A-45CD-463F-A0D5-36EA1D76A7B1}" sibTransId="{0FCF86AE-3643-4BDC-8DFF-86403D5FFF81}"/>
    <dgm:cxn modelId="{0FB8B3E2-DA3C-4FC3-84B6-148A4EB49CDB}" srcId="{3B3E03CA-30CE-40DC-832F-61A2ED669CF0}" destId="{58BF2D18-12F8-4DE4-BBD6-C4C6B8A9A608}" srcOrd="2" destOrd="0" parTransId="{944724C3-CC2D-4B68-A2E0-D2B45BC4385C}" sibTransId="{F06C15BB-66FC-4541-8369-2F798B68F836}"/>
    <dgm:cxn modelId="{1F8365F0-4A08-4149-8D04-1359AA13B07C}" type="presOf" srcId="{97E97A60-3655-4762-B7B6-6E4A31BDA4B9}" destId="{8CB132F7-266D-4AF0-8966-B23D54729FA0}" srcOrd="0" destOrd="0" presId="urn:microsoft.com/office/officeart/2005/8/layout/default"/>
    <dgm:cxn modelId="{396EA7B4-43DA-410C-B262-C3FC4793F454}" type="presParOf" srcId="{9337DB57-DCEB-4838-AC17-868FC112B28A}" destId="{0EFBAC3E-1439-4886-B6E2-C0734BD27462}" srcOrd="0" destOrd="0" presId="urn:microsoft.com/office/officeart/2005/8/layout/default"/>
    <dgm:cxn modelId="{E64FDC57-C513-4CF1-9C84-B3569A973926}" type="presParOf" srcId="{9337DB57-DCEB-4838-AC17-868FC112B28A}" destId="{D98E75B0-866F-405D-BDD6-57714D4C44C0}" srcOrd="1" destOrd="0" presId="urn:microsoft.com/office/officeart/2005/8/layout/default"/>
    <dgm:cxn modelId="{83F41219-5B3D-4C9B-B25B-E20E36C834C2}" type="presParOf" srcId="{9337DB57-DCEB-4838-AC17-868FC112B28A}" destId="{8CB132F7-266D-4AF0-8966-B23D54729FA0}" srcOrd="2" destOrd="0" presId="urn:microsoft.com/office/officeart/2005/8/layout/default"/>
    <dgm:cxn modelId="{26777276-39A5-4BAD-AE2B-CE21036DF10C}" type="presParOf" srcId="{9337DB57-DCEB-4838-AC17-868FC112B28A}" destId="{3077423F-DF0C-4BC5-8F56-FAAA0398BCBF}" srcOrd="3" destOrd="0" presId="urn:microsoft.com/office/officeart/2005/8/layout/default"/>
    <dgm:cxn modelId="{D3426BB5-CFE6-4028-AD72-CB9995BF97E9}" type="presParOf" srcId="{9337DB57-DCEB-4838-AC17-868FC112B28A}" destId="{7E16F822-5444-4F28-B5F7-CF6F5CE8A549}" srcOrd="4" destOrd="0" presId="urn:microsoft.com/office/officeart/2005/8/layout/default"/>
    <dgm:cxn modelId="{CA350951-930B-404D-987B-8AEEB1777F10}" type="presParOf" srcId="{9337DB57-DCEB-4838-AC17-868FC112B28A}" destId="{82652704-05C0-4BFA-A9FD-6C7989E92976}" srcOrd="5" destOrd="0" presId="urn:microsoft.com/office/officeart/2005/8/layout/default"/>
    <dgm:cxn modelId="{5BCDA3A9-9E39-4CF7-BBB8-4BBE479C672B}" type="presParOf" srcId="{9337DB57-DCEB-4838-AC17-868FC112B28A}" destId="{7F42FD23-E630-40CD-9085-54F5DEE130A2}"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C7FA9-5B4A-CE4F-8B49-CDDE5BBB5613}">
      <dsp:nvSpPr>
        <dsp:cNvPr id="0" name=""/>
        <dsp:cNvSpPr/>
      </dsp:nvSpPr>
      <dsp:spPr>
        <a:xfrm>
          <a:off x="4707" y="606241"/>
          <a:ext cx="1643587" cy="1972305"/>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5151" rIns="84455" bIns="0" numCol="1" spcCol="1270" anchor="t" anchorCtr="0">
          <a:noAutofit/>
        </a:bodyPr>
        <a:lstStyle/>
        <a:p>
          <a:pPr marL="0" lvl="0" indent="0" algn="r" defTabSz="844550">
            <a:lnSpc>
              <a:spcPct val="90000"/>
            </a:lnSpc>
            <a:spcBef>
              <a:spcPct val="0"/>
            </a:spcBef>
            <a:spcAft>
              <a:spcPct val="35000"/>
            </a:spcAft>
            <a:buNone/>
          </a:pPr>
          <a:r>
            <a:rPr lang="en-GB" sz="1900" kern="1200"/>
            <a:t>I</a:t>
          </a:r>
        </a:p>
      </dsp:txBody>
      <dsp:txXfrm rot="16200000">
        <a:off x="-639578" y="1250528"/>
        <a:ext cx="1617290" cy="328717"/>
      </dsp:txXfrm>
    </dsp:sp>
    <dsp:sp modelId="{158E0032-8D10-9048-B139-4B0B53B90D36}">
      <dsp:nvSpPr>
        <dsp:cNvPr id="0" name=""/>
        <dsp:cNvSpPr/>
      </dsp:nvSpPr>
      <dsp:spPr>
        <a:xfrm>
          <a:off x="333425" y="606241"/>
          <a:ext cx="1224472" cy="197230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7432" rIns="0" bIns="0" numCol="1" spcCol="1270" anchor="t" anchorCtr="0">
          <a:noAutofit/>
        </a:bodyPr>
        <a:lstStyle/>
        <a:p>
          <a:pPr marL="0" lvl="0" indent="0" algn="l" defTabSz="355600">
            <a:lnSpc>
              <a:spcPct val="90000"/>
            </a:lnSpc>
            <a:spcBef>
              <a:spcPct val="0"/>
            </a:spcBef>
            <a:spcAft>
              <a:spcPct val="35000"/>
            </a:spcAft>
            <a:buNone/>
          </a:pPr>
          <a:r>
            <a:rPr lang="en-GB" sz="800" kern="1200"/>
            <a:t>Peers</a:t>
          </a:r>
        </a:p>
        <a:p>
          <a:pPr marL="0" lvl="0" indent="0" algn="l" defTabSz="355600">
            <a:lnSpc>
              <a:spcPct val="90000"/>
            </a:lnSpc>
            <a:spcBef>
              <a:spcPct val="0"/>
            </a:spcBef>
            <a:spcAft>
              <a:spcPct val="35000"/>
            </a:spcAft>
            <a:buNone/>
          </a:pPr>
          <a:r>
            <a:rPr lang="en-GB" sz="800" kern="1200" dirty="0"/>
            <a:t>Experts</a:t>
          </a:r>
        </a:p>
        <a:p>
          <a:pPr marL="0" lvl="0" indent="0" algn="l" defTabSz="355600">
            <a:lnSpc>
              <a:spcPct val="90000"/>
            </a:lnSpc>
            <a:spcBef>
              <a:spcPct val="0"/>
            </a:spcBef>
            <a:spcAft>
              <a:spcPct val="35000"/>
            </a:spcAft>
            <a:buNone/>
          </a:pPr>
          <a:r>
            <a:rPr lang="en-GB" sz="800" kern="1200"/>
            <a:t>NGOs</a:t>
          </a:r>
        </a:p>
        <a:p>
          <a:pPr marL="0" lvl="0" indent="0" algn="l" defTabSz="355600">
            <a:lnSpc>
              <a:spcPct val="90000"/>
            </a:lnSpc>
            <a:spcBef>
              <a:spcPct val="0"/>
            </a:spcBef>
            <a:spcAft>
              <a:spcPct val="35000"/>
            </a:spcAft>
            <a:buNone/>
          </a:pPr>
          <a:r>
            <a:rPr lang="en-GB" sz="800" kern="1200"/>
            <a:t>Journalist</a:t>
          </a:r>
        </a:p>
      </dsp:txBody>
      <dsp:txXfrm>
        <a:off x="333425" y="606241"/>
        <a:ext cx="1224472" cy="1972305"/>
      </dsp:txXfrm>
    </dsp:sp>
    <dsp:sp modelId="{ECFB05B2-E24E-F847-99F3-738E532DCC8A}">
      <dsp:nvSpPr>
        <dsp:cNvPr id="0" name=""/>
        <dsp:cNvSpPr/>
      </dsp:nvSpPr>
      <dsp:spPr>
        <a:xfrm>
          <a:off x="1705820" y="606241"/>
          <a:ext cx="1643587" cy="1972305"/>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5151" rIns="84455" bIns="0" numCol="1" spcCol="1270" anchor="t" anchorCtr="0">
          <a:noAutofit/>
        </a:bodyPr>
        <a:lstStyle/>
        <a:p>
          <a:pPr marL="0" lvl="0" indent="0" algn="r" defTabSz="844550">
            <a:lnSpc>
              <a:spcPct val="90000"/>
            </a:lnSpc>
            <a:spcBef>
              <a:spcPct val="0"/>
            </a:spcBef>
            <a:spcAft>
              <a:spcPct val="35000"/>
            </a:spcAft>
            <a:buNone/>
          </a:pPr>
          <a:r>
            <a:rPr lang="en-GB" sz="1900" kern="1200"/>
            <a:t>II</a:t>
          </a:r>
        </a:p>
      </dsp:txBody>
      <dsp:txXfrm rot="16200000">
        <a:off x="1061534" y="1250528"/>
        <a:ext cx="1617290" cy="328717"/>
      </dsp:txXfrm>
    </dsp:sp>
    <dsp:sp modelId="{E625A9BE-31A7-B744-A36F-9CA33C4D4823}">
      <dsp:nvSpPr>
        <dsp:cNvPr id="0" name=""/>
        <dsp:cNvSpPr/>
      </dsp:nvSpPr>
      <dsp:spPr>
        <a:xfrm rot="5400000">
          <a:off x="1569067" y="2174305"/>
          <a:ext cx="289942" cy="246538"/>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F4AC2E4-B231-3545-8015-FA9C9E6044D7}">
      <dsp:nvSpPr>
        <dsp:cNvPr id="0" name=""/>
        <dsp:cNvSpPr/>
      </dsp:nvSpPr>
      <dsp:spPr>
        <a:xfrm>
          <a:off x="2034538" y="606241"/>
          <a:ext cx="1224472" cy="197230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7432" rIns="0" bIns="0" numCol="1" spcCol="1270" anchor="t" anchorCtr="0">
          <a:noAutofit/>
        </a:bodyPr>
        <a:lstStyle/>
        <a:p>
          <a:pPr marL="0" lvl="0" indent="0" algn="l" defTabSz="355600">
            <a:lnSpc>
              <a:spcPct val="90000"/>
            </a:lnSpc>
            <a:spcBef>
              <a:spcPct val="0"/>
            </a:spcBef>
            <a:spcAft>
              <a:spcPct val="35000"/>
            </a:spcAft>
            <a:buNone/>
          </a:pPr>
          <a:r>
            <a:rPr lang="en-GB" sz="800" kern="1200"/>
            <a:t>Internal stakeholders</a:t>
          </a:r>
        </a:p>
        <a:p>
          <a:pPr marL="0" lvl="0" indent="0" algn="l" defTabSz="355600">
            <a:lnSpc>
              <a:spcPct val="90000"/>
            </a:lnSpc>
            <a:spcBef>
              <a:spcPct val="0"/>
            </a:spcBef>
            <a:spcAft>
              <a:spcPct val="35000"/>
            </a:spcAft>
            <a:buNone/>
          </a:pPr>
          <a:r>
            <a:rPr lang="en-GB" sz="800" kern="1200"/>
            <a:t>In-person</a:t>
          </a:r>
        </a:p>
        <a:p>
          <a:pPr marL="0" lvl="0" indent="0" algn="l" defTabSz="355600">
            <a:lnSpc>
              <a:spcPct val="90000"/>
            </a:lnSpc>
            <a:spcBef>
              <a:spcPct val="0"/>
            </a:spcBef>
            <a:spcAft>
              <a:spcPct val="35000"/>
            </a:spcAft>
            <a:buNone/>
          </a:pPr>
          <a:r>
            <a:rPr lang="en-GB" sz="800" kern="1200"/>
            <a:t>7 groups</a:t>
          </a:r>
        </a:p>
        <a:p>
          <a:pPr marL="0" lvl="0" indent="0" algn="l" defTabSz="355600">
            <a:lnSpc>
              <a:spcPct val="90000"/>
            </a:lnSpc>
            <a:spcBef>
              <a:spcPct val="0"/>
            </a:spcBef>
            <a:spcAft>
              <a:spcPct val="35000"/>
            </a:spcAft>
            <a:buNone/>
          </a:pPr>
          <a:r>
            <a:rPr lang="en-GB" sz="800" kern="1200"/>
            <a:t>5-6 participants per group</a:t>
          </a:r>
        </a:p>
        <a:p>
          <a:pPr marL="0" lvl="0" indent="0" algn="l" defTabSz="355600">
            <a:lnSpc>
              <a:spcPct val="90000"/>
            </a:lnSpc>
            <a:spcBef>
              <a:spcPct val="0"/>
            </a:spcBef>
            <a:spcAft>
              <a:spcPct val="35000"/>
            </a:spcAft>
            <a:buNone/>
          </a:pPr>
          <a:r>
            <a:rPr lang="en-GB" sz="800" kern="1200"/>
            <a:t>1.5h duration</a:t>
          </a:r>
        </a:p>
        <a:p>
          <a:pPr marL="0" lvl="0" indent="0" algn="l" defTabSz="355600">
            <a:lnSpc>
              <a:spcPct val="90000"/>
            </a:lnSpc>
            <a:spcBef>
              <a:spcPct val="0"/>
            </a:spcBef>
            <a:spcAft>
              <a:spcPct val="35000"/>
            </a:spcAft>
            <a:buNone/>
          </a:pPr>
          <a:endParaRPr lang="en-GB" sz="800" kern="1200"/>
        </a:p>
        <a:p>
          <a:pPr marL="0" lvl="0" indent="0" algn="l" defTabSz="355600">
            <a:lnSpc>
              <a:spcPct val="90000"/>
            </a:lnSpc>
            <a:spcBef>
              <a:spcPct val="0"/>
            </a:spcBef>
            <a:spcAft>
              <a:spcPct val="35000"/>
            </a:spcAft>
            <a:buNone/>
          </a:pPr>
          <a:r>
            <a:rPr lang="en-GB" sz="800" kern="1200"/>
            <a:t>External stakeholders</a:t>
          </a:r>
        </a:p>
        <a:p>
          <a:pPr marL="0" lvl="0" indent="0" algn="l" defTabSz="355600">
            <a:lnSpc>
              <a:spcPct val="90000"/>
            </a:lnSpc>
            <a:spcBef>
              <a:spcPct val="0"/>
            </a:spcBef>
            <a:spcAft>
              <a:spcPct val="35000"/>
            </a:spcAft>
            <a:buNone/>
          </a:pPr>
          <a:r>
            <a:rPr lang="en-GB" sz="800" kern="1200"/>
            <a:t>Online</a:t>
          </a:r>
        </a:p>
        <a:p>
          <a:pPr marL="0" lvl="0" indent="0" algn="l" defTabSz="355600">
            <a:lnSpc>
              <a:spcPct val="90000"/>
            </a:lnSpc>
            <a:spcBef>
              <a:spcPct val="0"/>
            </a:spcBef>
            <a:spcAft>
              <a:spcPct val="35000"/>
            </a:spcAft>
            <a:buNone/>
          </a:pPr>
          <a:r>
            <a:rPr lang="en-GB" sz="800" kern="1200"/>
            <a:t>13 interviews</a:t>
          </a:r>
        </a:p>
        <a:p>
          <a:pPr marL="0" lvl="0" indent="0" algn="l" defTabSz="355600">
            <a:lnSpc>
              <a:spcPct val="90000"/>
            </a:lnSpc>
            <a:spcBef>
              <a:spcPct val="0"/>
            </a:spcBef>
            <a:spcAft>
              <a:spcPct val="35000"/>
            </a:spcAft>
            <a:buNone/>
          </a:pPr>
          <a:r>
            <a:rPr lang="en-GB" sz="800" kern="1200"/>
            <a:t>&gt;&gt; Qualitative work based on perceptions</a:t>
          </a:r>
        </a:p>
        <a:p>
          <a:pPr marL="0" lvl="0" indent="0" algn="l" defTabSz="355600">
            <a:lnSpc>
              <a:spcPct val="90000"/>
            </a:lnSpc>
            <a:spcBef>
              <a:spcPct val="0"/>
            </a:spcBef>
            <a:spcAft>
              <a:spcPct val="35000"/>
            </a:spcAft>
            <a:buNone/>
          </a:pPr>
          <a:endParaRPr lang="en-GB" sz="800" kern="1200"/>
        </a:p>
        <a:p>
          <a:pPr marL="0" lvl="0" indent="0" algn="l" defTabSz="355600">
            <a:lnSpc>
              <a:spcPct val="90000"/>
            </a:lnSpc>
            <a:spcBef>
              <a:spcPct val="0"/>
            </a:spcBef>
            <a:spcAft>
              <a:spcPct val="35000"/>
            </a:spcAft>
            <a:buNone/>
          </a:pPr>
          <a:endParaRPr lang="en-GB" sz="800" kern="1200"/>
        </a:p>
      </dsp:txBody>
      <dsp:txXfrm>
        <a:off x="2034538" y="606241"/>
        <a:ext cx="1224472" cy="1972305"/>
      </dsp:txXfrm>
    </dsp:sp>
    <dsp:sp modelId="{6ED192B4-F3BF-EB4B-9C2F-09EC318FA335}">
      <dsp:nvSpPr>
        <dsp:cNvPr id="0" name=""/>
        <dsp:cNvSpPr/>
      </dsp:nvSpPr>
      <dsp:spPr>
        <a:xfrm>
          <a:off x="3406934" y="606241"/>
          <a:ext cx="1643587" cy="1972305"/>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5151" rIns="84455" bIns="0" numCol="1" spcCol="1270" anchor="t" anchorCtr="0">
          <a:noAutofit/>
        </a:bodyPr>
        <a:lstStyle/>
        <a:p>
          <a:pPr marL="0" lvl="0" indent="0" algn="r" defTabSz="844550">
            <a:lnSpc>
              <a:spcPct val="90000"/>
            </a:lnSpc>
            <a:spcBef>
              <a:spcPct val="0"/>
            </a:spcBef>
            <a:spcAft>
              <a:spcPct val="35000"/>
            </a:spcAft>
            <a:buNone/>
          </a:pPr>
          <a:r>
            <a:rPr lang="en-GB" sz="1900" kern="1200"/>
            <a:t>III</a:t>
          </a:r>
        </a:p>
      </dsp:txBody>
      <dsp:txXfrm rot="16200000">
        <a:off x="2762647" y="1250528"/>
        <a:ext cx="1617290" cy="328717"/>
      </dsp:txXfrm>
    </dsp:sp>
    <dsp:sp modelId="{736899AA-3167-5344-9E9B-4CB97360A55F}">
      <dsp:nvSpPr>
        <dsp:cNvPr id="0" name=""/>
        <dsp:cNvSpPr/>
      </dsp:nvSpPr>
      <dsp:spPr>
        <a:xfrm rot="5400000">
          <a:off x="3270180" y="2174305"/>
          <a:ext cx="289942" cy="246538"/>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FDFD9D7-C91A-7B43-9BC7-18A6AF7CA832}">
      <dsp:nvSpPr>
        <dsp:cNvPr id="0" name=""/>
        <dsp:cNvSpPr/>
      </dsp:nvSpPr>
      <dsp:spPr>
        <a:xfrm>
          <a:off x="3735651" y="606241"/>
          <a:ext cx="1224472" cy="197230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7432" rIns="0" bIns="0" numCol="1" spcCol="1270" anchor="t" anchorCtr="0">
          <a:noAutofit/>
        </a:bodyPr>
        <a:lstStyle/>
        <a:p>
          <a:pPr marL="0" lvl="0" indent="0" algn="l" defTabSz="355600">
            <a:lnSpc>
              <a:spcPct val="90000"/>
            </a:lnSpc>
            <a:spcBef>
              <a:spcPct val="0"/>
            </a:spcBef>
            <a:spcAft>
              <a:spcPct val="35000"/>
            </a:spcAft>
            <a:buNone/>
          </a:pPr>
          <a:r>
            <a:rPr lang="en-GB" sz="800" kern="1200"/>
            <a:t>Assessment of the significance of potentially material topics</a:t>
          </a:r>
        </a:p>
        <a:p>
          <a:pPr marL="0" lvl="0" indent="0" algn="l" defTabSz="355600">
            <a:lnSpc>
              <a:spcPct val="90000"/>
            </a:lnSpc>
            <a:spcBef>
              <a:spcPct val="0"/>
            </a:spcBef>
            <a:spcAft>
              <a:spcPct val="35000"/>
            </a:spcAft>
            <a:buNone/>
          </a:pPr>
          <a:endParaRPr lang="en-GB" sz="800" kern="1200"/>
        </a:p>
        <a:p>
          <a:pPr marL="0" lvl="0" indent="0" algn="l" defTabSz="355600">
            <a:lnSpc>
              <a:spcPct val="90000"/>
            </a:lnSpc>
            <a:spcBef>
              <a:spcPct val="0"/>
            </a:spcBef>
            <a:spcAft>
              <a:spcPct val="35000"/>
            </a:spcAft>
            <a:buNone/>
          </a:pPr>
          <a:r>
            <a:rPr lang="en-GB" sz="800" kern="1200"/>
            <a:t>&gt;&gt;  Semi-quantitative work</a:t>
          </a:r>
        </a:p>
      </dsp:txBody>
      <dsp:txXfrm>
        <a:off x="3735651" y="606241"/>
        <a:ext cx="1224472" cy="1972305"/>
      </dsp:txXfrm>
    </dsp:sp>
    <dsp:sp modelId="{AE1D5E3A-A844-5248-9FAF-7C565FDF6066}">
      <dsp:nvSpPr>
        <dsp:cNvPr id="0" name=""/>
        <dsp:cNvSpPr/>
      </dsp:nvSpPr>
      <dsp:spPr>
        <a:xfrm>
          <a:off x="5108047" y="606241"/>
          <a:ext cx="1643587" cy="1972305"/>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5151" rIns="84455" bIns="0" numCol="1" spcCol="1270" anchor="t" anchorCtr="0">
          <a:noAutofit/>
        </a:bodyPr>
        <a:lstStyle/>
        <a:p>
          <a:pPr marL="0" lvl="0" indent="0" algn="r" defTabSz="844550">
            <a:lnSpc>
              <a:spcPct val="90000"/>
            </a:lnSpc>
            <a:spcBef>
              <a:spcPct val="0"/>
            </a:spcBef>
            <a:spcAft>
              <a:spcPct val="35000"/>
            </a:spcAft>
            <a:buNone/>
          </a:pPr>
          <a:r>
            <a:rPr lang="en-GB" sz="1900" kern="1200"/>
            <a:t>IV</a:t>
          </a:r>
        </a:p>
      </dsp:txBody>
      <dsp:txXfrm rot="16200000">
        <a:off x="4463761" y="1250528"/>
        <a:ext cx="1617290" cy="328717"/>
      </dsp:txXfrm>
    </dsp:sp>
    <dsp:sp modelId="{464AFD7D-9BB4-DB45-A44C-8F765AE6D95A}">
      <dsp:nvSpPr>
        <dsp:cNvPr id="0" name=""/>
        <dsp:cNvSpPr/>
      </dsp:nvSpPr>
      <dsp:spPr>
        <a:xfrm rot="5400000">
          <a:off x="4971293" y="2174305"/>
          <a:ext cx="289942" cy="246538"/>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486CCF-FAB1-8B4C-A213-6B51A29416A6}">
      <dsp:nvSpPr>
        <dsp:cNvPr id="0" name=""/>
        <dsp:cNvSpPr/>
      </dsp:nvSpPr>
      <dsp:spPr>
        <a:xfrm>
          <a:off x="5436764" y="606241"/>
          <a:ext cx="1224472" cy="197230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7432" rIns="0" bIns="0" numCol="1" spcCol="1270" anchor="t" anchorCtr="0">
          <a:noAutofit/>
        </a:bodyPr>
        <a:lstStyle/>
        <a:p>
          <a:pPr marL="0" lvl="0" indent="0" algn="l" defTabSz="355600">
            <a:lnSpc>
              <a:spcPct val="90000"/>
            </a:lnSpc>
            <a:spcBef>
              <a:spcPct val="0"/>
            </a:spcBef>
            <a:spcAft>
              <a:spcPct val="35000"/>
            </a:spcAft>
            <a:buNone/>
          </a:pPr>
          <a:r>
            <a:rPr lang="en-GB" sz="800" kern="1200"/>
            <a:t>Main material topics</a:t>
          </a:r>
        </a:p>
        <a:p>
          <a:pPr marL="0" lvl="0" indent="0" algn="l" defTabSz="355600">
            <a:lnSpc>
              <a:spcPct val="90000"/>
            </a:lnSpc>
            <a:spcBef>
              <a:spcPct val="0"/>
            </a:spcBef>
            <a:spcAft>
              <a:spcPct val="35000"/>
            </a:spcAft>
            <a:buNone/>
          </a:pPr>
          <a:r>
            <a:rPr lang="en-GB" sz="800" kern="1200"/>
            <a:t>Materiality matrix</a:t>
          </a:r>
        </a:p>
        <a:p>
          <a:pPr marL="0" lvl="0" indent="0" algn="l" defTabSz="355600">
            <a:lnSpc>
              <a:spcPct val="90000"/>
            </a:lnSpc>
            <a:spcBef>
              <a:spcPct val="0"/>
            </a:spcBef>
            <a:spcAft>
              <a:spcPct val="35000"/>
            </a:spcAft>
            <a:buNone/>
          </a:pPr>
          <a:r>
            <a:rPr lang="en-GB" sz="800" kern="1200"/>
            <a:t>Key messages, risks and opportunities</a:t>
          </a:r>
        </a:p>
      </dsp:txBody>
      <dsp:txXfrm>
        <a:off x="5436764" y="606241"/>
        <a:ext cx="1224472" cy="1972305"/>
      </dsp:txXfrm>
    </dsp:sp>
    <dsp:sp modelId="{39365759-36BB-B249-AFBD-AE4C40349C46}">
      <dsp:nvSpPr>
        <dsp:cNvPr id="0" name=""/>
        <dsp:cNvSpPr/>
      </dsp:nvSpPr>
      <dsp:spPr>
        <a:xfrm>
          <a:off x="6809160" y="606241"/>
          <a:ext cx="1643587" cy="1972305"/>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5151" rIns="84455" bIns="0" numCol="1" spcCol="1270" anchor="t" anchorCtr="0">
          <a:noAutofit/>
        </a:bodyPr>
        <a:lstStyle/>
        <a:p>
          <a:pPr marL="0" lvl="0" indent="0" algn="r" defTabSz="844550">
            <a:lnSpc>
              <a:spcPct val="90000"/>
            </a:lnSpc>
            <a:spcBef>
              <a:spcPct val="0"/>
            </a:spcBef>
            <a:spcAft>
              <a:spcPct val="35000"/>
            </a:spcAft>
            <a:buNone/>
          </a:pPr>
          <a:r>
            <a:rPr lang="en-GB" sz="1900" kern="1200"/>
            <a:t>V</a:t>
          </a:r>
        </a:p>
      </dsp:txBody>
      <dsp:txXfrm rot="16200000">
        <a:off x="6164874" y="1250528"/>
        <a:ext cx="1617290" cy="328717"/>
      </dsp:txXfrm>
    </dsp:sp>
    <dsp:sp modelId="{6B9774C9-D786-314A-9D19-7B30F6871138}">
      <dsp:nvSpPr>
        <dsp:cNvPr id="0" name=""/>
        <dsp:cNvSpPr/>
      </dsp:nvSpPr>
      <dsp:spPr>
        <a:xfrm rot="5400000">
          <a:off x="6672407" y="2174305"/>
          <a:ext cx="289942" cy="246538"/>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0072F70-3CE5-EB44-BD2D-D567B1A3575C}">
      <dsp:nvSpPr>
        <dsp:cNvPr id="0" name=""/>
        <dsp:cNvSpPr/>
      </dsp:nvSpPr>
      <dsp:spPr>
        <a:xfrm>
          <a:off x="7137878" y="606241"/>
          <a:ext cx="1224472" cy="197230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7432" rIns="0" bIns="0" numCol="1" spcCol="1270" anchor="t" anchorCtr="0">
          <a:noAutofit/>
        </a:bodyPr>
        <a:lstStyle/>
        <a:p>
          <a:pPr marL="0" lvl="0" indent="0" algn="l" defTabSz="355600">
            <a:lnSpc>
              <a:spcPct val="90000"/>
            </a:lnSpc>
            <a:spcBef>
              <a:spcPct val="0"/>
            </a:spcBef>
            <a:spcAft>
              <a:spcPct val="35000"/>
            </a:spcAft>
            <a:buNone/>
          </a:pPr>
          <a:r>
            <a:rPr lang="en-GB" sz="800" kern="1200"/>
            <a:t>Reporting of material topics</a:t>
          </a:r>
        </a:p>
        <a:p>
          <a:pPr marL="0" lvl="0" indent="0" algn="l" defTabSz="355600">
            <a:lnSpc>
              <a:spcPct val="90000"/>
            </a:lnSpc>
            <a:spcBef>
              <a:spcPct val="0"/>
            </a:spcBef>
            <a:spcAft>
              <a:spcPct val="35000"/>
            </a:spcAft>
            <a:buNone/>
          </a:pPr>
          <a:r>
            <a:rPr lang="en-GB" sz="800" kern="1200"/>
            <a:t>3</a:t>
          </a:r>
          <a:r>
            <a:rPr lang="en-GB" sz="800" kern="1200" baseline="30000"/>
            <a:t>rd</a:t>
          </a:r>
          <a:r>
            <a:rPr lang="en-GB" sz="800" kern="1200"/>
            <a:t> Environment Report</a:t>
          </a:r>
        </a:p>
      </dsp:txBody>
      <dsp:txXfrm>
        <a:off x="7137878" y="606241"/>
        <a:ext cx="1224472" cy="19723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37073C-BABE-944B-B51F-D046D1684F93}">
      <dsp:nvSpPr>
        <dsp:cNvPr id="0" name=""/>
        <dsp:cNvSpPr/>
      </dsp:nvSpPr>
      <dsp:spPr>
        <a:xfrm>
          <a:off x="1931" y="1784426"/>
          <a:ext cx="1718961" cy="687584"/>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66725">
            <a:lnSpc>
              <a:spcPct val="90000"/>
            </a:lnSpc>
            <a:spcBef>
              <a:spcPct val="0"/>
            </a:spcBef>
            <a:spcAft>
              <a:spcPct val="35000"/>
            </a:spcAft>
            <a:buNone/>
          </a:pPr>
          <a:r>
            <a:rPr lang="en-GB" sz="1050" kern="1200"/>
            <a:t>Context</a:t>
          </a:r>
        </a:p>
      </dsp:txBody>
      <dsp:txXfrm>
        <a:off x="345723" y="1784426"/>
        <a:ext cx="1031377" cy="687584"/>
      </dsp:txXfrm>
    </dsp:sp>
    <dsp:sp modelId="{F16BA545-75AC-0D4F-A965-049835FF19FA}">
      <dsp:nvSpPr>
        <dsp:cNvPr id="0" name=""/>
        <dsp:cNvSpPr/>
      </dsp:nvSpPr>
      <dsp:spPr>
        <a:xfrm>
          <a:off x="1548996" y="1784426"/>
          <a:ext cx="1718961" cy="687584"/>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66725">
            <a:lnSpc>
              <a:spcPct val="90000"/>
            </a:lnSpc>
            <a:spcBef>
              <a:spcPct val="0"/>
            </a:spcBef>
            <a:spcAft>
              <a:spcPct val="35000"/>
            </a:spcAft>
            <a:buNone/>
          </a:pPr>
          <a:r>
            <a:rPr lang="en-GB" sz="1050" kern="1200"/>
            <a:t>GRI - materiality</a:t>
          </a:r>
        </a:p>
      </dsp:txBody>
      <dsp:txXfrm>
        <a:off x="1892788" y="1784426"/>
        <a:ext cx="1031377" cy="687584"/>
      </dsp:txXfrm>
    </dsp:sp>
    <dsp:sp modelId="{CB9A0683-935A-F249-BB17-23FF83DF6920}">
      <dsp:nvSpPr>
        <dsp:cNvPr id="0" name=""/>
        <dsp:cNvSpPr/>
      </dsp:nvSpPr>
      <dsp:spPr>
        <a:xfrm>
          <a:off x="3096062" y="1784426"/>
          <a:ext cx="1718961" cy="687584"/>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66725">
            <a:lnSpc>
              <a:spcPct val="90000"/>
            </a:lnSpc>
            <a:spcBef>
              <a:spcPct val="0"/>
            </a:spcBef>
            <a:spcAft>
              <a:spcPct val="35000"/>
            </a:spcAft>
            <a:buNone/>
          </a:pPr>
          <a:r>
            <a:rPr lang="en-GB" sz="1050" kern="1200"/>
            <a:t>Instructions</a:t>
          </a:r>
        </a:p>
      </dsp:txBody>
      <dsp:txXfrm>
        <a:off x="3439854" y="1784426"/>
        <a:ext cx="1031377" cy="687584"/>
      </dsp:txXfrm>
    </dsp:sp>
    <dsp:sp modelId="{E0065E81-A4B2-294A-9603-8E5D04982BA4}">
      <dsp:nvSpPr>
        <dsp:cNvPr id="0" name=""/>
        <dsp:cNvSpPr/>
      </dsp:nvSpPr>
      <dsp:spPr>
        <a:xfrm>
          <a:off x="4643127" y="1784426"/>
          <a:ext cx="1718961" cy="687584"/>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66725">
            <a:lnSpc>
              <a:spcPct val="90000"/>
            </a:lnSpc>
            <a:spcBef>
              <a:spcPct val="0"/>
            </a:spcBef>
            <a:spcAft>
              <a:spcPct val="35000"/>
            </a:spcAft>
            <a:buNone/>
          </a:pPr>
          <a:r>
            <a:rPr lang="en-GB" sz="1050" kern="1200"/>
            <a:t>Top 5 topics selection</a:t>
          </a:r>
        </a:p>
      </dsp:txBody>
      <dsp:txXfrm>
        <a:off x="4986919" y="1784426"/>
        <a:ext cx="1031377" cy="687584"/>
      </dsp:txXfrm>
    </dsp:sp>
    <dsp:sp modelId="{9C260684-4A39-B84E-9C97-136C6A90E8A5}">
      <dsp:nvSpPr>
        <dsp:cNvPr id="0" name=""/>
        <dsp:cNvSpPr/>
      </dsp:nvSpPr>
      <dsp:spPr>
        <a:xfrm>
          <a:off x="6190193" y="1784426"/>
          <a:ext cx="1718961" cy="687584"/>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66725">
            <a:lnSpc>
              <a:spcPct val="90000"/>
            </a:lnSpc>
            <a:spcBef>
              <a:spcPct val="0"/>
            </a:spcBef>
            <a:spcAft>
              <a:spcPct val="35000"/>
            </a:spcAft>
            <a:buNone/>
          </a:pPr>
          <a:r>
            <a:rPr lang="en-GB" sz="1050" kern="1200"/>
            <a:t>Discussion and feedback</a:t>
          </a:r>
        </a:p>
      </dsp:txBody>
      <dsp:txXfrm>
        <a:off x="6533985" y="1784426"/>
        <a:ext cx="1031377" cy="6875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A51703-836F-E141-A57A-A84490EDD0B9}">
      <dsp:nvSpPr>
        <dsp:cNvPr id="0" name=""/>
        <dsp:cNvSpPr/>
      </dsp:nvSpPr>
      <dsp:spPr>
        <a:xfrm rot="10800000">
          <a:off x="412298" y="1593"/>
          <a:ext cx="6823112" cy="534163"/>
        </a:xfrm>
        <a:prstGeom prst="roundRect">
          <a:avLst/>
        </a:prstGeom>
        <a:solidFill>
          <a:schemeClr val="lt1">
            <a:hueOff val="0"/>
            <a:satOff val="0"/>
            <a:lumOff val="0"/>
            <a:alphaOff val="0"/>
          </a:schemeClr>
        </a:solidFill>
        <a:ln w="12700" cap="flat" cmpd="sng" algn="ctr">
          <a:solidFill>
            <a:srgbClr val="3375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5551" tIns="41910" rIns="78232" bIns="41910" numCol="1" spcCol="1270" anchor="ctr" anchorCtr="0">
          <a:noAutofit/>
        </a:bodyPr>
        <a:lstStyle/>
        <a:p>
          <a:pPr marL="0" lvl="0" indent="0" algn="ctr" defTabSz="466725">
            <a:lnSpc>
              <a:spcPct val="90000"/>
            </a:lnSpc>
            <a:spcBef>
              <a:spcPct val="0"/>
            </a:spcBef>
            <a:spcAft>
              <a:spcPct val="35000"/>
            </a:spcAft>
            <a:buNone/>
          </a:pPr>
          <a:r>
            <a:rPr lang="en-GB" sz="1050" kern="1200">
              <a:solidFill>
                <a:schemeClr val="tx2"/>
              </a:solidFill>
              <a:latin typeface="Arial" panose="020B0604020202020204" pitchFamily="34" charset="0"/>
              <a:cs typeface="Arial" panose="020B0604020202020204" pitchFamily="34" charset="0"/>
            </a:rPr>
            <a:t>  Request for the report to have a more strategic tone (increased number of targets and how they are met in addition to reporting on progress)</a:t>
          </a:r>
        </a:p>
      </dsp:txBody>
      <dsp:txXfrm rot="10800000">
        <a:off x="438374" y="27669"/>
        <a:ext cx="6770960" cy="482011"/>
      </dsp:txXfrm>
    </dsp:sp>
    <dsp:sp modelId="{6EABB191-297E-8749-A8DA-A4722677BAAD}">
      <dsp:nvSpPr>
        <dsp:cNvPr id="0" name=""/>
        <dsp:cNvSpPr/>
      </dsp:nvSpPr>
      <dsp:spPr>
        <a:xfrm>
          <a:off x="219210" y="0"/>
          <a:ext cx="587243" cy="534163"/>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F0125BE-5B42-574A-9917-252EE2621B8F}">
      <dsp:nvSpPr>
        <dsp:cNvPr id="0" name=""/>
        <dsp:cNvSpPr/>
      </dsp:nvSpPr>
      <dsp:spPr>
        <a:xfrm rot="10800000">
          <a:off x="412298" y="695208"/>
          <a:ext cx="6823112" cy="534163"/>
        </a:xfrm>
        <a:prstGeom prst="roundRect">
          <a:avLst/>
        </a:prstGeom>
        <a:solidFill>
          <a:schemeClr val="lt1">
            <a:hueOff val="0"/>
            <a:satOff val="0"/>
            <a:lumOff val="0"/>
            <a:alphaOff val="0"/>
          </a:schemeClr>
        </a:solidFill>
        <a:ln w="12700" cap="flat" cmpd="sng" algn="ctr">
          <a:solidFill>
            <a:srgbClr val="3375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5551" tIns="41910" rIns="78232" bIns="41910" numCol="1" spcCol="1270" anchor="ctr" anchorCtr="0">
          <a:noAutofit/>
        </a:bodyPr>
        <a:lstStyle/>
        <a:p>
          <a:pPr marL="0" lvl="0" indent="0" algn="ctr" defTabSz="466725">
            <a:lnSpc>
              <a:spcPct val="90000"/>
            </a:lnSpc>
            <a:spcBef>
              <a:spcPct val="0"/>
            </a:spcBef>
            <a:spcAft>
              <a:spcPct val="35000"/>
            </a:spcAft>
            <a:buNone/>
          </a:pPr>
          <a:r>
            <a:rPr lang="en-GB" sz="1050" kern="1200">
              <a:solidFill>
                <a:schemeClr val="tx2"/>
              </a:solidFill>
              <a:latin typeface="Arial" panose="020B0604020202020204" pitchFamily="34" charset="0"/>
              <a:cs typeface="Arial" panose="020B0604020202020204" pitchFamily="34" charset="0"/>
            </a:rPr>
            <a:t>Climate change and in particular energy and GHG emissions as main concerns</a:t>
          </a:r>
        </a:p>
      </dsp:txBody>
      <dsp:txXfrm rot="10800000">
        <a:off x="438374" y="721284"/>
        <a:ext cx="6770960" cy="482011"/>
      </dsp:txXfrm>
    </dsp:sp>
    <dsp:sp modelId="{EA3AC897-069D-3741-A57C-7511D3346A2C}">
      <dsp:nvSpPr>
        <dsp:cNvPr id="0" name=""/>
        <dsp:cNvSpPr/>
      </dsp:nvSpPr>
      <dsp:spPr>
        <a:xfrm>
          <a:off x="219210" y="693504"/>
          <a:ext cx="587243" cy="534163"/>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10000" b="-10000"/>
          </a:stretch>
        </a:blip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72A13A3-0D8F-164B-B294-ED8FEF020AB6}">
      <dsp:nvSpPr>
        <dsp:cNvPr id="0" name=""/>
        <dsp:cNvSpPr/>
      </dsp:nvSpPr>
      <dsp:spPr>
        <a:xfrm rot="10800000">
          <a:off x="412298" y="1388823"/>
          <a:ext cx="6823112" cy="534163"/>
        </a:xfrm>
        <a:prstGeom prst="roundRect">
          <a:avLst/>
        </a:prstGeom>
        <a:solidFill>
          <a:schemeClr val="lt1">
            <a:hueOff val="0"/>
            <a:satOff val="0"/>
            <a:lumOff val="0"/>
            <a:alphaOff val="0"/>
          </a:schemeClr>
        </a:solidFill>
        <a:ln w="12700" cap="flat" cmpd="sng" algn="ctr">
          <a:solidFill>
            <a:srgbClr val="3375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5551" tIns="41910" rIns="78232" bIns="41910" numCol="1" spcCol="1270" anchor="ctr" anchorCtr="0">
          <a:noAutofit/>
        </a:bodyPr>
        <a:lstStyle/>
        <a:p>
          <a:pPr marL="0" lvl="0" indent="0" algn="ctr" defTabSz="466725">
            <a:lnSpc>
              <a:spcPct val="90000"/>
            </a:lnSpc>
            <a:spcBef>
              <a:spcPct val="0"/>
            </a:spcBef>
            <a:spcAft>
              <a:spcPct val="35000"/>
            </a:spcAft>
            <a:buNone/>
          </a:pPr>
          <a:r>
            <a:rPr lang="en-GB" sz="1050" kern="1200" dirty="0">
              <a:solidFill>
                <a:schemeClr val="tx2"/>
              </a:solidFill>
              <a:latin typeface="Arial" panose="020B0604020202020204" pitchFamily="34" charset="0"/>
              <a:cs typeface="Arial" panose="020B0604020202020204" pitchFamily="34" charset="0"/>
            </a:rPr>
            <a:t> Importance of efficient communication and playing the role of pioneer/leader in the scientific arena</a:t>
          </a:r>
        </a:p>
      </dsp:txBody>
      <dsp:txXfrm rot="10800000">
        <a:off x="438374" y="1414899"/>
        <a:ext cx="6770960" cy="482011"/>
      </dsp:txXfrm>
    </dsp:sp>
    <dsp:sp modelId="{EDFBA196-AE9E-A343-AD63-3250F70F211E}">
      <dsp:nvSpPr>
        <dsp:cNvPr id="0" name=""/>
        <dsp:cNvSpPr/>
      </dsp:nvSpPr>
      <dsp:spPr>
        <a:xfrm>
          <a:off x="219210" y="1387119"/>
          <a:ext cx="587243" cy="534163"/>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8000" r="-18000"/>
          </a:stretch>
        </a:blip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5BC2974-DD27-E84F-9BF9-D2FED0DE90A0}">
      <dsp:nvSpPr>
        <dsp:cNvPr id="0" name=""/>
        <dsp:cNvSpPr/>
      </dsp:nvSpPr>
      <dsp:spPr>
        <a:xfrm rot="10800000">
          <a:off x="437370" y="2082438"/>
          <a:ext cx="6772967" cy="534163"/>
        </a:xfrm>
        <a:prstGeom prst="roundRect">
          <a:avLst/>
        </a:prstGeom>
        <a:solidFill>
          <a:schemeClr val="lt1">
            <a:hueOff val="0"/>
            <a:satOff val="0"/>
            <a:lumOff val="0"/>
            <a:alphaOff val="0"/>
          </a:schemeClr>
        </a:solidFill>
        <a:ln w="12700" cap="flat" cmpd="sng" algn="ctr">
          <a:solidFill>
            <a:srgbClr val="3375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5551" tIns="41910" rIns="78232" bIns="41910" numCol="1" spcCol="1270" anchor="ctr" anchorCtr="0">
          <a:noAutofit/>
        </a:bodyPr>
        <a:lstStyle/>
        <a:p>
          <a:pPr marL="0" lvl="0" indent="0" algn="ctr" defTabSz="466725">
            <a:lnSpc>
              <a:spcPct val="90000"/>
            </a:lnSpc>
            <a:spcBef>
              <a:spcPct val="0"/>
            </a:spcBef>
            <a:spcAft>
              <a:spcPct val="35000"/>
            </a:spcAft>
            <a:buNone/>
          </a:pPr>
          <a:r>
            <a:rPr lang="en-GB" sz="1050" b="0" kern="1200">
              <a:solidFill>
                <a:schemeClr val="tx2"/>
              </a:solidFill>
              <a:latin typeface="Arial" panose="020B0604020202020204" pitchFamily="34" charset="0"/>
              <a:cs typeface="Arial" panose="020B0604020202020204" pitchFamily="34" charset="0"/>
            </a:rPr>
            <a:t>Crucial need to </a:t>
          </a:r>
          <a:r>
            <a:rPr lang="fr-CH" sz="1050" b="0" kern="1200">
              <a:solidFill>
                <a:schemeClr val="tx2"/>
              </a:solidFill>
              <a:latin typeface="Arial" panose="020B0604020202020204" pitchFamily="34" charset="0"/>
              <a:cs typeface="Arial" panose="020B0604020202020204" pitchFamily="34" charset="0"/>
            </a:rPr>
            <a:t>be</a:t>
          </a:r>
          <a:r>
            <a:rPr lang="en-CH" sz="1050" b="0" kern="1200">
              <a:solidFill>
                <a:schemeClr val="tx2"/>
              </a:solidFill>
              <a:latin typeface="Arial" panose="020B0604020202020204" pitchFamily="34" charset="0"/>
              <a:cs typeface="Arial" panose="020B0604020202020204" pitchFamily="34" charset="0"/>
            </a:rPr>
            <a:t> “a good neighbour” in France and Switzerland on various themes</a:t>
          </a:r>
        </a:p>
        <a:p>
          <a:pPr marL="0" lvl="0" indent="0" algn="ctr" defTabSz="466725">
            <a:lnSpc>
              <a:spcPct val="90000"/>
            </a:lnSpc>
            <a:spcBef>
              <a:spcPct val="0"/>
            </a:spcBef>
            <a:spcAft>
              <a:spcPct val="35000"/>
            </a:spcAft>
            <a:buNone/>
          </a:pPr>
          <a:r>
            <a:rPr lang="en-CH" sz="1050" b="0" kern="1200">
              <a:solidFill>
                <a:schemeClr val="tx2"/>
              </a:solidFill>
              <a:latin typeface="Arial" panose="020B0604020202020204" pitchFamily="34" charset="0"/>
              <a:cs typeface="Arial" panose="020B0604020202020204" pitchFamily="34" charset="0"/>
            </a:rPr>
            <a:t>(e.g. mobility, energy consumption, effluents quality)</a:t>
          </a:r>
          <a:endParaRPr lang="en-GB" sz="1050" kern="1200">
            <a:solidFill>
              <a:schemeClr val="tx2"/>
            </a:solidFill>
            <a:latin typeface="Arial" panose="020B0604020202020204" pitchFamily="34" charset="0"/>
            <a:cs typeface="Arial" panose="020B0604020202020204" pitchFamily="34" charset="0"/>
          </a:endParaRPr>
        </a:p>
      </dsp:txBody>
      <dsp:txXfrm rot="10800000">
        <a:off x="463446" y="2108514"/>
        <a:ext cx="6720815" cy="482011"/>
      </dsp:txXfrm>
    </dsp:sp>
    <dsp:sp modelId="{58EF8C58-0227-2A43-8A16-AE0E433EEF28}">
      <dsp:nvSpPr>
        <dsp:cNvPr id="0" name=""/>
        <dsp:cNvSpPr/>
      </dsp:nvSpPr>
      <dsp:spPr>
        <a:xfrm>
          <a:off x="219210" y="2080734"/>
          <a:ext cx="587243" cy="534163"/>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5000" r="-15000"/>
          </a:stretch>
        </a:blip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12996F2-0D8C-8F48-8384-895C3603C9F8}">
      <dsp:nvSpPr>
        <dsp:cNvPr id="0" name=""/>
        <dsp:cNvSpPr/>
      </dsp:nvSpPr>
      <dsp:spPr>
        <a:xfrm rot="10800000">
          <a:off x="412298" y="2776053"/>
          <a:ext cx="6823112" cy="534163"/>
        </a:xfrm>
        <a:prstGeom prst="roundRect">
          <a:avLst/>
        </a:prstGeom>
        <a:solidFill>
          <a:schemeClr val="lt1">
            <a:hueOff val="0"/>
            <a:satOff val="0"/>
            <a:lumOff val="0"/>
            <a:alphaOff val="0"/>
          </a:schemeClr>
        </a:solidFill>
        <a:ln w="12700" cap="flat" cmpd="sng" algn="ctr">
          <a:solidFill>
            <a:srgbClr val="3375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5551" tIns="41910" rIns="78232" bIns="41910" numCol="1" spcCol="1270" anchor="ctr" anchorCtr="0">
          <a:noAutofit/>
        </a:bodyPr>
        <a:lstStyle/>
        <a:p>
          <a:pPr marL="0" lvl="0" indent="0" algn="ctr" defTabSz="466725">
            <a:lnSpc>
              <a:spcPct val="90000"/>
            </a:lnSpc>
            <a:spcBef>
              <a:spcPct val="0"/>
            </a:spcBef>
            <a:spcAft>
              <a:spcPct val="35000"/>
            </a:spcAft>
            <a:buNone/>
          </a:pPr>
          <a:r>
            <a:rPr lang="en-GB" sz="1050" kern="1200" dirty="0">
              <a:solidFill>
                <a:schemeClr val="tx2"/>
              </a:solidFill>
              <a:latin typeface="Arial" panose="020B0604020202020204" pitchFamily="34" charset="0"/>
              <a:cs typeface="Arial" panose="020B0604020202020204" pitchFamily="34" charset="0"/>
            </a:rPr>
            <a:t>Increased demand for clear indicators and KPIs (e.g. biodiversity) </a:t>
          </a:r>
        </a:p>
      </dsp:txBody>
      <dsp:txXfrm rot="10800000">
        <a:off x="438374" y="2802129"/>
        <a:ext cx="6770960" cy="482011"/>
      </dsp:txXfrm>
    </dsp:sp>
    <dsp:sp modelId="{6870224E-ECBC-AA46-8745-B1666E2F21FE}">
      <dsp:nvSpPr>
        <dsp:cNvPr id="0" name=""/>
        <dsp:cNvSpPr/>
      </dsp:nvSpPr>
      <dsp:spPr>
        <a:xfrm>
          <a:off x="219210" y="2774349"/>
          <a:ext cx="587243" cy="534163"/>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24000" r="-24000"/>
          </a:stretch>
        </a:blip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1356F10-B74D-F547-A51A-8791033DA6BE}">
      <dsp:nvSpPr>
        <dsp:cNvPr id="0" name=""/>
        <dsp:cNvSpPr/>
      </dsp:nvSpPr>
      <dsp:spPr>
        <a:xfrm rot="10800000">
          <a:off x="412298" y="3469669"/>
          <a:ext cx="6823112" cy="534163"/>
        </a:xfrm>
        <a:prstGeom prst="roundRect">
          <a:avLst/>
        </a:prstGeom>
        <a:solidFill>
          <a:schemeClr val="lt1">
            <a:hueOff val="0"/>
            <a:satOff val="0"/>
            <a:lumOff val="0"/>
            <a:alphaOff val="0"/>
          </a:schemeClr>
        </a:solidFill>
        <a:ln w="12700" cap="flat" cmpd="sng" algn="ctr">
          <a:solidFill>
            <a:srgbClr val="3375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5551" tIns="41910" rIns="78232" bIns="41910" numCol="1" spcCol="1270" anchor="ctr" anchorCtr="0">
          <a:noAutofit/>
        </a:bodyPr>
        <a:lstStyle/>
        <a:p>
          <a:pPr marL="0" lvl="0" indent="0" algn="ctr" defTabSz="466725">
            <a:lnSpc>
              <a:spcPct val="90000"/>
            </a:lnSpc>
            <a:spcBef>
              <a:spcPct val="0"/>
            </a:spcBef>
            <a:spcAft>
              <a:spcPct val="35000"/>
            </a:spcAft>
            <a:buNone/>
          </a:pPr>
          <a:r>
            <a:rPr lang="fr-CH" sz="1050" b="0" kern="1200">
              <a:solidFill>
                <a:schemeClr val="tx2"/>
              </a:solidFill>
              <a:latin typeface="Arial" panose="020B0604020202020204" pitchFamily="34" charset="0"/>
              <a:cs typeface="Arial" panose="020B0604020202020204" pitchFamily="34" charset="0"/>
            </a:rPr>
            <a:t>   </a:t>
          </a:r>
          <a:r>
            <a:rPr lang="en-CH" sz="1050" b="0" kern="1200">
              <a:solidFill>
                <a:schemeClr val="tx2"/>
              </a:solidFill>
              <a:latin typeface="Arial" panose="020B0604020202020204" pitchFamily="34" charset="0"/>
              <a:cs typeface="Arial" panose="020B0604020202020204" pitchFamily="34" charset="0"/>
            </a:rPr>
            <a:t>Importance of </a:t>
          </a:r>
          <a:r>
            <a:rPr lang="fr-CH" sz="1050" b="0" kern="1200">
              <a:solidFill>
                <a:schemeClr val="tx2"/>
              </a:solidFill>
              <a:latin typeface="Arial" panose="020B0604020202020204" pitchFamily="34" charset="0"/>
              <a:cs typeface="Arial" panose="020B0604020202020204" pitchFamily="34" charset="0"/>
            </a:rPr>
            <a:t>the risk for </a:t>
          </a:r>
          <a:r>
            <a:rPr lang="en-CH" sz="1050" b="0" kern="1200">
              <a:solidFill>
                <a:schemeClr val="tx2"/>
              </a:solidFill>
              <a:latin typeface="Arial" panose="020B0604020202020204" pitchFamily="34" charset="0"/>
              <a:cs typeface="Arial" panose="020B0604020202020204" pitchFamily="34" charset="0"/>
            </a:rPr>
            <a:t>CERN’s reputation and public image on </a:t>
          </a:r>
          <a:r>
            <a:rPr lang="fr-CH" sz="1050" b="0" kern="1200">
              <a:solidFill>
                <a:schemeClr val="tx2"/>
              </a:solidFill>
              <a:latin typeface="Arial" panose="020B0604020202020204" pitchFamily="34" charset="0"/>
              <a:cs typeface="Arial" panose="020B0604020202020204" pitchFamily="34" charset="0"/>
            </a:rPr>
            <a:t>many </a:t>
          </a:r>
          <a:r>
            <a:rPr lang="en-CH" sz="1050" b="0" kern="1200">
              <a:solidFill>
                <a:schemeClr val="tx2"/>
              </a:solidFill>
              <a:latin typeface="Arial" panose="020B0604020202020204" pitchFamily="34" charset="0"/>
              <a:cs typeface="Arial" panose="020B0604020202020204" pitchFamily="34" charset="0"/>
            </a:rPr>
            <a:t>of these topics, if not well managed</a:t>
          </a:r>
          <a:endParaRPr lang="en-GB" sz="1050" kern="1200">
            <a:solidFill>
              <a:schemeClr val="tx2"/>
            </a:solidFill>
            <a:latin typeface="Arial" panose="020B0604020202020204" pitchFamily="34" charset="0"/>
            <a:cs typeface="Arial" panose="020B0604020202020204" pitchFamily="34" charset="0"/>
          </a:endParaRPr>
        </a:p>
      </dsp:txBody>
      <dsp:txXfrm rot="10800000">
        <a:off x="438374" y="3495745"/>
        <a:ext cx="6770960" cy="482011"/>
      </dsp:txXfrm>
    </dsp:sp>
    <dsp:sp modelId="{0CE08676-A5A1-A349-9896-D4CB0CB34FA0}">
      <dsp:nvSpPr>
        <dsp:cNvPr id="0" name=""/>
        <dsp:cNvSpPr/>
      </dsp:nvSpPr>
      <dsp:spPr>
        <a:xfrm>
          <a:off x="219210" y="3467965"/>
          <a:ext cx="587243" cy="534163"/>
        </a:xfrm>
        <a:prstGeom prst="ellipse">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28000" r="-28000"/>
          </a:stretch>
        </a:blip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FB9F883-392F-A349-B80B-A9BBF6C1A2D1}">
      <dsp:nvSpPr>
        <dsp:cNvPr id="0" name=""/>
        <dsp:cNvSpPr/>
      </dsp:nvSpPr>
      <dsp:spPr>
        <a:xfrm rot="10800000">
          <a:off x="412298" y="4163284"/>
          <a:ext cx="6823112" cy="534163"/>
        </a:xfrm>
        <a:prstGeom prst="roundRect">
          <a:avLst/>
        </a:prstGeom>
        <a:solidFill>
          <a:schemeClr val="lt1">
            <a:hueOff val="0"/>
            <a:satOff val="0"/>
            <a:lumOff val="0"/>
            <a:alphaOff val="0"/>
          </a:schemeClr>
        </a:solidFill>
        <a:ln w="12700" cap="flat" cmpd="sng" algn="ctr">
          <a:solidFill>
            <a:srgbClr val="3375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5551" tIns="41910" rIns="78232" bIns="41910" numCol="1" spcCol="1270" anchor="ctr" anchorCtr="0">
          <a:noAutofit/>
        </a:bodyPr>
        <a:lstStyle/>
        <a:p>
          <a:pPr marL="0" lvl="0" indent="0" algn="ctr" defTabSz="466725">
            <a:lnSpc>
              <a:spcPct val="90000"/>
            </a:lnSpc>
            <a:spcBef>
              <a:spcPct val="0"/>
            </a:spcBef>
            <a:spcAft>
              <a:spcPct val="35000"/>
            </a:spcAft>
            <a:buNone/>
          </a:pPr>
          <a:r>
            <a:rPr lang="en-GB" sz="1050" kern="1200">
              <a:solidFill>
                <a:schemeClr val="tx2"/>
              </a:solidFill>
              <a:latin typeface="Arial" panose="020B0604020202020204" pitchFamily="34" charset="0"/>
              <a:cs typeface="Arial" panose="020B0604020202020204" pitchFamily="34" charset="0"/>
            </a:rPr>
            <a:t> Concerns about future projects and the need to strike a balance between pioneering and environmentally-responsible research (importance of acceptability)</a:t>
          </a:r>
        </a:p>
      </dsp:txBody>
      <dsp:txXfrm rot="10800000">
        <a:off x="438374" y="4189360"/>
        <a:ext cx="6770960" cy="482011"/>
      </dsp:txXfrm>
    </dsp:sp>
    <dsp:sp modelId="{BAC100FC-25B4-0D4F-8961-EEB35DA1C42F}">
      <dsp:nvSpPr>
        <dsp:cNvPr id="0" name=""/>
        <dsp:cNvSpPr/>
      </dsp:nvSpPr>
      <dsp:spPr>
        <a:xfrm>
          <a:off x="219210" y="4161580"/>
          <a:ext cx="587243" cy="534163"/>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l="-20000" r="-20000"/>
          </a:stretch>
        </a:blip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02D1B4-53E5-4058-9A70-023F2C9E4BA6}">
      <dsp:nvSpPr>
        <dsp:cNvPr id="0" name=""/>
        <dsp:cNvSpPr/>
      </dsp:nvSpPr>
      <dsp:spPr>
        <a:xfrm>
          <a:off x="2651210" y="1826"/>
          <a:ext cx="1239361" cy="805584"/>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Arial"/>
            </a:rPr>
            <a:t>IR-ECO: James Gillies (Chair)</a:t>
          </a:r>
        </a:p>
      </dsp:txBody>
      <dsp:txXfrm>
        <a:off x="2690535" y="41151"/>
        <a:ext cx="1160711" cy="726934"/>
      </dsp:txXfrm>
    </dsp:sp>
    <dsp:sp modelId="{24D09B3E-C4C4-47B0-BD5A-CA3E79580430}">
      <dsp:nvSpPr>
        <dsp:cNvPr id="0" name=""/>
        <dsp:cNvSpPr/>
      </dsp:nvSpPr>
      <dsp:spPr>
        <a:xfrm>
          <a:off x="1371253" y="404618"/>
          <a:ext cx="3799275" cy="3799275"/>
        </a:xfrm>
        <a:custGeom>
          <a:avLst/>
          <a:gdLst/>
          <a:ahLst/>
          <a:cxnLst/>
          <a:rect l="0" t="0" r="0" b="0"/>
          <a:pathLst>
            <a:path>
              <a:moveTo>
                <a:pt x="2527256" y="106674"/>
              </a:moveTo>
              <a:arcTo wR="1899637" hR="1899637" stAng="17357543" swAng="1503197"/>
            </a:path>
          </a:pathLst>
        </a:custGeom>
        <a:noFill/>
        <a:ln w="6350" cap="flat" cmpd="sng" algn="ctr">
          <a:solidFill>
            <a:schemeClr val="accent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11790257-5914-431C-AD63-3A0FDDA2E957}">
      <dsp:nvSpPr>
        <dsp:cNvPr id="0" name=""/>
        <dsp:cNvSpPr/>
      </dsp:nvSpPr>
      <dsp:spPr>
        <a:xfrm>
          <a:off x="4296344" y="951645"/>
          <a:ext cx="1239361" cy="805584"/>
        </a:xfrm>
        <a:prstGeom prst="roundRect">
          <a:avLst/>
        </a:prstGeom>
        <a:gradFill rotWithShape="0">
          <a:gsLst>
            <a:gs pos="0">
              <a:schemeClr val="accent2">
                <a:hueOff val="-2073728"/>
                <a:satOff val="3606"/>
                <a:lumOff val="-1294"/>
                <a:alphaOff val="0"/>
                <a:lumMod val="110000"/>
                <a:satMod val="105000"/>
                <a:tint val="67000"/>
              </a:schemeClr>
            </a:gs>
            <a:gs pos="50000">
              <a:schemeClr val="accent2">
                <a:hueOff val="-2073728"/>
                <a:satOff val="3606"/>
                <a:lumOff val="-1294"/>
                <a:alphaOff val="0"/>
                <a:lumMod val="105000"/>
                <a:satMod val="103000"/>
                <a:tint val="73000"/>
              </a:schemeClr>
            </a:gs>
            <a:gs pos="100000">
              <a:schemeClr val="accent2">
                <a:hueOff val="-2073728"/>
                <a:satOff val="3606"/>
                <a:lumOff val="-129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a:latin typeface="Arial"/>
            </a:rPr>
            <a:t>Energy Coordinator: Nicolas Bellegarde (also representing EMP)</a:t>
          </a:r>
          <a:endParaRPr lang="en-GB" sz="900" kern="1200" dirty="0">
            <a:latin typeface="Arial"/>
          </a:endParaRPr>
        </a:p>
      </dsp:txBody>
      <dsp:txXfrm>
        <a:off x="4335669" y="990970"/>
        <a:ext cx="1160711" cy="726934"/>
      </dsp:txXfrm>
    </dsp:sp>
    <dsp:sp modelId="{5C63E300-C41B-41F9-8897-8F2F972D3562}">
      <dsp:nvSpPr>
        <dsp:cNvPr id="0" name=""/>
        <dsp:cNvSpPr/>
      </dsp:nvSpPr>
      <dsp:spPr>
        <a:xfrm>
          <a:off x="1371253" y="404618"/>
          <a:ext cx="3799275" cy="3799275"/>
        </a:xfrm>
        <a:custGeom>
          <a:avLst/>
          <a:gdLst/>
          <a:ahLst/>
          <a:cxnLst/>
          <a:rect l="0" t="0" r="0" b="0"/>
          <a:pathLst>
            <a:path>
              <a:moveTo>
                <a:pt x="3721929" y="1363097"/>
              </a:moveTo>
              <a:arcTo wR="1899637" hR="1899637" stAng="20615634" swAng="1968732"/>
            </a:path>
          </a:pathLst>
        </a:custGeom>
        <a:noFill/>
        <a:ln w="6350" cap="flat" cmpd="sng" algn="ctr">
          <a:solidFill>
            <a:schemeClr val="accent2">
              <a:hueOff val="-2073728"/>
              <a:satOff val="3606"/>
              <a:lumOff val="-1294"/>
              <a:alphaOff val="0"/>
            </a:schemeClr>
          </a:solidFill>
          <a:prstDash val="solid"/>
          <a:miter lim="800000"/>
        </a:ln>
        <a:effectLst/>
      </dsp:spPr>
      <dsp:style>
        <a:lnRef idx="1">
          <a:scrgbClr r="0" g="0" b="0"/>
        </a:lnRef>
        <a:fillRef idx="0">
          <a:scrgbClr r="0" g="0" b="0"/>
        </a:fillRef>
        <a:effectRef idx="0">
          <a:scrgbClr r="0" g="0" b="0"/>
        </a:effectRef>
        <a:fontRef idx="minor"/>
      </dsp:style>
    </dsp:sp>
    <dsp:sp modelId="{CFFC4AD6-3FA5-4F12-9FE2-C077251C0748}">
      <dsp:nvSpPr>
        <dsp:cNvPr id="0" name=""/>
        <dsp:cNvSpPr/>
      </dsp:nvSpPr>
      <dsp:spPr>
        <a:xfrm>
          <a:off x="4296344" y="2851283"/>
          <a:ext cx="1239361" cy="805584"/>
        </a:xfrm>
        <a:prstGeom prst="roundRect">
          <a:avLst/>
        </a:prstGeom>
        <a:gradFill rotWithShape="0">
          <a:gsLst>
            <a:gs pos="0">
              <a:schemeClr val="accent2">
                <a:hueOff val="-4147455"/>
                <a:satOff val="7213"/>
                <a:lumOff val="-2588"/>
                <a:alphaOff val="0"/>
                <a:lumMod val="110000"/>
                <a:satMod val="105000"/>
                <a:tint val="67000"/>
              </a:schemeClr>
            </a:gs>
            <a:gs pos="50000">
              <a:schemeClr val="accent2">
                <a:hueOff val="-4147455"/>
                <a:satOff val="7213"/>
                <a:lumOff val="-2588"/>
                <a:alphaOff val="0"/>
                <a:lumMod val="105000"/>
                <a:satMod val="103000"/>
                <a:tint val="73000"/>
              </a:schemeClr>
            </a:gs>
            <a:gs pos="100000">
              <a:schemeClr val="accent2">
                <a:hueOff val="-4147455"/>
                <a:satOff val="7213"/>
                <a:lumOff val="-258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Arial"/>
            </a:rPr>
            <a:t>CEPS: Benoît Delille (or representative)</a:t>
          </a:r>
        </a:p>
      </dsp:txBody>
      <dsp:txXfrm>
        <a:off x="4335669" y="2890608"/>
        <a:ext cx="1160711" cy="726934"/>
      </dsp:txXfrm>
    </dsp:sp>
    <dsp:sp modelId="{A60C2FC9-ED47-4C71-8868-F60146E20D19}">
      <dsp:nvSpPr>
        <dsp:cNvPr id="0" name=""/>
        <dsp:cNvSpPr/>
      </dsp:nvSpPr>
      <dsp:spPr>
        <a:xfrm>
          <a:off x="1371253" y="404618"/>
          <a:ext cx="3799275" cy="3799275"/>
        </a:xfrm>
        <a:custGeom>
          <a:avLst/>
          <a:gdLst/>
          <a:ahLst/>
          <a:cxnLst/>
          <a:rect l="0" t="0" r="0" b="0"/>
          <a:pathLst>
            <a:path>
              <a:moveTo>
                <a:pt x="3227456" y="3258136"/>
              </a:moveTo>
              <a:arcTo wR="1899637" hR="1899637" stAng="2739260" swAng="1503197"/>
            </a:path>
          </a:pathLst>
        </a:custGeom>
        <a:noFill/>
        <a:ln w="6350" cap="flat" cmpd="sng" algn="ctr">
          <a:solidFill>
            <a:schemeClr val="accent2">
              <a:hueOff val="-4147455"/>
              <a:satOff val="7213"/>
              <a:lumOff val="-2588"/>
              <a:alphaOff val="0"/>
            </a:schemeClr>
          </a:solidFill>
          <a:prstDash val="solid"/>
          <a:miter lim="800000"/>
        </a:ln>
        <a:effectLst/>
      </dsp:spPr>
      <dsp:style>
        <a:lnRef idx="1">
          <a:scrgbClr r="0" g="0" b="0"/>
        </a:lnRef>
        <a:fillRef idx="0">
          <a:scrgbClr r="0" g="0" b="0"/>
        </a:fillRef>
        <a:effectRef idx="0">
          <a:scrgbClr r="0" g="0" b="0"/>
        </a:effectRef>
        <a:fontRef idx="minor"/>
      </dsp:style>
    </dsp:sp>
    <dsp:sp modelId="{4AB3A771-B853-44F2-8AC6-FDA23095E19F}">
      <dsp:nvSpPr>
        <dsp:cNvPr id="0" name=""/>
        <dsp:cNvSpPr/>
      </dsp:nvSpPr>
      <dsp:spPr>
        <a:xfrm>
          <a:off x="2651210" y="3801101"/>
          <a:ext cx="1239361" cy="805584"/>
        </a:xfrm>
        <a:prstGeom prst="roundRect">
          <a:avLst/>
        </a:prstGeom>
        <a:gradFill rotWithShape="0">
          <a:gsLst>
            <a:gs pos="0">
              <a:schemeClr val="accent2">
                <a:hueOff val="-6221183"/>
                <a:satOff val="10819"/>
                <a:lumOff val="-3882"/>
                <a:alphaOff val="0"/>
                <a:lumMod val="110000"/>
                <a:satMod val="105000"/>
                <a:tint val="67000"/>
              </a:schemeClr>
            </a:gs>
            <a:gs pos="50000">
              <a:schemeClr val="accent2">
                <a:hueOff val="-6221183"/>
                <a:satOff val="10819"/>
                <a:lumOff val="-3882"/>
                <a:alphaOff val="0"/>
                <a:lumMod val="105000"/>
                <a:satMod val="103000"/>
                <a:tint val="73000"/>
              </a:schemeClr>
            </a:gs>
            <a:gs pos="100000">
              <a:schemeClr val="accent2">
                <a:hueOff val="-6221183"/>
                <a:satOff val="10819"/>
                <a:lumOff val="-388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Arial"/>
            </a:rPr>
            <a:t>SCE: Emeline Dolmazon</a:t>
          </a:r>
        </a:p>
      </dsp:txBody>
      <dsp:txXfrm>
        <a:off x="2690535" y="3840426"/>
        <a:ext cx="1160711" cy="726934"/>
      </dsp:txXfrm>
    </dsp:sp>
    <dsp:sp modelId="{0EF44DAD-B9EA-44B6-8804-BCA4FBAFBE2F}">
      <dsp:nvSpPr>
        <dsp:cNvPr id="0" name=""/>
        <dsp:cNvSpPr/>
      </dsp:nvSpPr>
      <dsp:spPr>
        <a:xfrm>
          <a:off x="1371253" y="404618"/>
          <a:ext cx="3799275" cy="3799275"/>
        </a:xfrm>
        <a:custGeom>
          <a:avLst/>
          <a:gdLst/>
          <a:ahLst/>
          <a:cxnLst/>
          <a:rect l="0" t="0" r="0" b="0"/>
          <a:pathLst>
            <a:path>
              <a:moveTo>
                <a:pt x="1272018" y="3692601"/>
              </a:moveTo>
              <a:arcTo wR="1899637" hR="1899637" stAng="6557543" swAng="1503197"/>
            </a:path>
          </a:pathLst>
        </a:custGeom>
        <a:noFill/>
        <a:ln w="6350" cap="flat" cmpd="sng" algn="ctr">
          <a:solidFill>
            <a:schemeClr val="accent2">
              <a:hueOff val="-6221183"/>
              <a:satOff val="10819"/>
              <a:lumOff val="-3882"/>
              <a:alphaOff val="0"/>
            </a:schemeClr>
          </a:solidFill>
          <a:prstDash val="solid"/>
          <a:miter lim="800000"/>
        </a:ln>
        <a:effectLst/>
      </dsp:spPr>
      <dsp:style>
        <a:lnRef idx="1">
          <a:scrgbClr r="0" g="0" b="0"/>
        </a:lnRef>
        <a:fillRef idx="0">
          <a:scrgbClr r="0" g="0" b="0"/>
        </a:fillRef>
        <a:effectRef idx="0">
          <a:scrgbClr r="0" g="0" b="0"/>
        </a:effectRef>
        <a:fontRef idx="minor"/>
      </dsp:style>
    </dsp:sp>
    <dsp:sp modelId="{C717AF87-D007-4E13-8042-F66BF33F480D}">
      <dsp:nvSpPr>
        <dsp:cNvPr id="0" name=""/>
        <dsp:cNvSpPr/>
      </dsp:nvSpPr>
      <dsp:spPr>
        <a:xfrm>
          <a:off x="1006075" y="2851283"/>
          <a:ext cx="1239361" cy="805584"/>
        </a:xfrm>
        <a:prstGeom prst="roundRect">
          <a:avLst/>
        </a:prstGeom>
        <a:gradFill rotWithShape="0">
          <a:gsLst>
            <a:gs pos="0">
              <a:schemeClr val="accent2">
                <a:hueOff val="-8294910"/>
                <a:satOff val="14426"/>
                <a:lumOff val="-5176"/>
                <a:alphaOff val="0"/>
                <a:lumMod val="110000"/>
                <a:satMod val="105000"/>
                <a:tint val="67000"/>
              </a:schemeClr>
            </a:gs>
            <a:gs pos="50000">
              <a:schemeClr val="accent2">
                <a:hueOff val="-8294910"/>
                <a:satOff val="14426"/>
                <a:lumOff val="-5176"/>
                <a:alphaOff val="0"/>
                <a:lumMod val="105000"/>
                <a:satMod val="103000"/>
                <a:tint val="73000"/>
              </a:schemeClr>
            </a:gs>
            <a:gs pos="100000">
              <a:schemeClr val="accent2">
                <a:hueOff val="-8294910"/>
                <a:satOff val="14426"/>
                <a:lumOff val="-517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Arial"/>
            </a:rPr>
            <a:t>HSE: Anna Cook</a:t>
          </a:r>
        </a:p>
      </dsp:txBody>
      <dsp:txXfrm>
        <a:off x="1045400" y="2890608"/>
        <a:ext cx="1160711" cy="726934"/>
      </dsp:txXfrm>
    </dsp:sp>
    <dsp:sp modelId="{C01BB3E0-926F-4A33-897B-D845866FE1FC}">
      <dsp:nvSpPr>
        <dsp:cNvPr id="0" name=""/>
        <dsp:cNvSpPr/>
      </dsp:nvSpPr>
      <dsp:spPr>
        <a:xfrm>
          <a:off x="1371253" y="404618"/>
          <a:ext cx="3799275" cy="3799275"/>
        </a:xfrm>
        <a:custGeom>
          <a:avLst/>
          <a:gdLst/>
          <a:ahLst/>
          <a:cxnLst/>
          <a:rect l="0" t="0" r="0" b="0"/>
          <a:pathLst>
            <a:path>
              <a:moveTo>
                <a:pt x="77345" y="2436178"/>
              </a:moveTo>
              <a:arcTo wR="1899637" hR="1899637" stAng="9815634" swAng="1968732"/>
            </a:path>
          </a:pathLst>
        </a:custGeom>
        <a:noFill/>
        <a:ln w="6350" cap="flat" cmpd="sng" algn="ctr">
          <a:solidFill>
            <a:schemeClr val="accent2">
              <a:hueOff val="-8294910"/>
              <a:satOff val="14426"/>
              <a:lumOff val="-5176"/>
              <a:alphaOff val="0"/>
            </a:schemeClr>
          </a:solidFill>
          <a:prstDash val="solid"/>
          <a:miter lim="800000"/>
        </a:ln>
        <a:effectLst/>
      </dsp:spPr>
      <dsp:style>
        <a:lnRef idx="1">
          <a:scrgbClr r="0" g="0" b="0"/>
        </a:lnRef>
        <a:fillRef idx="0">
          <a:scrgbClr r="0" g="0" b="0"/>
        </a:fillRef>
        <a:effectRef idx="0">
          <a:scrgbClr r="0" g="0" b="0"/>
        </a:effectRef>
        <a:fontRef idx="minor"/>
      </dsp:style>
    </dsp:sp>
    <dsp:sp modelId="{8916BF25-41D2-4A20-BA08-246B50D4E6D2}">
      <dsp:nvSpPr>
        <dsp:cNvPr id="0" name=""/>
        <dsp:cNvSpPr/>
      </dsp:nvSpPr>
      <dsp:spPr>
        <a:xfrm>
          <a:off x="1006075" y="951645"/>
          <a:ext cx="1239361" cy="805584"/>
        </a:xfrm>
        <a:prstGeom prst="roundRect">
          <a:avLst/>
        </a:prstGeom>
        <a:gradFill rotWithShape="0">
          <a:gsLst>
            <a:gs pos="0">
              <a:schemeClr val="accent2">
                <a:hueOff val="-10368637"/>
                <a:satOff val="18032"/>
                <a:lumOff val="-6470"/>
                <a:alphaOff val="0"/>
                <a:lumMod val="110000"/>
                <a:satMod val="105000"/>
                <a:tint val="67000"/>
              </a:schemeClr>
            </a:gs>
            <a:gs pos="50000">
              <a:schemeClr val="accent2">
                <a:hueOff val="-10368637"/>
                <a:satOff val="18032"/>
                <a:lumOff val="-6470"/>
                <a:alphaOff val="0"/>
                <a:lumMod val="105000"/>
                <a:satMod val="103000"/>
                <a:tint val="73000"/>
              </a:schemeClr>
            </a:gs>
            <a:gs pos="100000">
              <a:schemeClr val="accent2">
                <a:hueOff val="-10368637"/>
                <a:satOff val="18032"/>
                <a:lumOff val="-647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Arial"/>
            </a:rPr>
            <a:t>FCC feasibility study: Panos Charitos</a:t>
          </a:r>
        </a:p>
      </dsp:txBody>
      <dsp:txXfrm>
        <a:off x="1045400" y="990970"/>
        <a:ext cx="1160711" cy="726934"/>
      </dsp:txXfrm>
    </dsp:sp>
    <dsp:sp modelId="{9922584A-5462-425C-953F-6D959649D486}">
      <dsp:nvSpPr>
        <dsp:cNvPr id="0" name=""/>
        <dsp:cNvSpPr/>
      </dsp:nvSpPr>
      <dsp:spPr>
        <a:xfrm>
          <a:off x="1371253" y="404618"/>
          <a:ext cx="3799275" cy="3799275"/>
        </a:xfrm>
        <a:custGeom>
          <a:avLst/>
          <a:gdLst/>
          <a:ahLst/>
          <a:cxnLst/>
          <a:rect l="0" t="0" r="0" b="0"/>
          <a:pathLst>
            <a:path>
              <a:moveTo>
                <a:pt x="571818" y="541138"/>
              </a:moveTo>
              <a:arcTo wR="1899637" hR="1899637" stAng="13539260" swAng="1503197"/>
            </a:path>
          </a:pathLst>
        </a:custGeom>
        <a:noFill/>
        <a:ln w="6350" cap="flat" cmpd="sng" algn="ctr">
          <a:solidFill>
            <a:schemeClr val="accent2">
              <a:hueOff val="-10368637"/>
              <a:satOff val="18032"/>
              <a:lumOff val="-647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1ABB7E-61FF-4C26-950A-4DA1CBBBD548}">
      <dsp:nvSpPr>
        <dsp:cNvPr id="0" name=""/>
        <dsp:cNvSpPr/>
      </dsp:nvSpPr>
      <dsp:spPr>
        <a:xfrm>
          <a:off x="0" y="282753"/>
          <a:ext cx="81280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137553-896A-4061-AC96-8CBCA34B97E5}">
      <dsp:nvSpPr>
        <dsp:cNvPr id="0" name=""/>
        <dsp:cNvSpPr/>
      </dsp:nvSpPr>
      <dsp:spPr>
        <a:xfrm>
          <a:off x="406400" y="90873"/>
          <a:ext cx="5689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577850">
            <a:lnSpc>
              <a:spcPct val="90000"/>
            </a:lnSpc>
            <a:spcBef>
              <a:spcPct val="0"/>
            </a:spcBef>
            <a:spcAft>
              <a:spcPct val="35000"/>
            </a:spcAft>
            <a:buNone/>
          </a:pPr>
          <a:r>
            <a:rPr lang="fr-CH" sz="1300" kern="1200" dirty="0"/>
            <a:t>Energy </a:t>
          </a:r>
          <a:r>
            <a:rPr lang="fr-CH" sz="1300" kern="1200" dirty="0" err="1"/>
            <a:t>policy</a:t>
          </a:r>
          <a:endParaRPr lang="en-US" sz="1300" kern="1200" dirty="0"/>
        </a:p>
      </dsp:txBody>
      <dsp:txXfrm>
        <a:off x="425134" y="109607"/>
        <a:ext cx="5652132" cy="346292"/>
      </dsp:txXfrm>
    </dsp:sp>
    <dsp:sp modelId="{D24B8639-4BBF-46A6-83C3-7693DD8A63D0}">
      <dsp:nvSpPr>
        <dsp:cNvPr id="0" name=""/>
        <dsp:cNvSpPr/>
      </dsp:nvSpPr>
      <dsp:spPr>
        <a:xfrm>
          <a:off x="0" y="872433"/>
          <a:ext cx="81280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F795CCF-8410-4D35-8800-117B52C812A5}">
      <dsp:nvSpPr>
        <dsp:cNvPr id="0" name=""/>
        <dsp:cNvSpPr/>
      </dsp:nvSpPr>
      <dsp:spPr>
        <a:xfrm>
          <a:off x="406400" y="680553"/>
          <a:ext cx="5689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577850">
            <a:lnSpc>
              <a:spcPct val="90000"/>
            </a:lnSpc>
            <a:spcBef>
              <a:spcPct val="0"/>
            </a:spcBef>
            <a:spcAft>
              <a:spcPct val="35000"/>
            </a:spcAft>
            <a:buNone/>
          </a:pPr>
          <a:r>
            <a:rPr lang="fr-CH" sz="1300" kern="1200" dirty="0"/>
            <a:t>Energy Performance Plan</a:t>
          </a:r>
          <a:endParaRPr lang="en-US" sz="1300" kern="1200" dirty="0"/>
        </a:p>
      </dsp:txBody>
      <dsp:txXfrm>
        <a:off x="425134" y="699287"/>
        <a:ext cx="5652132" cy="346292"/>
      </dsp:txXfrm>
    </dsp:sp>
    <dsp:sp modelId="{100EE4D3-2858-41E6-8FF0-4BA052FA4387}">
      <dsp:nvSpPr>
        <dsp:cNvPr id="0" name=""/>
        <dsp:cNvSpPr/>
      </dsp:nvSpPr>
      <dsp:spPr>
        <a:xfrm>
          <a:off x="0" y="1462113"/>
          <a:ext cx="81280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D1F9785-5EFE-46BE-8EB0-7B78984C888E}">
      <dsp:nvSpPr>
        <dsp:cNvPr id="0" name=""/>
        <dsp:cNvSpPr/>
      </dsp:nvSpPr>
      <dsp:spPr>
        <a:xfrm>
          <a:off x="406400" y="1270233"/>
          <a:ext cx="5689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577850">
            <a:lnSpc>
              <a:spcPct val="90000"/>
            </a:lnSpc>
            <a:spcBef>
              <a:spcPct val="0"/>
            </a:spcBef>
            <a:spcAft>
              <a:spcPct val="35000"/>
            </a:spcAft>
            <a:buNone/>
          </a:pPr>
          <a:r>
            <a:rPr lang="fr-CH" sz="1300" kern="1200" dirty="0" err="1"/>
            <a:t>Annual</a:t>
          </a:r>
          <a:r>
            <a:rPr lang="fr-CH" sz="1300" kern="1200" dirty="0"/>
            <a:t> session on </a:t>
          </a:r>
          <a:r>
            <a:rPr lang="fr-CH" sz="1300" kern="1200" dirty="0" err="1"/>
            <a:t>energy</a:t>
          </a:r>
          <a:r>
            <a:rPr lang="fr-CH" sz="1300" kern="1200" dirty="0"/>
            <a:t> management</a:t>
          </a:r>
          <a:endParaRPr lang="en-US" sz="1300" kern="1200" dirty="0"/>
        </a:p>
      </dsp:txBody>
      <dsp:txXfrm>
        <a:off x="425134" y="1288967"/>
        <a:ext cx="5652132" cy="346292"/>
      </dsp:txXfrm>
    </dsp:sp>
    <dsp:sp modelId="{63C3CD6E-7D43-46C2-8F69-6AE335A6F928}">
      <dsp:nvSpPr>
        <dsp:cNvPr id="0" name=""/>
        <dsp:cNvSpPr/>
      </dsp:nvSpPr>
      <dsp:spPr>
        <a:xfrm>
          <a:off x="0" y="2051793"/>
          <a:ext cx="81280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A67B53-0F34-43F2-8776-4914A72A7C73}">
      <dsp:nvSpPr>
        <dsp:cNvPr id="0" name=""/>
        <dsp:cNvSpPr/>
      </dsp:nvSpPr>
      <dsp:spPr>
        <a:xfrm>
          <a:off x="406400" y="1859913"/>
          <a:ext cx="5689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577850">
            <a:lnSpc>
              <a:spcPct val="90000"/>
            </a:lnSpc>
            <a:spcBef>
              <a:spcPct val="0"/>
            </a:spcBef>
            <a:spcAft>
              <a:spcPct val="35000"/>
            </a:spcAft>
            <a:buNone/>
          </a:pPr>
          <a:r>
            <a:rPr lang="fr-CH" sz="1300" kern="1200" dirty="0"/>
            <a:t>Community inputs</a:t>
          </a:r>
          <a:endParaRPr lang="en-US" sz="1300" kern="1200" dirty="0"/>
        </a:p>
      </dsp:txBody>
      <dsp:txXfrm>
        <a:off x="425134" y="1878647"/>
        <a:ext cx="5652132" cy="346292"/>
      </dsp:txXfrm>
    </dsp:sp>
    <dsp:sp modelId="{66112A95-D86E-491F-8DEC-756FE078746D}">
      <dsp:nvSpPr>
        <dsp:cNvPr id="0" name=""/>
        <dsp:cNvSpPr/>
      </dsp:nvSpPr>
      <dsp:spPr>
        <a:xfrm>
          <a:off x="0" y="2641473"/>
          <a:ext cx="81280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EDE5DD4-6B95-441A-87D7-A2241B2BD3EC}">
      <dsp:nvSpPr>
        <dsp:cNvPr id="0" name=""/>
        <dsp:cNvSpPr/>
      </dsp:nvSpPr>
      <dsp:spPr>
        <a:xfrm>
          <a:off x="406400" y="2449593"/>
          <a:ext cx="5689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577850">
            <a:lnSpc>
              <a:spcPct val="90000"/>
            </a:lnSpc>
            <a:spcBef>
              <a:spcPct val="0"/>
            </a:spcBef>
            <a:spcAft>
              <a:spcPct val="35000"/>
            </a:spcAft>
            <a:buNone/>
          </a:pPr>
          <a:r>
            <a:rPr lang="fr-CH" sz="1300" kern="1200" dirty="0"/>
            <a:t>Awareness </a:t>
          </a:r>
          <a:r>
            <a:rPr lang="fr-CH" sz="1300" kern="1200" dirty="0" err="1"/>
            <a:t>campaigns</a:t>
          </a:r>
          <a:endParaRPr lang="en-US" sz="1300" kern="1200" dirty="0"/>
        </a:p>
      </dsp:txBody>
      <dsp:txXfrm>
        <a:off x="425134" y="2468327"/>
        <a:ext cx="5652132" cy="346292"/>
      </dsp:txXfrm>
    </dsp:sp>
    <dsp:sp modelId="{487B9D95-1FF3-4A31-AC0C-CA375A7AD4A4}">
      <dsp:nvSpPr>
        <dsp:cNvPr id="0" name=""/>
        <dsp:cNvSpPr/>
      </dsp:nvSpPr>
      <dsp:spPr>
        <a:xfrm>
          <a:off x="0" y="3231153"/>
          <a:ext cx="81280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6623ED-7276-4699-98BA-A307A2F53E11}">
      <dsp:nvSpPr>
        <dsp:cNvPr id="0" name=""/>
        <dsp:cNvSpPr/>
      </dsp:nvSpPr>
      <dsp:spPr>
        <a:xfrm>
          <a:off x="406400" y="3039273"/>
          <a:ext cx="5689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577850">
            <a:lnSpc>
              <a:spcPct val="90000"/>
            </a:lnSpc>
            <a:spcBef>
              <a:spcPct val="0"/>
            </a:spcBef>
            <a:spcAft>
              <a:spcPct val="35000"/>
            </a:spcAft>
            <a:buNone/>
          </a:pPr>
          <a:r>
            <a:rPr lang="fr-CH" sz="1300" kern="1200" dirty="0" err="1"/>
            <a:t>CERN’s</a:t>
          </a:r>
          <a:r>
            <a:rPr lang="fr-CH" sz="1300" kern="1200" dirty="0"/>
            <a:t> </a:t>
          </a:r>
          <a:r>
            <a:rPr lang="fr-CH" sz="1300" kern="1200" dirty="0" err="1"/>
            <a:t>energy</a:t>
          </a:r>
          <a:r>
            <a:rPr lang="fr-CH" sz="1300" kern="1200" dirty="0"/>
            <a:t> </a:t>
          </a:r>
          <a:r>
            <a:rPr lang="fr-CH" sz="1300" kern="1200" dirty="0" err="1"/>
            <a:t>consumption</a:t>
          </a:r>
          <a:r>
            <a:rPr lang="fr-CH" sz="1300" kern="1200" dirty="0"/>
            <a:t> breakdown</a:t>
          </a:r>
          <a:endParaRPr lang="en-US" sz="1300" kern="1200" dirty="0"/>
        </a:p>
      </dsp:txBody>
      <dsp:txXfrm>
        <a:off x="425134" y="3058007"/>
        <a:ext cx="5652132" cy="346292"/>
      </dsp:txXfrm>
    </dsp:sp>
    <dsp:sp modelId="{6DB5CD12-F5AC-483A-A01F-0A6706711135}">
      <dsp:nvSpPr>
        <dsp:cNvPr id="0" name=""/>
        <dsp:cNvSpPr/>
      </dsp:nvSpPr>
      <dsp:spPr>
        <a:xfrm>
          <a:off x="0" y="3820833"/>
          <a:ext cx="81280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5B59997-194B-44C2-9F16-AC167688EAA0}">
      <dsp:nvSpPr>
        <dsp:cNvPr id="0" name=""/>
        <dsp:cNvSpPr/>
      </dsp:nvSpPr>
      <dsp:spPr>
        <a:xfrm>
          <a:off x="406400" y="3628953"/>
          <a:ext cx="5689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577850">
            <a:lnSpc>
              <a:spcPct val="90000"/>
            </a:lnSpc>
            <a:spcBef>
              <a:spcPct val="0"/>
            </a:spcBef>
            <a:spcAft>
              <a:spcPct val="35000"/>
            </a:spcAft>
            <a:buNone/>
          </a:pPr>
          <a:r>
            <a:rPr lang="fr-CH" sz="1300" kern="1200" dirty="0"/>
            <a:t>Official reports</a:t>
          </a:r>
          <a:endParaRPr lang="en-US" sz="1300" kern="1200" dirty="0"/>
        </a:p>
      </dsp:txBody>
      <dsp:txXfrm>
        <a:off x="425134" y="3647687"/>
        <a:ext cx="5652132" cy="346292"/>
      </dsp:txXfrm>
    </dsp:sp>
    <dsp:sp modelId="{CC68908F-519D-476D-B1DD-B029142433E6}">
      <dsp:nvSpPr>
        <dsp:cNvPr id="0" name=""/>
        <dsp:cNvSpPr/>
      </dsp:nvSpPr>
      <dsp:spPr>
        <a:xfrm>
          <a:off x="0" y="4410513"/>
          <a:ext cx="81280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C76F040-368A-4DD1-B30C-3C4E7A07084E}">
      <dsp:nvSpPr>
        <dsp:cNvPr id="0" name=""/>
        <dsp:cNvSpPr/>
      </dsp:nvSpPr>
      <dsp:spPr>
        <a:xfrm>
          <a:off x="406400" y="4218633"/>
          <a:ext cx="5689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577850">
            <a:lnSpc>
              <a:spcPct val="90000"/>
            </a:lnSpc>
            <a:spcBef>
              <a:spcPct val="0"/>
            </a:spcBef>
            <a:spcAft>
              <a:spcPct val="35000"/>
            </a:spcAft>
            <a:buNone/>
          </a:pPr>
          <a:r>
            <a:rPr lang="fr-CH" sz="1300" kern="1200" dirty="0"/>
            <a:t>Virtual </a:t>
          </a:r>
          <a:r>
            <a:rPr lang="fr-CH" sz="1300" kern="1200" dirty="0" err="1"/>
            <a:t>invoices</a:t>
          </a:r>
          <a:endParaRPr lang="en-US" sz="1300" kern="1200" dirty="0"/>
        </a:p>
      </dsp:txBody>
      <dsp:txXfrm>
        <a:off x="425134" y="4237367"/>
        <a:ext cx="5652132" cy="346292"/>
      </dsp:txXfrm>
    </dsp:sp>
    <dsp:sp modelId="{8304FA80-1AB4-4D7D-A6F2-C66608D02E3D}">
      <dsp:nvSpPr>
        <dsp:cNvPr id="0" name=""/>
        <dsp:cNvSpPr/>
      </dsp:nvSpPr>
      <dsp:spPr>
        <a:xfrm>
          <a:off x="0" y="5000193"/>
          <a:ext cx="81280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3BE3855-AD27-44F7-886F-4E7747E606DE}">
      <dsp:nvSpPr>
        <dsp:cNvPr id="0" name=""/>
        <dsp:cNvSpPr/>
      </dsp:nvSpPr>
      <dsp:spPr>
        <a:xfrm>
          <a:off x="406400" y="4808313"/>
          <a:ext cx="5689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577850">
            <a:lnSpc>
              <a:spcPct val="90000"/>
            </a:lnSpc>
            <a:spcBef>
              <a:spcPct val="0"/>
            </a:spcBef>
            <a:spcAft>
              <a:spcPct val="35000"/>
            </a:spcAft>
            <a:buNone/>
          </a:pPr>
          <a:r>
            <a:rPr lang="fr-CH" sz="1300" kern="1200" dirty="0"/>
            <a:t>ISO 50001 </a:t>
          </a:r>
          <a:r>
            <a:rPr lang="fr-CH" sz="1300" kern="1200" dirty="0" err="1"/>
            <a:t>certificate</a:t>
          </a:r>
          <a:endParaRPr lang="en-US" sz="1300" kern="1200" dirty="0"/>
        </a:p>
      </dsp:txBody>
      <dsp:txXfrm>
        <a:off x="425134" y="4827047"/>
        <a:ext cx="5652132" cy="34629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FBAC3E-1439-4886-B6E2-C0734BD27462}">
      <dsp:nvSpPr>
        <dsp:cNvPr id="0" name=""/>
        <dsp:cNvSpPr/>
      </dsp:nvSpPr>
      <dsp:spPr>
        <a:xfrm>
          <a:off x="539" y="209804"/>
          <a:ext cx="2103183" cy="12619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CH" sz="1700" kern="1200" dirty="0" err="1"/>
            <a:t>Overview</a:t>
          </a:r>
          <a:r>
            <a:rPr lang="fr-CH" sz="1700" kern="1200" dirty="0"/>
            <a:t> of </a:t>
          </a:r>
          <a:r>
            <a:rPr lang="fr-CH" sz="1700" kern="1200" dirty="0" err="1"/>
            <a:t>energy</a:t>
          </a:r>
          <a:r>
            <a:rPr lang="fr-CH" sz="1700" kern="1200" dirty="0"/>
            <a:t> management at CERN</a:t>
          </a:r>
          <a:endParaRPr lang="en-US" sz="1700" kern="1200" dirty="0"/>
        </a:p>
      </dsp:txBody>
      <dsp:txXfrm>
        <a:off x="539" y="209804"/>
        <a:ext cx="2103183" cy="1261909"/>
      </dsp:txXfrm>
    </dsp:sp>
    <dsp:sp modelId="{8CB132F7-266D-4AF0-8966-B23D54729FA0}">
      <dsp:nvSpPr>
        <dsp:cNvPr id="0" name=""/>
        <dsp:cNvSpPr/>
      </dsp:nvSpPr>
      <dsp:spPr>
        <a:xfrm>
          <a:off x="2314040" y="209804"/>
          <a:ext cx="2103183" cy="12619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CH" sz="1700" kern="1200" dirty="0"/>
            <a:t>Energy performance plan: </a:t>
          </a:r>
          <a:r>
            <a:rPr lang="fr-CH" sz="1700" kern="1200" dirty="0" err="1"/>
            <a:t>towards</a:t>
          </a:r>
          <a:r>
            <a:rPr lang="fr-CH" sz="1700" kern="1200" dirty="0"/>
            <a:t> ISO 50001</a:t>
          </a:r>
          <a:endParaRPr lang="en-US" sz="1700" kern="1200" dirty="0"/>
        </a:p>
      </dsp:txBody>
      <dsp:txXfrm>
        <a:off x="2314040" y="209804"/>
        <a:ext cx="2103183" cy="1261909"/>
      </dsp:txXfrm>
    </dsp:sp>
    <dsp:sp modelId="{7E16F822-5444-4F28-B5F7-CF6F5CE8A549}">
      <dsp:nvSpPr>
        <dsp:cNvPr id="0" name=""/>
        <dsp:cNvSpPr/>
      </dsp:nvSpPr>
      <dsp:spPr>
        <a:xfrm>
          <a:off x="539" y="1682032"/>
          <a:ext cx="2103183" cy="12619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b="0" i="0" kern="1200" dirty="0"/>
            <a:t>Campus Energy: situation, perspectives and savings foreseen for next winter</a:t>
          </a:r>
          <a:endParaRPr lang="en-US" sz="1700" b="0" kern="1200" dirty="0"/>
        </a:p>
      </dsp:txBody>
      <dsp:txXfrm>
        <a:off x="539" y="1682032"/>
        <a:ext cx="2103183" cy="1261909"/>
      </dsp:txXfrm>
    </dsp:sp>
    <dsp:sp modelId="{7F42FD23-E630-40CD-9085-54F5DEE130A2}">
      <dsp:nvSpPr>
        <dsp:cNvPr id="0" name=""/>
        <dsp:cNvSpPr/>
      </dsp:nvSpPr>
      <dsp:spPr>
        <a:xfrm>
          <a:off x="2314040" y="1682032"/>
          <a:ext cx="2103183" cy="12619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b="0" i="0" kern="1200" dirty="0"/>
            <a:t>Electricity: plans for this autumn, next winter and beyond</a:t>
          </a:r>
        </a:p>
      </dsp:txBody>
      <dsp:txXfrm>
        <a:off x="2314040" y="1682032"/>
        <a:ext cx="2103183" cy="126190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11/21/22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11/21/22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B116CEB-4290-4CBE-AF6F-0EA2B06A41D7}" type="slidenum">
              <a:rPr lang="en-GB" smtClean="0"/>
              <a:t>4</a:t>
            </a:fld>
            <a:endParaRPr lang="en-GB"/>
          </a:p>
        </p:txBody>
      </p:sp>
    </p:spTree>
    <p:extLst>
      <p:ext uri="{BB962C8B-B14F-4D97-AF65-F5344CB8AC3E}">
        <p14:creationId xmlns:p14="http://schemas.microsoft.com/office/powerpoint/2010/main" val="908951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B116CEB-4290-4CBE-AF6F-0EA2B06A41D7}" type="slidenum">
              <a:rPr lang="en-GB" smtClean="0"/>
              <a:t>5</a:t>
            </a:fld>
            <a:endParaRPr lang="en-GB"/>
          </a:p>
        </p:txBody>
      </p:sp>
    </p:spTree>
    <p:extLst>
      <p:ext uri="{BB962C8B-B14F-4D97-AF65-F5344CB8AC3E}">
        <p14:creationId xmlns:p14="http://schemas.microsoft.com/office/powerpoint/2010/main" val="2803456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B116CEB-4290-4CBE-AF6F-0EA2B06A41D7}" type="slidenum">
              <a:rPr lang="en-GB" smtClean="0"/>
              <a:t>6</a:t>
            </a:fld>
            <a:endParaRPr lang="en-GB"/>
          </a:p>
        </p:txBody>
      </p:sp>
    </p:spTree>
    <p:extLst>
      <p:ext uri="{BB962C8B-B14F-4D97-AF65-F5344CB8AC3E}">
        <p14:creationId xmlns:p14="http://schemas.microsoft.com/office/powerpoint/2010/main" val="37077640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B116CEB-4290-4CBE-AF6F-0EA2B06A41D7}" type="slidenum">
              <a:rPr lang="en-GB" smtClean="0"/>
              <a:t>7</a:t>
            </a:fld>
            <a:endParaRPr lang="en-GB"/>
          </a:p>
        </p:txBody>
      </p:sp>
    </p:spTree>
    <p:extLst>
      <p:ext uri="{BB962C8B-B14F-4D97-AF65-F5344CB8AC3E}">
        <p14:creationId xmlns:p14="http://schemas.microsoft.com/office/powerpoint/2010/main" val="2440845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B116CEB-4290-4CBE-AF6F-0EA2B06A41D7}" type="slidenum">
              <a:rPr lang="en-GB" smtClean="0"/>
              <a:t>8</a:t>
            </a:fld>
            <a:endParaRPr lang="en-GB"/>
          </a:p>
        </p:txBody>
      </p:sp>
    </p:spTree>
    <p:extLst>
      <p:ext uri="{BB962C8B-B14F-4D97-AF65-F5344CB8AC3E}">
        <p14:creationId xmlns:p14="http://schemas.microsoft.com/office/powerpoint/2010/main" val="31236307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B116CEB-4290-4CBE-AF6F-0EA2B06A41D7}" type="slidenum">
              <a:rPr lang="en-GB" smtClean="0"/>
              <a:t>9</a:t>
            </a:fld>
            <a:endParaRPr lang="en-GB"/>
          </a:p>
        </p:txBody>
      </p:sp>
    </p:spTree>
    <p:extLst>
      <p:ext uri="{BB962C8B-B14F-4D97-AF65-F5344CB8AC3E}">
        <p14:creationId xmlns:p14="http://schemas.microsoft.com/office/powerpoint/2010/main" val="39570400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26 October 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NLDC &amp; EIROFORUM LABS EVENT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26 October 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NLDC &amp; EIROFORUM LABS EVENT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26 October 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NLDC &amp; EIROFORUM LABS EVENT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26 October 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NLDC &amp; EIROFORUM LABS EVENT</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26 October 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NLDC &amp; EIROFORUM LABS EVENT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26 October 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NLDC &amp; EIROFORUM LABS EVENT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26 October 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NLDC &amp; EIROFORUM LABS EVENT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26 October 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NLDC &amp; EIROFORUM LABS EVENT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26 October 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NLDC &amp; EIROFORUM LABS EVENT</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26 October 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NLDC &amp; EIROFORUM LABS EVENT</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26 October 2021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NLDC &amp; EIROFORUM LABS EVENT</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26 October 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NLDC &amp; EIROFORUM LABS EVENT</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60000"/>
            <a:ext cx="10968567"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19553454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6" name="Picture 1">
            <a:extLst>
              <a:ext uri="{FF2B5EF4-FFF2-40B4-BE49-F238E27FC236}">
                <a16:creationId xmlns:a16="http://schemas.microsoft.com/office/drawing/2014/main" id="{30E910A9-20F1-F444-A9C2-06BEC37EAE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0612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519126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p:txBody>
      </p:sp>
      <p:sp>
        <p:nvSpPr>
          <p:cNvPr id="4" name="Date Placeholder 3">
            <a:extLst>
              <a:ext uri="{FF2B5EF4-FFF2-40B4-BE49-F238E27FC236}">
                <a16:creationId xmlns:a16="http://schemas.microsoft.com/office/drawing/2014/main" id="{41C993DC-BA7F-9B45-B281-59DA5CFE90FD}"/>
              </a:ext>
            </a:extLst>
          </p:cNvPr>
          <p:cNvSpPr>
            <a:spLocks noGrp="1"/>
          </p:cNvSpPr>
          <p:nvPr>
            <p:ph type="dt" sz="half" idx="10"/>
          </p:nvPr>
        </p:nvSpPr>
        <p:spPr/>
        <p:txBody>
          <a:bodyPr/>
          <a:lstStyle>
            <a:lvl1pPr>
              <a:defRPr/>
            </a:lvl1pPr>
          </a:lstStyle>
          <a:p>
            <a:pPr>
              <a:defRPr/>
            </a:pPr>
            <a:fld id="{94235276-501F-4FC8-AF6B-BCB699D40BBB}" type="datetime1">
              <a:rPr lang="en-GB" smtClean="0"/>
              <a:t>21/11/2022</a:t>
            </a:fld>
            <a:endParaRPr lang="en-GB" dirty="0"/>
          </a:p>
        </p:txBody>
      </p:sp>
      <p:sp>
        <p:nvSpPr>
          <p:cNvPr id="5" name="Slide Number Placeholder 5">
            <a:extLst>
              <a:ext uri="{FF2B5EF4-FFF2-40B4-BE49-F238E27FC236}">
                <a16:creationId xmlns:a16="http://schemas.microsoft.com/office/drawing/2014/main" id="{C304BD50-E723-B748-B30D-2F1532CF9568}"/>
              </a:ext>
            </a:extLst>
          </p:cNvPr>
          <p:cNvSpPr>
            <a:spLocks noGrp="1"/>
          </p:cNvSpPr>
          <p:nvPr>
            <p:ph type="sldNum" sz="quarter" idx="11"/>
          </p:nvPr>
        </p:nvSpPr>
        <p:spPr/>
        <p:txBody>
          <a:bodyPr/>
          <a:lstStyle>
            <a:lvl1pPr>
              <a:defRPr/>
            </a:lvl1pPr>
          </a:lstStyle>
          <a:p>
            <a:pPr>
              <a:defRPr/>
            </a:pPr>
            <a:fld id="{B895AE44-58C9-BA44-9CC5-87B669328FA1}" type="slidenum">
              <a:rPr lang="en-GB"/>
              <a:pPr>
                <a:defRPr/>
              </a:pPr>
              <a:t>‹#›</a:t>
            </a:fld>
            <a:endParaRPr lang="en-GB" dirty="0"/>
          </a:p>
        </p:txBody>
      </p:sp>
      <p:sp>
        <p:nvSpPr>
          <p:cNvPr id="6" name="Footer Placeholder 4">
            <a:extLst>
              <a:ext uri="{FF2B5EF4-FFF2-40B4-BE49-F238E27FC236}">
                <a16:creationId xmlns:a16="http://schemas.microsoft.com/office/drawing/2014/main" id="{B47F50B0-8472-314C-8D3A-7C81B7ADF874}"/>
              </a:ext>
            </a:extLst>
          </p:cNvPr>
          <p:cNvSpPr>
            <a:spLocks noGrp="1"/>
          </p:cNvSpPr>
          <p:nvPr>
            <p:ph type="ftr" sz="quarter" idx="12"/>
          </p:nvPr>
        </p:nvSpPr>
        <p:spPr/>
        <p:txBody>
          <a:bodyPr/>
          <a:lstStyle>
            <a:lvl1pPr>
              <a:defRPr/>
            </a:lvl1pPr>
          </a:lstStyle>
          <a:p>
            <a:pPr>
              <a:defRPr/>
            </a:pPr>
            <a:r>
              <a:rPr lang="en-GB" dirty="0"/>
              <a:t>3</a:t>
            </a:r>
            <a:r>
              <a:rPr lang="en-GB" baseline="30000" dirty="0"/>
              <a:t>rd</a:t>
            </a:r>
            <a:r>
              <a:rPr lang="en-GB" dirty="0"/>
              <a:t> </a:t>
            </a:r>
            <a:r>
              <a:rPr lang="en-GB" dirty="0" err="1"/>
              <a:t>Envt</a:t>
            </a:r>
            <a:r>
              <a:rPr lang="en-GB" dirty="0"/>
              <a:t> report MA update – IR-ECO group meeting</a:t>
            </a:r>
          </a:p>
        </p:txBody>
      </p:sp>
    </p:spTree>
    <p:extLst>
      <p:ext uri="{BB962C8B-B14F-4D97-AF65-F5344CB8AC3E}">
        <p14:creationId xmlns:p14="http://schemas.microsoft.com/office/powerpoint/2010/main" val="2969795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dirty="0"/>
              <a:t>9 November 2022</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ISO 50001 certification – CERN communications plan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dirty="0"/>
              <a:t>9 November 2022</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ISO 50001 certification – CERN communications plan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26 October 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NLDC &amp; EIROFORUM LABS EVENT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26 October 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NLDC &amp; EIROFORUM LABS EVENT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dirty="0"/>
              <a:t>9 November 20221</a:t>
            </a:r>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lvl1pPr>
              <a:defRPr/>
            </a:lvl1pPr>
          </a:lstStyle>
          <a:p>
            <a:r>
              <a:rPr lang="en-US" dirty="0"/>
              <a:t>ISO 50001 certification – CERN communications plan</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26 October 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NLDC &amp; EIROFORUM LABS EVENT</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r>
              <a:rPr lang="en-US"/>
              <a:t>26 October 2021</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NLDC &amp; EIROFORUM LABS EVENT</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 id="2147483676" r:id="rId23"/>
    <p:sldLayoutId id="2147483677" r:id="rId24"/>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globalreporting.org/" TargetMode="External"/><Relationship Id="rId1" Type="http://schemas.openxmlformats.org/officeDocument/2006/relationships/slideLayout" Target="../slideLayouts/slideLayout24.xml"/><Relationship Id="rId5" Type="http://schemas.openxmlformats.org/officeDocument/2006/relationships/hyperlink" Target="https://hse.cern/environment-report" TargetMode="Externa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diagramColors" Target="../diagrams/colors1.xml"/><Relationship Id="rId3" Type="http://schemas.openxmlformats.org/officeDocument/2006/relationships/image" Target="../media/image15.svg"/><Relationship Id="rId7" Type="http://schemas.openxmlformats.org/officeDocument/2006/relationships/image" Target="../media/image19.svg"/><Relationship Id="rId12" Type="http://schemas.openxmlformats.org/officeDocument/2006/relationships/diagramQuickStyle" Target="../diagrams/quickStyle1.xml"/><Relationship Id="rId2" Type="http://schemas.openxmlformats.org/officeDocument/2006/relationships/image" Target="../media/image14.png"/><Relationship Id="rId16" Type="http://schemas.openxmlformats.org/officeDocument/2006/relationships/image" Target="../media/image23.svg"/><Relationship Id="rId1" Type="http://schemas.openxmlformats.org/officeDocument/2006/relationships/slideLayout" Target="../slideLayouts/slideLayout24.xml"/><Relationship Id="rId6" Type="http://schemas.openxmlformats.org/officeDocument/2006/relationships/image" Target="../media/image18.png"/><Relationship Id="rId11" Type="http://schemas.openxmlformats.org/officeDocument/2006/relationships/diagramLayout" Target="../diagrams/layout1.xml"/><Relationship Id="rId5" Type="http://schemas.openxmlformats.org/officeDocument/2006/relationships/image" Target="../media/image17.svg"/><Relationship Id="rId15" Type="http://schemas.openxmlformats.org/officeDocument/2006/relationships/image" Target="../media/image22.png"/><Relationship Id="rId10" Type="http://schemas.openxmlformats.org/officeDocument/2006/relationships/diagramData" Target="../diagrams/data1.xml"/><Relationship Id="rId4" Type="http://schemas.openxmlformats.org/officeDocument/2006/relationships/image" Target="../media/image16.png"/><Relationship Id="rId9" Type="http://schemas.openxmlformats.org/officeDocument/2006/relationships/image" Target="../media/image21.svg"/><Relationship Id="rId14" Type="http://schemas.microsoft.com/office/2007/relationships/diagramDrawing" Target="../diagrams/drawing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4.xml"/><Relationship Id="rId4" Type="http://schemas.openxmlformats.org/officeDocument/2006/relationships/hyperlink" Target="https://cernbox.cern.ch/index.php/s/36GoewYvPeUuvmQ"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24.xml"/><Relationship Id="rId5" Type="http://schemas.openxmlformats.org/officeDocument/2006/relationships/image" Target="../media/image37.sv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9.svg"/><Relationship Id="rId7" Type="http://schemas.openxmlformats.org/officeDocument/2006/relationships/image" Target="../media/image43.svg"/><Relationship Id="rId2" Type="http://schemas.openxmlformats.org/officeDocument/2006/relationships/image" Target="../media/image38.png"/><Relationship Id="rId1" Type="http://schemas.openxmlformats.org/officeDocument/2006/relationships/slideLayout" Target="../slideLayouts/slideLayout24.xml"/><Relationship Id="rId6" Type="http://schemas.openxmlformats.org/officeDocument/2006/relationships/image" Target="../media/image42.png"/><Relationship Id="rId5" Type="http://schemas.openxmlformats.org/officeDocument/2006/relationships/image" Target="../media/image41.svg"/><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4.png"/><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xml"/><Relationship Id="rId5" Type="http://schemas.openxmlformats.org/officeDocument/2006/relationships/image" Target="../media/image48.png"/><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hyperlink" Target="mailto:Environment.info@cern.ch"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4.xml"/><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60.png"/><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8.xml"/><Relationship Id="rId5" Type="http://schemas.openxmlformats.org/officeDocument/2006/relationships/image" Target="../media/image64.png"/><Relationship Id="rId4" Type="http://schemas.openxmlformats.org/officeDocument/2006/relationships/image" Target="../media/image63.png"/></Relationships>
</file>

<file path=ppt/slides/_rels/slide3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4.xml"/><Relationship Id="rId5" Type="http://schemas.openxmlformats.org/officeDocument/2006/relationships/image" Target="../media/image68.png"/><Relationship Id="rId4" Type="http://schemas.openxmlformats.org/officeDocument/2006/relationships/image" Target="../media/image67.png"/></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3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2.xml"/><Relationship Id="rId5" Type="http://schemas.openxmlformats.org/officeDocument/2006/relationships/image" Target="../media/image77.png"/><Relationship Id="rId4" Type="http://schemas.openxmlformats.org/officeDocument/2006/relationships/image" Target="../media/image7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6" y="3124200"/>
            <a:ext cx="11376025" cy="1476375"/>
          </a:xfrm>
        </p:spPr>
        <p:txBody>
          <a:bodyPr/>
          <a:lstStyle/>
          <a:p>
            <a:r>
              <a:rPr kumimoji="0" lang="en-GB" sz="5000" b="0" i="0" u="none" strike="noStrike" kern="1200" cap="none" spc="0" normalizeH="0" baseline="0" dirty="0">
                <a:ln>
                  <a:noFill/>
                </a:ln>
                <a:solidFill>
                  <a:prstClr val="white"/>
                </a:solidFill>
                <a:effectLst/>
                <a:uLnTx/>
                <a:uFillTx/>
                <a:latin typeface="Arial" panose="020B0604020202020204" pitchFamily="34" charset="0"/>
                <a:ea typeface="+mj-ea"/>
                <a:cs typeface="Arial" panose="020B0604020202020204" pitchFamily="34" charset="0"/>
              </a:rPr>
              <a:t>Energy communications…</a:t>
            </a:r>
            <a:endParaRPr lang="en-GB"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4" y="4903839"/>
            <a:ext cx="11376026" cy="1754136"/>
          </a:xfrm>
        </p:spPr>
        <p:txBody>
          <a:bodyPr/>
          <a:lstStyle/>
          <a:p>
            <a:pPr algn="l"/>
            <a:r>
              <a:rPr lang="en-GB" sz="2400" dirty="0"/>
              <a:t>Anna Cook (HSE) &amp; James Gillies (IR-ECO)</a:t>
            </a:r>
          </a:p>
          <a:p>
            <a:pPr marL="0" marR="0" lvl="0" indent="0" algn="l" defTabSz="914400" rtl="0" eaLnBrk="1" fontAlgn="auto" latinLnBrk="0" hangingPunct="1">
              <a:lnSpc>
                <a:spcPct val="90000"/>
              </a:lnSpc>
              <a:spcBef>
                <a:spcPts val="600"/>
              </a:spcBef>
              <a:spcAft>
                <a:spcPts val="0"/>
              </a:spcAft>
              <a:buClrTx/>
              <a:buSzTx/>
              <a:buFont typeface="Arial" panose="020B0604020202020204" pitchFamily="34" charset="0"/>
              <a:buNone/>
              <a:tabLst/>
              <a:defRPr/>
            </a:pPr>
            <a:r>
              <a:rPr lang="en-GB" dirty="0">
                <a:solidFill>
                  <a:prstClr val="white"/>
                </a:solidFill>
                <a:latin typeface="Arial" panose="020B0604020202020204" pitchFamily="34" charset="0"/>
                <a:cs typeface="Arial" panose="020B0604020202020204" pitchFamily="34" charset="0"/>
              </a:rPr>
              <a:t>EPPCN</a:t>
            </a:r>
            <a:r>
              <a:rPr kumimoji="0" lang="en-GB" sz="20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23 November </a:t>
            </a: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2022</a:t>
            </a:r>
            <a:endParaRPr lang="en-GB" sz="1800" dirty="0"/>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273F6BEF-93AE-B641-8630-CA95819EAF01}"/>
              </a:ext>
            </a:extLst>
          </p:cNvPr>
          <p:cNvSpPr>
            <a:spLocks noGrp="1" noChangeArrowheads="1"/>
          </p:cNvSpPr>
          <p:nvPr>
            <p:ph type="ctrTitle"/>
          </p:nvPr>
        </p:nvSpPr>
        <p:spPr bwMode="auto">
          <a:xfrm>
            <a:off x="422275" y="2082800"/>
            <a:ext cx="11347450" cy="21193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pPr eaLnBrk="1" hangingPunct="1"/>
            <a:r>
              <a:rPr lang="en-GB" altLang="en-US" dirty="0"/>
              <a:t>CERN 3</a:t>
            </a:r>
            <a:r>
              <a:rPr lang="en-GB" altLang="en-US" baseline="30000" dirty="0"/>
              <a:t>rd</a:t>
            </a:r>
            <a:r>
              <a:rPr lang="en-GB" altLang="en-US" dirty="0"/>
              <a:t> Environment report</a:t>
            </a:r>
            <a:br>
              <a:rPr lang="en-GB" altLang="en-US" dirty="0"/>
            </a:br>
            <a:r>
              <a:rPr lang="en-GB" altLang="en-US" dirty="0"/>
              <a:t>Materiality Assessment update</a:t>
            </a:r>
          </a:p>
        </p:txBody>
      </p:sp>
    </p:spTree>
    <p:extLst>
      <p:ext uri="{BB962C8B-B14F-4D97-AF65-F5344CB8AC3E}">
        <p14:creationId xmlns:p14="http://schemas.microsoft.com/office/powerpoint/2010/main" val="2825217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DA205-8EBA-5A29-7947-4D8B4AECE16A}"/>
              </a:ext>
            </a:extLst>
          </p:cNvPr>
          <p:cNvSpPr>
            <a:spLocks noGrp="1"/>
          </p:cNvSpPr>
          <p:nvPr>
            <p:ph type="title"/>
          </p:nvPr>
        </p:nvSpPr>
        <p:spPr/>
        <p:txBody>
          <a:bodyPr/>
          <a:lstStyle/>
          <a:p>
            <a:r>
              <a:rPr lang="fr-CH" sz="3600" dirty="0" err="1"/>
              <a:t>Context</a:t>
            </a:r>
            <a:endParaRPr lang="en-US" sz="3600" dirty="0"/>
          </a:p>
        </p:txBody>
      </p:sp>
      <p:sp>
        <p:nvSpPr>
          <p:cNvPr id="3" name="Content Placeholder 2">
            <a:extLst>
              <a:ext uri="{FF2B5EF4-FFF2-40B4-BE49-F238E27FC236}">
                <a16:creationId xmlns:a16="http://schemas.microsoft.com/office/drawing/2014/main" id="{3002B66D-C650-E1D5-09AB-5AE0AF238DB9}"/>
              </a:ext>
            </a:extLst>
          </p:cNvPr>
          <p:cNvSpPr>
            <a:spLocks noGrp="1"/>
          </p:cNvSpPr>
          <p:nvPr>
            <p:ph idx="1"/>
          </p:nvPr>
        </p:nvSpPr>
        <p:spPr/>
        <p:txBody>
          <a:bodyPr>
            <a:normAutofit fontScale="92500" lnSpcReduction="10000"/>
          </a:bodyPr>
          <a:lstStyle/>
          <a:p>
            <a:pPr marR="0" lvl="0">
              <a:lnSpc>
                <a:spcPct val="120000"/>
              </a:lnSpc>
              <a:spcBef>
                <a:spcPts val="0"/>
              </a:spcBef>
              <a:spcAft>
                <a:spcPts val="0"/>
              </a:spcAft>
            </a:pPr>
            <a:r>
              <a:rPr lang="fr-CH" sz="2300" dirty="0"/>
              <a:t>CERN as a </a:t>
            </a:r>
            <a:r>
              <a:rPr lang="fr-CH" sz="2300" dirty="0" err="1"/>
              <a:t>role</a:t>
            </a:r>
            <a:r>
              <a:rPr lang="fr-CH" sz="2300" dirty="0"/>
              <a:t> model for </a:t>
            </a:r>
            <a:r>
              <a:rPr lang="fr-CH" sz="2300" dirty="0" err="1"/>
              <a:t>environmentally</a:t>
            </a:r>
            <a:r>
              <a:rPr lang="fr-CH" sz="2300" dirty="0"/>
              <a:t> </a:t>
            </a:r>
            <a:r>
              <a:rPr lang="fr-CH" sz="2300" dirty="0" err="1"/>
              <a:t>responsible</a:t>
            </a:r>
            <a:r>
              <a:rPr lang="fr-CH" sz="2300" dirty="0"/>
              <a:t> </a:t>
            </a:r>
            <a:r>
              <a:rPr lang="fr-CH" sz="2300" dirty="0" err="1"/>
              <a:t>research</a:t>
            </a:r>
            <a:endParaRPr lang="fr-CH" sz="2300" dirty="0"/>
          </a:p>
          <a:p>
            <a:pPr marR="0" lvl="0">
              <a:lnSpc>
                <a:spcPct val="120000"/>
              </a:lnSpc>
              <a:spcBef>
                <a:spcPts val="0"/>
              </a:spcBef>
              <a:spcAft>
                <a:spcPts val="0"/>
              </a:spcAft>
            </a:pPr>
            <a:r>
              <a:rPr lang="fr-CH" sz="2300" dirty="0" err="1"/>
              <a:t>Choice</a:t>
            </a:r>
            <a:r>
              <a:rPr lang="fr-CH" sz="2300" dirty="0"/>
              <a:t> of the Organization </a:t>
            </a:r>
          </a:p>
          <a:p>
            <a:pPr>
              <a:lnSpc>
                <a:spcPct val="120000"/>
              </a:lnSpc>
              <a:spcBef>
                <a:spcPts val="0"/>
              </a:spcBef>
            </a:pPr>
            <a:r>
              <a:rPr lang="en-GB" sz="2300" dirty="0"/>
              <a:t>CERN actively monitors and reports on its environmental footprint:</a:t>
            </a:r>
          </a:p>
          <a:p>
            <a:pPr lvl="1">
              <a:lnSpc>
                <a:spcPct val="120000"/>
              </a:lnSpc>
              <a:spcBef>
                <a:spcPts val="0"/>
              </a:spcBef>
            </a:pPr>
            <a:r>
              <a:rPr lang="en-GB" sz="1900" dirty="0"/>
              <a:t>to Host States and relevant authorities</a:t>
            </a:r>
          </a:p>
          <a:p>
            <a:pPr lvl="1">
              <a:lnSpc>
                <a:spcPct val="120000"/>
              </a:lnSpc>
              <a:spcBef>
                <a:spcPts val="0"/>
              </a:spcBef>
            </a:pPr>
            <a:r>
              <a:rPr lang="en-GB" sz="1900" dirty="0"/>
              <a:t>on diverse subjects (RP, Water etc.)</a:t>
            </a:r>
          </a:p>
          <a:p>
            <a:pPr>
              <a:lnSpc>
                <a:spcPct val="120000"/>
              </a:lnSpc>
              <a:spcBef>
                <a:spcPts val="0"/>
              </a:spcBef>
            </a:pPr>
            <a:r>
              <a:rPr lang="en-GB" sz="2300" dirty="0"/>
              <a:t>Public-facing environment reports since 2020 :</a:t>
            </a:r>
          </a:p>
          <a:p>
            <a:pPr lvl="1">
              <a:lnSpc>
                <a:spcPct val="120000"/>
              </a:lnSpc>
              <a:spcBef>
                <a:spcPts val="0"/>
              </a:spcBef>
            </a:pPr>
            <a:r>
              <a:rPr lang="en-GB" sz="1900" dirty="0"/>
              <a:t>1st Report: 2017 - 2018, published in September 2020</a:t>
            </a:r>
          </a:p>
          <a:p>
            <a:pPr lvl="1">
              <a:lnSpc>
                <a:spcPct val="120000"/>
              </a:lnSpc>
              <a:spcBef>
                <a:spcPts val="0"/>
              </a:spcBef>
            </a:pPr>
            <a:r>
              <a:rPr lang="fr-CH" sz="1900" dirty="0"/>
              <a:t>2nd Report: 2019 - 2020, </a:t>
            </a:r>
            <a:r>
              <a:rPr lang="fr-CH" sz="1900" dirty="0" err="1"/>
              <a:t>published</a:t>
            </a:r>
            <a:r>
              <a:rPr lang="fr-CH" sz="1900" dirty="0"/>
              <a:t> in </a:t>
            </a:r>
            <a:r>
              <a:rPr lang="fr-CH" sz="1900" dirty="0" err="1"/>
              <a:t>November</a:t>
            </a:r>
            <a:r>
              <a:rPr lang="fr-CH" sz="1900" dirty="0"/>
              <a:t> 2021</a:t>
            </a:r>
          </a:p>
          <a:p>
            <a:pPr lvl="1">
              <a:lnSpc>
                <a:spcPct val="120000"/>
              </a:lnSpc>
              <a:spcBef>
                <a:spcPts val="0"/>
              </a:spcBef>
            </a:pPr>
            <a:r>
              <a:rPr lang="fr-CH" sz="1900" dirty="0" err="1"/>
              <a:t>Now</a:t>
            </a:r>
            <a:r>
              <a:rPr lang="fr-CH" sz="1900" dirty="0"/>
              <a:t> time to start the 3rd report (2021 – 2022)</a:t>
            </a:r>
          </a:p>
          <a:p>
            <a:pPr>
              <a:lnSpc>
                <a:spcPct val="120000"/>
              </a:lnSpc>
              <a:spcBef>
                <a:spcPts val="0"/>
              </a:spcBef>
            </a:pPr>
            <a:r>
              <a:rPr lang="fr-CH" sz="2300" dirty="0" err="1"/>
              <a:t>Continued</a:t>
            </a:r>
            <a:r>
              <a:rPr lang="fr-CH" sz="2300" dirty="0"/>
              <a:t> high </a:t>
            </a:r>
            <a:r>
              <a:rPr lang="fr-CH" sz="2300" dirty="0" err="1"/>
              <a:t>quality</a:t>
            </a:r>
            <a:r>
              <a:rPr lang="fr-CH" sz="2300" dirty="0"/>
              <a:t> </a:t>
            </a:r>
            <a:r>
              <a:rPr lang="fr-CH" sz="2300" dirty="0" err="1"/>
              <a:t>reporting</a:t>
            </a:r>
            <a:r>
              <a:rPr lang="fr-CH" sz="2300" dirty="0"/>
              <a:t> on </a:t>
            </a:r>
            <a:r>
              <a:rPr lang="fr-CH" sz="2300" dirty="0" err="1"/>
              <a:t>established</a:t>
            </a:r>
            <a:r>
              <a:rPr lang="fr-CH" sz="2300" dirty="0"/>
              <a:t> </a:t>
            </a:r>
            <a:r>
              <a:rPr lang="fr-CH" sz="2300" dirty="0" err="1"/>
              <a:t>priorities</a:t>
            </a:r>
            <a:r>
              <a:rPr lang="fr-CH" sz="2300" dirty="0"/>
              <a:t> </a:t>
            </a:r>
            <a:r>
              <a:rPr lang="fr-CH" sz="2300" dirty="0" err="1"/>
              <a:t>according</a:t>
            </a:r>
            <a:r>
              <a:rPr lang="fr-CH" sz="2300" dirty="0"/>
              <a:t> to </a:t>
            </a:r>
            <a:r>
              <a:rPr lang="fr-CH" sz="2300" dirty="0">
                <a:hlinkClick r:id="rId2">
                  <a:extLst>
                    <a:ext uri="{A12FA001-AC4F-418D-AE19-62706E023703}">
                      <ahyp:hlinkClr xmlns:ahyp="http://schemas.microsoft.com/office/drawing/2018/hyperlinkcolor" val="tx"/>
                    </a:ext>
                  </a:extLst>
                </a:hlinkClick>
              </a:rPr>
              <a:t>GRI Global </a:t>
            </a:r>
            <a:r>
              <a:rPr lang="fr-CH" sz="2300" dirty="0" err="1">
                <a:hlinkClick r:id="rId2">
                  <a:extLst>
                    <a:ext uri="{A12FA001-AC4F-418D-AE19-62706E023703}">
                      <ahyp:hlinkClr xmlns:ahyp="http://schemas.microsoft.com/office/drawing/2018/hyperlinkcolor" val="tx"/>
                    </a:ext>
                  </a:extLst>
                </a:hlinkClick>
              </a:rPr>
              <a:t>Reporting</a:t>
            </a:r>
            <a:r>
              <a:rPr lang="fr-CH" sz="2300" dirty="0">
                <a:hlinkClick r:id="rId2">
                  <a:extLst>
                    <a:ext uri="{A12FA001-AC4F-418D-AE19-62706E023703}">
                      <ahyp:hlinkClr xmlns:ahyp="http://schemas.microsoft.com/office/drawing/2018/hyperlinkcolor" val="tx"/>
                    </a:ext>
                  </a:extLst>
                </a:hlinkClick>
              </a:rPr>
              <a:t> standards</a:t>
            </a:r>
            <a:r>
              <a:rPr lang="fr-CH" sz="2300" dirty="0"/>
              <a:t> </a:t>
            </a:r>
          </a:p>
          <a:p>
            <a:pPr lvl="1">
              <a:lnSpc>
                <a:spcPct val="120000"/>
              </a:lnSpc>
              <a:spcBef>
                <a:spcPts val="0"/>
              </a:spcBef>
            </a:pPr>
            <a:r>
              <a:rPr lang="fr-CH" sz="1900" dirty="0"/>
              <a:t>NB: </a:t>
            </a:r>
            <a:r>
              <a:rPr lang="en-GB" sz="1900" dirty="0"/>
              <a:t>GRI covers three areas of sustainability: environmental, social and economical. </a:t>
            </a:r>
            <a:br>
              <a:rPr lang="en-GB" sz="1900" dirty="0"/>
            </a:br>
            <a:r>
              <a:rPr lang="en-GB" sz="1900" dirty="0"/>
              <a:t>The CERN reports deliberately focus on environmental aspects only. </a:t>
            </a:r>
          </a:p>
          <a:p>
            <a:endParaRPr lang="en-US" dirty="0"/>
          </a:p>
        </p:txBody>
      </p:sp>
      <p:sp>
        <p:nvSpPr>
          <p:cNvPr id="5" name="Slide Number Placeholder 4">
            <a:extLst>
              <a:ext uri="{FF2B5EF4-FFF2-40B4-BE49-F238E27FC236}">
                <a16:creationId xmlns:a16="http://schemas.microsoft.com/office/drawing/2014/main" id="{1820E9B0-A5CF-9788-48EC-0A9E6503F2A6}"/>
              </a:ext>
            </a:extLst>
          </p:cNvPr>
          <p:cNvSpPr>
            <a:spLocks noGrp="1"/>
          </p:cNvSpPr>
          <p:nvPr>
            <p:ph type="sldNum" sz="quarter" idx="11"/>
          </p:nvPr>
        </p:nvSpPr>
        <p:spPr/>
        <p:txBody>
          <a:bodyPr/>
          <a:lstStyle/>
          <a:p>
            <a:pPr>
              <a:defRPr/>
            </a:pPr>
            <a:fld id="{B895AE44-58C9-BA44-9CC5-87B669328FA1}" type="slidenum">
              <a:rPr lang="en-GB" smtClean="0"/>
              <a:pPr>
                <a:defRPr/>
              </a:pPr>
              <a:t>11</a:t>
            </a:fld>
            <a:endParaRPr lang="en-GB" dirty="0"/>
          </a:p>
        </p:txBody>
      </p:sp>
      <p:pic>
        <p:nvPicPr>
          <p:cNvPr id="11" name="Picture 10">
            <a:extLst>
              <a:ext uri="{FF2B5EF4-FFF2-40B4-BE49-F238E27FC236}">
                <a16:creationId xmlns:a16="http://schemas.microsoft.com/office/drawing/2014/main" id="{3AE6902E-43C6-E2DB-00D5-DAC2C731838F}"/>
              </a:ext>
            </a:extLst>
          </p:cNvPr>
          <p:cNvPicPr>
            <a:picLocks noChangeAspect="1"/>
          </p:cNvPicPr>
          <p:nvPr/>
        </p:nvPicPr>
        <p:blipFill>
          <a:blip r:embed="rId3"/>
          <a:stretch>
            <a:fillRect/>
          </a:stretch>
        </p:blipFill>
        <p:spPr>
          <a:xfrm>
            <a:off x="9123147" y="316706"/>
            <a:ext cx="1750034" cy="2564582"/>
          </a:xfrm>
          <a:prstGeom prst="rect">
            <a:avLst/>
          </a:prstGeom>
          <a:ln>
            <a:noFill/>
          </a:ln>
          <a:effectLst>
            <a:outerShdw blurRad="190500" algn="tl" rotWithShape="0">
              <a:srgbClr val="000000">
                <a:alpha val="70000"/>
              </a:srgbClr>
            </a:outerShdw>
          </a:effectLst>
        </p:spPr>
      </p:pic>
      <p:pic>
        <p:nvPicPr>
          <p:cNvPr id="12" name="Picture 11">
            <a:extLst>
              <a:ext uri="{FF2B5EF4-FFF2-40B4-BE49-F238E27FC236}">
                <a16:creationId xmlns:a16="http://schemas.microsoft.com/office/drawing/2014/main" id="{A3E6FAF4-A036-EB40-9AE0-369A45FFD699}"/>
              </a:ext>
            </a:extLst>
          </p:cNvPr>
          <p:cNvPicPr>
            <a:picLocks noChangeAspect="1"/>
          </p:cNvPicPr>
          <p:nvPr/>
        </p:nvPicPr>
        <p:blipFill>
          <a:blip r:embed="rId4"/>
          <a:stretch>
            <a:fillRect/>
          </a:stretch>
        </p:blipFill>
        <p:spPr>
          <a:xfrm>
            <a:off x="10157626" y="1842375"/>
            <a:ext cx="1892679" cy="2647476"/>
          </a:xfrm>
          <a:prstGeom prst="rect">
            <a:avLst/>
          </a:prstGeom>
          <a:ln>
            <a:noFill/>
          </a:ln>
          <a:effectLst>
            <a:outerShdw blurRad="190500" algn="tl" rotWithShape="0">
              <a:srgbClr val="000000">
                <a:alpha val="70000"/>
              </a:srgbClr>
            </a:outerShdw>
          </a:effectLst>
        </p:spPr>
      </p:pic>
      <p:sp>
        <p:nvSpPr>
          <p:cNvPr id="13" name="TextBox 12">
            <a:extLst>
              <a:ext uri="{FF2B5EF4-FFF2-40B4-BE49-F238E27FC236}">
                <a16:creationId xmlns:a16="http://schemas.microsoft.com/office/drawing/2014/main" id="{D6F123B2-C6D0-5642-94D4-80FD77BA2C5C}"/>
              </a:ext>
            </a:extLst>
          </p:cNvPr>
          <p:cNvSpPr txBox="1"/>
          <p:nvPr/>
        </p:nvSpPr>
        <p:spPr>
          <a:xfrm>
            <a:off x="9744506" y="5725017"/>
            <a:ext cx="2817264" cy="276999"/>
          </a:xfrm>
          <a:prstGeom prst="rect">
            <a:avLst/>
          </a:prstGeom>
          <a:noFill/>
        </p:spPr>
        <p:txBody>
          <a:bodyPr wrap="square">
            <a:spAutoFit/>
          </a:bodyPr>
          <a:lstStyle/>
          <a:p>
            <a:r>
              <a:rPr lang="fr-CH" sz="1200" dirty="0">
                <a:latin typeface="Calibri" panose="020F0502020204030204" pitchFamily="34" charset="0"/>
                <a:hlinkClick r:id="rId5"/>
              </a:rPr>
              <a:t>https://hse.cern/environment-report</a:t>
            </a:r>
            <a:r>
              <a:rPr lang="fr-CH" sz="1200" dirty="0">
                <a:latin typeface="Calibri" panose="020F0502020204030204" pitchFamily="34" charset="0"/>
              </a:rPr>
              <a:t> </a:t>
            </a:r>
            <a:endParaRPr lang="en-US" sz="1200" dirty="0"/>
          </a:p>
        </p:txBody>
      </p:sp>
    </p:spTree>
    <p:extLst>
      <p:ext uri="{BB962C8B-B14F-4D97-AF65-F5344CB8AC3E}">
        <p14:creationId xmlns:p14="http://schemas.microsoft.com/office/powerpoint/2010/main" val="764290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0259A-479F-961C-310A-FEAE79B1D05C}"/>
              </a:ext>
            </a:extLst>
          </p:cNvPr>
          <p:cNvSpPr>
            <a:spLocks noGrp="1"/>
          </p:cNvSpPr>
          <p:nvPr>
            <p:ph type="title"/>
          </p:nvPr>
        </p:nvSpPr>
        <p:spPr/>
        <p:txBody>
          <a:bodyPr/>
          <a:lstStyle/>
          <a:p>
            <a:r>
              <a:rPr lang="fr-CH" sz="3600" dirty="0"/>
              <a:t>Global </a:t>
            </a:r>
            <a:r>
              <a:rPr lang="fr-CH" sz="3600" dirty="0" err="1"/>
              <a:t>Reporting</a:t>
            </a:r>
            <a:r>
              <a:rPr lang="fr-CH" sz="3600" dirty="0"/>
              <a:t> Initiative (GRI)</a:t>
            </a:r>
            <a:endParaRPr lang="en-US" sz="3600" dirty="0"/>
          </a:p>
        </p:txBody>
      </p:sp>
      <p:sp>
        <p:nvSpPr>
          <p:cNvPr id="3" name="Content Placeholder 2">
            <a:extLst>
              <a:ext uri="{FF2B5EF4-FFF2-40B4-BE49-F238E27FC236}">
                <a16:creationId xmlns:a16="http://schemas.microsoft.com/office/drawing/2014/main" id="{66FFD8E6-CC09-F942-1AE7-F895D0135C25}"/>
              </a:ext>
            </a:extLst>
          </p:cNvPr>
          <p:cNvSpPr>
            <a:spLocks noGrp="1"/>
          </p:cNvSpPr>
          <p:nvPr>
            <p:ph idx="1"/>
          </p:nvPr>
        </p:nvSpPr>
        <p:spPr/>
        <p:txBody>
          <a:bodyPr>
            <a:normAutofit fontScale="77500" lnSpcReduction="20000"/>
          </a:bodyPr>
          <a:lstStyle/>
          <a:p>
            <a:pPr marL="0" indent="0">
              <a:buClr>
                <a:schemeClr val="accent5"/>
              </a:buClr>
              <a:buSzPct val="120000"/>
              <a:buNone/>
            </a:pPr>
            <a:r>
              <a:rPr lang="en-US" dirty="0"/>
              <a:t>Methodology used worldwide:</a:t>
            </a:r>
          </a:p>
          <a:p>
            <a:pPr marL="0" indent="0">
              <a:buClr>
                <a:schemeClr val="accent5"/>
              </a:buClr>
              <a:buSzPct val="120000"/>
              <a:buNone/>
            </a:pPr>
            <a:endParaRPr lang="en-US" dirty="0"/>
          </a:p>
          <a:p>
            <a:pPr marL="457200" lvl="4" indent="-457200">
              <a:buClr>
                <a:schemeClr val="accent5"/>
              </a:buClr>
              <a:buSzPct val="120000"/>
            </a:pPr>
            <a:r>
              <a:rPr lang="en-US" sz="3000" dirty="0"/>
              <a:t>73% of the world’s top 250 companies refer to GRI as part of their sustainability reporting</a:t>
            </a:r>
          </a:p>
          <a:p>
            <a:pPr marL="457200" lvl="4" indent="-457200">
              <a:buClr>
                <a:schemeClr val="accent5"/>
              </a:buClr>
              <a:buSzPct val="120000"/>
            </a:pPr>
            <a:r>
              <a:rPr lang="en-US" sz="3000" dirty="0"/>
              <a:t>168 public policies in 67 countries and regions refer to GRI standards</a:t>
            </a:r>
          </a:p>
          <a:p>
            <a:pPr marL="457200" lvl="4" indent="-457200">
              <a:buClr>
                <a:schemeClr val="accent5"/>
              </a:buClr>
              <a:buSzPct val="120000"/>
            </a:pPr>
            <a:r>
              <a:rPr lang="en-US" sz="3000" dirty="0"/>
              <a:t>Nearly 450 organizations from 68 countries are active in the GRI community</a:t>
            </a:r>
          </a:p>
          <a:p>
            <a:pPr marL="0" lvl="4" indent="0">
              <a:buClr>
                <a:schemeClr val="accent5"/>
              </a:buClr>
              <a:buSzPct val="120000"/>
              <a:buNone/>
            </a:pPr>
            <a:endParaRPr lang="en-US" sz="3000" dirty="0"/>
          </a:p>
          <a:p>
            <a:pPr marL="0" indent="0">
              <a:buClr>
                <a:schemeClr val="accent5"/>
              </a:buClr>
              <a:buNone/>
            </a:pPr>
            <a:r>
              <a:rPr lang="en-US" dirty="0"/>
              <a:t>The GRI p</a:t>
            </a:r>
            <a:r>
              <a:rPr lang="en-CH" dirty="0"/>
              <a:t>rovides</a:t>
            </a:r>
            <a:r>
              <a:rPr lang="fr-CH" dirty="0"/>
              <a:t>:</a:t>
            </a:r>
          </a:p>
          <a:p>
            <a:pPr>
              <a:buClr>
                <a:schemeClr val="accent5"/>
              </a:buClr>
            </a:pPr>
            <a:r>
              <a:rPr lang="fr-CH" sz="3000" dirty="0"/>
              <a:t>A</a:t>
            </a:r>
            <a:r>
              <a:rPr lang="en-CH" sz="3000" dirty="0"/>
              <a:t> methodology to conduct a materiality assessment</a:t>
            </a:r>
            <a:endParaRPr lang="fr-CH" sz="3000" dirty="0"/>
          </a:p>
          <a:p>
            <a:pPr>
              <a:buClr>
                <a:schemeClr val="accent5"/>
              </a:buClr>
            </a:pPr>
            <a:r>
              <a:rPr lang="en-GB" sz="3000" dirty="0"/>
              <a:t>G</a:t>
            </a:r>
            <a:r>
              <a:rPr lang="en-CH" sz="3000" dirty="0"/>
              <a:t>uidelines for reporting</a:t>
            </a:r>
          </a:p>
          <a:p>
            <a:pPr marL="0" indent="0">
              <a:buClr>
                <a:schemeClr val="accent5"/>
              </a:buClr>
              <a:buNone/>
            </a:pPr>
            <a:endParaRPr lang="en-CH" dirty="0"/>
          </a:p>
          <a:p>
            <a:pPr marL="0" indent="0">
              <a:buClr>
                <a:schemeClr val="accent5"/>
              </a:buClr>
              <a:buNone/>
            </a:pPr>
            <a:r>
              <a:rPr lang="en-CH" dirty="0"/>
              <a:t>The GRI builds reputation and trust</a:t>
            </a:r>
            <a:r>
              <a:rPr lang="fr-CH" dirty="0"/>
              <a:t>.</a:t>
            </a:r>
          </a:p>
          <a:p>
            <a:endParaRPr lang="en-US" dirty="0"/>
          </a:p>
        </p:txBody>
      </p:sp>
      <p:sp>
        <p:nvSpPr>
          <p:cNvPr id="5" name="Slide Number Placeholder 4">
            <a:extLst>
              <a:ext uri="{FF2B5EF4-FFF2-40B4-BE49-F238E27FC236}">
                <a16:creationId xmlns:a16="http://schemas.microsoft.com/office/drawing/2014/main" id="{94A41BB0-8F83-B01A-19E8-AAC8FDEC4371}"/>
              </a:ext>
            </a:extLst>
          </p:cNvPr>
          <p:cNvSpPr>
            <a:spLocks noGrp="1"/>
          </p:cNvSpPr>
          <p:nvPr>
            <p:ph type="sldNum" sz="quarter" idx="11"/>
          </p:nvPr>
        </p:nvSpPr>
        <p:spPr/>
        <p:txBody>
          <a:bodyPr/>
          <a:lstStyle/>
          <a:p>
            <a:pPr>
              <a:defRPr/>
            </a:pPr>
            <a:fld id="{B895AE44-58C9-BA44-9CC5-87B669328FA1}" type="slidenum">
              <a:rPr lang="en-GB" smtClean="0"/>
              <a:pPr>
                <a:defRPr/>
              </a:pPr>
              <a:t>12</a:t>
            </a:fld>
            <a:endParaRPr lang="en-GB" dirty="0"/>
          </a:p>
        </p:txBody>
      </p:sp>
      <p:pic>
        <p:nvPicPr>
          <p:cNvPr id="7" name="Picture 6" descr="Graphical user interface, application&#10;&#10;Description automatically generated">
            <a:extLst>
              <a:ext uri="{FF2B5EF4-FFF2-40B4-BE49-F238E27FC236}">
                <a16:creationId xmlns:a16="http://schemas.microsoft.com/office/drawing/2014/main" id="{1959521E-050E-EF51-D109-0710F038C0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15325" y="3657735"/>
            <a:ext cx="3550361" cy="2508115"/>
          </a:xfrm>
          <a:prstGeom prst="rect">
            <a:avLst/>
          </a:prstGeom>
          <a:ln>
            <a:solidFill>
              <a:schemeClr val="bg2"/>
            </a:solidFill>
          </a:ln>
        </p:spPr>
      </p:pic>
      <p:pic>
        <p:nvPicPr>
          <p:cNvPr id="8" name="Picture 7">
            <a:extLst>
              <a:ext uri="{FF2B5EF4-FFF2-40B4-BE49-F238E27FC236}">
                <a16:creationId xmlns:a16="http://schemas.microsoft.com/office/drawing/2014/main" id="{1256C889-CB1A-812E-F8EE-BF9E79AB810E}"/>
              </a:ext>
            </a:extLst>
          </p:cNvPr>
          <p:cNvPicPr>
            <a:picLocks noChangeAspect="1"/>
          </p:cNvPicPr>
          <p:nvPr/>
        </p:nvPicPr>
        <p:blipFill>
          <a:blip r:embed="rId3"/>
          <a:stretch>
            <a:fillRect/>
          </a:stretch>
        </p:blipFill>
        <p:spPr>
          <a:xfrm>
            <a:off x="10455986" y="230188"/>
            <a:ext cx="1409700" cy="952500"/>
          </a:xfrm>
          <a:prstGeom prst="rect">
            <a:avLst/>
          </a:prstGeom>
        </p:spPr>
      </p:pic>
    </p:spTree>
    <p:extLst>
      <p:ext uri="{BB962C8B-B14F-4D97-AF65-F5344CB8AC3E}">
        <p14:creationId xmlns:p14="http://schemas.microsoft.com/office/powerpoint/2010/main" val="344933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A55EB-F1DA-0F7A-57BB-9A6E9B18C5B3}"/>
              </a:ext>
            </a:extLst>
          </p:cNvPr>
          <p:cNvSpPr>
            <a:spLocks noGrp="1"/>
          </p:cNvSpPr>
          <p:nvPr>
            <p:ph type="title"/>
          </p:nvPr>
        </p:nvSpPr>
        <p:spPr/>
        <p:txBody>
          <a:bodyPr/>
          <a:lstStyle/>
          <a:p>
            <a:r>
              <a:rPr lang="fr-CH" sz="3600" dirty="0" err="1"/>
              <a:t>What</a:t>
            </a:r>
            <a:r>
              <a:rPr lang="fr-CH" sz="3600" dirty="0"/>
              <a:t> </a:t>
            </a:r>
            <a:r>
              <a:rPr lang="fr-CH" sz="3600" dirty="0" err="1"/>
              <a:t>is</a:t>
            </a:r>
            <a:r>
              <a:rPr lang="fr-CH" sz="3600" dirty="0"/>
              <a:t> </a:t>
            </a:r>
            <a:r>
              <a:rPr lang="fr-CH" sz="3600" dirty="0" err="1"/>
              <a:t>materiality</a:t>
            </a:r>
            <a:r>
              <a:rPr lang="fr-CH" sz="3600" dirty="0"/>
              <a:t>?</a:t>
            </a:r>
            <a:endParaRPr lang="en-US" sz="3600" dirty="0"/>
          </a:p>
        </p:txBody>
      </p:sp>
      <p:sp>
        <p:nvSpPr>
          <p:cNvPr id="3" name="Content Placeholder 2">
            <a:extLst>
              <a:ext uri="{FF2B5EF4-FFF2-40B4-BE49-F238E27FC236}">
                <a16:creationId xmlns:a16="http://schemas.microsoft.com/office/drawing/2014/main" id="{713F3592-E929-61F7-C761-CD283719043C}"/>
              </a:ext>
            </a:extLst>
          </p:cNvPr>
          <p:cNvSpPr>
            <a:spLocks noGrp="1"/>
          </p:cNvSpPr>
          <p:nvPr>
            <p:ph idx="1"/>
          </p:nvPr>
        </p:nvSpPr>
        <p:spPr/>
        <p:txBody>
          <a:bodyPr>
            <a:normAutofit lnSpcReduction="10000"/>
          </a:bodyPr>
          <a:lstStyle/>
          <a:p>
            <a:pPr>
              <a:lnSpc>
                <a:spcPct val="120000"/>
              </a:lnSpc>
            </a:pPr>
            <a:r>
              <a:rPr lang="en-GB" dirty="0"/>
              <a:t>“Materiality” is a term used in sustainability reporting. </a:t>
            </a:r>
          </a:p>
          <a:p>
            <a:pPr lvl="1">
              <a:lnSpc>
                <a:spcPct val="120000"/>
              </a:lnSpc>
            </a:pPr>
            <a:r>
              <a:rPr lang="en-GB" dirty="0"/>
              <a:t>In the CERN Environment Report context, material aspects are those reflecting the environmental impact of CERN and / or influencing (internal / external) stakeholders.</a:t>
            </a:r>
          </a:p>
          <a:p>
            <a:pPr lvl="1">
              <a:lnSpc>
                <a:spcPct val="120000"/>
              </a:lnSpc>
            </a:pPr>
            <a:r>
              <a:rPr lang="en-GB" dirty="0"/>
              <a:t>Materiality is an essential step in transparent reporting and a requirement of the Global Reporting Initiative (GRI).</a:t>
            </a:r>
          </a:p>
          <a:p>
            <a:pPr>
              <a:lnSpc>
                <a:spcPct val="120000"/>
              </a:lnSpc>
            </a:pPr>
            <a:r>
              <a:rPr lang="en-GB" dirty="0"/>
              <a:t>The Materiality Assessment (MA) is the process of identifying the material aspects of the Organization.</a:t>
            </a:r>
          </a:p>
          <a:p>
            <a:pPr lvl="1">
              <a:lnSpc>
                <a:spcPct val="120000"/>
              </a:lnSpc>
            </a:pPr>
            <a:r>
              <a:rPr lang="en-GB" dirty="0"/>
              <a:t>This process includes 4 main steps: Identification, prioritisation, validation and review.</a:t>
            </a:r>
          </a:p>
          <a:p>
            <a:pPr>
              <a:lnSpc>
                <a:spcPct val="120000"/>
              </a:lnSpc>
            </a:pPr>
            <a:r>
              <a:rPr lang="en-GB" dirty="0"/>
              <a:t>Last MA performed in 2019 with input from key internal and external stakeholders: </a:t>
            </a:r>
          </a:p>
          <a:p>
            <a:pPr lvl="1">
              <a:lnSpc>
                <a:spcPct val="120000"/>
              </a:lnSpc>
            </a:pPr>
            <a:r>
              <a:rPr lang="en-GB" dirty="0"/>
              <a:t>a list of significant topics was produced and used as the guiding thread in the development of both 1st and 2nd reports.</a:t>
            </a:r>
          </a:p>
          <a:p>
            <a:pPr>
              <a:lnSpc>
                <a:spcPct val="120000"/>
              </a:lnSpc>
            </a:pPr>
            <a:endParaRPr lang="en-US" dirty="0"/>
          </a:p>
        </p:txBody>
      </p:sp>
      <p:sp>
        <p:nvSpPr>
          <p:cNvPr id="5" name="Slide Number Placeholder 4">
            <a:extLst>
              <a:ext uri="{FF2B5EF4-FFF2-40B4-BE49-F238E27FC236}">
                <a16:creationId xmlns:a16="http://schemas.microsoft.com/office/drawing/2014/main" id="{46010CCD-DB45-D8E5-70AD-51BD220833B5}"/>
              </a:ext>
            </a:extLst>
          </p:cNvPr>
          <p:cNvSpPr>
            <a:spLocks noGrp="1"/>
          </p:cNvSpPr>
          <p:nvPr>
            <p:ph type="sldNum" sz="quarter" idx="11"/>
          </p:nvPr>
        </p:nvSpPr>
        <p:spPr/>
        <p:txBody>
          <a:bodyPr/>
          <a:lstStyle/>
          <a:p>
            <a:pPr>
              <a:defRPr/>
            </a:pPr>
            <a:fld id="{B895AE44-58C9-BA44-9CC5-87B669328FA1}" type="slidenum">
              <a:rPr lang="en-GB" smtClean="0"/>
              <a:pPr>
                <a:defRPr/>
              </a:pPr>
              <a:t>13</a:t>
            </a:fld>
            <a:endParaRPr lang="en-GB" dirty="0"/>
          </a:p>
        </p:txBody>
      </p:sp>
      <p:pic>
        <p:nvPicPr>
          <p:cNvPr id="7" name="Picture 6">
            <a:extLst>
              <a:ext uri="{FF2B5EF4-FFF2-40B4-BE49-F238E27FC236}">
                <a16:creationId xmlns:a16="http://schemas.microsoft.com/office/drawing/2014/main" id="{EE63C495-EC44-D0E6-AEBF-7E3B7156441E}"/>
              </a:ext>
            </a:extLst>
          </p:cNvPr>
          <p:cNvPicPr>
            <a:picLocks noChangeAspect="1"/>
          </p:cNvPicPr>
          <p:nvPr/>
        </p:nvPicPr>
        <p:blipFill>
          <a:blip r:embed="rId2"/>
          <a:stretch>
            <a:fillRect/>
          </a:stretch>
        </p:blipFill>
        <p:spPr>
          <a:xfrm>
            <a:off x="10497261" y="262885"/>
            <a:ext cx="1409700" cy="952500"/>
          </a:xfrm>
          <a:prstGeom prst="rect">
            <a:avLst/>
          </a:prstGeom>
        </p:spPr>
      </p:pic>
    </p:spTree>
    <p:extLst>
      <p:ext uri="{BB962C8B-B14F-4D97-AF65-F5344CB8AC3E}">
        <p14:creationId xmlns:p14="http://schemas.microsoft.com/office/powerpoint/2010/main" val="972898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24524-2410-6796-DB66-865E3D2E854F}"/>
              </a:ext>
            </a:extLst>
          </p:cNvPr>
          <p:cNvSpPr>
            <a:spLocks noGrp="1"/>
          </p:cNvSpPr>
          <p:nvPr>
            <p:ph type="title"/>
          </p:nvPr>
        </p:nvSpPr>
        <p:spPr/>
        <p:txBody>
          <a:bodyPr/>
          <a:lstStyle/>
          <a:p>
            <a:r>
              <a:rPr lang="fr-CH" sz="3600" dirty="0"/>
              <a:t>Process</a:t>
            </a:r>
            <a:endParaRPr lang="en-US" dirty="0"/>
          </a:p>
        </p:txBody>
      </p:sp>
      <p:sp>
        <p:nvSpPr>
          <p:cNvPr id="5" name="Slide Number Placeholder 4">
            <a:extLst>
              <a:ext uri="{FF2B5EF4-FFF2-40B4-BE49-F238E27FC236}">
                <a16:creationId xmlns:a16="http://schemas.microsoft.com/office/drawing/2014/main" id="{C8222B50-7DD9-C1D3-E4CB-525AB3F90DB3}"/>
              </a:ext>
            </a:extLst>
          </p:cNvPr>
          <p:cNvSpPr>
            <a:spLocks noGrp="1"/>
          </p:cNvSpPr>
          <p:nvPr>
            <p:ph type="sldNum" sz="quarter" idx="11"/>
          </p:nvPr>
        </p:nvSpPr>
        <p:spPr/>
        <p:txBody>
          <a:bodyPr/>
          <a:lstStyle/>
          <a:p>
            <a:pPr>
              <a:defRPr/>
            </a:pPr>
            <a:fld id="{B895AE44-58C9-BA44-9CC5-87B669328FA1}" type="slidenum">
              <a:rPr lang="en-GB" smtClean="0"/>
              <a:pPr>
                <a:defRPr/>
              </a:pPr>
              <a:t>14</a:t>
            </a:fld>
            <a:endParaRPr lang="en-GB" dirty="0"/>
          </a:p>
        </p:txBody>
      </p:sp>
      <p:sp>
        <p:nvSpPr>
          <p:cNvPr id="7" name="Pentagon 40">
            <a:extLst>
              <a:ext uri="{FF2B5EF4-FFF2-40B4-BE49-F238E27FC236}">
                <a16:creationId xmlns:a16="http://schemas.microsoft.com/office/drawing/2014/main" id="{EAB9E3B9-A2AF-6862-8113-E556F472EBBF}"/>
              </a:ext>
            </a:extLst>
          </p:cNvPr>
          <p:cNvSpPr/>
          <p:nvPr/>
        </p:nvSpPr>
        <p:spPr>
          <a:xfrm>
            <a:off x="2062639" y="5037299"/>
            <a:ext cx="1694009" cy="555171"/>
          </a:xfrm>
          <a:prstGeom prst="homePlate">
            <a:avLst/>
          </a:prstGeom>
          <a:solidFill>
            <a:srgbClr val="FFFFFF"/>
          </a:solidFill>
          <a:ln w="12700" cap="flat" cmpd="sng" algn="ctr">
            <a:solidFill>
              <a:srgbClr val="1A4670"/>
            </a:solidFill>
            <a:prstDash val="solid"/>
            <a:miter lim="800000"/>
          </a:ln>
          <a:effectLst/>
        </p:spPr>
        <p:txBody>
          <a:bodyPr lIns="54000" tIns="27000" rIns="54000" bIns="27000" rtlCol="0" anchor="ctr"/>
          <a:lstStyle/>
          <a:p>
            <a:pPr algn="ctr">
              <a:defRPr/>
            </a:pPr>
            <a:r>
              <a:rPr lang="fr-CH" sz="1350" b="1" kern="0">
                <a:solidFill>
                  <a:srgbClr val="191936"/>
                </a:solidFill>
                <a:latin typeface="Arial" panose="020B0604020202020204"/>
              </a:rPr>
              <a:t>Step 1</a:t>
            </a:r>
          </a:p>
          <a:p>
            <a:pPr algn="ctr">
              <a:defRPr/>
            </a:pPr>
            <a:r>
              <a:rPr lang="fr-CH" sz="1200" kern="0">
                <a:solidFill>
                  <a:srgbClr val="191936"/>
                </a:solidFill>
                <a:latin typeface="Arial" panose="020B0604020202020204"/>
              </a:rPr>
              <a:t>Identification</a:t>
            </a:r>
          </a:p>
        </p:txBody>
      </p:sp>
      <p:sp>
        <p:nvSpPr>
          <p:cNvPr id="8" name="Chevron 32">
            <a:extLst>
              <a:ext uri="{FF2B5EF4-FFF2-40B4-BE49-F238E27FC236}">
                <a16:creationId xmlns:a16="http://schemas.microsoft.com/office/drawing/2014/main" id="{388D809E-8845-4B89-BA1A-7D9138FD2BA6}"/>
              </a:ext>
            </a:extLst>
          </p:cNvPr>
          <p:cNvSpPr/>
          <p:nvPr/>
        </p:nvSpPr>
        <p:spPr>
          <a:xfrm>
            <a:off x="3773314" y="5047932"/>
            <a:ext cx="3262290" cy="555171"/>
          </a:xfrm>
          <a:prstGeom prst="chevron">
            <a:avLst/>
          </a:prstGeom>
          <a:solidFill>
            <a:srgbClr val="FFFFFF"/>
          </a:solidFill>
          <a:ln w="12700" cap="flat" cmpd="sng" algn="ctr">
            <a:solidFill>
              <a:srgbClr val="1A4670"/>
            </a:solidFill>
            <a:prstDash val="solid"/>
            <a:miter lim="800000"/>
          </a:ln>
          <a:effectLst/>
        </p:spPr>
        <p:txBody>
          <a:bodyPr lIns="54000" tIns="27000" rIns="54000" bIns="27000" rtlCol="0" anchor="ctr"/>
          <a:lstStyle/>
          <a:p>
            <a:pPr algn="ctr">
              <a:defRPr/>
            </a:pPr>
            <a:r>
              <a:rPr lang="fr-CH" sz="1350" b="1" kern="0">
                <a:solidFill>
                  <a:srgbClr val="191936"/>
                </a:solidFill>
                <a:latin typeface="Arial" panose="020B0604020202020204"/>
              </a:rPr>
              <a:t>Step 2</a:t>
            </a:r>
          </a:p>
          <a:p>
            <a:pPr algn="ctr">
              <a:defRPr/>
            </a:pPr>
            <a:r>
              <a:rPr lang="fr-CH" sz="1200" kern="0">
                <a:solidFill>
                  <a:srgbClr val="191936"/>
                </a:solidFill>
                <a:latin typeface="Arial" panose="020B0604020202020204"/>
              </a:rPr>
              <a:t>Consultation, prioritisation</a:t>
            </a:r>
          </a:p>
        </p:txBody>
      </p:sp>
      <p:sp>
        <p:nvSpPr>
          <p:cNvPr id="9" name="Chevron 33">
            <a:extLst>
              <a:ext uri="{FF2B5EF4-FFF2-40B4-BE49-F238E27FC236}">
                <a16:creationId xmlns:a16="http://schemas.microsoft.com/office/drawing/2014/main" id="{555D891E-AD5A-F8AC-0B0E-CD022AE01EE5}"/>
              </a:ext>
            </a:extLst>
          </p:cNvPr>
          <p:cNvSpPr/>
          <p:nvPr/>
        </p:nvSpPr>
        <p:spPr>
          <a:xfrm>
            <a:off x="7100111" y="5047932"/>
            <a:ext cx="1694009" cy="555171"/>
          </a:xfrm>
          <a:prstGeom prst="chevron">
            <a:avLst/>
          </a:prstGeom>
          <a:solidFill>
            <a:srgbClr val="FFFFFF"/>
          </a:solidFill>
          <a:ln w="12700" cap="flat" cmpd="sng" algn="ctr">
            <a:solidFill>
              <a:srgbClr val="1A4670"/>
            </a:solidFill>
            <a:prstDash val="solid"/>
            <a:miter lim="800000"/>
          </a:ln>
          <a:effectLst/>
        </p:spPr>
        <p:txBody>
          <a:bodyPr lIns="54000" tIns="27000" rIns="54000" bIns="27000" rtlCol="0" anchor="ctr"/>
          <a:lstStyle/>
          <a:p>
            <a:pPr algn="ctr">
              <a:defRPr/>
            </a:pPr>
            <a:r>
              <a:rPr lang="fr-CH" sz="1350" b="1" kern="0">
                <a:solidFill>
                  <a:srgbClr val="191936"/>
                </a:solidFill>
                <a:latin typeface="Arial" panose="020B0604020202020204"/>
              </a:rPr>
              <a:t>Step 3</a:t>
            </a:r>
          </a:p>
          <a:p>
            <a:pPr algn="ctr">
              <a:defRPr/>
            </a:pPr>
            <a:r>
              <a:rPr lang="fr-CH" sz="1200" kern="0">
                <a:solidFill>
                  <a:srgbClr val="191936"/>
                </a:solidFill>
                <a:latin typeface="Arial" panose="020B0604020202020204"/>
              </a:rPr>
              <a:t>Analysis</a:t>
            </a:r>
          </a:p>
        </p:txBody>
      </p:sp>
      <p:pic>
        <p:nvPicPr>
          <p:cNvPr id="10" name="Graphic 30" descr="List with solid fill">
            <a:extLst>
              <a:ext uri="{FF2B5EF4-FFF2-40B4-BE49-F238E27FC236}">
                <a16:creationId xmlns:a16="http://schemas.microsoft.com/office/drawing/2014/main" id="{E5A292C1-A522-9DD3-ABE5-B58838BECDE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07782" y="1683813"/>
            <a:ext cx="484749" cy="484749"/>
          </a:xfrm>
          <a:prstGeom prst="rect">
            <a:avLst/>
          </a:prstGeom>
        </p:spPr>
      </p:pic>
      <p:pic>
        <p:nvPicPr>
          <p:cNvPr id="11" name="Graphic 34" descr="Boardroom with solid fill">
            <a:extLst>
              <a:ext uri="{FF2B5EF4-FFF2-40B4-BE49-F238E27FC236}">
                <a16:creationId xmlns:a16="http://schemas.microsoft.com/office/drawing/2014/main" id="{0683B347-E705-8ABF-5980-91DA14AEADA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078040" y="1564384"/>
            <a:ext cx="595992" cy="595992"/>
          </a:xfrm>
          <a:prstGeom prst="rect">
            <a:avLst/>
          </a:prstGeom>
        </p:spPr>
      </p:pic>
      <p:pic>
        <p:nvPicPr>
          <p:cNvPr id="12" name="Graphic 39" descr="Bar chart with solid fill">
            <a:extLst>
              <a:ext uri="{FF2B5EF4-FFF2-40B4-BE49-F238E27FC236}">
                <a16:creationId xmlns:a16="http://schemas.microsoft.com/office/drawing/2014/main" id="{7A1CD625-8340-5384-BE7D-E533C0A55DF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529610" y="1603459"/>
            <a:ext cx="595993" cy="595993"/>
          </a:xfrm>
          <a:prstGeom prst="rect">
            <a:avLst/>
          </a:prstGeom>
        </p:spPr>
      </p:pic>
      <p:sp>
        <p:nvSpPr>
          <p:cNvPr id="13" name="TextBox 12">
            <a:extLst>
              <a:ext uri="{FF2B5EF4-FFF2-40B4-BE49-F238E27FC236}">
                <a16:creationId xmlns:a16="http://schemas.microsoft.com/office/drawing/2014/main" id="{DDFDF8DA-22C5-B343-414B-5E5DC47C963C}"/>
              </a:ext>
            </a:extLst>
          </p:cNvPr>
          <p:cNvSpPr txBox="1"/>
          <p:nvPr/>
        </p:nvSpPr>
        <p:spPr>
          <a:xfrm>
            <a:off x="2062639" y="2162444"/>
            <a:ext cx="1477019" cy="943456"/>
          </a:xfrm>
          <a:prstGeom prst="rect">
            <a:avLst/>
          </a:prstGeom>
          <a:noFill/>
        </p:spPr>
        <p:txBody>
          <a:bodyPr wrap="square" lIns="72000" tIns="0" rIns="72000" bIns="0" rtlCol="0">
            <a:noAutofit/>
          </a:bodyPr>
          <a:lstStyle/>
          <a:p>
            <a:pPr>
              <a:lnSpc>
                <a:spcPct val="120000"/>
              </a:lnSpc>
            </a:pPr>
            <a:r>
              <a:rPr lang="en-CH" sz="1200" spc="100">
                <a:solidFill>
                  <a:srgbClr val="191936"/>
                </a:solidFill>
                <a:latin typeface="Arial" panose="020B0604020202020204"/>
              </a:rPr>
              <a:t>Identification of</a:t>
            </a:r>
          </a:p>
          <a:p>
            <a:pPr>
              <a:lnSpc>
                <a:spcPct val="120000"/>
              </a:lnSpc>
            </a:pPr>
            <a:r>
              <a:rPr lang="en-CH" sz="1200" spc="100">
                <a:solidFill>
                  <a:srgbClr val="191936"/>
                </a:solidFill>
                <a:latin typeface="Arial" panose="020B0604020202020204"/>
              </a:rPr>
              <a:t>potentially material topics</a:t>
            </a:r>
          </a:p>
        </p:txBody>
      </p:sp>
      <p:sp>
        <p:nvSpPr>
          <p:cNvPr id="14" name="TextBox 13">
            <a:extLst>
              <a:ext uri="{FF2B5EF4-FFF2-40B4-BE49-F238E27FC236}">
                <a16:creationId xmlns:a16="http://schemas.microsoft.com/office/drawing/2014/main" id="{BFD69AB9-688C-AFDB-6B09-E6631E9E9E68}"/>
              </a:ext>
            </a:extLst>
          </p:cNvPr>
          <p:cNvSpPr txBox="1"/>
          <p:nvPr/>
        </p:nvSpPr>
        <p:spPr>
          <a:xfrm>
            <a:off x="3752063" y="2119099"/>
            <a:ext cx="1694008" cy="478632"/>
          </a:xfrm>
          <a:prstGeom prst="rect">
            <a:avLst/>
          </a:prstGeom>
          <a:noFill/>
        </p:spPr>
        <p:txBody>
          <a:bodyPr wrap="square" lIns="72000" tIns="0" rIns="72000" bIns="0" rtlCol="0">
            <a:noAutofit/>
          </a:bodyPr>
          <a:lstStyle/>
          <a:p>
            <a:pPr>
              <a:lnSpc>
                <a:spcPct val="120000"/>
              </a:lnSpc>
            </a:pPr>
            <a:r>
              <a:rPr lang="en-CH" sz="1200" spc="100">
                <a:solidFill>
                  <a:srgbClr val="191936"/>
                </a:solidFill>
                <a:latin typeface="Arial" panose="020B0604020202020204"/>
              </a:rPr>
              <a:t>Stakeholder interviews (internal/external)</a:t>
            </a:r>
          </a:p>
        </p:txBody>
      </p:sp>
      <p:sp>
        <p:nvSpPr>
          <p:cNvPr id="15" name="TextBox 14">
            <a:extLst>
              <a:ext uri="{FF2B5EF4-FFF2-40B4-BE49-F238E27FC236}">
                <a16:creationId xmlns:a16="http://schemas.microsoft.com/office/drawing/2014/main" id="{67E07977-55B1-6AEC-573D-400845D61D18}"/>
              </a:ext>
            </a:extLst>
          </p:cNvPr>
          <p:cNvSpPr txBox="1"/>
          <p:nvPr/>
        </p:nvSpPr>
        <p:spPr>
          <a:xfrm>
            <a:off x="7392615" y="2175769"/>
            <a:ext cx="1540042" cy="478632"/>
          </a:xfrm>
          <a:prstGeom prst="rect">
            <a:avLst/>
          </a:prstGeom>
          <a:noFill/>
        </p:spPr>
        <p:txBody>
          <a:bodyPr wrap="square" lIns="72000" tIns="0" rIns="72000" bIns="0" rtlCol="0">
            <a:noAutofit/>
          </a:bodyPr>
          <a:lstStyle/>
          <a:p>
            <a:pPr>
              <a:lnSpc>
                <a:spcPct val="120000"/>
              </a:lnSpc>
            </a:pPr>
            <a:r>
              <a:rPr lang="en-CH" sz="1200" spc="100">
                <a:solidFill>
                  <a:srgbClr val="191936"/>
                </a:solidFill>
                <a:latin typeface="Arial" panose="020B0604020202020204"/>
              </a:rPr>
              <a:t>Analysis</a:t>
            </a:r>
          </a:p>
        </p:txBody>
      </p:sp>
      <p:sp>
        <p:nvSpPr>
          <p:cNvPr id="16" name="TextBox 15">
            <a:extLst>
              <a:ext uri="{FF2B5EF4-FFF2-40B4-BE49-F238E27FC236}">
                <a16:creationId xmlns:a16="http://schemas.microsoft.com/office/drawing/2014/main" id="{8B4BC3D8-F231-B7BD-2680-58282116256A}"/>
              </a:ext>
            </a:extLst>
          </p:cNvPr>
          <p:cNvSpPr txBox="1"/>
          <p:nvPr/>
        </p:nvSpPr>
        <p:spPr>
          <a:xfrm>
            <a:off x="8945224" y="2199451"/>
            <a:ext cx="1540042" cy="478632"/>
          </a:xfrm>
          <a:prstGeom prst="rect">
            <a:avLst/>
          </a:prstGeom>
          <a:noFill/>
        </p:spPr>
        <p:txBody>
          <a:bodyPr wrap="square" lIns="72000" tIns="0" rIns="72000" bIns="0" rtlCol="0">
            <a:noAutofit/>
          </a:bodyPr>
          <a:lstStyle/>
          <a:p>
            <a:pPr>
              <a:lnSpc>
                <a:spcPct val="120000"/>
              </a:lnSpc>
            </a:pPr>
            <a:r>
              <a:rPr lang="en-CH" sz="1200" spc="100">
                <a:solidFill>
                  <a:srgbClr val="191936"/>
                </a:solidFill>
                <a:latin typeface="Arial" panose="020B0604020202020204"/>
              </a:rPr>
              <a:t>Report-writing</a:t>
            </a:r>
          </a:p>
        </p:txBody>
      </p:sp>
      <p:sp>
        <p:nvSpPr>
          <p:cNvPr id="17" name="Chevron 41">
            <a:extLst>
              <a:ext uri="{FF2B5EF4-FFF2-40B4-BE49-F238E27FC236}">
                <a16:creationId xmlns:a16="http://schemas.microsoft.com/office/drawing/2014/main" id="{0F270DEF-B5C0-1857-4AF3-5F1DA6EF1DDF}"/>
              </a:ext>
            </a:extLst>
          </p:cNvPr>
          <p:cNvSpPr/>
          <p:nvPr/>
        </p:nvSpPr>
        <p:spPr>
          <a:xfrm>
            <a:off x="8816631" y="5047932"/>
            <a:ext cx="1694009" cy="555171"/>
          </a:xfrm>
          <a:prstGeom prst="chevron">
            <a:avLst/>
          </a:prstGeom>
          <a:solidFill>
            <a:srgbClr val="FFFFFF"/>
          </a:solidFill>
          <a:ln w="12700" cap="flat" cmpd="sng" algn="ctr">
            <a:solidFill>
              <a:srgbClr val="1A4670"/>
            </a:solidFill>
            <a:prstDash val="solid"/>
            <a:miter lim="800000"/>
          </a:ln>
          <a:effectLst/>
        </p:spPr>
        <p:txBody>
          <a:bodyPr lIns="54000" tIns="27000" rIns="54000" bIns="27000" rtlCol="0" anchor="ctr"/>
          <a:lstStyle/>
          <a:p>
            <a:pPr algn="ctr">
              <a:defRPr/>
            </a:pPr>
            <a:r>
              <a:rPr lang="fr-CH" sz="1350" b="1" kern="0">
                <a:solidFill>
                  <a:srgbClr val="191936"/>
                </a:solidFill>
                <a:latin typeface="Arial" panose="020B0604020202020204"/>
              </a:rPr>
              <a:t>Step 4</a:t>
            </a:r>
          </a:p>
          <a:p>
            <a:pPr algn="ctr">
              <a:defRPr/>
            </a:pPr>
            <a:r>
              <a:rPr lang="fr-CH" sz="1200" kern="0">
                <a:solidFill>
                  <a:srgbClr val="191936"/>
                </a:solidFill>
                <a:latin typeface="Arial" panose="020B0604020202020204"/>
              </a:rPr>
              <a:t>Conclusion</a:t>
            </a:r>
          </a:p>
        </p:txBody>
      </p:sp>
      <p:pic>
        <p:nvPicPr>
          <p:cNvPr id="18" name="Graphic 17" descr="Typewriter with solid fill">
            <a:extLst>
              <a:ext uri="{FF2B5EF4-FFF2-40B4-BE49-F238E27FC236}">
                <a16:creationId xmlns:a16="http://schemas.microsoft.com/office/drawing/2014/main" id="{BA58D223-8759-ABC1-F790-FF728D14C60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190415" y="1577949"/>
            <a:ext cx="595994" cy="595994"/>
          </a:xfrm>
          <a:prstGeom prst="rect">
            <a:avLst/>
          </a:prstGeom>
        </p:spPr>
      </p:pic>
      <p:graphicFrame>
        <p:nvGraphicFramePr>
          <p:cNvPr id="19" name="Diagram 18">
            <a:extLst>
              <a:ext uri="{FF2B5EF4-FFF2-40B4-BE49-F238E27FC236}">
                <a16:creationId xmlns:a16="http://schemas.microsoft.com/office/drawing/2014/main" id="{6CC3DB00-7665-7EBC-3EAA-3C1303EE0960}"/>
              </a:ext>
            </a:extLst>
          </p:cNvPr>
          <p:cNvGraphicFramePr/>
          <p:nvPr>
            <p:extLst/>
          </p:nvPr>
        </p:nvGraphicFramePr>
        <p:xfrm>
          <a:off x="2002436" y="2238528"/>
          <a:ext cx="8457456" cy="318478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20" name="TextBox 19">
            <a:extLst>
              <a:ext uri="{FF2B5EF4-FFF2-40B4-BE49-F238E27FC236}">
                <a16:creationId xmlns:a16="http://schemas.microsoft.com/office/drawing/2014/main" id="{252BF7CB-E54B-C7D5-86E0-5EA89E75A787}"/>
              </a:ext>
            </a:extLst>
          </p:cNvPr>
          <p:cNvSpPr txBox="1"/>
          <p:nvPr/>
        </p:nvSpPr>
        <p:spPr>
          <a:xfrm>
            <a:off x="5640836" y="2159127"/>
            <a:ext cx="1694008" cy="478632"/>
          </a:xfrm>
          <a:prstGeom prst="rect">
            <a:avLst/>
          </a:prstGeom>
          <a:noFill/>
        </p:spPr>
        <p:txBody>
          <a:bodyPr wrap="square" lIns="72000" tIns="0" rIns="72000" bIns="0" rtlCol="0">
            <a:noAutofit/>
          </a:bodyPr>
          <a:lstStyle/>
          <a:p>
            <a:pPr>
              <a:lnSpc>
                <a:spcPct val="120000"/>
              </a:lnSpc>
            </a:pPr>
            <a:r>
              <a:rPr lang="en-CH" sz="1200" spc="100">
                <a:solidFill>
                  <a:srgbClr val="191936"/>
                </a:solidFill>
                <a:latin typeface="Arial" panose="020B0604020202020204"/>
              </a:rPr>
              <a:t>Significance assessment</a:t>
            </a:r>
          </a:p>
        </p:txBody>
      </p:sp>
      <p:pic>
        <p:nvPicPr>
          <p:cNvPr id="21" name="Graphic 20" descr="Priorities with solid fill">
            <a:extLst>
              <a:ext uri="{FF2B5EF4-FFF2-40B4-BE49-F238E27FC236}">
                <a16:creationId xmlns:a16="http://schemas.microsoft.com/office/drawing/2014/main" id="{36A0A431-41F1-895D-FED4-F62E0F9B9B76}"/>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911495" y="1614539"/>
            <a:ext cx="523336" cy="523336"/>
          </a:xfrm>
          <a:prstGeom prst="rect">
            <a:avLst/>
          </a:prstGeom>
        </p:spPr>
      </p:pic>
    </p:spTree>
    <p:extLst>
      <p:ext uri="{BB962C8B-B14F-4D97-AF65-F5344CB8AC3E}">
        <p14:creationId xmlns:p14="http://schemas.microsoft.com/office/powerpoint/2010/main" val="1761806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3F9EE-1826-A496-3ACE-923DAFDCD818}"/>
              </a:ext>
            </a:extLst>
          </p:cNvPr>
          <p:cNvSpPr>
            <a:spLocks noGrp="1"/>
          </p:cNvSpPr>
          <p:nvPr>
            <p:ph type="title"/>
          </p:nvPr>
        </p:nvSpPr>
        <p:spPr/>
        <p:txBody>
          <a:bodyPr/>
          <a:lstStyle/>
          <a:p>
            <a:r>
              <a:rPr lang="fr-CH" sz="3600" dirty="0"/>
              <a:t>Process: consultations</a:t>
            </a:r>
            <a:endParaRPr lang="en-US" sz="3600" dirty="0"/>
          </a:p>
        </p:txBody>
      </p:sp>
      <p:sp>
        <p:nvSpPr>
          <p:cNvPr id="3" name="Content Placeholder 2">
            <a:extLst>
              <a:ext uri="{FF2B5EF4-FFF2-40B4-BE49-F238E27FC236}">
                <a16:creationId xmlns:a16="http://schemas.microsoft.com/office/drawing/2014/main" id="{4F36E44B-4222-5061-C64C-7D45DC079374}"/>
              </a:ext>
            </a:extLst>
          </p:cNvPr>
          <p:cNvSpPr>
            <a:spLocks noGrp="1"/>
          </p:cNvSpPr>
          <p:nvPr>
            <p:ph idx="1"/>
          </p:nvPr>
        </p:nvSpPr>
        <p:spPr>
          <a:xfrm>
            <a:off x="1689076" y="3856101"/>
            <a:ext cx="8383587" cy="2171700"/>
          </a:xfrm>
        </p:spPr>
        <p:txBody>
          <a:bodyPr/>
          <a:lstStyle/>
          <a:p>
            <a:r>
              <a:rPr lang="en-GB" sz="2000" i="1" dirty="0"/>
              <a:t>“Which topics do you expect CERN to tackle as a priority?”</a:t>
            </a:r>
          </a:p>
          <a:p>
            <a:r>
              <a:rPr lang="en-GB" sz="2000" i="1" dirty="0"/>
              <a:t>“Which topics may represent a concern for society if not addressed?”</a:t>
            </a:r>
          </a:p>
          <a:p>
            <a:r>
              <a:rPr lang="en-GB" sz="2000" i="1" dirty="0"/>
              <a:t>“On which topic do you think CERN can play the biggest role to improve its impact on the environment?”</a:t>
            </a:r>
          </a:p>
          <a:p>
            <a:r>
              <a:rPr lang="en-GB" sz="2000" i="1" dirty="0"/>
              <a:t>+  2030 vision</a:t>
            </a:r>
          </a:p>
          <a:p>
            <a:endParaRPr lang="en-US" sz="2000" i="1" dirty="0"/>
          </a:p>
        </p:txBody>
      </p:sp>
      <p:sp>
        <p:nvSpPr>
          <p:cNvPr id="5" name="Slide Number Placeholder 4">
            <a:extLst>
              <a:ext uri="{FF2B5EF4-FFF2-40B4-BE49-F238E27FC236}">
                <a16:creationId xmlns:a16="http://schemas.microsoft.com/office/drawing/2014/main" id="{4C2B432B-4B8B-958A-09FA-EE79F912AABF}"/>
              </a:ext>
            </a:extLst>
          </p:cNvPr>
          <p:cNvSpPr>
            <a:spLocks noGrp="1"/>
          </p:cNvSpPr>
          <p:nvPr>
            <p:ph type="sldNum" sz="quarter" idx="11"/>
          </p:nvPr>
        </p:nvSpPr>
        <p:spPr>
          <a:xfrm>
            <a:off x="11102759" y="5783326"/>
            <a:ext cx="681254" cy="365125"/>
          </a:xfrm>
        </p:spPr>
        <p:txBody>
          <a:bodyPr/>
          <a:lstStyle/>
          <a:p>
            <a:pPr>
              <a:defRPr/>
            </a:pPr>
            <a:fld id="{B895AE44-58C9-BA44-9CC5-87B669328FA1}" type="slidenum">
              <a:rPr lang="en-GB" smtClean="0"/>
              <a:pPr>
                <a:defRPr/>
              </a:pPr>
              <a:t>15</a:t>
            </a:fld>
            <a:endParaRPr lang="en-GB" dirty="0"/>
          </a:p>
        </p:txBody>
      </p:sp>
      <p:graphicFrame>
        <p:nvGraphicFramePr>
          <p:cNvPr id="7" name="Table 3">
            <a:extLst>
              <a:ext uri="{FF2B5EF4-FFF2-40B4-BE49-F238E27FC236}">
                <a16:creationId xmlns:a16="http://schemas.microsoft.com/office/drawing/2014/main" id="{63E47366-FDF7-5759-2C7B-D9FFCFA8F3C8}"/>
              </a:ext>
            </a:extLst>
          </p:cNvPr>
          <p:cNvGraphicFramePr>
            <a:graphicFrameLocks noGrp="1"/>
          </p:cNvGraphicFramePr>
          <p:nvPr>
            <p:extLst>
              <p:ext uri="{D42A27DB-BD31-4B8C-83A1-F6EECF244321}">
                <p14:modId xmlns:p14="http://schemas.microsoft.com/office/powerpoint/2010/main" val="929642317"/>
              </p:ext>
            </p:extLst>
          </p:nvPr>
        </p:nvGraphicFramePr>
        <p:xfrm>
          <a:off x="1785912" y="942722"/>
          <a:ext cx="7911086" cy="2164080"/>
        </p:xfrm>
        <a:graphic>
          <a:graphicData uri="http://schemas.openxmlformats.org/drawingml/2006/table">
            <a:tbl>
              <a:tblPr firstRow="1" bandRow="1">
                <a:tableStyleId>{5C22544A-7EE6-4342-B048-85BDC9FD1C3A}</a:tableStyleId>
              </a:tblPr>
              <a:tblGrid>
                <a:gridCol w="3955543">
                  <a:extLst>
                    <a:ext uri="{9D8B030D-6E8A-4147-A177-3AD203B41FA5}">
                      <a16:colId xmlns:a16="http://schemas.microsoft.com/office/drawing/2014/main" val="2835931947"/>
                    </a:ext>
                  </a:extLst>
                </a:gridCol>
                <a:gridCol w="3955543">
                  <a:extLst>
                    <a:ext uri="{9D8B030D-6E8A-4147-A177-3AD203B41FA5}">
                      <a16:colId xmlns:a16="http://schemas.microsoft.com/office/drawing/2014/main" val="557323061"/>
                    </a:ext>
                  </a:extLst>
                </a:gridCol>
              </a:tblGrid>
              <a:tr h="300359">
                <a:tc>
                  <a:txBody>
                    <a:bodyPr/>
                    <a:lstStyle/>
                    <a:p>
                      <a:pPr algn="ctr"/>
                      <a:r>
                        <a:rPr lang="en-CH" sz="1600" dirty="0"/>
                        <a:t>Internal consultations</a:t>
                      </a:r>
                    </a:p>
                  </a:txBody>
                  <a:tcPr anchor="ctr"/>
                </a:tc>
                <a:tc>
                  <a:txBody>
                    <a:bodyPr/>
                    <a:lstStyle/>
                    <a:p>
                      <a:pPr algn="ctr"/>
                      <a:r>
                        <a:rPr lang="en-CH" sz="1600" dirty="0"/>
                        <a:t>External consultations</a:t>
                      </a:r>
                    </a:p>
                  </a:txBody>
                  <a:tcPr anchor="ctr"/>
                </a:tc>
                <a:extLst>
                  <a:ext uri="{0D108BD9-81ED-4DB2-BD59-A6C34878D82A}">
                    <a16:rowId xmlns:a16="http://schemas.microsoft.com/office/drawing/2014/main" val="2380495596"/>
                  </a:ext>
                </a:extLst>
              </a:tr>
              <a:tr h="300359">
                <a:tc>
                  <a:txBody>
                    <a:bodyPr/>
                    <a:lstStyle/>
                    <a:p>
                      <a:pPr algn="ctr"/>
                      <a:r>
                        <a:rPr lang="en-GB" dirty="0">
                          <a:solidFill>
                            <a:schemeClr val="tx2"/>
                          </a:solidFill>
                        </a:rPr>
                        <a:t>I</a:t>
                      </a:r>
                      <a:r>
                        <a:rPr lang="en-CH" dirty="0">
                          <a:solidFill>
                            <a:schemeClr val="tx2"/>
                          </a:solidFill>
                        </a:rPr>
                        <a:t>n-person</a:t>
                      </a:r>
                    </a:p>
                  </a:txBody>
                  <a:tcPr/>
                </a:tc>
                <a:tc>
                  <a:txBody>
                    <a:bodyPr/>
                    <a:lstStyle/>
                    <a:p>
                      <a:pPr algn="ctr"/>
                      <a:r>
                        <a:rPr lang="en-CH" dirty="0">
                          <a:solidFill>
                            <a:schemeClr val="tx2"/>
                          </a:solidFill>
                        </a:rPr>
                        <a:t>Online</a:t>
                      </a:r>
                    </a:p>
                  </a:txBody>
                  <a:tcPr/>
                </a:tc>
                <a:extLst>
                  <a:ext uri="{0D108BD9-81ED-4DB2-BD59-A6C34878D82A}">
                    <a16:rowId xmlns:a16="http://schemas.microsoft.com/office/drawing/2014/main" val="1666036723"/>
                  </a:ext>
                </a:extLst>
              </a:tr>
              <a:tr h="300359">
                <a:tc>
                  <a:txBody>
                    <a:bodyPr/>
                    <a:lstStyle/>
                    <a:p>
                      <a:pPr algn="ctr"/>
                      <a:r>
                        <a:rPr lang="en-CH" dirty="0">
                          <a:solidFill>
                            <a:schemeClr val="tx2"/>
                          </a:solidFill>
                        </a:rPr>
                        <a:t>7 groups</a:t>
                      </a:r>
                    </a:p>
                  </a:txBody>
                  <a:tcPr/>
                </a:tc>
                <a:tc>
                  <a:txBody>
                    <a:bodyPr/>
                    <a:lstStyle/>
                    <a:p>
                      <a:pPr algn="ctr"/>
                      <a:r>
                        <a:rPr lang="en-CH" dirty="0">
                          <a:solidFill>
                            <a:schemeClr val="tx2"/>
                          </a:solidFill>
                        </a:rPr>
                        <a:t>10 groups</a:t>
                      </a:r>
                    </a:p>
                  </a:txBody>
                  <a:tcPr/>
                </a:tc>
                <a:extLst>
                  <a:ext uri="{0D108BD9-81ED-4DB2-BD59-A6C34878D82A}">
                    <a16:rowId xmlns:a16="http://schemas.microsoft.com/office/drawing/2014/main" val="4057318697"/>
                  </a:ext>
                </a:extLst>
              </a:tr>
              <a:tr h="300359">
                <a:tc>
                  <a:txBody>
                    <a:bodyPr/>
                    <a:lstStyle/>
                    <a:p>
                      <a:pPr algn="ctr"/>
                      <a:r>
                        <a:rPr lang="en-CH" dirty="0">
                          <a:solidFill>
                            <a:schemeClr val="tx2"/>
                          </a:solidFill>
                        </a:rPr>
                        <a:t>5-6 person</a:t>
                      </a:r>
                      <a:r>
                        <a:rPr lang="fr-CH" dirty="0">
                          <a:solidFill>
                            <a:schemeClr val="tx2"/>
                          </a:solidFill>
                        </a:rPr>
                        <a:t>s</a:t>
                      </a:r>
                      <a:r>
                        <a:rPr lang="en-CH" dirty="0">
                          <a:solidFill>
                            <a:schemeClr val="tx2"/>
                          </a:solidFill>
                        </a:rPr>
                        <a:t> per group</a:t>
                      </a:r>
                    </a:p>
                  </a:txBody>
                  <a:tcPr/>
                </a:tc>
                <a:tc>
                  <a:txBody>
                    <a:bodyPr/>
                    <a:lstStyle/>
                    <a:p>
                      <a:pPr algn="ctr"/>
                      <a:r>
                        <a:rPr lang="en-CH" dirty="0">
                          <a:solidFill>
                            <a:schemeClr val="tx2"/>
                          </a:solidFill>
                        </a:rPr>
                        <a:t>1-2 person</a:t>
                      </a:r>
                      <a:r>
                        <a:rPr lang="fr-CH" dirty="0">
                          <a:solidFill>
                            <a:schemeClr val="tx2"/>
                          </a:solidFill>
                        </a:rPr>
                        <a:t>s</a:t>
                      </a:r>
                      <a:r>
                        <a:rPr lang="en-CH" dirty="0">
                          <a:solidFill>
                            <a:schemeClr val="tx2"/>
                          </a:solidFill>
                        </a:rPr>
                        <a:t> per group</a:t>
                      </a:r>
                    </a:p>
                  </a:txBody>
                  <a:tcPr/>
                </a:tc>
                <a:extLst>
                  <a:ext uri="{0D108BD9-81ED-4DB2-BD59-A6C34878D82A}">
                    <a16:rowId xmlns:a16="http://schemas.microsoft.com/office/drawing/2014/main" val="2254786550"/>
                  </a:ext>
                </a:extLst>
              </a:tr>
              <a:tr h="300359">
                <a:tc>
                  <a:txBody>
                    <a:bodyPr/>
                    <a:lstStyle/>
                    <a:p>
                      <a:pPr algn="ctr"/>
                      <a:r>
                        <a:rPr lang="en-CH" dirty="0">
                          <a:solidFill>
                            <a:schemeClr val="tx2"/>
                          </a:solidFill>
                        </a:rPr>
                        <a:t>N</a:t>
                      </a:r>
                      <a:r>
                        <a:rPr lang="fr-CH" dirty="0">
                          <a:solidFill>
                            <a:schemeClr val="tx2"/>
                          </a:solidFill>
                        </a:rPr>
                        <a:t> </a:t>
                      </a:r>
                      <a:r>
                        <a:rPr lang="en-CH" dirty="0">
                          <a:solidFill>
                            <a:schemeClr val="tx2"/>
                          </a:solidFill>
                        </a:rPr>
                        <a:t>=</a:t>
                      </a:r>
                      <a:r>
                        <a:rPr lang="fr-CH" dirty="0">
                          <a:solidFill>
                            <a:schemeClr val="tx2"/>
                          </a:solidFill>
                        </a:rPr>
                        <a:t> </a:t>
                      </a:r>
                      <a:r>
                        <a:rPr lang="en-CH" dirty="0">
                          <a:solidFill>
                            <a:schemeClr val="tx2"/>
                          </a:solidFill>
                        </a:rPr>
                        <a:t>31</a:t>
                      </a:r>
                    </a:p>
                  </a:txBody>
                  <a:tcPr/>
                </a:tc>
                <a:tc>
                  <a:txBody>
                    <a:bodyPr/>
                    <a:lstStyle/>
                    <a:p>
                      <a:pPr algn="ctr"/>
                      <a:r>
                        <a:rPr lang="en-CH" dirty="0">
                          <a:solidFill>
                            <a:schemeClr val="tx2"/>
                          </a:solidFill>
                        </a:rPr>
                        <a:t>N</a:t>
                      </a:r>
                      <a:r>
                        <a:rPr lang="fr-CH" dirty="0">
                          <a:solidFill>
                            <a:schemeClr val="tx2"/>
                          </a:solidFill>
                        </a:rPr>
                        <a:t> </a:t>
                      </a:r>
                      <a:r>
                        <a:rPr lang="en-CH" dirty="0">
                          <a:solidFill>
                            <a:schemeClr val="tx2"/>
                          </a:solidFill>
                        </a:rPr>
                        <a:t>=</a:t>
                      </a:r>
                      <a:r>
                        <a:rPr lang="fr-CH" dirty="0">
                          <a:solidFill>
                            <a:schemeClr val="tx2"/>
                          </a:solidFill>
                        </a:rPr>
                        <a:t> </a:t>
                      </a:r>
                      <a:r>
                        <a:rPr lang="en-CH" dirty="0">
                          <a:solidFill>
                            <a:schemeClr val="tx2"/>
                          </a:solidFill>
                        </a:rPr>
                        <a:t>13</a:t>
                      </a:r>
                    </a:p>
                  </a:txBody>
                  <a:tcPr/>
                </a:tc>
                <a:extLst>
                  <a:ext uri="{0D108BD9-81ED-4DB2-BD59-A6C34878D82A}">
                    <a16:rowId xmlns:a16="http://schemas.microsoft.com/office/drawing/2014/main" val="2404491801"/>
                  </a:ext>
                </a:extLst>
              </a:tr>
              <a:tr h="300359">
                <a:tc>
                  <a:txBody>
                    <a:bodyPr/>
                    <a:lstStyle/>
                    <a:p>
                      <a:pPr algn="ctr"/>
                      <a:r>
                        <a:rPr lang="en-CH" dirty="0">
                          <a:solidFill>
                            <a:schemeClr val="tx2"/>
                          </a:solidFill>
                        </a:rPr>
                        <a:t>90 minute discussions</a:t>
                      </a:r>
                    </a:p>
                  </a:txBody>
                  <a:tcPr/>
                </a:tc>
                <a:tc>
                  <a:txBody>
                    <a:bodyPr/>
                    <a:lstStyle/>
                    <a:p>
                      <a:pPr algn="ctr"/>
                      <a:r>
                        <a:rPr lang="en-CH" dirty="0">
                          <a:solidFill>
                            <a:schemeClr val="tx2"/>
                          </a:solidFill>
                        </a:rPr>
                        <a:t>45 minute discussions</a:t>
                      </a:r>
                    </a:p>
                  </a:txBody>
                  <a:tcPr/>
                </a:tc>
                <a:extLst>
                  <a:ext uri="{0D108BD9-81ED-4DB2-BD59-A6C34878D82A}">
                    <a16:rowId xmlns:a16="http://schemas.microsoft.com/office/drawing/2014/main" val="4225353760"/>
                  </a:ext>
                </a:extLst>
              </a:tr>
            </a:tbl>
          </a:graphicData>
        </a:graphic>
      </p:graphicFrame>
      <p:graphicFrame>
        <p:nvGraphicFramePr>
          <p:cNvPr id="8" name="Diagram 7">
            <a:extLst>
              <a:ext uri="{FF2B5EF4-FFF2-40B4-BE49-F238E27FC236}">
                <a16:creationId xmlns:a16="http://schemas.microsoft.com/office/drawing/2014/main" id="{4C794C1C-C322-5492-039C-80D4CF62B412}"/>
              </a:ext>
            </a:extLst>
          </p:cNvPr>
          <p:cNvGraphicFramePr/>
          <p:nvPr>
            <p:extLst>
              <p:ext uri="{D42A27DB-BD31-4B8C-83A1-F6EECF244321}">
                <p14:modId xmlns:p14="http://schemas.microsoft.com/office/powerpoint/2010/main" val="2531528468"/>
              </p:ext>
            </p:extLst>
          </p:nvPr>
        </p:nvGraphicFramePr>
        <p:xfrm>
          <a:off x="1785912" y="1267324"/>
          <a:ext cx="7911086" cy="4256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6727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23F2D-BEDA-5422-B53B-828746F97A9B}"/>
              </a:ext>
            </a:extLst>
          </p:cNvPr>
          <p:cNvSpPr>
            <a:spLocks noGrp="1"/>
          </p:cNvSpPr>
          <p:nvPr>
            <p:ph type="title"/>
          </p:nvPr>
        </p:nvSpPr>
        <p:spPr>
          <a:xfrm>
            <a:off x="838199" y="365125"/>
            <a:ext cx="11160125" cy="1325563"/>
          </a:xfrm>
        </p:spPr>
        <p:txBody>
          <a:bodyPr/>
          <a:lstStyle/>
          <a:p>
            <a:r>
              <a:rPr lang="en-GB" sz="3600" dirty="0"/>
              <a:t>Process: determining the «significance » assessment</a:t>
            </a:r>
            <a:br>
              <a:rPr lang="en-GB" sz="3600" dirty="0"/>
            </a:br>
            <a:endParaRPr lang="en-US" sz="3600" dirty="0"/>
          </a:p>
        </p:txBody>
      </p:sp>
      <p:sp>
        <p:nvSpPr>
          <p:cNvPr id="3" name="Content Placeholder 2">
            <a:extLst>
              <a:ext uri="{FF2B5EF4-FFF2-40B4-BE49-F238E27FC236}">
                <a16:creationId xmlns:a16="http://schemas.microsoft.com/office/drawing/2014/main" id="{CFA186FF-43B9-981C-8F45-2513D33F8B08}"/>
              </a:ext>
            </a:extLst>
          </p:cNvPr>
          <p:cNvSpPr>
            <a:spLocks noGrp="1"/>
          </p:cNvSpPr>
          <p:nvPr>
            <p:ph idx="1"/>
          </p:nvPr>
        </p:nvSpPr>
        <p:spPr>
          <a:xfrm>
            <a:off x="838201" y="1825625"/>
            <a:ext cx="5943600" cy="4184650"/>
          </a:xfrm>
        </p:spPr>
        <p:txBody>
          <a:bodyPr>
            <a:normAutofit fontScale="55000" lnSpcReduction="20000"/>
          </a:bodyPr>
          <a:lstStyle/>
          <a:p>
            <a:pPr marL="171450" indent="-171450">
              <a:buFont typeface="Arial" panose="020B0604020202020204" pitchFamily="34" charset="0"/>
              <a:buChar char="•"/>
            </a:pPr>
            <a:r>
              <a:rPr lang="en-CH" sz="3200" dirty="0"/>
              <a:t>In the latest version of the standards (2021), the GRI requires an assessment of the </a:t>
            </a:r>
            <a:r>
              <a:rPr lang="en-CH" sz="3200" i="1" dirty="0">
                <a:solidFill>
                  <a:schemeClr val="accent5">
                    <a:lumMod val="60000"/>
                    <a:lumOff val="40000"/>
                  </a:schemeClr>
                </a:solidFill>
              </a:rPr>
              <a:t>significance </a:t>
            </a:r>
            <a:r>
              <a:rPr lang="en-CH" sz="3200" dirty="0"/>
              <a:t>of each topic as part of the materiality assessment.</a:t>
            </a:r>
          </a:p>
          <a:p>
            <a:endParaRPr lang="fr-CH" sz="3200" dirty="0"/>
          </a:p>
          <a:p>
            <a:pPr marL="171450" indent="-171450">
              <a:buFont typeface="Arial" panose="020B0604020202020204" pitchFamily="34" charset="0"/>
              <a:buChar char="•"/>
            </a:pPr>
            <a:r>
              <a:rPr lang="fr-CH" sz="3200" dirty="0"/>
              <a:t>This </a:t>
            </a:r>
            <a:r>
              <a:rPr lang="fr-CH" sz="3200" dirty="0" err="1"/>
              <a:t>means</a:t>
            </a:r>
            <a:r>
              <a:rPr lang="fr-CH" sz="3200" dirty="0"/>
              <a:t> a </a:t>
            </a:r>
            <a:r>
              <a:rPr lang="fr-CH" sz="3200" i="1" dirty="0" err="1">
                <a:solidFill>
                  <a:schemeClr val="accent5">
                    <a:lumMod val="60000"/>
                    <a:lumOff val="40000"/>
                  </a:schemeClr>
                </a:solidFill>
              </a:rPr>
              <a:t>prioritisation</a:t>
            </a:r>
            <a:r>
              <a:rPr lang="fr-CH" sz="3200" i="1" dirty="0">
                <a:solidFill>
                  <a:schemeClr val="accent5">
                    <a:lumMod val="60000"/>
                    <a:lumOff val="40000"/>
                  </a:schemeClr>
                </a:solidFill>
              </a:rPr>
              <a:t> of (</a:t>
            </a:r>
            <a:r>
              <a:rPr lang="fr-CH" sz="3200" i="1" dirty="0" err="1">
                <a:solidFill>
                  <a:schemeClr val="accent5">
                    <a:lumMod val="60000"/>
                    <a:lumOff val="40000"/>
                  </a:schemeClr>
                </a:solidFill>
              </a:rPr>
              <a:t>potential</a:t>
            </a:r>
            <a:r>
              <a:rPr lang="fr-CH" sz="3200" i="1" dirty="0">
                <a:solidFill>
                  <a:schemeClr val="accent5">
                    <a:lumMod val="60000"/>
                    <a:lumOff val="40000"/>
                  </a:schemeClr>
                </a:solidFill>
              </a:rPr>
              <a:t>) impacts</a:t>
            </a:r>
            <a:r>
              <a:rPr lang="fr-CH" sz="3200" dirty="0"/>
              <a:t>.</a:t>
            </a:r>
          </a:p>
          <a:p>
            <a:pPr marL="171450" indent="-171450">
              <a:buFont typeface="Arial" panose="020B0604020202020204" pitchFamily="34" charset="0"/>
              <a:buChar char="•"/>
            </a:pPr>
            <a:endParaRPr lang="fr-CH" sz="3200" dirty="0"/>
          </a:p>
          <a:p>
            <a:pPr marL="0" indent="0" algn="ctr">
              <a:buNone/>
            </a:pPr>
            <a:r>
              <a:rPr lang="en-GB" sz="3200" b="1" i="1" dirty="0"/>
              <a:t>“ The significance of a potential negative impact is determined by the severity and likelihood of the impact.” </a:t>
            </a:r>
            <a:r>
              <a:rPr lang="en-GB" sz="3200" b="1" dirty="0"/>
              <a:t>(GRI)</a:t>
            </a:r>
            <a:br>
              <a:rPr lang="en-GB" sz="3200" b="1" dirty="0"/>
            </a:br>
            <a:endParaRPr lang="en-CH" sz="3200" b="1" dirty="0"/>
          </a:p>
          <a:p>
            <a:pPr marL="171450" indent="-171450">
              <a:buFont typeface="Arial" panose="020B0604020202020204" pitchFamily="34" charset="0"/>
              <a:buChar char="•"/>
            </a:pPr>
            <a:r>
              <a:rPr lang="en-CH" sz="3200" dirty="0"/>
              <a:t>T</a:t>
            </a:r>
            <a:r>
              <a:rPr lang="fr-CH" sz="3200" dirty="0" err="1"/>
              <a:t>herefore</a:t>
            </a:r>
            <a:r>
              <a:rPr lang="fr-CH" sz="3200" dirty="0"/>
              <a:t>, t</a:t>
            </a:r>
            <a:r>
              <a:rPr lang="en-CH" sz="3200" dirty="0"/>
              <a:t>o assess the significance of a</a:t>
            </a:r>
            <a:r>
              <a:rPr lang="fr-CH" sz="3200" dirty="0"/>
              <a:t> </a:t>
            </a:r>
            <a:r>
              <a:rPr lang="fr-CH" sz="3200" dirty="0" err="1"/>
              <a:t>given</a:t>
            </a:r>
            <a:r>
              <a:rPr lang="en-CH" sz="3200" dirty="0"/>
              <a:t> impact, a </a:t>
            </a:r>
            <a:r>
              <a:rPr lang="en-CH" sz="3200" i="1" dirty="0">
                <a:solidFill>
                  <a:schemeClr val="accent5">
                    <a:lumMod val="60000"/>
                    <a:lumOff val="40000"/>
                  </a:schemeClr>
                </a:solidFill>
              </a:rPr>
              <a:t>combination of the gravity and frequency </a:t>
            </a:r>
            <a:r>
              <a:rPr lang="en-CH" sz="3200" dirty="0"/>
              <a:t>of an impact was evaluated</a:t>
            </a:r>
            <a:r>
              <a:rPr lang="fr-CH" sz="3200" dirty="0"/>
              <a:t>.</a:t>
            </a:r>
            <a:endParaRPr lang="en-CH" sz="3200" dirty="0"/>
          </a:p>
          <a:p>
            <a:endParaRPr lang="en-CH" sz="3200" dirty="0"/>
          </a:p>
          <a:p>
            <a:endParaRPr lang="en-US" dirty="0"/>
          </a:p>
        </p:txBody>
      </p:sp>
      <p:sp>
        <p:nvSpPr>
          <p:cNvPr id="5" name="Slide Number Placeholder 4">
            <a:extLst>
              <a:ext uri="{FF2B5EF4-FFF2-40B4-BE49-F238E27FC236}">
                <a16:creationId xmlns:a16="http://schemas.microsoft.com/office/drawing/2014/main" id="{6FED2BF4-B532-BD86-C467-9DD4E6A798D3}"/>
              </a:ext>
            </a:extLst>
          </p:cNvPr>
          <p:cNvSpPr>
            <a:spLocks noGrp="1"/>
          </p:cNvSpPr>
          <p:nvPr>
            <p:ph type="sldNum" sz="quarter" idx="11"/>
          </p:nvPr>
        </p:nvSpPr>
        <p:spPr/>
        <p:txBody>
          <a:bodyPr/>
          <a:lstStyle/>
          <a:p>
            <a:pPr>
              <a:defRPr/>
            </a:pPr>
            <a:fld id="{B895AE44-58C9-BA44-9CC5-87B669328FA1}" type="slidenum">
              <a:rPr lang="en-GB" smtClean="0"/>
              <a:pPr>
                <a:defRPr/>
              </a:pPr>
              <a:t>16</a:t>
            </a:fld>
            <a:endParaRPr lang="en-GB" dirty="0"/>
          </a:p>
        </p:txBody>
      </p:sp>
      <p:sp>
        <p:nvSpPr>
          <p:cNvPr id="7" name="TextBox 6">
            <a:extLst>
              <a:ext uri="{FF2B5EF4-FFF2-40B4-BE49-F238E27FC236}">
                <a16:creationId xmlns:a16="http://schemas.microsoft.com/office/drawing/2014/main" id="{2CB322DD-B37F-45C1-10D2-D97D8B65C300}"/>
              </a:ext>
            </a:extLst>
          </p:cNvPr>
          <p:cNvSpPr txBox="1"/>
          <p:nvPr/>
        </p:nvSpPr>
        <p:spPr>
          <a:xfrm>
            <a:off x="7620671" y="2095501"/>
            <a:ext cx="2568971" cy="252054"/>
          </a:xfrm>
          <a:prstGeom prst="rect">
            <a:avLst/>
          </a:prstGeom>
          <a:noFill/>
        </p:spPr>
        <p:txBody>
          <a:bodyPr wrap="square" lIns="72000" tIns="0" rIns="72000" bIns="0" rtlCol="0">
            <a:noAutofit/>
          </a:bodyPr>
          <a:lstStyle/>
          <a:p>
            <a:pPr>
              <a:lnSpc>
                <a:spcPct val="120000"/>
              </a:lnSpc>
            </a:pPr>
            <a:r>
              <a:rPr lang="en-GB" sz="1200" b="1" spc="100" dirty="0">
                <a:latin typeface="+mj-lt"/>
              </a:rPr>
              <a:t>S</a:t>
            </a:r>
            <a:r>
              <a:rPr lang="en-CH" sz="1200" b="1" spc="100" dirty="0">
                <a:latin typeface="+mj-lt"/>
              </a:rPr>
              <a:t>ignificance assessment</a:t>
            </a:r>
          </a:p>
        </p:txBody>
      </p:sp>
      <p:pic>
        <p:nvPicPr>
          <p:cNvPr id="8" name="Picture 7" descr="Table&#10;&#10;Description automatically generated">
            <a:extLst>
              <a:ext uri="{FF2B5EF4-FFF2-40B4-BE49-F238E27FC236}">
                <a16:creationId xmlns:a16="http://schemas.microsoft.com/office/drawing/2014/main" id="{DF2892F4-D64C-BB8C-101D-E519ADDF31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94550" y="2439889"/>
            <a:ext cx="3300287" cy="2534620"/>
          </a:xfrm>
          <a:prstGeom prst="rect">
            <a:avLst/>
          </a:prstGeom>
        </p:spPr>
      </p:pic>
    </p:spTree>
    <p:extLst>
      <p:ext uri="{BB962C8B-B14F-4D97-AF65-F5344CB8AC3E}">
        <p14:creationId xmlns:p14="http://schemas.microsoft.com/office/powerpoint/2010/main" val="1411426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C3925-7635-D1FF-4A25-04E2994AC05C}"/>
              </a:ext>
            </a:extLst>
          </p:cNvPr>
          <p:cNvSpPr>
            <a:spLocks noGrp="1"/>
          </p:cNvSpPr>
          <p:nvPr>
            <p:ph type="title"/>
          </p:nvPr>
        </p:nvSpPr>
        <p:spPr/>
        <p:txBody>
          <a:bodyPr/>
          <a:lstStyle/>
          <a:p>
            <a:r>
              <a:rPr lang="fr-CH" sz="3600" dirty="0"/>
              <a:t>List of topics</a:t>
            </a:r>
            <a:endParaRPr lang="en-US" sz="3600" dirty="0"/>
          </a:p>
        </p:txBody>
      </p:sp>
      <p:sp>
        <p:nvSpPr>
          <p:cNvPr id="5" name="Slide Number Placeholder 4">
            <a:extLst>
              <a:ext uri="{FF2B5EF4-FFF2-40B4-BE49-F238E27FC236}">
                <a16:creationId xmlns:a16="http://schemas.microsoft.com/office/drawing/2014/main" id="{5A337D86-2CEB-DFDA-155A-19E4E7D3FDFD}"/>
              </a:ext>
            </a:extLst>
          </p:cNvPr>
          <p:cNvSpPr>
            <a:spLocks noGrp="1"/>
          </p:cNvSpPr>
          <p:nvPr>
            <p:ph type="sldNum" sz="quarter" idx="11"/>
          </p:nvPr>
        </p:nvSpPr>
        <p:spPr/>
        <p:txBody>
          <a:bodyPr/>
          <a:lstStyle/>
          <a:p>
            <a:pPr>
              <a:defRPr/>
            </a:pPr>
            <a:fld id="{B895AE44-58C9-BA44-9CC5-87B669328FA1}" type="slidenum">
              <a:rPr lang="en-GB" smtClean="0"/>
              <a:pPr>
                <a:defRPr/>
              </a:pPr>
              <a:t>17</a:t>
            </a:fld>
            <a:endParaRPr lang="en-GB" dirty="0"/>
          </a:p>
        </p:txBody>
      </p:sp>
      <p:pic>
        <p:nvPicPr>
          <p:cNvPr id="7" name="Picture 6" descr="Text&#10;&#10;Description automatically generated">
            <a:extLst>
              <a:ext uri="{FF2B5EF4-FFF2-40B4-BE49-F238E27FC236}">
                <a16:creationId xmlns:a16="http://schemas.microsoft.com/office/drawing/2014/main" id="{3BEE3016-0893-499F-56A7-79F701295FCC}"/>
              </a:ext>
            </a:extLst>
          </p:cNvPr>
          <p:cNvPicPr>
            <a:picLocks noChangeAspect="1"/>
          </p:cNvPicPr>
          <p:nvPr/>
        </p:nvPicPr>
        <p:blipFill rotWithShape="1">
          <a:blip r:embed="rId2"/>
          <a:srcRect t="6730"/>
          <a:stretch/>
        </p:blipFill>
        <p:spPr>
          <a:xfrm>
            <a:off x="6096000" y="1320475"/>
            <a:ext cx="3161241" cy="4396071"/>
          </a:xfrm>
          <a:prstGeom prst="rect">
            <a:avLst/>
          </a:prstGeom>
        </p:spPr>
      </p:pic>
      <p:pic>
        <p:nvPicPr>
          <p:cNvPr id="8" name="Picture 7" descr="Text, letter&#10;&#10;Description automatically generated">
            <a:extLst>
              <a:ext uri="{FF2B5EF4-FFF2-40B4-BE49-F238E27FC236}">
                <a16:creationId xmlns:a16="http://schemas.microsoft.com/office/drawing/2014/main" id="{C4C821E2-C796-4C23-2DAC-17231C388988}"/>
              </a:ext>
            </a:extLst>
          </p:cNvPr>
          <p:cNvPicPr>
            <a:picLocks noChangeAspect="1"/>
          </p:cNvPicPr>
          <p:nvPr/>
        </p:nvPicPr>
        <p:blipFill rotWithShape="1">
          <a:blip r:embed="rId3"/>
          <a:srcRect t="7958"/>
          <a:stretch/>
        </p:blipFill>
        <p:spPr>
          <a:xfrm>
            <a:off x="2599592" y="1320475"/>
            <a:ext cx="3347495" cy="4396071"/>
          </a:xfrm>
          <a:prstGeom prst="rect">
            <a:avLst/>
          </a:prstGeom>
        </p:spPr>
      </p:pic>
      <p:sp>
        <p:nvSpPr>
          <p:cNvPr id="9" name="Rectangle 8">
            <a:extLst>
              <a:ext uri="{FF2B5EF4-FFF2-40B4-BE49-F238E27FC236}">
                <a16:creationId xmlns:a16="http://schemas.microsoft.com/office/drawing/2014/main" id="{CEE10002-BE51-5926-CD3C-B0D8A1E423A2}"/>
              </a:ext>
            </a:extLst>
          </p:cNvPr>
          <p:cNvSpPr/>
          <p:nvPr/>
        </p:nvSpPr>
        <p:spPr>
          <a:xfrm>
            <a:off x="1637066" y="5716545"/>
            <a:ext cx="8591105" cy="528405"/>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fr-CH" sz="1400">
                <a:solidFill>
                  <a:srgbClr val="FFFFFF"/>
                </a:solidFill>
                <a:latin typeface="Century Gothic"/>
              </a:rPr>
              <a:t>Most of the topics </a:t>
            </a:r>
            <a:r>
              <a:rPr lang="fr-CH" sz="1400" err="1">
                <a:solidFill>
                  <a:srgbClr val="FFFFFF"/>
                </a:solidFill>
                <a:latin typeface="Century Gothic"/>
              </a:rPr>
              <a:t>from</a:t>
            </a:r>
            <a:r>
              <a:rPr lang="fr-CH" sz="1400">
                <a:solidFill>
                  <a:srgbClr val="FFFFFF"/>
                </a:solidFill>
                <a:latin typeface="Century Gothic"/>
              </a:rPr>
              <a:t> the </a:t>
            </a:r>
            <a:r>
              <a:rPr lang="fr-CH" sz="1400" err="1">
                <a:solidFill>
                  <a:srgbClr val="FFFFFF"/>
                </a:solidFill>
                <a:latin typeface="Century Gothic"/>
              </a:rPr>
              <a:t>past</a:t>
            </a:r>
            <a:r>
              <a:rPr lang="fr-CH" sz="1400">
                <a:solidFill>
                  <a:srgbClr val="FFFFFF"/>
                </a:solidFill>
                <a:latin typeface="Century Gothic"/>
              </a:rPr>
              <a:t> </a:t>
            </a:r>
            <a:r>
              <a:rPr lang="fr-CH" sz="1400" err="1">
                <a:solidFill>
                  <a:srgbClr val="FFFFFF"/>
                </a:solidFill>
                <a:latin typeface="Century Gothic"/>
              </a:rPr>
              <a:t>materiality</a:t>
            </a:r>
            <a:r>
              <a:rPr lang="fr-CH" sz="1400">
                <a:solidFill>
                  <a:srgbClr val="FFFFFF"/>
                </a:solidFill>
                <a:latin typeface="Century Gothic"/>
              </a:rPr>
              <a:t> </a:t>
            </a:r>
            <a:r>
              <a:rPr lang="fr-CH" sz="1400" err="1">
                <a:solidFill>
                  <a:srgbClr val="FFFFFF"/>
                </a:solidFill>
                <a:latin typeface="Century Gothic"/>
              </a:rPr>
              <a:t>exercise</a:t>
            </a:r>
            <a:r>
              <a:rPr lang="fr-CH" sz="1400">
                <a:solidFill>
                  <a:srgbClr val="FFFFFF"/>
                </a:solidFill>
                <a:latin typeface="Century Gothic"/>
              </a:rPr>
              <a:t> </a:t>
            </a:r>
            <a:r>
              <a:rPr lang="fr-CH" sz="1400" err="1">
                <a:solidFill>
                  <a:srgbClr val="FFFFFF"/>
                </a:solidFill>
                <a:latin typeface="Century Gothic"/>
              </a:rPr>
              <a:t>were</a:t>
            </a:r>
            <a:r>
              <a:rPr lang="fr-CH" sz="1400">
                <a:solidFill>
                  <a:srgbClr val="FFFFFF"/>
                </a:solidFill>
                <a:latin typeface="Century Gothic"/>
              </a:rPr>
              <a:t> </a:t>
            </a:r>
            <a:r>
              <a:rPr lang="fr-CH" sz="1400" err="1">
                <a:solidFill>
                  <a:srgbClr val="FFFFFF"/>
                </a:solidFill>
                <a:latin typeface="Century Gothic"/>
              </a:rPr>
              <a:t>re-assessed</a:t>
            </a:r>
            <a:r>
              <a:rPr lang="fr-CH" sz="1400">
                <a:solidFill>
                  <a:srgbClr val="FFFFFF"/>
                </a:solidFill>
                <a:latin typeface="Century Gothic"/>
              </a:rPr>
              <a:t> (</a:t>
            </a:r>
            <a:r>
              <a:rPr lang="fr-CH" sz="1400" err="1">
                <a:solidFill>
                  <a:srgbClr val="FFFFFF"/>
                </a:solidFill>
                <a:latin typeface="Century Gothic"/>
              </a:rPr>
              <a:t>pre-prioritisation</a:t>
            </a:r>
            <a:r>
              <a:rPr lang="fr-CH" sz="1400">
                <a:solidFill>
                  <a:srgbClr val="FFFFFF"/>
                </a:solidFill>
                <a:latin typeface="Century Gothic"/>
              </a:rPr>
              <a:t>) and new topics </a:t>
            </a:r>
            <a:r>
              <a:rPr lang="fr-CH" sz="1400" err="1">
                <a:solidFill>
                  <a:srgbClr val="FFFFFF"/>
                </a:solidFill>
                <a:latin typeface="Century Gothic"/>
              </a:rPr>
              <a:t>were</a:t>
            </a:r>
            <a:r>
              <a:rPr lang="fr-CH" sz="1400">
                <a:solidFill>
                  <a:srgbClr val="FFFFFF"/>
                </a:solidFill>
                <a:latin typeface="Century Gothic"/>
              </a:rPr>
              <a:t> </a:t>
            </a:r>
            <a:r>
              <a:rPr lang="fr-CH" sz="1400" err="1">
                <a:solidFill>
                  <a:srgbClr val="FFFFFF"/>
                </a:solidFill>
                <a:latin typeface="Century Gothic"/>
              </a:rPr>
              <a:t>added</a:t>
            </a:r>
            <a:r>
              <a:rPr lang="fr-CH" sz="1400">
                <a:solidFill>
                  <a:srgbClr val="FFFFFF"/>
                </a:solidFill>
                <a:latin typeface="Century Gothic"/>
              </a:rPr>
              <a:t> </a:t>
            </a:r>
            <a:r>
              <a:rPr lang="fr-CH" sz="1400" err="1">
                <a:solidFill>
                  <a:srgbClr val="FFFFFF"/>
                </a:solidFill>
                <a:latin typeface="Century Gothic"/>
              </a:rPr>
              <a:t>e.g</a:t>
            </a:r>
            <a:r>
              <a:rPr lang="fr-CH" sz="1400">
                <a:solidFill>
                  <a:srgbClr val="FFFFFF"/>
                </a:solidFill>
                <a:latin typeface="Century Gothic"/>
              </a:rPr>
              <a:t>. land use and </a:t>
            </a:r>
            <a:r>
              <a:rPr lang="fr-CH" sz="1400" err="1">
                <a:solidFill>
                  <a:srgbClr val="FFFFFF"/>
                </a:solidFill>
                <a:latin typeface="Century Gothic"/>
              </a:rPr>
              <a:t>landscape</a:t>
            </a:r>
            <a:r>
              <a:rPr lang="fr-CH" sz="1400">
                <a:solidFill>
                  <a:srgbClr val="FFFFFF"/>
                </a:solidFill>
                <a:latin typeface="Century Gothic"/>
              </a:rPr>
              <a:t> change</a:t>
            </a:r>
            <a:endParaRPr lang="en-CH" sz="1400">
              <a:solidFill>
                <a:srgbClr val="FFFFFF"/>
              </a:solidFill>
              <a:latin typeface="Century Gothic"/>
            </a:endParaRPr>
          </a:p>
        </p:txBody>
      </p:sp>
      <p:sp>
        <p:nvSpPr>
          <p:cNvPr id="10" name="TextBox 9">
            <a:hlinkClick r:id="rId4"/>
            <a:extLst>
              <a:ext uri="{FF2B5EF4-FFF2-40B4-BE49-F238E27FC236}">
                <a16:creationId xmlns:a16="http://schemas.microsoft.com/office/drawing/2014/main" id="{F6451D53-EA1B-8513-BC4E-F5E44F620090}"/>
              </a:ext>
            </a:extLst>
          </p:cNvPr>
          <p:cNvSpPr txBox="1"/>
          <p:nvPr/>
        </p:nvSpPr>
        <p:spPr>
          <a:xfrm>
            <a:off x="7676620" y="1036985"/>
            <a:ext cx="1889079" cy="276999"/>
          </a:xfrm>
          <a:prstGeom prst="rect">
            <a:avLst/>
          </a:prstGeom>
          <a:noFill/>
        </p:spPr>
        <p:txBody>
          <a:bodyPr wrap="square">
            <a:spAutoFit/>
          </a:bodyPr>
          <a:lstStyle/>
          <a:p>
            <a:r>
              <a:rPr lang="fr-CH" sz="1200" dirty="0">
                <a:solidFill>
                  <a:srgbClr val="0070C0"/>
                </a:solidFill>
                <a:latin typeface="Century Gothic"/>
              </a:rPr>
              <a:t>Link to document </a:t>
            </a:r>
            <a:endParaRPr lang="en-US" sz="1200" dirty="0">
              <a:solidFill>
                <a:srgbClr val="0070C0"/>
              </a:solidFill>
              <a:latin typeface="Century Gothic"/>
            </a:endParaRPr>
          </a:p>
        </p:txBody>
      </p:sp>
    </p:spTree>
    <p:extLst>
      <p:ext uri="{BB962C8B-B14F-4D97-AF65-F5344CB8AC3E}">
        <p14:creationId xmlns:p14="http://schemas.microsoft.com/office/powerpoint/2010/main" val="1683091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7BF21-6CAC-9494-33DB-D6493DE4A81C}"/>
              </a:ext>
            </a:extLst>
          </p:cNvPr>
          <p:cNvSpPr>
            <a:spLocks noGrp="1"/>
          </p:cNvSpPr>
          <p:nvPr>
            <p:ph type="title"/>
          </p:nvPr>
        </p:nvSpPr>
        <p:spPr>
          <a:xfrm>
            <a:off x="407988" y="154137"/>
            <a:ext cx="11376025" cy="1065742"/>
          </a:xfrm>
        </p:spPr>
        <p:txBody>
          <a:bodyPr/>
          <a:lstStyle/>
          <a:p>
            <a:r>
              <a:rPr lang="fr-CH" sz="3600" dirty="0" err="1"/>
              <a:t>Reaching</a:t>
            </a:r>
            <a:r>
              <a:rPr lang="fr-CH" sz="3600" dirty="0"/>
              <a:t> the </a:t>
            </a:r>
            <a:r>
              <a:rPr lang="fr-CH" sz="3600" dirty="0" err="1"/>
              <a:t>proposed</a:t>
            </a:r>
            <a:r>
              <a:rPr lang="fr-CH" sz="3600" dirty="0"/>
              <a:t> </a:t>
            </a:r>
            <a:r>
              <a:rPr lang="fr-CH" sz="3600" dirty="0" err="1"/>
              <a:t>materiality</a:t>
            </a:r>
            <a:r>
              <a:rPr lang="fr-CH" sz="3600" dirty="0"/>
              <a:t> matrix</a:t>
            </a:r>
            <a:endParaRPr lang="en-US" sz="3600" dirty="0"/>
          </a:p>
        </p:txBody>
      </p:sp>
      <p:sp>
        <p:nvSpPr>
          <p:cNvPr id="3" name="Content Placeholder 2">
            <a:extLst>
              <a:ext uri="{FF2B5EF4-FFF2-40B4-BE49-F238E27FC236}">
                <a16:creationId xmlns:a16="http://schemas.microsoft.com/office/drawing/2014/main" id="{29130ABA-A13E-57F0-AABC-8D93754DAC81}"/>
              </a:ext>
            </a:extLst>
          </p:cNvPr>
          <p:cNvSpPr>
            <a:spLocks noGrp="1"/>
          </p:cNvSpPr>
          <p:nvPr>
            <p:ph idx="1"/>
          </p:nvPr>
        </p:nvSpPr>
        <p:spPr>
          <a:xfrm>
            <a:off x="407988" y="906464"/>
            <a:ext cx="11376024" cy="4608512"/>
          </a:xfrm>
        </p:spPr>
        <p:txBody>
          <a:bodyPr>
            <a:noAutofit/>
          </a:bodyPr>
          <a:lstStyle/>
          <a:p>
            <a:pPr marL="0" indent="0">
              <a:buNone/>
            </a:pPr>
            <a:r>
              <a:rPr lang="en-GB" sz="1200" u="sng" dirty="0"/>
              <a:t>Consultations</a:t>
            </a:r>
          </a:p>
          <a:p>
            <a:r>
              <a:rPr lang="en-GB" sz="1200" dirty="0"/>
              <a:t>Each topic was weighted based on their top 5 ranking by the participants (during the stakeholder consultations),</a:t>
            </a:r>
          </a:p>
          <a:p>
            <a:r>
              <a:rPr lang="en-GB" sz="1200" dirty="0"/>
              <a:t>Scores have been brought back on a 10 points scale (including both the occurrence and weighted score based on the ranking).</a:t>
            </a:r>
          </a:p>
          <a:p>
            <a:r>
              <a:rPr lang="en-GB" sz="1200" dirty="0"/>
              <a:t>A (subjective) threshold has been determined in order to identify material topics. </a:t>
            </a:r>
            <a:br>
              <a:rPr lang="en-GB" sz="1200" dirty="0"/>
            </a:br>
            <a:endParaRPr lang="en-GB" sz="1200" dirty="0"/>
          </a:p>
          <a:p>
            <a:pPr marL="0" indent="0">
              <a:buNone/>
            </a:pPr>
            <a:r>
              <a:rPr lang="en-GB" sz="1200" u="sng" dirty="0"/>
              <a:t>Significance</a:t>
            </a:r>
          </a:p>
          <a:p>
            <a:r>
              <a:rPr lang="en-GB" sz="1200" dirty="0"/>
              <a:t>In parallel with the consultation process, a significance assessment was developed to prioritise impacts based on their gravity and frequency. </a:t>
            </a:r>
          </a:p>
          <a:p>
            <a:r>
              <a:rPr lang="en-GB" sz="1200" dirty="0"/>
              <a:t>All topics that were deemed of serious or very serious significance are also considered to be material. </a:t>
            </a:r>
          </a:p>
          <a:p>
            <a:pPr marL="0" indent="0">
              <a:buNone/>
            </a:pPr>
            <a:r>
              <a:rPr lang="en-GB" sz="1200" u="sng" dirty="0"/>
              <a:t>Materiality matrix</a:t>
            </a:r>
          </a:p>
          <a:p>
            <a:r>
              <a:rPr lang="en-GB" sz="1200" dirty="0"/>
              <a:t>The combination of the consultations and significance assessment resulted in a prioritisation of material topics </a:t>
            </a:r>
          </a:p>
          <a:p>
            <a:r>
              <a:rPr lang="en-GB" sz="1200" dirty="0"/>
              <a:t> Both approaches are complementary in the process of prioritising material topics. </a:t>
            </a:r>
          </a:p>
          <a:p>
            <a:r>
              <a:rPr lang="en-GB" sz="1200" dirty="0"/>
              <a:t>Some topics previously integrated in the report took less priority this year. In this case, the topics were still considered as material, for the sake of continuity and transparency. </a:t>
            </a:r>
          </a:p>
          <a:p>
            <a:endParaRPr lang="en-US" sz="1200" dirty="0"/>
          </a:p>
        </p:txBody>
      </p:sp>
      <p:sp>
        <p:nvSpPr>
          <p:cNvPr id="5" name="Slide Number Placeholder 4">
            <a:extLst>
              <a:ext uri="{FF2B5EF4-FFF2-40B4-BE49-F238E27FC236}">
                <a16:creationId xmlns:a16="http://schemas.microsoft.com/office/drawing/2014/main" id="{5ED2DF8B-BD53-4F9C-E5B1-F7281B222227}"/>
              </a:ext>
            </a:extLst>
          </p:cNvPr>
          <p:cNvSpPr>
            <a:spLocks noGrp="1"/>
          </p:cNvSpPr>
          <p:nvPr>
            <p:ph type="sldNum" sz="quarter" idx="11"/>
          </p:nvPr>
        </p:nvSpPr>
        <p:spPr/>
        <p:txBody>
          <a:bodyPr/>
          <a:lstStyle/>
          <a:p>
            <a:pPr>
              <a:defRPr/>
            </a:pPr>
            <a:fld id="{B895AE44-58C9-BA44-9CC5-87B669328FA1}" type="slidenum">
              <a:rPr lang="en-GB" smtClean="0"/>
              <a:pPr>
                <a:defRPr/>
              </a:pPr>
              <a:t>18</a:t>
            </a:fld>
            <a:endParaRPr lang="en-GB" dirty="0"/>
          </a:p>
        </p:txBody>
      </p:sp>
    </p:spTree>
    <p:extLst>
      <p:ext uri="{BB962C8B-B14F-4D97-AF65-F5344CB8AC3E}">
        <p14:creationId xmlns:p14="http://schemas.microsoft.com/office/powerpoint/2010/main" val="873891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F45B4-E13A-D267-A9C7-61FC0E48B8EC}"/>
              </a:ext>
            </a:extLst>
          </p:cNvPr>
          <p:cNvSpPr>
            <a:spLocks noGrp="1"/>
          </p:cNvSpPr>
          <p:nvPr>
            <p:ph type="title"/>
          </p:nvPr>
        </p:nvSpPr>
        <p:spPr>
          <a:xfrm>
            <a:off x="407988" y="129753"/>
            <a:ext cx="11376025" cy="1065742"/>
          </a:xfrm>
        </p:spPr>
        <p:txBody>
          <a:bodyPr/>
          <a:lstStyle/>
          <a:p>
            <a:r>
              <a:rPr lang="fr-CH" sz="3600" dirty="0"/>
              <a:t>The 2022 </a:t>
            </a:r>
            <a:r>
              <a:rPr lang="fr-CH" sz="3600" dirty="0" err="1"/>
              <a:t>Materiality</a:t>
            </a:r>
            <a:r>
              <a:rPr lang="fr-CH" sz="3600" dirty="0"/>
              <a:t> matrix</a:t>
            </a:r>
            <a:endParaRPr lang="en-US" sz="3600" dirty="0"/>
          </a:p>
        </p:txBody>
      </p:sp>
      <p:sp>
        <p:nvSpPr>
          <p:cNvPr id="3" name="Content Placeholder 2">
            <a:extLst>
              <a:ext uri="{FF2B5EF4-FFF2-40B4-BE49-F238E27FC236}">
                <a16:creationId xmlns:a16="http://schemas.microsoft.com/office/drawing/2014/main" id="{4527DF9A-C000-30AD-2BF0-158F501604AA}"/>
              </a:ext>
            </a:extLst>
          </p:cNvPr>
          <p:cNvSpPr>
            <a:spLocks noGrp="1"/>
          </p:cNvSpPr>
          <p:nvPr>
            <p:ph idx="1"/>
          </p:nvPr>
        </p:nvSpPr>
        <p:spPr>
          <a:xfrm>
            <a:off x="219456" y="4891816"/>
            <a:ext cx="11753087" cy="1325563"/>
          </a:xfrm>
        </p:spPr>
        <p:txBody>
          <a:bodyPr>
            <a:noAutofit/>
          </a:bodyPr>
          <a:lstStyle/>
          <a:p>
            <a:r>
              <a:rPr lang="en-GB" sz="1000" dirty="0"/>
              <a:t>Resulting matrix based on results of both the internal vs. External stakeholders’ perceptions as well as the significance assessment.</a:t>
            </a:r>
          </a:p>
          <a:p>
            <a:r>
              <a:rPr lang="en-GB" sz="1000" dirty="0"/>
              <a:t>Topics in the bottom left corner would not be covered in the report.</a:t>
            </a:r>
          </a:p>
          <a:p>
            <a:r>
              <a:rPr lang="en-GB" sz="1000" dirty="0"/>
              <a:t>Although the priority decreased in the assessment this year for the topic in blue, it was decided to keep it in the report for the sake of continuity, transparency and importance in the past report. </a:t>
            </a:r>
          </a:p>
          <a:p>
            <a:pPr marL="0" indent="0">
              <a:buNone/>
            </a:pPr>
            <a:r>
              <a:rPr lang="en-GB" sz="1000" i="1" dirty="0"/>
              <a:t>(*) suggestion by an internal participant outside of the 18 topics initially identified.</a:t>
            </a:r>
          </a:p>
          <a:p>
            <a:pPr marL="0" indent="0">
              <a:buNone/>
            </a:pPr>
            <a:endParaRPr lang="en-US" sz="1000" dirty="0"/>
          </a:p>
        </p:txBody>
      </p:sp>
      <p:sp>
        <p:nvSpPr>
          <p:cNvPr id="5" name="Slide Number Placeholder 4">
            <a:extLst>
              <a:ext uri="{FF2B5EF4-FFF2-40B4-BE49-F238E27FC236}">
                <a16:creationId xmlns:a16="http://schemas.microsoft.com/office/drawing/2014/main" id="{E15AE635-A429-9B54-CC4F-3D46B9D7C02B}"/>
              </a:ext>
            </a:extLst>
          </p:cNvPr>
          <p:cNvSpPr>
            <a:spLocks noGrp="1"/>
          </p:cNvSpPr>
          <p:nvPr>
            <p:ph type="sldNum" sz="quarter" idx="11"/>
          </p:nvPr>
        </p:nvSpPr>
        <p:spPr/>
        <p:txBody>
          <a:bodyPr/>
          <a:lstStyle/>
          <a:p>
            <a:pPr>
              <a:defRPr/>
            </a:pPr>
            <a:fld id="{B895AE44-58C9-BA44-9CC5-87B669328FA1}" type="slidenum">
              <a:rPr lang="en-GB" smtClean="0"/>
              <a:pPr>
                <a:defRPr/>
              </a:pPr>
              <a:t>19</a:t>
            </a:fld>
            <a:endParaRPr lang="en-GB" dirty="0"/>
          </a:p>
        </p:txBody>
      </p:sp>
      <p:graphicFrame>
        <p:nvGraphicFramePr>
          <p:cNvPr id="18" name="Table 6">
            <a:extLst>
              <a:ext uri="{FF2B5EF4-FFF2-40B4-BE49-F238E27FC236}">
                <a16:creationId xmlns:a16="http://schemas.microsoft.com/office/drawing/2014/main" id="{12A45344-A86C-BFDD-4C16-51BD796885DA}"/>
              </a:ext>
            </a:extLst>
          </p:cNvPr>
          <p:cNvGraphicFramePr>
            <a:graphicFrameLocks noGrp="1"/>
          </p:cNvGraphicFramePr>
          <p:nvPr>
            <p:extLst>
              <p:ext uri="{D42A27DB-BD31-4B8C-83A1-F6EECF244321}">
                <p14:modId xmlns:p14="http://schemas.microsoft.com/office/powerpoint/2010/main" val="3494941739"/>
              </p:ext>
            </p:extLst>
          </p:nvPr>
        </p:nvGraphicFramePr>
        <p:xfrm>
          <a:off x="3185836" y="1200421"/>
          <a:ext cx="6096000" cy="3289016"/>
        </p:xfrm>
        <a:graphic>
          <a:graphicData uri="http://schemas.openxmlformats.org/drawingml/2006/table">
            <a:tbl>
              <a:tblPr firstRow="1" bandRow="1">
                <a:tableStyleId>{5C22544A-7EE6-4342-B048-85BDC9FD1C3A}</a:tableStyleId>
              </a:tblPr>
              <a:tblGrid>
                <a:gridCol w="3029907">
                  <a:extLst>
                    <a:ext uri="{9D8B030D-6E8A-4147-A177-3AD203B41FA5}">
                      <a16:colId xmlns:a16="http://schemas.microsoft.com/office/drawing/2014/main" val="2119598895"/>
                    </a:ext>
                  </a:extLst>
                </a:gridCol>
                <a:gridCol w="3066093">
                  <a:extLst>
                    <a:ext uri="{9D8B030D-6E8A-4147-A177-3AD203B41FA5}">
                      <a16:colId xmlns:a16="http://schemas.microsoft.com/office/drawing/2014/main" val="1419493011"/>
                    </a:ext>
                  </a:extLst>
                </a:gridCol>
              </a:tblGrid>
              <a:tr h="1428557">
                <a:tc>
                  <a:txBody>
                    <a:bodyPr/>
                    <a:lstStyle/>
                    <a:p>
                      <a:r>
                        <a:rPr lang="en-CH" sz="900" b="0" kern="1200" cap="none" spc="0">
                          <a:ln>
                            <a:noFill/>
                          </a:ln>
                          <a:solidFill>
                            <a:schemeClr val="bg1"/>
                          </a:solidFill>
                          <a:effectLst/>
                          <a:latin typeface="+mn-lt"/>
                          <a:ea typeface="+mn-ea"/>
                          <a:cs typeface="+mn-cs"/>
                        </a:rPr>
                        <a:t>Ionising radiation</a:t>
                      </a:r>
                    </a:p>
                    <a:p>
                      <a:r>
                        <a:rPr lang="en-CH" sz="900" b="0" kern="1200" cap="none" spc="0">
                          <a:ln>
                            <a:noFill/>
                          </a:ln>
                          <a:solidFill>
                            <a:schemeClr val="bg1"/>
                          </a:solidFill>
                          <a:effectLst/>
                          <a:latin typeface="+mn-lt"/>
                          <a:ea typeface="+mn-ea"/>
                          <a:cs typeface="+mn-cs"/>
                        </a:rPr>
                        <a:t>Natural resources and biodiversity</a:t>
                      </a:r>
                    </a:p>
                    <a:p>
                      <a:r>
                        <a:rPr lang="en-CH" sz="900" b="0" kern="1200" cap="none" spc="0">
                          <a:ln>
                            <a:noFill/>
                          </a:ln>
                          <a:solidFill>
                            <a:schemeClr val="bg1"/>
                          </a:solidFill>
                          <a:effectLst/>
                          <a:latin typeface="+mn-lt"/>
                          <a:ea typeface="+mn-ea"/>
                          <a:cs typeface="+mn-cs"/>
                        </a:rPr>
                        <a:t>Hazardous substances</a:t>
                      </a:r>
                    </a:p>
                    <a:p>
                      <a:pPr marL="0" marR="0" lvl="0" indent="0" algn="l" defTabSz="685800" rtl="0" eaLnBrk="1" fontAlgn="auto" latinLnBrk="0" hangingPunct="1">
                        <a:lnSpc>
                          <a:spcPct val="100000"/>
                        </a:lnSpc>
                        <a:spcBef>
                          <a:spcPts val="0"/>
                        </a:spcBef>
                        <a:spcAft>
                          <a:spcPts val="0"/>
                        </a:spcAft>
                        <a:buClrTx/>
                        <a:buSzTx/>
                        <a:buFontTx/>
                        <a:buNone/>
                        <a:tabLst/>
                        <a:defRPr/>
                      </a:pPr>
                      <a:r>
                        <a:rPr lang="en-CH" sz="900" b="0" kern="1200" cap="none" spc="0">
                          <a:ln>
                            <a:noFill/>
                          </a:ln>
                          <a:solidFill>
                            <a:schemeClr val="tx1"/>
                          </a:solidFill>
                          <a:effectLst/>
                          <a:latin typeface="+mn-lt"/>
                          <a:ea typeface="+mn-ea"/>
                          <a:cs typeface="+mn-cs"/>
                        </a:rPr>
                        <a:t>Materials</a:t>
                      </a:r>
                      <a:endParaRPr lang="en-CH" sz="900" b="0" kern="1200" cap="none" spc="0">
                        <a:ln>
                          <a:noFill/>
                        </a:ln>
                        <a:solidFill>
                          <a:schemeClr val="bg1"/>
                        </a:solidFill>
                        <a:effectLst/>
                        <a:latin typeface="+mn-lt"/>
                        <a:ea typeface="+mn-ea"/>
                        <a:cs typeface="+mn-cs"/>
                      </a:endParaRPr>
                    </a:p>
                    <a:p>
                      <a:endParaRPr lang="en-CH" sz="900" b="0" kern="1200" cap="none" spc="0">
                        <a:ln>
                          <a:noFill/>
                        </a:ln>
                        <a:solidFill>
                          <a:schemeClr val="bg1"/>
                        </a:solidFill>
                        <a:effectLst/>
                        <a:latin typeface="+mn-lt"/>
                        <a:ea typeface="+mn-ea"/>
                        <a:cs typeface="+mn-cs"/>
                      </a:endParaRPr>
                    </a:p>
                    <a:p>
                      <a:endParaRPr lang="en-CH" sz="900" b="0" kern="1200" cap="none" spc="0">
                        <a:ln>
                          <a:noFill/>
                        </a:ln>
                        <a:solidFill>
                          <a:schemeClr val="bg1"/>
                        </a:solidFill>
                        <a:effectLst/>
                        <a:latin typeface="+mn-lt"/>
                        <a:ea typeface="+mn-ea"/>
                        <a:cs typeface="+mn-cs"/>
                      </a:endParaRPr>
                    </a:p>
                    <a:p>
                      <a:endParaRPr lang="en-CH" sz="900" b="0" kern="1200" cap="none" spc="0">
                        <a:ln>
                          <a:noFill/>
                        </a:ln>
                        <a:solidFill>
                          <a:schemeClr val="bg1"/>
                        </a:solidFill>
                        <a:effectLst/>
                        <a:latin typeface="+mn-lt"/>
                        <a:ea typeface="+mn-ea"/>
                        <a:cs typeface="+mn-cs"/>
                      </a:endParaRPr>
                    </a:p>
                    <a:p>
                      <a:endParaRPr lang="en-CH" sz="900" b="0" kern="1200" cap="none" spc="0">
                        <a:ln>
                          <a:noFill/>
                        </a:ln>
                        <a:solidFill>
                          <a:schemeClr val="bg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CH" sz="700" b="0" i="1" kern="1200" cap="none" spc="0">
                        <a:ln>
                          <a:noFill/>
                        </a:ln>
                        <a:solidFill>
                          <a:schemeClr val="bg1"/>
                        </a:solidFill>
                        <a:effectLst/>
                        <a:latin typeface="+mn-lt"/>
                        <a:ea typeface="+mn-ea"/>
                        <a:cs typeface="+mn-cs"/>
                      </a:endParaRPr>
                    </a:p>
                  </a:txBody>
                  <a:tcPr>
                    <a:lnB w="12700" cap="flat" cmpd="sng" algn="ctr">
                      <a:solidFill>
                        <a:schemeClr val="bg1"/>
                      </a:solidFill>
                      <a:prstDash val="solid"/>
                      <a:round/>
                      <a:headEnd type="none" w="med" len="med"/>
                      <a:tailEnd type="none" w="med" len="med"/>
                    </a:lnB>
                    <a:solidFill>
                      <a:srgbClr val="6D7EAE"/>
                    </a:solidFill>
                  </a:tcPr>
                </a:tc>
                <a:tc>
                  <a:txBody>
                    <a:bodyPr/>
                    <a:lstStyle/>
                    <a:p>
                      <a:r>
                        <a:rPr lang="en-CH" sz="900" b="0" kern="1200" cap="none" spc="0">
                          <a:ln>
                            <a:noFill/>
                          </a:ln>
                          <a:solidFill>
                            <a:schemeClr val="bg1"/>
                          </a:solidFill>
                          <a:effectLst/>
                          <a:latin typeface="+mn-lt"/>
                          <a:ea typeface="+mn-ea"/>
                          <a:cs typeface="+mn-cs"/>
                        </a:rPr>
                        <a:t>Energy consumption</a:t>
                      </a:r>
                    </a:p>
                    <a:p>
                      <a:r>
                        <a:rPr lang="en-CH" sz="900" b="0" kern="1200" cap="none" spc="0">
                          <a:ln>
                            <a:noFill/>
                          </a:ln>
                          <a:solidFill>
                            <a:schemeClr val="bg1"/>
                          </a:solidFill>
                          <a:effectLst/>
                          <a:latin typeface="+mn-lt"/>
                          <a:ea typeface="+mn-ea"/>
                          <a:cs typeface="+mn-cs"/>
                        </a:rPr>
                        <a:t>Greenhouse gas emissions</a:t>
                      </a:r>
                    </a:p>
                    <a:p>
                      <a:r>
                        <a:rPr lang="en-CH" sz="900" b="0" kern="1200" cap="none" spc="0">
                          <a:ln>
                            <a:noFill/>
                          </a:ln>
                          <a:solidFill>
                            <a:schemeClr val="bg1"/>
                          </a:solidFill>
                          <a:effectLst/>
                          <a:latin typeface="+mn-lt"/>
                          <a:ea typeface="+mn-ea"/>
                          <a:cs typeface="+mn-cs"/>
                        </a:rPr>
                        <a:t>Conventional waste and radioactive waste</a:t>
                      </a:r>
                      <a:endParaRPr lang="en-CH" sz="700" b="0" i="1" kern="1200" cap="none" spc="0">
                        <a:ln>
                          <a:noFill/>
                        </a:ln>
                        <a:solidFill>
                          <a:schemeClr val="bg1"/>
                        </a:solidFill>
                        <a:effectLst/>
                        <a:latin typeface="+mn-lt"/>
                        <a:ea typeface="+mn-ea"/>
                        <a:cs typeface="+mn-cs"/>
                      </a:endParaRPr>
                    </a:p>
                    <a:p>
                      <a:endParaRPr lang="en-CH" sz="700" b="0" i="1" kern="1200" cap="none" spc="0">
                        <a:ln>
                          <a:noFill/>
                        </a:ln>
                        <a:solidFill>
                          <a:schemeClr val="bg1"/>
                        </a:solidFill>
                        <a:effectLst/>
                        <a:latin typeface="+mn-lt"/>
                        <a:ea typeface="+mn-ea"/>
                        <a:cs typeface="+mn-cs"/>
                      </a:endParaRPr>
                    </a:p>
                    <a:p>
                      <a:endParaRPr lang="en-CH" sz="700" b="0" i="1" kern="1200" cap="none" spc="0">
                        <a:ln>
                          <a:noFill/>
                        </a:ln>
                        <a:solidFill>
                          <a:schemeClr val="bg1"/>
                        </a:solidFill>
                        <a:effectLst/>
                        <a:latin typeface="+mn-lt"/>
                        <a:ea typeface="+mn-ea"/>
                        <a:cs typeface="+mn-cs"/>
                      </a:endParaRPr>
                    </a:p>
                    <a:p>
                      <a:endParaRPr lang="en-CH" sz="700" b="0" i="1" kern="1200" cap="none" spc="0">
                        <a:ln>
                          <a:noFill/>
                        </a:ln>
                        <a:solidFill>
                          <a:schemeClr val="bg1"/>
                        </a:solidFill>
                        <a:effectLst/>
                        <a:latin typeface="+mn-lt"/>
                        <a:ea typeface="+mn-ea"/>
                        <a:cs typeface="+mn-cs"/>
                      </a:endParaRPr>
                    </a:p>
                    <a:p>
                      <a:endParaRPr lang="en-CH" sz="700" b="0" i="1" kern="1200" cap="none" spc="0">
                        <a:ln>
                          <a:noFill/>
                        </a:ln>
                        <a:solidFill>
                          <a:schemeClr val="bg1"/>
                        </a:solidFill>
                        <a:effectLst/>
                        <a:latin typeface="+mn-lt"/>
                        <a:ea typeface="+mn-ea"/>
                        <a:cs typeface="+mn-cs"/>
                      </a:endParaRPr>
                    </a:p>
                    <a:p>
                      <a:endParaRPr lang="en-CH" sz="700" b="0" i="1" kern="1200" cap="none" spc="0">
                        <a:ln>
                          <a:noFill/>
                        </a:ln>
                        <a:solidFill>
                          <a:schemeClr val="bg1"/>
                        </a:solidFill>
                        <a:effectLst/>
                        <a:latin typeface="+mn-lt"/>
                        <a:ea typeface="+mn-ea"/>
                        <a:cs typeface="+mn-cs"/>
                      </a:endParaRPr>
                    </a:p>
                    <a:p>
                      <a:endParaRPr lang="en-CH" sz="700" b="0" i="1" kern="1200" cap="none" spc="0">
                        <a:ln>
                          <a:noFill/>
                        </a:ln>
                        <a:solidFill>
                          <a:schemeClr val="bg1"/>
                        </a:solidFill>
                        <a:effectLst/>
                        <a:latin typeface="+mn-lt"/>
                        <a:ea typeface="+mn-ea"/>
                        <a:cs typeface="+mn-cs"/>
                      </a:endParaRPr>
                    </a:p>
                    <a:p>
                      <a:endParaRPr lang="en-CH" sz="700" b="0" i="1" kern="1200" cap="none" spc="0">
                        <a:ln>
                          <a:noFill/>
                        </a:ln>
                        <a:solidFill>
                          <a:schemeClr val="bg1"/>
                        </a:solidFill>
                        <a:effectLst/>
                        <a:latin typeface="+mn-lt"/>
                        <a:ea typeface="+mn-ea"/>
                        <a:cs typeface="+mn-cs"/>
                      </a:endParaRPr>
                    </a:p>
                    <a:p>
                      <a:endParaRPr lang="en-CH" sz="700" b="0" i="1" kern="1200" cap="none" spc="0">
                        <a:ln>
                          <a:noFill/>
                        </a:ln>
                        <a:solidFill>
                          <a:schemeClr val="bg1"/>
                        </a:solidFill>
                        <a:effectLst/>
                        <a:latin typeface="+mn-lt"/>
                        <a:ea typeface="+mn-ea"/>
                        <a:cs typeface="+mn-cs"/>
                      </a:endParaRPr>
                    </a:p>
                  </a:txBody>
                  <a:tcPr>
                    <a:lnB w="12700" cap="flat" cmpd="sng" algn="ctr">
                      <a:solidFill>
                        <a:schemeClr val="bg1"/>
                      </a:solidFill>
                      <a:prstDash val="solid"/>
                      <a:round/>
                      <a:headEnd type="none" w="med" len="med"/>
                      <a:tailEnd type="none" w="med" len="med"/>
                    </a:lnB>
                    <a:solidFill>
                      <a:srgbClr val="49629D"/>
                    </a:solidFill>
                  </a:tcPr>
                </a:tc>
                <a:extLst>
                  <a:ext uri="{0D108BD9-81ED-4DB2-BD59-A6C34878D82A}">
                    <a16:rowId xmlns:a16="http://schemas.microsoft.com/office/drawing/2014/main" val="4246873102"/>
                  </a:ext>
                </a:extLst>
              </a:tr>
              <a:tr h="1860459">
                <a:tc>
                  <a:txBody>
                    <a:bodyPr/>
                    <a:lstStyle/>
                    <a:p>
                      <a:r>
                        <a:rPr lang="en-CH" sz="900" b="0" kern="1200" cap="none" spc="0" dirty="0">
                          <a:ln>
                            <a:noFill/>
                          </a:ln>
                          <a:solidFill>
                            <a:schemeClr val="bg1"/>
                          </a:solidFill>
                          <a:effectLst/>
                          <a:latin typeface="+mn-lt"/>
                          <a:ea typeface="+mn-ea"/>
                          <a:cs typeface="+mn-cs"/>
                        </a:rPr>
                        <a:t>Computer optimisation and networking(*)</a:t>
                      </a:r>
                    </a:p>
                    <a:p>
                      <a:r>
                        <a:rPr lang="en-CH" sz="900" b="0" kern="1200" cap="none" spc="0" dirty="0">
                          <a:ln>
                            <a:noFill/>
                          </a:ln>
                          <a:solidFill>
                            <a:schemeClr val="bg1"/>
                          </a:solidFill>
                          <a:effectLst/>
                          <a:latin typeface="+mn-lt"/>
                          <a:ea typeface="+mn-ea"/>
                          <a:cs typeface="+mn-cs"/>
                        </a:rPr>
                        <a:t>Soil health and excavation</a:t>
                      </a:r>
                    </a:p>
                    <a:p>
                      <a:r>
                        <a:rPr lang="en-CH" sz="900" b="0" kern="1200" cap="none" spc="0" dirty="0">
                          <a:ln>
                            <a:noFill/>
                          </a:ln>
                          <a:solidFill>
                            <a:schemeClr val="bg1"/>
                          </a:solidFill>
                          <a:effectLst/>
                          <a:latin typeface="+mn-lt"/>
                          <a:ea typeface="+mn-ea"/>
                          <a:cs typeface="+mn-cs"/>
                        </a:rPr>
                        <a:t>Non-ionising radiation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CH" sz="900" b="0" kern="1200" cap="none" spc="0" dirty="0">
                          <a:ln>
                            <a:noFill/>
                          </a:ln>
                          <a:solidFill>
                            <a:schemeClr val="bg1"/>
                          </a:solidFill>
                          <a:effectLst/>
                          <a:latin typeface="+mn-lt"/>
                          <a:ea typeface="+mn-ea"/>
                          <a:cs typeface="+mn-cs"/>
                        </a:rPr>
                        <a:t>Air quality</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CH" sz="900" b="0" kern="1200" cap="none" spc="0" dirty="0">
                        <a:ln>
                          <a:noFill/>
                        </a:ln>
                        <a:solidFill>
                          <a:schemeClr val="bg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CH" sz="900" b="0" kern="1200" cap="none" spc="0" dirty="0">
                        <a:ln>
                          <a:noFill/>
                        </a:ln>
                        <a:solidFill>
                          <a:schemeClr val="bg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CH" sz="900" b="0" kern="1200" cap="none" spc="0" dirty="0">
                        <a:ln>
                          <a:noFill/>
                        </a:ln>
                        <a:solidFill>
                          <a:schemeClr val="bg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CH" sz="900" b="0" kern="1200" cap="none" spc="0" dirty="0">
                        <a:ln>
                          <a:noFill/>
                        </a:ln>
                        <a:solidFill>
                          <a:schemeClr val="bg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CH" sz="900" b="0" kern="1200" cap="none" spc="0" dirty="0">
                        <a:ln>
                          <a:noFill/>
                        </a:ln>
                        <a:solidFill>
                          <a:schemeClr val="bg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CH" sz="900" b="0" kern="1200" cap="none" spc="0" dirty="0">
                        <a:ln>
                          <a:noFill/>
                        </a:ln>
                        <a:solidFill>
                          <a:schemeClr val="bg1"/>
                        </a:solidFill>
                        <a:effectLst/>
                        <a:latin typeface="+mn-lt"/>
                        <a:ea typeface="+mn-ea"/>
                        <a:cs typeface="+mn-cs"/>
                      </a:endParaRPr>
                    </a:p>
                  </a:txBody>
                  <a:tcPr>
                    <a:lnT w="12700" cap="flat" cmpd="sng" algn="ctr">
                      <a:solidFill>
                        <a:schemeClr val="bg1"/>
                      </a:solidFill>
                      <a:prstDash val="solid"/>
                      <a:round/>
                      <a:headEnd type="none" w="med" len="med"/>
                      <a:tailEnd type="none" w="med" len="med"/>
                    </a:lnT>
                    <a:solidFill>
                      <a:srgbClr val="B8BABC"/>
                    </a:solidFill>
                  </a:tcPr>
                </a:tc>
                <a:tc>
                  <a:txBody>
                    <a:bodyPr/>
                    <a:lstStyle/>
                    <a:p>
                      <a:r>
                        <a:rPr lang="en-CH" sz="900" b="0" kern="1200" cap="none" spc="0" dirty="0">
                          <a:ln>
                            <a:noFill/>
                          </a:ln>
                          <a:solidFill>
                            <a:schemeClr val="bg1"/>
                          </a:solidFill>
                          <a:effectLst/>
                          <a:latin typeface="+mn-lt"/>
                          <a:ea typeface="+mn-ea"/>
                          <a:cs typeface="+mn-cs"/>
                        </a:rPr>
                        <a:t>Mobility</a:t>
                      </a:r>
                    </a:p>
                    <a:p>
                      <a:r>
                        <a:rPr lang="en-CH" sz="900" b="0" kern="1200" cap="none" spc="0" dirty="0">
                          <a:ln>
                            <a:noFill/>
                          </a:ln>
                          <a:solidFill>
                            <a:schemeClr val="bg1"/>
                          </a:solidFill>
                          <a:effectLst/>
                          <a:latin typeface="+mn-lt"/>
                          <a:ea typeface="+mn-ea"/>
                          <a:cs typeface="+mn-cs"/>
                        </a:rPr>
                        <a:t>Prevention of environmental accidents</a:t>
                      </a:r>
                    </a:p>
                    <a:p>
                      <a:r>
                        <a:rPr lang="en-CH" sz="900" b="0" kern="1200" cap="none" spc="0" dirty="0">
                          <a:ln>
                            <a:noFill/>
                          </a:ln>
                          <a:solidFill>
                            <a:schemeClr val="bg1"/>
                          </a:solidFill>
                          <a:effectLst/>
                          <a:latin typeface="+mn-lt"/>
                          <a:ea typeface="+mn-ea"/>
                          <a:cs typeface="+mn-cs"/>
                        </a:rPr>
                        <a:t>Science and education for the environment</a:t>
                      </a:r>
                    </a:p>
                    <a:p>
                      <a:r>
                        <a:rPr lang="en-CH" sz="900" b="0" kern="1200" cap="none" spc="0" dirty="0">
                          <a:ln>
                            <a:noFill/>
                          </a:ln>
                          <a:solidFill>
                            <a:schemeClr val="bg1"/>
                          </a:solidFill>
                          <a:effectLst/>
                          <a:latin typeface="+mn-lt"/>
                          <a:ea typeface="+mn-ea"/>
                          <a:cs typeface="+mn-cs"/>
                        </a:rPr>
                        <a:t>Water consumption (including </a:t>
                      </a:r>
                      <a:r>
                        <a:rPr lang="en-CH" sz="900" b="0" kern="1200" cap="none" spc="0" dirty="0">
                          <a:ln>
                            <a:noFill/>
                          </a:ln>
                          <a:solidFill>
                            <a:srgbClr val="0070C0"/>
                          </a:solidFill>
                          <a:effectLst/>
                          <a:latin typeface="+mn-lt"/>
                          <a:ea typeface="+mn-ea"/>
                          <a:cs typeface="+mn-cs"/>
                        </a:rPr>
                        <a:t>effluent quality</a:t>
                      </a:r>
                      <a:r>
                        <a:rPr lang="en-CH" sz="900" b="0" kern="1200" cap="none" spc="0" dirty="0">
                          <a:ln>
                            <a:noFill/>
                          </a:ln>
                          <a:solidFill>
                            <a:schemeClr val="bg1"/>
                          </a:solidFill>
                          <a:effectLst/>
                          <a:latin typeface="+mn-lt"/>
                          <a:ea typeface="+mn-ea"/>
                          <a:cs typeface="+mn-cs"/>
                        </a:rPr>
                        <a:t>)</a:t>
                      </a:r>
                    </a:p>
                    <a:p>
                      <a:r>
                        <a:rPr lang="en-CH" sz="900" b="0" kern="1200" cap="none" spc="0" dirty="0">
                          <a:ln>
                            <a:noFill/>
                          </a:ln>
                          <a:solidFill>
                            <a:schemeClr val="bg1"/>
                          </a:solidFill>
                          <a:effectLst/>
                          <a:latin typeface="+mn-lt"/>
                          <a:ea typeface="+mn-ea"/>
                          <a:cs typeface="+mn-cs"/>
                        </a:rPr>
                        <a:t>Noise</a:t>
                      </a:r>
                    </a:p>
                    <a:p>
                      <a:pPr marL="0" marR="0" lvl="0" indent="0" algn="l" defTabSz="685800" rtl="0" eaLnBrk="1" fontAlgn="auto" latinLnBrk="0" hangingPunct="1">
                        <a:lnSpc>
                          <a:spcPct val="100000"/>
                        </a:lnSpc>
                        <a:spcBef>
                          <a:spcPts val="0"/>
                        </a:spcBef>
                        <a:spcAft>
                          <a:spcPts val="0"/>
                        </a:spcAft>
                        <a:buClrTx/>
                        <a:buSzTx/>
                        <a:buFontTx/>
                        <a:buNone/>
                        <a:tabLst/>
                        <a:defRPr/>
                      </a:pPr>
                      <a:r>
                        <a:rPr lang="en-CH" sz="900" b="0" kern="1200" cap="none" spc="0" dirty="0">
                          <a:ln>
                            <a:noFill/>
                          </a:ln>
                          <a:solidFill>
                            <a:schemeClr val="tx1"/>
                          </a:solidFill>
                          <a:effectLst/>
                          <a:latin typeface="+mn-lt"/>
                          <a:ea typeface="+mn-ea"/>
                          <a:cs typeface="+mn-cs"/>
                        </a:rPr>
                        <a:t>Land use and landscape change</a:t>
                      </a:r>
                    </a:p>
                    <a:p>
                      <a:pPr marL="0" marR="0" lvl="0" indent="0" algn="l" defTabSz="685800" rtl="0" eaLnBrk="1" fontAlgn="auto" latinLnBrk="0" hangingPunct="1">
                        <a:lnSpc>
                          <a:spcPct val="100000"/>
                        </a:lnSpc>
                        <a:spcBef>
                          <a:spcPts val="0"/>
                        </a:spcBef>
                        <a:spcAft>
                          <a:spcPts val="0"/>
                        </a:spcAft>
                        <a:buClrTx/>
                        <a:buSzTx/>
                        <a:buFontTx/>
                        <a:buNone/>
                        <a:tabLst/>
                        <a:defRPr/>
                      </a:pPr>
                      <a:r>
                        <a:rPr lang="en-CH" sz="900" b="0" kern="1200" cap="none" spc="0" dirty="0">
                          <a:ln>
                            <a:noFill/>
                          </a:ln>
                          <a:solidFill>
                            <a:schemeClr val="tx1"/>
                          </a:solidFill>
                          <a:effectLst/>
                          <a:latin typeface="+mn-lt"/>
                          <a:ea typeface="+mn-ea"/>
                          <a:cs typeface="+mn-cs"/>
                        </a:rPr>
                        <a:t>Environmental impact of procurement, supply chain management</a:t>
                      </a:r>
                    </a:p>
                    <a:p>
                      <a:endParaRPr lang="en-CH" sz="900" b="0" kern="1200" cap="none" spc="0" dirty="0">
                        <a:ln>
                          <a:noFill/>
                        </a:ln>
                        <a:solidFill>
                          <a:schemeClr val="bg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CH" sz="900" b="0" i="1" kern="1200" cap="none" spc="0" dirty="0">
                        <a:ln>
                          <a:noFill/>
                        </a:ln>
                        <a:solidFill>
                          <a:schemeClr val="bg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CH" sz="700" b="0" kern="1200" cap="none" spc="0" dirty="0">
                        <a:ln>
                          <a:noFill/>
                        </a:ln>
                        <a:solidFill>
                          <a:schemeClr val="bg1"/>
                        </a:solidFill>
                        <a:effectLst/>
                        <a:latin typeface="+mn-lt"/>
                        <a:ea typeface="+mn-ea"/>
                        <a:cs typeface="+mn-cs"/>
                      </a:endParaRPr>
                    </a:p>
                  </a:txBody>
                  <a:tcPr>
                    <a:lnT w="12700" cap="flat" cmpd="sng" algn="ctr">
                      <a:solidFill>
                        <a:schemeClr val="bg1"/>
                      </a:solidFill>
                      <a:prstDash val="solid"/>
                      <a:round/>
                      <a:headEnd type="none" w="med" len="med"/>
                      <a:tailEnd type="none" w="med" len="med"/>
                    </a:lnT>
                    <a:solidFill>
                      <a:srgbClr val="ACB2CF"/>
                    </a:solidFill>
                  </a:tcPr>
                </a:tc>
                <a:extLst>
                  <a:ext uri="{0D108BD9-81ED-4DB2-BD59-A6C34878D82A}">
                    <a16:rowId xmlns:a16="http://schemas.microsoft.com/office/drawing/2014/main" val="3732781061"/>
                  </a:ext>
                </a:extLst>
              </a:tr>
            </a:tbl>
          </a:graphicData>
        </a:graphic>
      </p:graphicFrame>
      <p:sp>
        <p:nvSpPr>
          <p:cNvPr id="19" name="TextBox 18">
            <a:extLst>
              <a:ext uri="{FF2B5EF4-FFF2-40B4-BE49-F238E27FC236}">
                <a16:creationId xmlns:a16="http://schemas.microsoft.com/office/drawing/2014/main" id="{576A87C1-D956-7B2C-99C8-D16AB287142C}"/>
              </a:ext>
            </a:extLst>
          </p:cNvPr>
          <p:cNvSpPr txBox="1"/>
          <p:nvPr/>
        </p:nvSpPr>
        <p:spPr>
          <a:xfrm>
            <a:off x="4630326" y="4625118"/>
            <a:ext cx="3850695" cy="355600"/>
          </a:xfrm>
          <a:prstGeom prst="rect">
            <a:avLst/>
          </a:prstGeom>
          <a:noFill/>
        </p:spPr>
        <p:txBody>
          <a:bodyPr wrap="square" lIns="72000" tIns="0" rIns="72000" bIns="0" rtlCol="0">
            <a:noAutofit/>
          </a:bodyPr>
          <a:lstStyle/>
          <a:p>
            <a:pPr>
              <a:lnSpc>
                <a:spcPct val="120000"/>
              </a:lnSpc>
            </a:pPr>
            <a:r>
              <a:rPr lang="en-CH" sz="1100" b="1" spc="100">
                <a:solidFill>
                  <a:srgbClr val="191A37"/>
                </a:solidFill>
                <a:latin typeface="Century Gothic"/>
              </a:rPr>
              <a:t>Importance for CERN’s internal stakeholders</a:t>
            </a:r>
          </a:p>
        </p:txBody>
      </p:sp>
      <p:sp>
        <p:nvSpPr>
          <p:cNvPr id="20" name="TextBox 19">
            <a:extLst>
              <a:ext uri="{FF2B5EF4-FFF2-40B4-BE49-F238E27FC236}">
                <a16:creationId xmlns:a16="http://schemas.microsoft.com/office/drawing/2014/main" id="{C0237B0F-A892-D71C-36A3-0293D957CE63}"/>
              </a:ext>
            </a:extLst>
          </p:cNvPr>
          <p:cNvSpPr txBox="1"/>
          <p:nvPr/>
        </p:nvSpPr>
        <p:spPr>
          <a:xfrm>
            <a:off x="1850232" y="2808416"/>
            <a:ext cx="1358900" cy="355600"/>
          </a:xfrm>
          <a:prstGeom prst="rect">
            <a:avLst/>
          </a:prstGeom>
          <a:noFill/>
        </p:spPr>
        <p:txBody>
          <a:bodyPr wrap="square" lIns="72000" tIns="0" rIns="72000" bIns="0" rtlCol="0">
            <a:noAutofit/>
          </a:bodyPr>
          <a:lstStyle/>
          <a:p>
            <a:pPr>
              <a:lnSpc>
                <a:spcPct val="120000"/>
              </a:lnSpc>
            </a:pPr>
            <a:r>
              <a:rPr lang="en-CH" sz="1100" b="1" spc="100">
                <a:solidFill>
                  <a:srgbClr val="191A37"/>
                </a:solidFill>
                <a:latin typeface="Century Gothic"/>
              </a:rPr>
              <a:t>Importance for external stakeholders</a:t>
            </a:r>
          </a:p>
        </p:txBody>
      </p:sp>
      <p:cxnSp>
        <p:nvCxnSpPr>
          <p:cNvPr id="21" name="Elbow Connector 13">
            <a:extLst>
              <a:ext uri="{FF2B5EF4-FFF2-40B4-BE49-F238E27FC236}">
                <a16:creationId xmlns:a16="http://schemas.microsoft.com/office/drawing/2014/main" id="{9D3A773B-03B3-F341-871B-6B82278F663A}"/>
              </a:ext>
            </a:extLst>
          </p:cNvPr>
          <p:cNvCxnSpPr>
            <a:cxnSpLocks/>
          </p:cNvCxnSpPr>
          <p:nvPr/>
        </p:nvCxnSpPr>
        <p:spPr>
          <a:xfrm>
            <a:off x="3185837" y="997931"/>
            <a:ext cx="6310365" cy="3506639"/>
          </a:xfrm>
          <a:prstGeom prst="bentConnector3">
            <a:avLst>
              <a:gd name="adj1" fmla="val -159"/>
            </a:avLst>
          </a:prstGeom>
          <a:ln w="76200" cap="flat" cmpd="sng" algn="ctr">
            <a:solidFill>
              <a:schemeClr val="accent3"/>
            </a:solidFill>
            <a:prstDash val="solid"/>
            <a:round/>
            <a:headEnd type="triangle" w="med" len="med"/>
            <a:tailEnd type="triangle" w="med" len="med"/>
          </a:ln>
        </p:spPr>
        <p:style>
          <a:lnRef idx="0">
            <a:scrgbClr r="0" g="0" b="0"/>
          </a:lnRef>
          <a:fillRef idx="0">
            <a:scrgbClr r="0" g="0" b="0"/>
          </a:fillRef>
          <a:effectRef idx="0">
            <a:scrgbClr r="0" g="0" b="0"/>
          </a:effectRef>
          <a:fontRef idx="minor">
            <a:schemeClr val="tx1"/>
          </a:fontRef>
        </p:style>
      </p:cxnSp>
      <p:sp>
        <p:nvSpPr>
          <p:cNvPr id="23" name="TextBox 22">
            <a:extLst>
              <a:ext uri="{FF2B5EF4-FFF2-40B4-BE49-F238E27FC236}">
                <a16:creationId xmlns:a16="http://schemas.microsoft.com/office/drawing/2014/main" id="{D76A8A4B-DDB5-EF68-564E-21AFA0D490FE}"/>
              </a:ext>
            </a:extLst>
          </p:cNvPr>
          <p:cNvSpPr txBox="1"/>
          <p:nvPr/>
        </p:nvSpPr>
        <p:spPr>
          <a:xfrm rot="16200000">
            <a:off x="2811908" y="2028256"/>
            <a:ext cx="794448" cy="230076"/>
          </a:xfrm>
          <a:prstGeom prst="rect">
            <a:avLst/>
          </a:prstGeom>
          <a:noFill/>
        </p:spPr>
        <p:txBody>
          <a:bodyPr wrap="square" lIns="72000" tIns="0" rIns="72000" bIns="0" rtlCol="0">
            <a:noAutofit/>
          </a:bodyPr>
          <a:lstStyle/>
          <a:p>
            <a:pPr>
              <a:lnSpc>
                <a:spcPct val="120000"/>
              </a:lnSpc>
            </a:pPr>
            <a:r>
              <a:rPr lang="en-CH" sz="800" spc="100">
                <a:solidFill>
                  <a:srgbClr val="FFFFFF"/>
                </a:solidFill>
                <a:latin typeface="Century Gothic"/>
              </a:rPr>
              <a:t>HIGH</a:t>
            </a:r>
          </a:p>
        </p:txBody>
      </p:sp>
      <p:sp>
        <p:nvSpPr>
          <p:cNvPr id="25" name="TextBox 24">
            <a:extLst>
              <a:ext uri="{FF2B5EF4-FFF2-40B4-BE49-F238E27FC236}">
                <a16:creationId xmlns:a16="http://schemas.microsoft.com/office/drawing/2014/main" id="{D4EF06AC-2009-DEF8-DD5B-6F39A5EAFF7D}"/>
              </a:ext>
            </a:extLst>
          </p:cNvPr>
          <p:cNvSpPr txBox="1"/>
          <p:nvPr/>
        </p:nvSpPr>
        <p:spPr>
          <a:xfrm rot="16200000">
            <a:off x="2811908" y="3663825"/>
            <a:ext cx="794448" cy="230076"/>
          </a:xfrm>
          <a:prstGeom prst="rect">
            <a:avLst/>
          </a:prstGeom>
          <a:noFill/>
        </p:spPr>
        <p:txBody>
          <a:bodyPr wrap="square" lIns="72000" tIns="0" rIns="72000" bIns="0" rtlCol="0">
            <a:noAutofit/>
          </a:bodyPr>
          <a:lstStyle/>
          <a:p>
            <a:pPr>
              <a:lnSpc>
                <a:spcPct val="120000"/>
              </a:lnSpc>
            </a:pPr>
            <a:r>
              <a:rPr lang="en-CH" sz="800" spc="100">
                <a:solidFill>
                  <a:srgbClr val="FFFFFF"/>
                </a:solidFill>
                <a:latin typeface="Century Gothic"/>
              </a:rPr>
              <a:t>MEDIUM</a:t>
            </a:r>
          </a:p>
        </p:txBody>
      </p:sp>
      <p:sp>
        <p:nvSpPr>
          <p:cNvPr id="26" name="TextBox 25">
            <a:extLst>
              <a:ext uri="{FF2B5EF4-FFF2-40B4-BE49-F238E27FC236}">
                <a16:creationId xmlns:a16="http://schemas.microsoft.com/office/drawing/2014/main" id="{1CC8F370-DFE0-381F-4811-F2100FB00B05}"/>
              </a:ext>
            </a:extLst>
          </p:cNvPr>
          <p:cNvSpPr txBox="1"/>
          <p:nvPr/>
        </p:nvSpPr>
        <p:spPr>
          <a:xfrm>
            <a:off x="9373579" y="1191781"/>
            <a:ext cx="1171799" cy="72622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171450" indent="-171450">
              <a:lnSpc>
                <a:spcPct val="120000"/>
              </a:lnSpc>
              <a:buFontTx/>
              <a:buChar char="-"/>
            </a:pPr>
            <a:r>
              <a:rPr lang="fr-CH" sz="700" spc="100" dirty="0">
                <a:solidFill>
                  <a:srgbClr val="DA2128"/>
                </a:solidFill>
                <a:latin typeface="+mj-lt"/>
              </a:rPr>
              <a:t>New </a:t>
            </a:r>
            <a:r>
              <a:rPr lang="fr-CH" sz="700" spc="100" dirty="0" err="1">
                <a:solidFill>
                  <a:srgbClr val="DA2128"/>
                </a:solidFill>
                <a:latin typeface="+mj-lt"/>
              </a:rPr>
              <a:t>material</a:t>
            </a:r>
            <a:r>
              <a:rPr lang="fr-CH" sz="700" spc="100" dirty="0">
                <a:solidFill>
                  <a:srgbClr val="DA2128"/>
                </a:solidFill>
                <a:latin typeface="+mj-lt"/>
              </a:rPr>
              <a:t> topics</a:t>
            </a:r>
          </a:p>
          <a:p>
            <a:pPr marL="171450" indent="-171450">
              <a:lnSpc>
                <a:spcPct val="120000"/>
              </a:lnSpc>
              <a:buFontTx/>
              <a:buChar char="-"/>
            </a:pPr>
            <a:r>
              <a:rPr lang="fr-CH" sz="700" spc="100" dirty="0">
                <a:solidFill>
                  <a:srgbClr val="0070C0"/>
                </a:solidFill>
                <a:latin typeface="+mj-lt"/>
              </a:rPr>
              <a:t>Topic </a:t>
            </a:r>
            <a:r>
              <a:rPr lang="fr-CH" sz="700" spc="100" dirty="0" err="1">
                <a:solidFill>
                  <a:srgbClr val="0070C0"/>
                </a:solidFill>
                <a:latin typeface="+mj-lt"/>
              </a:rPr>
              <a:t>maintained</a:t>
            </a:r>
            <a:r>
              <a:rPr lang="fr-CH" sz="700" spc="100" dirty="0">
                <a:solidFill>
                  <a:srgbClr val="0070C0"/>
                </a:solidFill>
                <a:latin typeface="+mj-lt"/>
              </a:rPr>
              <a:t> for </a:t>
            </a:r>
            <a:r>
              <a:rPr lang="fr-CH" sz="700" spc="100" dirty="0" err="1">
                <a:solidFill>
                  <a:srgbClr val="0070C0"/>
                </a:solidFill>
                <a:latin typeface="+mj-lt"/>
              </a:rPr>
              <a:t>continuity</a:t>
            </a:r>
            <a:endParaRPr lang="fr-CH" sz="700" spc="100" dirty="0">
              <a:solidFill>
                <a:srgbClr val="0070C0"/>
              </a:solidFill>
              <a:latin typeface="+mj-lt"/>
            </a:endParaRPr>
          </a:p>
        </p:txBody>
      </p:sp>
      <p:sp>
        <p:nvSpPr>
          <p:cNvPr id="27" name="TextBox 26">
            <a:extLst>
              <a:ext uri="{FF2B5EF4-FFF2-40B4-BE49-F238E27FC236}">
                <a16:creationId xmlns:a16="http://schemas.microsoft.com/office/drawing/2014/main" id="{9E1EB3BE-F82B-77D3-0374-947274FD1FC4}"/>
              </a:ext>
            </a:extLst>
          </p:cNvPr>
          <p:cNvSpPr txBox="1"/>
          <p:nvPr/>
        </p:nvSpPr>
        <p:spPr>
          <a:xfrm>
            <a:off x="7116593" y="4399502"/>
            <a:ext cx="794448" cy="230076"/>
          </a:xfrm>
          <a:prstGeom prst="rect">
            <a:avLst/>
          </a:prstGeom>
          <a:noFill/>
        </p:spPr>
        <p:txBody>
          <a:bodyPr wrap="square" lIns="72000" tIns="0" rIns="72000" bIns="0" rtlCol="0">
            <a:noAutofit/>
          </a:bodyPr>
          <a:lstStyle/>
          <a:p>
            <a:pPr>
              <a:lnSpc>
                <a:spcPct val="120000"/>
              </a:lnSpc>
            </a:pPr>
            <a:r>
              <a:rPr lang="en-CH" sz="800" spc="100">
                <a:solidFill>
                  <a:srgbClr val="FFFFFF"/>
                </a:solidFill>
                <a:latin typeface="Century Gothic"/>
              </a:rPr>
              <a:t>HIGH</a:t>
            </a:r>
          </a:p>
        </p:txBody>
      </p:sp>
      <p:sp>
        <p:nvSpPr>
          <p:cNvPr id="28" name="TextBox 27">
            <a:extLst>
              <a:ext uri="{FF2B5EF4-FFF2-40B4-BE49-F238E27FC236}">
                <a16:creationId xmlns:a16="http://schemas.microsoft.com/office/drawing/2014/main" id="{FF1520FE-C927-53F9-1074-C72C184BC84E}"/>
              </a:ext>
            </a:extLst>
          </p:cNvPr>
          <p:cNvSpPr txBox="1"/>
          <p:nvPr/>
        </p:nvSpPr>
        <p:spPr>
          <a:xfrm>
            <a:off x="3835878" y="4404011"/>
            <a:ext cx="794448" cy="230076"/>
          </a:xfrm>
          <a:prstGeom prst="rect">
            <a:avLst/>
          </a:prstGeom>
          <a:noFill/>
        </p:spPr>
        <p:txBody>
          <a:bodyPr wrap="square" lIns="72000" tIns="0" rIns="72000" bIns="0" rtlCol="0">
            <a:noAutofit/>
          </a:bodyPr>
          <a:lstStyle/>
          <a:p>
            <a:pPr>
              <a:lnSpc>
                <a:spcPct val="120000"/>
              </a:lnSpc>
            </a:pPr>
            <a:r>
              <a:rPr lang="en-CH" sz="800" spc="100">
                <a:solidFill>
                  <a:srgbClr val="FFFFFF"/>
                </a:solidFill>
                <a:latin typeface="Century Gothic"/>
              </a:rPr>
              <a:t>MEDIUM</a:t>
            </a:r>
          </a:p>
        </p:txBody>
      </p:sp>
    </p:spTree>
    <p:extLst>
      <p:ext uri="{BB962C8B-B14F-4D97-AF65-F5344CB8AC3E}">
        <p14:creationId xmlns:p14="http://schemas.microsoft.com/office/powerpoint/2010/main" val="1379840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0C16A60-E406-EEBF-EC13-1024AB241AD0}"/>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7" name="Picture 6">
            <a:extLst>
              <a:ext uri="{FF2B5EF4-FFF2-40B4-BE49-F238E27FC236}">
                <a16:creationId xmlns:a16="http://schemas.microsoft.com/office/drawing/2014/main" id="{98F6065E-385B-A043-9E64-58B2391248BF}"/>
              </a:ext>
            </a:extLst>
          </p:cNvPr>
          <p:cNvPicPr>
            <a:picLocks noChangeAspect="1"/>
          </p:cNvPicPr>
          <p:nvPr/>
        </p:nvPicPr>
        <p:blipFill>
          <a:blip r:embed="rId2">
            <a:alphaModFix amt="85000"/>
          </a:blip>
          <a:stretch>
            <a:fillRect/>
          </a:stretch>
        </p:blipFill>
        <p:spPr>
          <a:xfrm>
            <a:off x="0" y="0"/>
            <a:ext cx="12192000" cy="6350851"/>
          </a:xfrm>
          <a:prstGeom prst="rect">
            <a:avLst/>
          </a:prstGeom>
        </p:spPr>
      </p:pic>
      <p:sp>
        <p:nvSpPr>
          <p:cNvPr id="12" name="Title 1">
            <a:extLst>
              <a:ext uri="{FF2B5EF4-FFF2-40B4-BE49-F238E27FC236}">
                <a16:creationId xmlns:a16="http://schemas.microsoft.com/office/drawing/2014/main" id="{8C3430BD-9317-B84D-8257-762887DF5588}"/>
              </a:ext>
            </a:extLst>
          </p:cNvPr>
          <p:cNvSpPr txBox="1">
            <a:spLocks/>
          </p:cNvSpPr>
          <p:nvPr/>
        </p:nvSpPr>
        <p:spPr>
          <a:xfrm>
            <a:off x="174523" y="176720"/>
            <a:ext cx="11376025" cy="4901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5000" b="0" dirty="0">
                <a:solidFill>
                  <a:srgbClr val="F80004"/>
                </a:solidFill>
                <a:latin typeface="Arial" panose="020B0604020202020204" pitchFamily="34" charset="0"/>
                <a:cs typeface="Arial" panose="020B0604020202020204" pitchFamily="34" charset="0"/>
              </a:rPr>
              <a:t>…it’s a hot topic!</a:t>
            </a:r>
          </a:p>
          <a:p>
            <a:endParaRPr lang="en-GB" sz="5000" b="0" dirty="0">
              <a:solidFill>
                <a:srgbClr val="F80004"/>
              </a:solidFill>
              <a:latin typeface="Arial" panose="020B0604020202020204" pitchFamily="34" charset="0"/>
              <a:cs typeface="Arial" panose="020B0604020202020204" pitchFamily="34" charset="0"/>
            </a:endParaRPr>
          </a:p>
          <a:p>
            <a:endParaRPr lang="en-GB" sz="5000" b="0" dirty="0">
              <a:solidFill>
                <a:srgbClr val="F80004"/>
              </a:solidFill>
              <a:latin typeface="Arial" panose="020B0604020202020204" pitchFamily="34" charset="0"/>
              <a:cs typeface="Arial" panose="020B0604020202020204" pitchFamily="34" charset="0"/>
            </a:endParaRPr>
          </a:p>
          <a:p>
            <a:endParaRPr lang="en-GB" sz="5000" b="0" dirty="0">
              <a:solidFill>
                <a:srgbClr val="F80004"/>
              </a:solidFill>
              <a:latin typeface="Arial" panose="020B0604020202020204" pitchFamily="34" charset="0"/>
              <a:cs typeface="Arial" panose="020B0604020202020204" pitchFamily="34" charset="0"/>
            </a:endParaRPr>
          </a:p>
          <a:p>
            <a:endParaRPr lang="en-GB" sz="5000" b="0" dirty="0">
              <a:solidFill>
                <a:srgbClr val="F80004"/>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GB" sz="2800" b="0" dirty="0">
                <a:solidFill>
                  <a:schemeClr val="bg2">
                    <a:lumMod val="10000"/>
                  </a:schemeClr>
                </a:solidFill>
                <a:latin typeface="Arial" panose="020B0604020202020204" pitchFamily="34" charset="0"/>
                <a:cs typeface="Arial" panose="020B0604020202020204" pitchFamily="34" charset="0"/>
              </a:rPr>
              <a:t>The current energy crisis</a:t>
            </a:r>
          </a:p>
          <a:p>
            <a:pPr marL="571500" indent="-571500">
              <a:buFont typeface="Arial" panose="020B0604020202020204" pitchFamily="34" charset="0"/>
              <a:buChar char="•"/>
            </a:pPr>
            <a:r>
              <a:rPr lang="en-GB" sz="2800" b="0" dirty="0">
                <a:solidFill>
                  <a:schemeClr val="bg2">
                    <a:lumMod val="10000"/>
                  </a:schemeClr>
                </a:solidFill>
                <a:latin typeface="Arial" panose="020B0604020202020204" pitchFamily="34" charset="0"/>
                <a:cs typeface="Arial" panose="020B0604020202020204" pitchFamily="34" charset="0"/>
              </a:rPr>
              <a:t>Long term concerns</a:t>
            </a:r>
          </a:p>
          <a:p>
            <a:pPr marL="571500" indent="-571500">
              <a:buFont typeface="Arial" panose="020B0604020202020204" pitchFamily="34" charset="0"/>
              <a:buChar char="•"/>
            </a:pPr>
            <a:r>
              <a:rPr lang="en-GB" sz="2800" b="0" dirty="0">
                <a:solidFill>
                  <a:schemeClr val="bg2">
                    <a:lumMod val="10000"/>
                  </a:schemeClr>
                </a:solidFill>
                <a:latin typeface="Arial" panose="020B0604020202020204" pitchFamily="34" charset="0"/>
                <a:cs typeface="Arial" panose="020B0604020202020204" pitchFamily="34" charset="0"/>
              </a:rPr>
              <a:t>ISO50001</a:t>
            </a:r>
          </a:p>
          <a:p>
            <a:pPr marL="571500" indent="-571500">
              <a:buFont typeface="Arial" panose="020B0604020202020204" pitchFamily="34" charset="0"/>
              <a:buChar char="•"/>
            </a:pPr>
            <a:r>
              <a:rPr lang="en-GB" sz="2800" b="0" dirty="0">
                <a:solidFill>
                  <a:schemeClr val="bg2">
                    <a:lumMod val="10000"/>
                  </a:schemeClr>
                </a:solidFill>
                <a:latin typeface="Arial" panose="020B0604020202020204" pitchFamily="34" charset="0"/>
                <a:cs typeface="Arial" panose="020B0604020202020204" pitchFamily="34" charset="0"/>
              </a:rPr>
              <a:t>Materiality</a:t>
            </a:r>
          </a:p>
          <a:p>
            <a:pPr marL="571500" indent="-571500">
              <a:buFont typeface="Arial" panose="020B0604020202020204" pitchFamily="34" charset="0"/>
              <a:buChar char="•"/>
            </a:pPr>
            <a:r>
              <a:rPr lang="en-GB" sz="2800" b="0" dirty="0">
                <a:solidFill>
                  <a:schemeClr val="bg2">
                    <a:lumMod val="10000"/>
                  </a:schemeClr>
                </a:solidFill>
                <a:latin typeface="Arial" panose="020B0604020202020204" pitchFamily="34" charset="0"/>
                <a:cs typeface="Arial" panose="020B0604020202020204" pitchFamily="34" charset="0"/>
              </a:rPr>
              <a:t>A framework for energy communications</a:t>
            </a:r>
            <a:endParaRPr lang="en-GB" sz="2800" dirty="0">
              <a:solidFill>
                <a:schemeClr val="bg2">
                  <a:lumMod val="10000"/>
                </a:schemeClr>
              </a:solidFill>
            </a:endParaRPr>
          </a:p>
        </p:txBody>
      </p:sp>
    </p:spTree>
    <p:extLst>
      <p:ext uri="{BB962C8B-B14F-4D97-AF65-F5344CB8AC3E}">
        <p14:creationId xmlns:p14="http://schemas.microsoft.com/office/powerpoint/2010/main" val="12024157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85609-139E-7FD8-4541-B6C249311607}"/>
              </a:ext>
            </a:extLst>
          </p:cNvPr>
          <p:cNvSpPr>
            <a:spLocks noGrp="1"/>
          </p:cNvSpPr>
          <p:nvPr>
            <p:ph type="title"/>
          </p:nvPr>
        </p:nvSpPr>
        <p:spPr/>
        <p:txBody>
          <a:bodyPr/>
          <a:lstStyle/>
          <a:p>
            <a:r>
              <a:rPr lang="fr-CH" sz="3600" dirty="0"/>
              <a:t>Key messages</a:t>
            </a:r>
            <a:endParaRPr lang="en-US" sz="3600" dirty="0"/>
          </a:p>
        </p:txBody>
      </p:sp>
      <p:sp>
        <p:nvSpPr>
          <p:cNvPr id="5" name="Slide Number Placeholder 4">
            <a:extLst>
              <a:ext uri="{FF2B5EF4-FFF2-40B4-BE49-F238E27FC236}">
                <a16:creationId xmlns:a16="http://schemas.microsoft.com/office/drawing/2014/main" id="{B27CA3D1-C8EB-CB02-7F5D-30E7E9EE5DC3}"/>
              </a:ext>
            </a:extLst>
          </p:cNvPr>
          <p:cNvSpPr>
            <a:spLocks noGrp="1"/>
          </p:cNvSpPr>
          <p:nvPr>
            <p:ph type="sldNum" sz="quarter" idx="11"/>
          </p:nvPr>
        </p:nvSpPr>
        <p:spPr/>
        <p:txBody>
          <a:bodyPr/>
          <a:lstStyle/>
          <a:p>
            <a:pPr>
              <a:defRPr/>
            </a:pPr>
            <a:fld id="{B895AE44-58C9-BA44-9CC5-87B669328FA1}" type="slidenum">
              <a:rPr lang="en-GB" smtClean="0"/>
              <a:pPr>
                <a:defRPr/>
              </a:pPr>
              <a:t>20</a:t>
            </a:fld>
            <a:endParaRPr lang="en-GB" dirty="0"/>
          </a:p>
        </p:txBody>
      </p:sp>
      <p:graphicFrame>
        <p:nvGraphicFramePr>
          <p:cNvPr id="7" name="Diagram 6">
            <a:extLst>
              <a:ext uri="{FF2B5EF4-FFF2-40B4-BE49-F238E27FC236}">
                <a16:creationId xmlns:a16="http://schemas.microsoft.com/office/drawing/2014/main" id="{19F32122-661F-6538-6EE2-3DC400BDD288}"/>
              </a:ext>
            </a:extLst>
          </p:cNvPr>
          <p:cNvGraphicFramePr/>
          <p:nvPr>
            <p:extLst/>
          </p:nvPr>
        </p:nvGraphicFramePr>
        <p:xfrm>
          <a:off x="2442404" y="1447799"/>
          <a:ext cx="7647709" cy="46990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84005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470B5-83E4-D142-89FC-BB57C29EAC1B}"/>
              </a:ext>
            </a:extLst>
          </p:cNvPr>
          <p:cNvSpPr>
            <a:spLocks noGrp="1"/>
          </p:cNvSpPr>
          <p:nvPr>
            <p:ph type="title"/>
          </p:nvPr>
        </p:nvSpPr>
        <p:spPr/>
        <p:txBody>
          <a:bodyPr/>
          <a:lstStyle/>
          <a:p>
            <a:r>
              <a:rPr lang="fr-CH" sz="3600" dirty="0"/>
              <a:t>External participants’ points of </a:t>
            </a:r>
            <a:r>
              <a:rPr lang="fr-CH" sz="3600" dirty="0" err="1"/>
              <a:t>view</a:t>
            </a:r>
            <a:endParaRPr lang="en-US" sz="3600" dirty="0"/>
          </a:p>
        </p:txBody>
      </p:sp>
      <p:sp>
        <p:nvSpPr>
          <p:cNvPr id="5" name="Slide Number Placeholder 4">
            <a:extLst>
              <a:ext uri="{FF2B5EF4-FFF2-40B4-BE49-F238E27FC236}">
                <a16:creationId xmlns:a16="http://schemas.microsoft.com/office/drawing/2014/main" id="{02E00612-ECCF-F49E-220C-81675AF6B8BC}"/>
              </a:ext>
            </a:extLst>
          </p:cNvPr>
          <p:cNvSpPr>
            <a:spLocks noGrp="1"/>
          </p:cNvSpPr>
          <p:nvPr>
            <p:ph type="sldNum" sz="quarter" idx="11"/>
          </p:nvPr>
        </p:nvSpPr>
        <p:spPr/>
        <p:txBody>
          <a:bodyPr/>
          <a:lstStyle/>
          <a:p>
            <a:pPr>
              <a:defRPr/>
            </a:pPr>
            <a:fld id="{B895AE44-58C9-BA44-9CC5-87B669328FA1}" type="slidenum">
              <a:rPr lang="en-GB" smtClean="0"/>
              <a:pPr>
                <a:defRPr/>
              </a:pPr>
              <a:t>21</a:t>
            </a:fld>
            <a:endParaRPr lang="en-GB" dirty="0"/>
          </a:p>
        </p:txBody>
      </p:sp>
      <p:sp>
        <p:nvSpPr>
          <p:cNvPr id="7" name="TextBox 6">
            <a:extLst>
              <a:ext uri="{FF2B5EF4-FFF2-40B4-BE49-F238E27FC236}">
                <a16:creationId xmlns:a16="http://schemas.microsoft.com/office/drawing/2014/main" id="{2D231799-B89D-D68F-26E2-41C252C15283}"/>
              </a:ext>
            </a:extLst>
          </p:cNvPr>
          <p:cNvSpPr txBox="1"/>
          <p:nvPr/>
        </p:nvSpPr>
        <p:spPr>
          <a:xfrm>
            <a:off x="7820276" y="3797840"/>
            <a:ext cx="3795392" cy="193899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nchor="t">
            <a:spAutoFit/>
          </a:bodyPr>
          <a:lstStyle/>
          <a:p>
            <a:r>
              <a:rPr lang="en-CH" sz="1200" b="1" dirty="0">
                <a:solidFill>
                  <a:schemeClr val="tx1"/>
                </a:solidFill>
                <a:latin typeface="Century Gothic"/>
              </a:rPr>
              <a:t>The future of energy</a:t>
            </a:r>
            <a:endParaRPr lang="en-US" sz="1200" b="1" dirty="0">
              <a:solidFill>
                <a:schemeClr val="tx1"/>
              </a:solidFill>
              <a:latin typeface="Century Gothic"/>
              <a:ea typeface="+mn-lt"/>
              <a:cs typeface="+mn-lt"/>
            </a:endParaRPr>
          </a:p>
          <a:p>
            <a:r>
              <a:rPr lang="en-US" sz="1200" i="1" dirty="0">
                <a:solidFill>
                  <a:schemeClr val="tx1"/>
                </a:solidFill>
                <a:latin typeface="Century Gothic"/>
                <a:ea typeface="+mn-lt"/>
                <a:cs typeface="+mn-lt"/>
              </a:rPr>
              <a:t>"CERN must be a high-performer in energy efficiency” (</a:t>
            </a:r>
            <a:r>
              <a:rPr lang="en-US" sz="1200" i="1" dirty="0" err="1">
                <a:solidFill>
                  <a:schemeClr val="tx1"/>
                </a:solidFill>
                <a:latin typeface="Century Gothic"/>
                <a:ea typeface="+mn-lt"/>
                <a:cs typeface="+mn-lt"/>
              </a:rPr>
              <a:t>neighbouring</a:t>
            </a:r>
            <a:r>
              <a:rPr lang="en-US" sz="1200" i="1" dirty="0">
                <a:solidFill>
                  <a:schemeClr val="tx1"/>
                </a:solidFill>
                <a:latin typeface="Century Gothic"/>
                <a:ea typeface="+mn-lt"/>
                <a:cs typeface="+mn-lt"/>
              </a:rPr>
              <a:t> town)</a:t>
            </a:r>
          </a:p>
          <a:p>
            <a:endParaRPr lang="en-US" sz="1200" i="1" dirty="0">
              <a:solidFill>
                <a:schemeClr val="tx1"/>
              </a:solidFill>
              <a:latin typeface="Century Gothic"/>
            </a:endParaRPr>
          </a:p>
          <a:p>
            <a:endParaRPr lang="en-US" sz="1200" i="1" dirty="0">
              <a:solidFill>
                <a:schemeClr val="tx1"/>
              </a:solidFill>
              <a:latin typeface="Century Gothic"/>
              <a:ea typeface="+mn-lt"/>
              <a:cs typeface="+mn-lt"/>
            </a:endParaRPr>
          </a:p>
          <a:p>
            <a:endParaRPr lang="en-US" sz="1200" i="1" dirty="0">
              <a:solidFill>
                <a:schemeClr val="tx1"/>
              </a:solidFill>
              <a:latin typeface="Century Gothic"/>
              <a:ea typeface="+mn-lt"/>
              <a:cs typeface="+mn-lt"/>
            </a:endParaRPr>
          </a:p>
          <a:p>
            <a:r>
              <a:rPr lang="en-US" sz="1200" i="1" dirty="0">
                <a:solidFill>
                  <a:schemeClr val="tx1"/>
                </a:solidFill>
                <a:latin typeface="Century Gothic"/>
                <a:ea typeface="+mn-lt"/>
                <a:cs typeface="+mn-lt"/>
              </a:rPr>
              <a:t>"CERN should strive to develop energy-efficient technologies for accelerators to ensure future buy-in” (Member State)</a:t>
            </a:r>
            <a:endParaRPr lang="en-CH" sz="1200" i="1" dirty="0">
              <a:solidFill>
                <a:schemeClr val="tx1"/>
              </a:solidFill>
              <a:latin typeface="Century Gothic"/>
            </a:endParaRPr>
          </a:p>
          <a:p>
            <a:endParaRPr lang="en-CH" sz="1200" i="1" dirty="0">
              <a:solidFill>
                <a:schemeClr val="tx1"/>
              </a:solidFill>
              <a:latin typeface="Century Gothic"/>
            </a:endParaRPr>
          </a:p>
        </p:txBody>
      </p:sp>
      <p:sp>
        <p:nvSpPr>
          <p:cNvPr id="8" name="TextBox 7">
            <a:extLst>
              <a:ext uri="{FF2B5EF4-FFF2-40B4-BE49-F238E27FC236}">
                <a16:creationId xmlns:a16="http://schemas.microsoft.com/office/drawing/2014/main" id="{91C02DA8-9A80-C7F6-DAEF-D9CC6DAAF356}"/>
              </a:ext>
            </a:extLst>
          </p:cNvPr>
          <p:cNvSpPr txBox="1"/>
          <p:nvPr/>
        </p:nvSpPr>
        <p:spPr>
          <a:xfrm>
            <a:off x="6758082" y="1558338"/>
            <a:ext cx="4254229" cy="193899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nchor="t">
            <a:spAutoFit/>
          </a:bodyPr>
          <a:lstStyle/>
          <a:p>
            <a:r>
              <a:rPr lang="en-CH" sz="1200" b="1" dirty="0">
                <a:solidFill>
                  <a:schemeClr val="tx1"/>
                </a:solidFill>
                <a:latin typeface="Century Gothic"/>
              </a:rPr>
              <a:t>Managing natural resources</a:t>
            </a:r>
            <a:endParaRPr lang="en-CH" sz="1200" dirty="0">
              <a:solidFill>
                <a:schemeClr val="tx1"/>
              </a:solidFill>
              <a:latin typeface="Century Gothic"/>
            </a:endParaRPr>
          </a:p>
          <a:p>
            <a:r>
              <a:rPr lang="en-CH" sz="1200" i="1" dirty="0">
                <a:solidFill>
                  <a:schemeClr val="tx1"/>
                </a:solidFill>
                <a:latin typeface="Century Gothic"/>
              </a:rPr>
              <a:t>“Water is shared by everyone. It’s a topic </a:t>
            </a:r>
            <a:r>
              <a:rPr lang="fr-CH" sz="1200" i="1" dirty="0" err="1">
                <a:solidFill>
                  <a:schemeClr val="tx1"/>
                </a:solidFill>
                <a:latin typeface="Century Gothic"/>
              </a:rPr>
              <a:t>which</a:t>
            </a:r>
            <a:r>
              <a:rPr lang="en-CH" sz="1200" i="1" dirty="0">
                <a:solidFill>
                  <a:schemeClr val="tx1"/>
                </a:solidFill>
                <a:latin typeface="Century Gothic"/>
              </a:rPr>
              <a:t> can cause tension and lead to debates on</a:t>
            </a:r>
            <a:r>
              <a:rPr lang="fr-CH" sz="1200" i="1" dirty="0">
                <a:solidFill>
                  <a:schemeClr val="tx1"/>
                </a:solidFill>
                <a:latin typeface="Century Gothic"/>
              </a:rPr>
              <a:t> a</a:t>
            </a:r>
            <a:r>
              <a:rPr lang="en-CH" sz="1200" i="1" dirty="0">
                <a:solidFill>
                  <a:schemeClr val="tx1"/>
                </a:solidFill>
                <a:latin typeface="Century Gothic"/>
              </a:rPr>
              <a:t> </a:t>
            </a:r>
            <a:r>
              <a:rPr lang="fr-CH" sz="1200" i="1" dirty="0" err="1">
                <a:solidFill>
                  <a:schemeClr val="tx1"/>
                </a:solidFill>
                <a:latin typeface="Century Gothic"/>
              </a:rPr>
              <a:t>larger</a:t>
            </a:r>
            <a:r>
              <a:rPr lang="fr-CH" sz="1200" i="1" dirty="0">
                <a:solidFill>
                  <a:schemeClr val="tx1"/>
                </a:solidFill>
                <a:latin typeface="Century Gothic"/>
              </a:rPr>
              <a:t> </a:t>
            </a:r>
            <a:r>
              <a:rPr lang="fr-CH" sz="1200" i="1" dirty="0" err="1">
                <a:solidFill>
                  <a:schemeClr val="tx1"/>
                </a:solidFill>
                <a:latin typeface="Century Gothic"/>
              </a:rPr>
              <a:t>scale</a:t>
            </a:r>
            <a:r>
              <a:rPr lang="en-CH" sz="1200" i="1" dirty="0">
                <a:solidFill>
                  <a:schemeClr val="tx1"/>
                </a:solidFill>
                <a:latin typeface="Century Gothic"/>
              </a:rPr>
              <a:t>.” </a:t>
            </a:r>
            <a:endParaRPr lang="fr-CH" sz="1200" i="1" dirty="0">
              <a:solidFill>
                <a:schemeClr val="tx1"/>
              </a:solidFill>
              <a:latin typeface="Century Gothic"/>
            </a:endParaRPr>
          </a:p>
          <a:p>
            <a:r>
              <a:rPr lang="en-CH" sz="1200" i="1" dirty="0">
                <a:solidFill>
                  <a:schemeClr val="tx1"/>
                </a:solidFill>
                <a:latin typeface="Century Gothic"/>
              </a:rPr>
              <a:t>(</a:t>
            </a:r>
            <a:r>
              <a:rPr lang="fr-CH" sz="1200" i="1" dirty="0">
                <a:solidFill>
                  <a:schemeClr val="tx1"/>
                </a:solidFill>
                <a:latin typeface="Century Gothic"/>
              </a:rPr>
              <a:t>Safety </a:t>
            </a:r>
            <a:r>
              <a:rPr lang="fr-CH" sz="1200" i="1" dirty="0" err="1">
                <a:solidFill>
                  <a:schemeClr val="tx1"/>
                </a:solidFill>
                <a:latin typeface="Century Gothic"/>
              </a:rPr>
              <a:t>authorities</a:t>
            </a:r>
            <a:r>
              <a:rPr lang="en-CH" sz="1200" i="1" dirty="0">
                <a:solidFill>
                  <a:schemeClr val="tx1"/>
                </a:solidFill>
                <a:latin typeface="Century Gothic"/>
              </a:rPr>
              <a:t>)</a:t>
            </a:r>
          </a:p>
          <a:p>
            <a:endParaRPr lang="en-CH" sz="1200" i="1" dirty="0">
              <a:solidFill>
                <a:schemeClr val="tx1"/>
              </a:solidFill>
              <a:latin typeface="Century Gothic"/>
            </a:endParaRPr>
          </a:p>
          <a:p>
            <a:endParaRPr lang="en-CH" sz="1200" i="1" dirty="0">
              <a:solidFill>
                <a:schemeClr val="tx1"/>
              </a:solidFill>
              <a:latin typeface="Century Gothic"/>
            </a:endParaRPr>
          </a:p>
          <a:p>
            <a:r>
              <a:rPr lang="en-CH" sz="1200" i="1" dirty="0">
                <a:solidFill>
                  <a:schemeClr val="tx1"/>
                </a:solidFill>
                <a:latin typeface="Century Gothic"/>
              </a:rPr>
              <a:t>“Citizens will expect industrial operators, including CERN, to make greater efforts to reduce water consumption.” (</a:t>
            </a:r>
            <a:r>
              <a:rPr lang="fr-CH" sz="1200" i="1" dirty="0">
                <a:solidFill>
                  <a:schemeClr val="tx1"/>
                </a:solidFill>
                <a:latin typeface="Century Gothic"/>
              </a:rPr>
              <a:t>S</a:t>
            </a:r>
            <a:r>
              <a:rPr lang="en-CH" sz="1200" i="1" dirty="0">
                <a:solidFill>
                  <a:schemeClr val="tx1"/>
                </a:solidFill>
                <a:latin typeface="Century Gothic"/>
              </a:rPr>
              <a:t>afety </a:t>
            </a:r>
            <a:r>
              <a:rPr lang="fr-CH" sz="1200" i="1" dirty="0" err="1">
                <a:solidFill>
                  <a:schemeClr val="tx1"/>
                </a:solidFill>
                <a:latin typeface="Century Gothic"/>
              </a:rPr>
              <a:t>authorities</a:t>
            </a:r>
            <a:r>
              <a:rPr lang="en-CH" sz="1200" i="1" dirty="0">
                <a:solidFill>
                  <a:schemeClr val="tx1"/>
                </a:solidFill>
                <a:latin typeface="Century Gothic"/>
              </a:rPr>
              <a:t>)</a:t>
            </a:r>
          </a:p>
          <a:p>
            <a:endParaRPr lang="en-CH" sz="1200" i="1" dirty="0">
              <a:solidFill>
                <a:schemeClr val="tx1"/>
              </a:solidFill>
              <a:latin typeface="Century Gothic"/>
            </a:endParaRPr>
          </a:p>
        </p:txBody>
      </p:sp>
      <p:sp>
        <p:nvSpPr>
          <p:cNvPr id="9" name="TextBox 8">
            <a:extLst>
              <a:ext uri="{FF2B5EF4-FFF2-40B4-BE49-F238E27FC236}">
                <a16:creationId xmlns:a16="http://schemas.microsoft.com/office/drawing/2014/main" id="{2854C041-02A4-5B5F-5AE0-B0409E75B741}"/>
              </a:ext>
            </a:extLst>
          </p:cNvPr>
          <p:cNvSpPr txBox="1"/>
          <p:nvPr/>
        </p:nvSpPr>
        <p:spPr>
          <a:xfrm>
            <a:off x="820329" y="3656387"/>
            <a:ext cx="4534077" cy="646331"/>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en-CH" sz="1200" b="1" dirty="0">
                <a:solidFill>
                  <a:schemeClr val="tx1"/>
                </a:solidFill>
                <a:latin typeface="Century Gothic"/>
              </a:rPr>
              <a:t>On science and education: </a:t>
            </a:r>
          </a:p>
          <a:p>
            <a:r>
              <a:rPr lang="en-CH" sz="1200" i="1" dirty="0">
                <a:solidFill>
                  <a:schemeClr val="tx1"/>
                </a:solidFill>
                <a:latin typeface="Century Gothic"/>
              </a:rPr>
              <a:t>“CERN should be a role model – that’s why science and communication are crucial.” (</a:t>
            </a:r>
            <a:r>
              <a:rPr lang="fr-CH" sz="1200" i="1" dirty="0">
                <a:solidFill>
                  <a:schemeClr val="tx1"/>
                </a:solidFill>
                <a:latin typeface="Century Gothic"/>
              </a:rPr>
              <a:t>M</a:t>
            </a:r>
            <a:r>
              <a:rPr lang="en-CH" sz="1200" i="1" dirty="0">
                <a:solidFill>
                  <a:schemeClr val="tx1"/>
                </a:solidFill>
                <a:latin typeface="Century Gothic"/>
              </a:rPr>
              <a:t>ember </a:t>
            </a:r>
            <a:r>
              <a:rPr lang="fr-CH" sz="1200" i="1" dirty="0">
                <a:solidFill>
                  <a:schemeClr val="tx1"/>
                </a:solidFill>
                <a:latin typeface="Century Gothic"/>
              </a:rPr>
              <a:t>S</a:t>
            </a:r>
            <a:r>
              <a:rPr lang="en-CH" sz="1200" i="1" dirty="0">
                <a:solidFill>
                  <a:schemeClr val="tx1"/>
                </a:solidFill>
                <a:latin typeface="Century Gothic"/>
              </a:rPr>
              <a:t>tate)</a:t>
            </a:r>
          </a:p>
        </p:txBody>
      </p:sp>
      <p:sp>
        <p:nvSpPr>
          <p:cNvPr id="10" name="TextBox 9">
            <a:extLst>
              <a:ext uri="{FF2B5EF4-FFF2-40B4-BE49-F238E27FC236}">
                <a16:creationId xmlns:a16="http://schemas.microsoft.com/office/drawing/2014/main" id="{A1C22EC3-AB2F-371F-C0E4-8550CFFD8BEB}"/>
              </a:ext>
            </a:extLst>
          </p:cNvPr>
          <p:cNvSpPr txBox="1"/>
          <p:nvPr/>
        </p:nvSpPr>
        <p:spPr>
          <a:xfrm>
            <a:off x="2153326" y="1604504"/>
            <a:ext cx="3479854" cy="184665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nchor="t">
            <a:spAutoFit/>
          </a:bodyPr>
          <a:lstStyle/>
          <a:p>
            <a:r>
              <a:rPr lang="en-GB" sz="1200" b="1" dirty="0">
                <a:solidFill>
                  <a:schemeClr val="tx1"/>
                </a:solidFill>
                <a:latin typeface="Century Gothic"/>
              </a:rPr>
              <a:t>On communication</a:t>
            </a:r>
          </a:p>
          <a:p>
            <a:r>
              <a:rPr lang="en-GB" sz="1200" dirty="0">
                <a:solidFill>
                  <a:schemeClr val="tx1"/>
                </a:solidFill>
                <a:latin typeface="Century Gothic"/>
                <a:ea typeface="+mn-lt"/>
                <a:cs typeface="+mn-lt"/>
              </a:rPr>
              <a:t>"CERN shouldn’t just pay lip-service but ensure it is honest and credible”  </a:t>
            </a:r>
            <a:r>
              <a:rPr lang="en-US" sz="1200" i="1" dirty="0">
                <a:solidFill>
                  <a:schemeClr val="tx1"/>
                </a:solidFill>
                <a:latin typeface="Century Gothic"/>
                <a:ea typeface="+mn-lt"/>
                <a:cs typeface="+mn-lt"/>
              </a:rPr>
              <a:t>(</a:t>
            </a:r>
            <a:r>
              <a:rPr lang="en-US" sz="1200" i="1" dirty="0" err="1">
                <a:solidFill>
                  <a:schemeClr val="tx1"/>
                </a:solidFill>
                <a:latin typeface="Century Gothic"/>
                <a:ea typeface="+mn-lt"/>
                <a:cs typeface="+mn-lt"/>
              </a:rPr>
              <a:t>neighbouring</a:t>
            </a:r>
            <a:r>
              <a:rPr lang="en-US" sz="1200" i="1" dirty="0">
                <a:solidFill>
                  <a:schemeClr val="tx1"/>
                </a:solidFill>
                <a:latin typeface="Century Gothic"/>
                <a:ea typeface="+mn-lt"/>
                <a:cs typeface="+mn-lt"/>
              </a:rPr>
              <a:t> town)</a:t>
            </a:r>
          </a:p>
          <a:p>
            <a:endParaRPr lang="en-GB" dirty="0">
              <a:solidFill>
                <a:schemeClr val="tx1"/>
              </a:solidFill>
              <a:latin typeface="Century Gothic"/>
            </a:endParaRPr>
          </a:p>
          <a:p>
            <a:endParaRPr lang="en-GB" sz="1200" i="1" dirty="0">
              <a:solidFill>
                <a:schemeClr val="tx1"/>
              </a:solidFill>
              <a:latin typeface="Century Gothic"/>
            </a:endParaRPr>
          </a:p>
          <a:p>
            <a:endParaRPr lang="en-GB" sz="1200" i="1" dirty="0">
              <a:solidFill>
                <a:schemeClr val="tx1"/>
              </a:solidFill>
              <a:latin typeface="Century Gothic"/>
            </a:endParaRPr>
          </a:p>
          <a:p>
            <a:r>
              <a:rPr lang="en-GB" sz="1200" i="1" dirty="0">
                <a:solidFill>
                  <a:schemeClr val="tx1"/>
                </a:solidFill>
                <a:latin typeface="Century Gothic"/>
              </a:rPr>
              <a:t>“CERN should act and be seen as a good neighbour.” (journalist)</a:t>
            </a:r>
          </a:p>
        </p:txBody>
      </p:sp>
      <p:sp>
        <p:nvSpPr>
          <p:cNvPr id="11" name="TextBox 10">
            <a:extLst>
              <a:ext uri="{FF2B5EF4-FFF2-40B4-BE49-F238E27FC236}">
                <a16:creationId xmlns:a16="http://schemas.microsoft.com/office/drawing/2014/main" id="{EC7C9701-EAA7-F5E4-598B-74BFE1AF1308}"/>
              </a:ext>
            </a:extLst>
          </p:cNvPr>
          <p:cNvSpPr txBox="1"/>
          <p:nvPr/>
        </p:nvSpPr>
        <p:spPr>
          <a:xfrm>
            <a:off x="2474028" y="4883422"/>
            <a:ext cx="3876330" cy="138499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nchor="t">
            <a:spAutoFit/>
          </a:bodyPr>
          <a:lstStyle/>
          <a:p>
            <a:r>
              <a:rPr lang="en-CH" sz="1200" b="1" dirty="0">
                <a:solidFill>
                  <a:schemeClr val="tx1"/>
                </a:solidFill>
                <a:latin typeface="Century Gothic"/>
              </a:rPr>
              <a:t>The future of projects</a:t>
            </a:r>
            <a:endParaRPr lang="en-CH" sz="1200" dirty="0">
              <a:solidFill>
                <a:schemeClr val="tx1"/>
              </a:solidFill>
              <a:latin typeface="Century Gothic"/>
            </a:endParaRPr>
          </a:p>
          <a:p>
            <a:r>
              <a:rPr lang="en-CH" sz="1200" i="1" dirty="0">
                <a:solidFill>
                  <a:schemeClr val="tx1"/>
                </a:solidFill>
                <a:latin typeface="Century Gothic"/>
              </a:rPr>
              <a:t>“If we want to build bigger accelerators we need to come up with innovative solutions for the environment.” (</a:t>
            </a:r>
            <a:r>
              <a:rPr lang="fr-CH" sz="1200" i="1" dirty="0">
                <a:solidFill>
                  <a:schemeClr val="tx1"/>
                </a:solidFill>
                <a:latin typeface="Century Gothic"/>
              </a:rPr>
              <a:t>M</a:t>
            </a:r>
            <a:r>
              <a:rPr lang="en-CH" sz="1200" i="1" dirty="0">
                <a:solidFill>
                  <a:schemeClr val="tx1"/>
                </a:solidFill>
                <a:latin typeface="Century Gothic"/>
              </a:rPr>
              <a:t>ember </a:t>
            </a:r>
            <a:r>
              <a:rPr lang="fr-CH" sz="1200" i="1" dirty="0">
                <a:solidFill>
                  <a:schemeClr val="tx1"/>
                </a:solidFill>
                <a:latin typeface="Century Gothic"/>
              </a:rPr>
              <a:t>S</a:t>
            </a:r>
            <a:r>
              <a:rPr lang="en-CH" sz="1200" i="1" dirty="0">
                <a:solidFill>
                  <a:schemeClr val="tx1"/>
                </a:solidFill>
                <a:latin typeface="Century Gothic"/>
              </a:rPr>
              <a:t>tate) </a:t>
            </a:r>
          </a:p>
          <a:p>
            <a:endParaRPr lang="en-CH" sz="1200" dirty="0">
              <a:solidFill>
                <a:schemeClr val="tx1"/>
              </a:solidFill>
              <a:latin typeface="Century Gothic"/>
            </a:endParaRPr>
          </a:p>
          <a:p>
            <a:endParaRPr lang="en-CH" sz="1200" dirty="0">
              <a:solidFill>
                <a:schemeClr val="tx1"/>
              </a:solidFill>
              <a:latin typeface="Century Gothic"/>
            </a:endParaRPr>
          </a:p>
          <a:p>
            <a:endParaRPr lang="en-CH" sz="1200" dirty="0">
              <a:solidFill>
                <a:schemeClr val="tx1"/>
              </a:solidFill>
              <a:latin typeface="Century Gothic"/>
            </a:endParaRPr>
          </a:p>
        </p:txBody>
      </p:sp>
    </p:spTree>
    <p:extLst>
      <p:ext uri="{BB962C8B-B14F-4D97-AF65-F5344CB8AC3E}">
        <p14:creationId xmlns:p14="http://schemas.microsoft.com/office/powerpoint/2010/main" val="1003662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B954D-45CC-1E60-38C2-DED67318E6DC}"/>
              </a:ext>
            </a:extLst>
          </p:cNvPr>
          <p:cNvSpPr>
            <a:spLocks noGrp="1"/>
          </p:cNvSpPr>
          <p:nvPr>
            <p:ph type="title"/>
          </p:nvPr>
        </p:nvSpPr>
        <p:spPr/>
        <p:txBody>
          <a:bodyPr/>
          <a:lstStyle/>
          <a:p>
            <a:r>
              <a:rPr lang="fr-CH" dirty="0"/>
              <a:t>Top 5 topics (1/2)</a:t>
            </a:r>
            <a:endParaRPr lang="en-US" dirty="0"/>
          </a:p>
        </p:txBody>
      </p:sp>
      <p:sp>
        <p:nvSpPr>
          <p:cNvPr id="3" name="Content Placeholder 2">
            <a:extLst>
              <a:ext uri="{FF2B5EF4-FFF2-40B4-BE49-F238E27FC236}">
                <a16:creationId xmlns:a16="http://schemas.microsoft.com/office/drawing/2014/main" id="{04E3AC3C-698B-5AA9-60E8-319E28A68621}"/>
              </a:ext>
            </a:extLst>
          </p:cNvPr>
          <p:cNvSpPr>
            <a:spLocks noGrp="1"/>
          </p:cNvSpPr>
          <p:nvPr>
            <p:ph idx="1"/>
          </p:nvPr>
        </p:nvSpPr>
        <p:spPr>
          <a:xfrm>
            <a:off x="962023" y="1444625"/>
            <a:ext cx="10515600" cy="4184650"/>
          </a:xfrm>
        </p:spPr>
        <p:txBody>
          <a:bodyPr/>
          <a:lstStyle/>
          <a:p>
            <a:pPr marL="0" indent="0">
              <a:buNone/>
            </a:pPr>
            <a:r>
              <a:rPr lang="fr-CH" sz="2000" dirty="0"/>
              <a:t>Key messages from all stakeholders</a:t>
            </a:r>
            <a:endParaRPr lang="en-US" sz="2000" dirty="0"/>
          </a:p>
        </p:txBody>
      </p:sp>
      <p:sp>
        <p:nvSpPr>
          <p:cNvPr id="4" name="Date Placeholder 3">
            <a:extLst>
              <a:ext uri="{FF2B5EF4-FFF2-40B4-BE49-F238E27FC236}">
                <a16:creationId xmlns:a16="http://schemas.microsoft.com/office/drawing/2014/main" id="{D0811DF1-A18A-6021-0268-31FA8590F0EA}"/>
              </a:ext>
            </a:extLst>
          </p:cNvPr>
          <p:cNvSpPr>
            <a:spLocks noGrp="1"/>
          </p:cNvSpPr>
          <p:nvPr>
            <p:ph type="dt" sz="half" idx="10"/>
          </p:nvPr>
        </p:nvSpPr>
        <p:spPr/>
        <p:txBody>
          <a:bodyPr/>
          <a:lstStyle/>
          <a:p>
            <a:pPr>
              <a:defRPr/>
            </a:pPr>
            <a:fld id="{94235276-501F-4FC8-AF6B-BCB699D40BBB}" type="datetime1">
              <a:rPr lang="en-GB" smtClean="0"/>
              <a:t>21/11/2022</a:t>
            </a:fld>
            <a:endParaRPr lang="en-GB" dirty="0"/>
          </a:p>
        </p:txBody>
      </p:sp>
      <p:sp>
        <p:nvSpPr>
          <p:cNvPr id="5" name="Slide Number Placeholder 4">
            <a:extLst>
              <a:ext uri="{FF2B5EF4-FFF2-40B4-BE49-F238E27FC236}">
                <a16:creationId xmlns:a16="http://schemas.microsoft.com/office/drawing/2014/main" id="{5ADA7DC1-D7DC-A740-2CFB-1666D17DF18D}"/>
              </a:ext>
            </a:extLst>
          </p:cNvPr>
          <p:cNvSpPr>
            <a:spLocks noGrp="1"/>
          </p:cNvSpPr>
          <p:nvPr>
            <p:ph type="sldNum" sz="quarter" idx="11"/>
          </p:nvPr>
        </p:nvSpPr>
        <p:spPr/>
        <p:txBody>
          <a:bodyPr/>
          <a:lstStyle/>
          <a:p>
            <a:pPr>
              <a:defRPr/>
            </a:pPr>
            <a:fld id="{B895AE44-58C9-BA44-9CC5-87B669328FA1}" type="slidenum">
              <a:rPr lang="en-GB" smtClean="0"/>
              <a:pPr>
                <a:defRPr/>
              </a:pPr>
              <a:t>22</a:t>
            </a:fld>
            <a:endParaRPr lang="en-GB" dirty="0"/>
          </a:p>
        </p:txBody>
      </p:sp>
      <p:sp>
        <p:nvSpPr>
          <p:cNvPr id="6" name="Footer Placeholder 5">
            <a:extLst>
              <a:ext uri="{FF2B5EF4-FFF2-40B4-BE49-F238E27FC236}">
                <a16:creationId xmlns:a16="http://schemas.microsoft.com/office/drawing/2014/main" id="{2C9AB34B-5CAB-AE10-47EE-E8BBC81A11B8}"/>
              </a:ext>
            </a:extLst>
          </p:cNvPr>
          <p:cNvSpPr>
            <a:spLocks noGrp="1"/>
          </p:cNvSpPr>
          <p:nvPr>
            <p:ph type="ftr" sz="quarter" idx="12"/>
          </p:nvPr>
        </p:nvSpPr>
        <p:spPr/>
        <p:txBody>
          <a:bodyPr/>
          <a:lstStyle/>
          <a:p>
            <a:pPr>
              <a:defRPr/>
            </a:pPr>
            <a:r>
              <a:rPr lang="en-GB"/>
              <a:t>3</a:t>
            </a:r>
            <a:r>
              <a:rPr lang="en-GB" baseline="30000"/>
              <a:t>rd</a:t>
            </a:r>
            <a:r>
              <a:rPr lang="en-GB"/>
              <a:t> Envt report MA update – IR-ECO group meeting</a:t>
            </a:r>
            <a:endParaRPr lang="en-GB" dirty="0"/>
          </a:p>
        </p:txBody>
      </p:sp>
      <p:sp>
        <p:nvSpPr>
          <p:cNvPr id="7" name="TextBox 6">
            <a:extLst>
              <a:ext uri="{FF2B5EF4-FFF2-40B4-BE49-F238E27FC236}">
                <a16:creationId xmlns:a16="http://schemas.microsoft.com/office/drawing/2014/main" id="{2F53A6E5-E27C-823D-F60F-40CF32F250C5}"/>
              </a:ext>
            </a:extLst>
          </p:cNvPr>
          <p:cNvSpPr txBox="1"/>
          <p:nvPr/>
        </p:nvSpPr>
        <p:spPr>
          <a:xfrm>
            <a:off x="1971675" y="2874445"/>
            <a:ext cx="3954823" cy="3199779"/>
          </a:xfrm>
          <a:prstGeom prst="rect">
            <a:avLst/>
          </a:prstGeom>
          <a:noFill/>
          <a:ln>
            <a:solidFill>
              <a:schemeClr val="accent1"/>
            </a:solidFill>
          </a:ln>
        </p:spPr>
        <p:txBody>
          <a:bodyPr wrap="square" lIns="72000" tIns="0" rIns="72000" bIns="0" rtlCol="0">
            <a:noAutofit/>
          </a:bodyPr>
          <a:lstStyle/>
          <a:p>
            <a:pPr algn="ctr"/>
            <a:r>
              <a:rPr lang="en-GB" sz="1200" b="1">
                <a:latin typeface="Century Gothic"/>
              </a:rPr>
              <a:t>#1 Energy consumption </a:t>
            </a:r>
          </a:p>
          <a:p>
            <a:endParaRPr lang="en-CH" sz="1200" b="1">
              <a:latin typeface="Century Gothic"/>
            </a:endParaRPr>
          </a:p>
          <a:p>
            <a:r>
              <a:rPr lang="en-GB" sz="1200">
                <a:latin typeface="Century Gothic"/>
              </a:rPr>
              <a:t>The geopolitical context has put an emphasis on the energy crisis that the world faces.</a:t>
            </a:r>
          </a:p>
          <a:p>
            <a:endParaRPr lang="en-CH" sz="1200">
              <a:latin typeface="Century Gothic"/>
            </a:endParaRPr>
          </a:p>
          <a:p>
            <a:r>
              <a:rPr lang="en-GB" sz="1200">
                <a:latin typeface="Century Gothic"/>
              </a:rPr>
              <a:t>CERN should continue its efforts in </a:t>
            </a:r>
            <a:r>
              <a:rPr lang="en-US" sz="1200">
                <a:latin typeface="Century Gothic"/>
              </a:rPr>
              <a:t>the refurbishment of existing facilities, the expansion of the use of renewables and the improvement of the energy efficiency of the accelerator.</a:t>
            </a:r>
            <a:endParaRPr lang="en-CH" sz="1200">
              <a:latin typeface="Century Gothic"/>
            </a:endParaRPr>
          </a:p>
          <a:p>
            <a:r>
              <a:rPr lang="en-GB" sz="1200">
                <a:latin typeface="Century Gothic"/>
              </a:rPr>
              <a:t> </a:t>
            </a:r>
            <a:endParaRPr lang="en-CH" sz="1200">
              <a:latin typeface="Century Gothic"/>
            </a:endParaRPr>
          </a:p>
        </p:txBody>
      </p:sp>
      <p:sp>
        <p:nvSpPr>
          <p:cNvPr id="8" name="TextBox 7">
            <a:extLst>
              <a:ext uri="{FF2B5EF4-FFF2-40B4-BE49-F238E27FC236}">
                <a16:creationId xmlns:a16="http://schemas.microsoft.com/office/drawing/2014/main" id="{55D6C92A-1FE3-C625-9DF5-77ECB03EA38A}"/>
              </a:ext>
            </a:extLst>
          </p:cNvPr>
          <p:cNvSpPr txBox="1"/>
          <p:nvPr/>
        </p:nvSpPr>
        <p:spPr>
          <a:xfrm>
            <a:off x="6360753" y="2874445"/>
            <a:ext cx="3954824" cy="3199779"/>
          </a:xfrm>
          <a:prstGeom prst="rect">
            <a:avLst/>
          </a:prstGeom>
          <a:noFill/>
          <a:ln>
            <a:solidFill>
              <a:schemeClr val="accent1"/>
            </a:solidFill>
          </a:ln>
        </p:spPr>
        <p:txBody>
          <a:bodyPr wrap="square" lIns="72000" tIns="0" rIns="72000" bIns="0" rtlCol="0">
            <a:noAutofit/>
          </a:bodyPr>
          <a:lstStyle/>
          <a:p>
            <a:pPr algn="ctr"/>
            <a:r>
              <a:rPr lang="en-GB" sz="1200" b="1">
                <a:latin typeface="Century Gothic"/>
              </a:rPr>
              <a:t> #2 Greenhouse gas emissions</a:t>
            </a:r>
          </a:p>
          <a:p>
            <a:endParaRPr lang="en-CH" sz="1200" b="1">
              <a:latin typeface="Century Gothic"/>
            </a:endParaRPr>
          </a:p>
          <a:p>
            <a:r>
              <a:rPr lang="en-GB" sz="1200">
                <a:latin typeface="Century Gothic"/>
              </a:rPr>
              <a:t>Fluorinated gases, energy efficiency and mobility are three topics that have emerged as important in relation to CERN’s environmental impact.</a:t>
            </a:r>
            <a:endParaRPr lang="en-CH" sz="1200">
              <a:latin typeface="Century Gothic"/>
            </a:endParaRPr>
          </a:p>
          <a:p>
            <a:endParaRPr lang="en-GB" sz="1200">
              <a:latin typeface="Century Gothic"/>
            </a:endParaRPr>
          </a:p>
          <a:p>
            <a:r>
              <a:rPr lang="en-GB" sz="1200">
                <a:latin typeface="Century Gothic"/>
              </a:rPr>
              <a:t>CERN should report its GHG emissions in a comprehensive way.</a:t>
            </a:r>
            <a:endParaRPr lang="en-CH" sz="1200">
              <a:latin typeface="Century Gothic"/>
            </a:endParaRPr>
          </a:p>
          <a:p>
            <a:r>
              <a:rPr lang="en-GB" sz="1200">
                <a:latin typeface="Century Gothic"/>
              </a:rPr>
              <a:t> </a:t>
            </a:r>
            <a:endParaRPr lang="en-CH" sz="1200">
              <a:latin typeface="Century Gothic"/>
            </a:endParaRPr>
          </a:p>
        </p:txBody>
      </p:sp>
      <p:pic>
        <p:nvPicPr>
          <p:cNvPr id="9" name="Graphic 8" descr="High voltage with solid fill">
            <a:extLst>
              <a:ext uri="{FF2B5EF4-FFF2-40B4-BE49-F238E27FC236}">
                <a16:creationId xmlns:a16="http://schemas.microsoft.com/office/drawing/2014/main" id="{6E1DE90D-3669-331B-BF36-8210C948B97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91885" y="1825625"/>
            <a:ext cx="914400" cy="914400"/>
          </a:xfrm>
          <a:prstGeom prst="rect">
            <a:avLst/>
          </a:prstGeom>
        </p:spPr>
      </p:pic>
      <p:pic>
        <p:nvPicPr>
          <p:cNvPr id="10" name="Graphic 9" descr="Cloud with solid fill">
            <a:extLst>
              <a:ext uri="{FF2B5EF4-FFF2-40B4-BE49-F238E27FC236}">
                <a16:creationId xmlns:a16="http://schemas.microsoft.com/office/drawing/2014/main" id="{983D4721-BF0E-2980-58FC-D87FE97B679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80965" y="1858791"/>
            <a:ext cx="914400" cy="914400"/>
          </a:xfrm>
          <a:prstGeom prst="rect">
            <a:avLst/>
          </a:prstGeom>
        </p:spPr>
      </p:pic>
    </p:spTree>
    <p:extLst>
      <p:ext uri="{BB962C8B-B14F-4D97-AF65-F5344CB8AC3E}">
        <p14:creationId xmlns:p14="http://schemas.microsoft.com/office/powerpoint/2010/main" val="11181644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B954D-45CC-1E60-38C2-DED67318E6DC}"/>
              </a:ext>
            </a:extLst>
          </p:cNvPr>
          <p:cNvSpPr>
            <a:spLocks noGrp="1"/>
          </p:cNvSpPr>
          <p:nvPr>
            <p:ph type="title"/>
          </p:nvPr>
        </p:nvSpPr>
        <p:spPr/>
        <p:txBody>
          <a:bodyPr/>
          <a:lstStyle/>
          <a:p>
            <a:r>
              <a:rPr lang="fr-CH" dirty="0"/>
              <a:t>Top 5 topics (2/2)</a:t>
            </a:r>
            <a:endParaRPr lang="en-US" dirty="0"/>
          </a:p>
        </p:txBody>
      </p:sp>
      <p:sp>
        <p:nvSpPr>
          <p:cNvPr id="3" name="Content Placeholder 2">
            <a:extLst>
              <a:ext uri="{FF2B5EF4-FFF2-40B4-BE49-F238E27FC236}">
                <a16:creationId xmlns:a16="http://schemas.microsoft.com/office/drawing/2014/main" id="{04E3AC3C-698B-5AA9-60E8-319E28A68621}"/>
              </a:ext>
            </a:extLst>
          </p:cNvPr>
          <p:cNvSpPr>
            <a:spLocks noGrp="1"/>
          </p:cNvSpPr>
          <p:nvPr>
            <p:ph idx="1"/>
          </p:nvPr>
        </p:nvSpPr>
        <p:spPr>
          <a:xfrm>
            <a:off x="962023" y="1444625"/>
            <a:ext cx="10515600" cy="4184650"/>
          </a:xfrm>
        </p:spPr>
        <p:txBody>
          <a:bodyPr/>
          <a:lstStyle/>
          <a:p>
            <a:pPr marL="0" indent="0">
              <a:buNone/>
            </a:pPr>
            <a:r>
              <a:rPr lang="fr-CH" sz="2000" dirty="0"/>
              <a:t>Key messages from all stakeholders</a:t>
            </a:r>
            <a:endParaRPr lang="en-US" sz="2000" dirty="0"/>
          </a:p>
        </p:txBody>
      </p:sp>
      <p:sp>
        <p:nvSpPr>
          <p:cNvPr id="5" name="Slide Number Placeholder 4">
            <a:extLst>
              <a:ext uri="{FF2B5EF4-FFF2-40B4-BE49-F238E27FC236}">
                <a16:creationId xmlns:a16="http://schemas.microsoft.com/office/drawing/2014/main" id="{5ADA7DC1-D7DC-A740-2CFB-1666D17DF18D}"/>
              </a:ext>
            </a:extLst>
          </p:cNvPr>
          <p:cNvSpPr>
            <a:spLocks noGrp="1"/>
          </p:cNvSpPr>
          <p:nvPr>
            <p:ph type="sldNum" sz="quarter" idx="11"/>
          </p:nvPr>
        </p:nvSpPr>
        <p:spPr/>
        <p:txBody>
          <a:bodyPr/>
          <a:lstStyle/>
          <a:p>
            <a:pPr>
              <a:defRPr/>
            </a:pPr>
            <a:fld id="{B895AE44-58C9-BA44-9CC5-87B669328FA1}" type="slidenum">
              <a:rPr lang="en-GB" smtClean="0"/>
              <a:pPr>
                <a:defRPr/>
              </a:pPr>
              <a:t>23</a:t>
            </a:fld>
            <a:endParaRPr lang="en-GB" dirty="0"/>
          </a:p>
        </p:txBody>
      </p:sp>
      <p:sp>
        <p:nvSpPr>
          <p:cNvPr id="13" name="TextBox 12">
            <a:extLst>
              <a:ext uri="{FF2B5EF4-FFF2-40B4-BE49-F238E27FC236}">
                <a16:creationId xmlns:a16="http://schemas.microsoft.com/office/drawing/2014/main" id="{7D61B961-1173-658D-786E-43F9835DD9EF}"/>
              </a:ext>
            </a:extLst>
          </p:cNvPr>
          <p:cNvSpPr txBox="1"/>
          <p:nvPr/>
        </p:nvSpPr>
        <p:spPr>
          <a:xfrm>
            <a:off x="1841900" y="2816083"/>
            <a:ext cx="2543225" cy="3279918"/>
          </a:xfrm>
          <a:prstGeom prst="rect">
            <a:avLst/>
          </a:prstGeom>
          <a:noFill/>
          <a:ln>
            <a:solidFill>
              <a:schemeClr val="accent1"/>
            </a:solidFill>
          </a:ln>
        </p:spPr>
        <p:txBody>
          <a:bodyPr wrap="square" lIns="72000" tIns="0" rIns="72000" bIns="0" rtlCol="0">
            <a:noAutofit/>
          </a:bodyPr>
          <a:lstStyle/>
          <a:p>
            <a:pPr algn="ctr"/>
            <a:r>
              <a:rPr lang="en-GB" sz="1200" b="1">
                <a:latin typeface="Century Gothic"/>
              </a:rPr>
              <a:t>#3 Conventional waste and radioactive waste</a:t>
            </a:r>
          </a:p>
          <a:p>
            <a:endParaRPr lang="en-CH" sz="1200" b="1">
              <a:latin typeface="Century Gothic"/>
            </a:endParaRPr>
          </a:p>
          <a:p>
            <a:r>
              <a:rPr lang="en-GB" sz="1200">
                <a:latin typeface="Century Gothic"/>
              </a:rPr>
              <a:t>A comprehensive A-Z approach needs to be replaced by a more circular and collaborative way of thinking.</a:t>
            </a:r>
          </a:p>
          <a:p>
            <a:endParaRPr lang="en-GB" sz="1200">
              <a:latin typeface="Century Gothic"/>
            </a:endParaRPr>
          </a:p>
          <a:p>
            <a:r>
              <a:rPr lang="en-GB" sz="1200">
                <a:latin typeface="Century Gothic"/>
              </a:rPr>
              <a:t>e.g. Collaboration is key - how can certain products and materials be used in other departments? </a:t>
            </a:r>
          </a:p>
          <a:p>
            <a:endParaRPr lang="en-CH" sz="1200">
              <a:latin typeface="Century Gothic"/>
            </a:endParaRPr>
          </a:p>
          <a:p>
            <a:r>
              <a:rPr lang="en-GB" sz="1200">
                <a:latin typeface="Century Gothic"/>
              </a:rPr>
              <a:t>Strong trust in the Radiation Protection Tripartite Committee to deal with radioactive waste matters.</a:t>
            </a:r>
            <a:endParaRPr lang="en-CH" sz="1200">
              <a:latin typeface="Century Gothic"/>
            </a:endParaRPr>
          </a:p>
          <a:p>
            <a:r>
              <a:rPr lang="en-GB" sz="1200">
                <a:latin typeface="Century Gothic"/>
              </a:rPr>
              <a:t> </a:t>
            </a:r>
            <a:endParaRPr lang="en-CH" sz="1200">
              <a:latin typeface="Century Gothic"/>
            </a:endParaRPr>
          </a:p>
        </p:txBody>
      </p:sp>
      <p:sp>
        <p:nvSpPr>
          <p:cNvPr id="14" name="TextBox 13">
            <a:extLst>
              <a:ext uri="{FF2B5EF4-FFF2-40B4-BE49-F238E27FC236}">
                <a16:creationId xmlns:a16="http://schemas.microsoft.com/office/drawing/2014/main" id="{5849247B-54EF-0E1A-22D5-9C3C7EAB29D0}"/>
              </a:ext>
            </a:extLst>
          </p:cNvPr>
          <p:cNvSpPr txBox="1"/>
          <p:nvPr/>
        </p:nvSpPr>
        <p:spPr>
          <a:xfrm>
            <a:off x="4750572" y="2816083"/>
            <a:ext cx="2543225" cy="3279918"/>
          </a:xfrm>
          <a:prstGeom prst="rect">
            <a:avLst/>
          </a:prstGeom>
          <a:noFill/>
          <a:ln>
            <a:solidFill>
              <a:schemeClr val="accent1"/>
            </a:solidFill>
          </a:ln>
        </p:spPr>
        <p:txBody>
          <a:bodyPr wrap="square" lIns="72000" tIns="0" rIns="72000" bIns="0" rtlCol="0">
            <a:noAutofit/>
          </a:bodyPr>
          <a:lstStyle/>
          <a:p>
            <a:pPr algn="ctr"/>
            <a:r>
              <a:rPr lang="en-GB" sz="1200" b="1">
                <a:latin typeface="Century Gothic"/>
              </a:rPr>
              <a:t>#4 Mobility</a:t>
            </a:r>
            <a:endParaRPr lang="en-CH" sz="1200" b="1">
              <a:latin typeface="Century Gothic"/>
            </a:endParaRPr>
          </a:p>
          <a:p>
            <a:endParaRPr lang="en-GB" sz="1200">
              <a:latin typeface="Century Gothic"/>
            </a:endParaRPr>
          </a:p>
          <a:p>
            <a:endParaRPr lang="en-GB" sz="1200">
              <a:latin typeface="Century Gothic"/>
            </a:endParaRPr>
          </a:p>
          <a:p>
            <a:r>
              <a:rPr lang="en-GB" sz="1200">
                <a:latin typeface="Century Gothic"/>
              </a:rPr>
              <a:t>The promotion of sustainable travel could be emphasised to reduce GHG emissions while still allowing personnel to attend conferences and to network.</a:t>
            </a:r>
          </a:p>
          <a:p>
            <a:endParaRPr lang="en-CH" sz="1200">
              <a:latin typeface="Century Gothic"/>
            </a:endParaRPr>
          </a:p>
          <a:p>
            <a:r>
              <a:rPr lang="en-GB" sz="1200">
                <a:latin typeface="Century Gothic"/>
              </a:rPr>
              <a:t>CERN should be fully integrated in the local community and support soft mobility.</a:t>
            </a:r>
            <a:endParaRPr lang="en-CH" sz="1200">
              <a:latin typeface="Century Gothic"/>
            </a:endParaRPr>
          </a:p>
          <a:p>
            <a:r>
              <a:rPr lang="en-GB" sz="1200">
                <a:latin typeface="Century Gothic"/>
              </a:rPr>
              <a:t> </a:t>
            </a:r>
            <a:endParaRPr lang="en-CH" sz="1200">
              <a:latin typeface="Century Gothic"/>
            </a:endParaRPr>
          </a:p>
        </p:txBody>
      </p:sp>
      <p:sp>
        <p:nvSpPr>
          <p:cNvPr id="15" name="TextBox 14">
            <a:extLst>
              <a:ext uri="{FF2B5EF4-FFF2-40B4-BE49-F238E27FC236}">
                <a16:creationId xmlns:a16="http://schemas.microsoft.com/office/drawing/2014/main" id="{CB5F2350-9A07-DFF6-A5B8-C21285AE36EF}"/>
              </a:ext>
            </a:extLst>
          </p:cNvPr>
          <p:cNvSpPr txBox="1"/>
          <p:nvPr/>
        </p:nvSpPr>
        <p:spPr>
          <a:xfrm>
            <a:off x="7659245" y="2816083"/>
            <a:ext cx="2543225" cy="3279918"/>
          </a:xfrm>
          <a:prstGeom prst="rect">
            <a:avLst/>
          </a:prstGeom>
          <a:noFill/>
          <a:ln>
            <a:solidFill>
              <a:schemeClr val="accent1"/>
            </a:solidFill>
          </a:ln>
        </p:spPr>
        <p:txBody>
          <a:bodyPr wrap="square" lIns="72000" tIns="0" rIns="72000" bIns="0" rtlCol="0">
            <a:noAutofit/>
          </a:bodyPr>
          <a:lstStyle/>
          <a:p>
            <a:pPr algn="ctr"/>
            <a:r>
              <a:rPr lang="en-GB" sz="1200" b="1">
                <a:latin typeface="Century Gothic"/>
              </a:rPr>
              <a:t>#5 </a:t>
            </a:r>
            <a:r>
              <a:rPr lang="fr-CH" sz="1200" b="1" err="1">
                <a:latin typeface="Century Gothic"/>
              </a:rPr>
              <a:t>Ionising</a:t>
            </a:r>
            <a:r>
              <a:rPr lang="fr-CH" sz="1200" b="1">
                <a:latin typeface="Century Gothic"/>
              </a:rPr>
              <a:t> radiation</a:t>
            </a:r>
            <a:endParaRPr lang="en-CH" sz="1200" b="1">
              <a:latin typeface="Century Gothic"/>
            </a:endParaRPr>
          </a:p>
          <a:p>
            <a:endParaRPr lang="en-GB" sz="1200">
              <a:latin typeface="Century Gothic"/>
            </a:endParaRPr>
          </a:p>
          <a:p>
            <a:r>
              <a:rPr lang="en-US" sz="1200">
                <a:latin typeface="Century Gothic"/>
              </a:rPr>
              <a:t>CERN has a responsibility to demystify for the public what the Organization does in this area.</a:t>
            </a:r>
            <a:endParaRPr lang="en-CH" sz="1200">
              <a:latin typeface="Century Gothic"/>
            </a:endParaRPr>
          </a:p>
        </p:txBody>
      </p:sp>
      <p:pic>
        <p:nvPicPr>
          <p:cNvPr id="16" name="Graphic 15" descr="Radioactive with solid fill">
            <a:extLst>
              <a:ext uri="{FF2B5EF4-FFF2-40B4-BE49-F238E27FC236}">
                <a16:creationId xmlns:a16="http://schemas.microsoft.com/office/drawing/2014/main" id="{935AA8A1-E616-EB7B-147D-8FD3DB6387B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73656" y="1865807"/>
            <a:ext cx="914400" cy="832595"/>
          </a:xfrm>
          <a:prstGeom prst="rect">
            <a:avLst/>
          </a:prstGeom>
        </p:spPr>
      </p:pic>
      <p:pic>
        <p:nvPicPr>
          <p:cNvPr id="17" name="Graphic 16" descr="Cycling with solid fill">
            <a:extLst>
              <a:ext uri="{FF2B5EF4-FFF2-40B4-BE49-F238E27FC236}">
                <a16:creationId xmlns:a16="http://schemas.microsoft.com/office/drawing/2014/main" id="{EF226A54-C5F0-C7C6-51C9-DACE36008C8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38800" y="1823252"/>
            <a:ext cx="914400" cy="832595"/>
          </a:xfrm>
          <a:prstGeom prst="rect">
            <a:avLst/>
          </a:prstGeom>
        </p:spPr>
      </p:pic>
      <p:pic>
        <p:nvPicPr>
          <p:cNvPr id="18" name="Graphic 17" descr="Rubbish with solid fill">
            <a:extLst>
              <a:ext uri="{FF2B5EF4-FFF2-40B4-BE49-F238E27FC236}">
                <a16:creationId xmlns:a16="http://schemas.microsoft.com/office/drawing/2014/main" id="{32F46385-F093-A66A-6D5D-E6D823C15BA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656311" y="1823252"/>
            <a:ext cx="914400" cy="832595"/>
          </a:xfrm>
          <a:prstGeom prst="rect">
            <a:avLst/>
          </a:prstGeom>
        </p:spPr>
      </p:pic>
    </p:spTree>
    <p:extLst>
      <p:ext uri="{BB962C8B-B14F-4D97-AF65-F5344CB8AC3E}">
        <p14:creationId xmlns:p14="http://schemas.microsoft.com/office/powerpoint/2010/main" val="72937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9C955-5286-DC36-8A9C-33DEBD29CDDF}"/>
              </a:ext>
            </a:extLst>
          </p:cNvPr>
          <p:cNvSpPr>
            <a:spLocks noGrp="1"/>
          </p:cNvSpPr>
          <p:nvPr>
            <p:ph type="title"/>
          </p:nvPr>
        </p:nvSpPr>
        <p:spPr/>
        <p:txBody>
          <a:bodyPr/>
          <a:lstStyle/>
          <a:p>
            <a:r>
              <a:rPr lang="fr-CH" dirty="0" err="1"/>
              <a:t>Other</a:t>
            </a:r>
            <a:r>
              <a:rPr lang="fr-CH" dirty="0"/>
              <a:t> key messages: future </a:t>
            </a:r>
            <a:r>
              <a:rPr lang="fr-CH" dirty="0" err="1"/>
              <a:t>projects</a:t>
            </a:r>
            <a:endParaRPr lang="en-US" dirty="0"/>
          </a:p>
        </p:txBody>
      </p:sp>
      <p:sp>
        <p:nvSpPr>
          <p:cNvPr id="3" name="Content Placeholder 2">
            <a:extLst>
              <a:ext uri="{FF2B5EF4-FFF2-40B4-BE49-F238E27FC236}">
                <a16:creationId xmlns:a16="http://schemas.microsoft.com/office/drawing/2014/main" id="{8DE3A7D4-FE3C-27F2-E4EC-4D5DE3885234}"/>
              </a:ext>
            </a:extLst>
          </p:cNvPr>
          <p:cNvSpPr>
            <a:spLocks noGrp="1"/>
          </p:cNvSpPr>
          <p:nvPr>
            <p:ph idx="1"/>
          </p:nvPr>
        </p:nvSpPr>
        <p:spPr/>
        <p:txBody>
          <a:bodyPr>
            <a:normAutofit fontScale="70000" lnSpcReduction="20000"/>
          </a:bodyPr>
          <a:lstStyle/>
          <a:p>
            <a:r>
              <a:rPr lang="en-GB" dirty="0"/>
              <a:t>Large projects haven't been won yet: “vigilant” enthusiasm expressed by certain interviewees.</a:t>
            </a:r>
          </a:p>
          <a:p>
            <a:endParaRPr lang="en-GB" dirty="0"/>
          </a:p>
          <a:p>
            <a:r>
              <a:rPr lang="en-GB" dirty="0"/>
              <a:t>If the FCC is built, it needs to be done differently to what has been done in the past. </a:t>
            </a:r>
          </a:p>
          <a:p>
            <a:pPr lvl="1"/>
            <a:r>
              <a:rPr lang="en-GB" dirty="0"/>
              <a:t>It's an opportunity to do better for the environment. </a:t>
            </a:r>
          </a:p>
          <a:p>
            <a:pPr lvl="1"/>
            <a:r>
              <a:rPr lang="en-GB" dirty="0"/>
              <a:t>The implementation has consequences, and it starts at the design stage (materials, resources, etc.).</a:t>
            </a:r>
          </a:p>
          <a:p>
            <a:endParaRPr lang="en-GB" dirty="0"/>
          </a:p>
          <a:p>
            <a:r>
              <a:rPr lang="en-GB" dirty="0"/>
              <a:t>This could be a new </a:t>
            </a:r>
            <a:r>
              <a:rPr lang="en-GB" i="1" dirty="0"/>
              <a:t>raison d'être </a:t>
            </a:r>
            <a:r>
              <a:rPr lang="en-GB" dirty="0"/>
              <a:t>for CERN in its vision of being a leader/pioneer in environmental responsible research. </a:t>
            </a:r>
            <a:br>
              <a:rPr lang="en-GB" dirty="0"/>
            </a:br>
            <a:endParaRPr lang="en-GB" dirty="0"/>
          </a:p>
          <a:p>
            <a:r>
              <a:rPr lang="en-GB" dirty="0"/>
              <a:t>This flagship project could push research and development towards the reduction of environmental impacts.</a:t>
            </a:r>
            <a:br>
              <a:rPr lang="en-GB" dirty="0"/>
            </a:br>
            <a:endParaRPr lang="en-GB" dirty="0"/>
          </a:p>
          <a:p>
            <a:r>
              <a:rPr lang="en-GB" dirty="0"/>
              <a:t>However, reticence is clear: the argument of the benefits of scientific research and innovation for Society is not sufficient.</a:t>
            </a:r>
          </a:p>
          <a:p>
            <a:pPr lvl="1"/>
            <a:r>
              <a:rPr lang="en-GB" dirty="0"/>
              <a:t>Continued demonstration of an environmentally responsible approach is key.</a:t>
            </a:r>
            <a:br>
              <a:rPr lang="en-GB" dirty="0"/>
            </a:br>
            <a:endParaRPr lang="en-GB" dirty="0"/>
          </a:p>
          <a:p>
            <a:pPr marL="0" indent="0">
              <a:buNone/>
            </a:pPr>
            <a:r>
              <a:rPr lang="en-GB" dirty="0">
                <a:sym typeface="Wingdings" panose="05000000000000000000" pitchFamily="2" charset="2"/>
              </a:rPr>
              <a:t> </a:t>
            </a:r>
            <a:r>
              <a:rPr lang="en-GB" dirty="0"/>
              <a:t>This could help guarantee funding, acceptability for future projects and provide a license to operate.</a:t>
            </a:r>
          </a:p>
          <a:p>
            <a:endParaRPr lang="en-GB" dirty="0"/>
          </a:p>
          <a:p>
            <a:endParaRPr lang="en-GB" dirty="0"/>
          </a:p>
          <a:p>
            <a:endParaRPr lang="en-GB" dirty="0"/>
          </a:p>
          <a:p>
            <a:endParaRPr lang="en-US" dirty="0"/>
          </a:p>
        </p:txBody>
      </p:sp>
      <p:sp>
        <p:nvSpPr>
          <p:cNvPr id="5" name="Slide Number Placeholder 4">
            <a:extLst>
              <a:ext uri="{FF2B5EF4-FFF2-40B4-BE49-F238E27FC236}">
                <a16:creationId xmlns:a16="http://schemas.microsoft.com/office/drawing/2014/main" id="{D14D2A95-B345-3091-9859-30B67FE2A960}"/>
              </a:ext>
            </a:extLst>
          </p:cNvPr>
          <p:cNvSpPr>
            <a:spLocks noGrp="1"/>
          </p:cNvSpPr>
          <p:nvPr>
            <p:ph type="sldNum" sz="quarter" idx="11"/>
          </p:nvPr>
        </p:nvSpPr>
        <p:spPr/>
        <p:txBody>
          <a:bodyPr/>
          <a:lstStyle/>
          <a:p>
            <a:pPr>
              <a:defRPr/>
            </a:pPr>
            <a:fld id="{B895AE44-58C9-BA44-9CC5-87B669328FA1}" type="slidenum">
              <a:rPr lang="en-GB" smtClean="0"/>
              <a:pPr>
                <a:defRPr/>
              </a:pPr>
              <a:t>24</a:t>
            </a:fld>
            <a:endParaRPr lang="en-GB" dirty="0"/>
          </a:p>
        </p:txBody>
      </p:sp>
    </p:spTree>
    <p:extLst>
      <p:ext uri="{BB962C8B-B14F-4D97-AF65-F5344CB8AC3E}">
        <p14:creationId xmlns:p14="http://schemas.microsoft.com/office/powerpoint/2010/main" val="41665568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64EBD2-BE20-9C25-6AAD-846FDFFB767A}"/>
              </a:ext>
            </a:extLst>
          </p:cNvPr>
          <p:cNvSpPr>
            <a:spLocks noGrp="1"/>
          </p:cNvSpPr>
          <p:nvPr>
            <p:ph type="title"/>
          </p:nvPr>
        </p:nvSpPr>
        <p:spPr/>
        <p:txBody>
          <a:bodyPr/>
          <a:lstStyle/>
          <a:p>
            <a:r>
              <a:rPr lang="fr-CH" dirty="0"/>
              <a:t>Communications plan: </a:t>
            </a:r>
            <a:r>
              <a:rPr lang="fr-CH" dirty="0" err="1"/>
              <a:t>who</a:t>
            </a:r>
            <a:r>
              <a:rPr lang="fr-CH" dirty="0"/>
              <a:t>?</a:t>
            </a:r>
            <a:endParaRPr lang="en-US" dirty="0"/>
          </a:p>
        </p:txBody>
      </p:sp>
      <p:sp>
        <p:nvSpPr>
          <p:cNvPr id="6" name="Slide Number Placeholder 5">
            <a:extLst>
              <a:ext uri="{FF2B5EF4-FFF2-40B4-BE49-F238E27FC236}">
                <a16:creationId xmlns:a16="http://schemas.microsoft.com/office/drawing/2014/main" id="{78E94578-B2B6-4EC3-9D05-1222B9A7EAA8}"/>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9" name="Content Placeholder 2">
            <a:extLst>
              <a:ext uri="{FF2B5EF4-FFF2-40B4-BE49-F238E27FC236}">
                <a16:creationId xmlns:a16="http://schemas.microsoft.com/office/drawing/2014/main" id="{0E2F1D9F-23A8-98D4-B507-C40FA824D094}"/>
              </a:ext>
            </a:extLst>
          </p:cNvPr>
          <p:cNvSpPr txBox="1">
            <a:spLocks/>
          </p:cNvSpPr>
          <p:nvPr/>
        </p:nvSpPr>
        <p:spPr>
          <a:xfrm>
            <a:off x="412776" y="1245622"/>
            <a:ext cx="5062738" cy="4608512"/>
          </a:xfrm>
          <a:prstGeom prst="rect">
            <a:avLst/>
          </a:prstGeom>
        </p:spPr>
        <p:txBody>
          <a:bodyPr vert="horz" lIns="0" tIns="0" rIns="0" bIns="0" rtlCol="0">
            <a:normAutofit fontScale="85000" lnSpcReduction="100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GB" sz="2000" b="0" dirty="0">
                <a:solidFill>
                  <a:srgbClr val="0055A0"/>
                </a:solidFill>
                <a:latin typeface="Arial"/>
              </a:rPr>
              <a:t>Responsibility for these matters rests with various entities at CERN:</a:t>
            </a:r>
          </a:p>
          <a:p>
            <a:pPr marL="342900" indent="-342900">
              <a:lnSpc>
                <a:spcPct val="120000"/>
              </a:lnSpc>
              <a:buFont typeface="Arial" panose="020B0604020202020204" pitchFamily="34" charset="0"/>
              <a:buChar char="•"/>
            </a:pPr>
            <a:r>
              <a:rPr lang="en-GB" sz="2000" b="0" dirty="0">
                <a:solidFill>
                  <a:srgbClr val="0055A0"/>
                </a:solidFill>
                <a:latin typeface="Arial"/>
              </a:rPr>
              <a:t>The Energy Coordinator,</a:t>
            </a:r>
          </a:p>
          <a:p>
            <a:pPr marL="342900" indent="-342900">
              <a:lnSpc>
                <a:spcPct val="120000"/>
              </a:lnSpc>
              <a:buFont typeface="Arial" panose="020B0604020202020204" pitchFamily="34" charset="0"/>
              <a:buChar char="•"/>
            </a:pPr>
            <a:r>
              <a:rPr lang="en-GB" sz="2000" b="0" dirty="0">
                <a:solidFill>
                  <a:srgbClr val="0055A0"/>
                </a:solidFill>
                <a:latin typeface="Arial"/>
              </a:rPr>
              <a:t>The Energy Management Panel,</a:t>
            </a:r>
          </a:p>
          <a:p>
            <a:pPr marL="342900" indent="-342900">
              <a:lnSpc>
                <a:spcPct val="120000"/>
              </a:lnSpc>
              <a:buFont typeface="Arial" panose="020B0604020202020204" pitchFamily="34" charset="0"/>
              <a:buChar char="•"/>
            </a:pPr>
            <a:r>
              <a:rPr lang="en-GB" sz="2000" b="0" dirty="0">
                <a:solidFill>
                  <a:srgbClr val="0055A0"/>
                </a:solidFill>
                <a:latin typeface="Arial"/>
              </a:rPr>
              <a:t>The Occupational Health and Safety and Environmental protection Unit (HSE),</a:t>
            </a:r>
          </a:p>
          <a:p>
            <a:pPr marL="342900" indent="-342900">
              <a:lnSpc>
                <a:spcPct val="120000"/>
              </a:lnSpc>
              <a:buFont typeface="Arial" panose="020B0604020202020204" pitchFamily="34" charset="0"/>
              <a:buChar char="•"/>
            </a:pPr>
            <a:r>
              <a:rPr lang="en-GB" sz="2000" b="0" dirty="0">
                <a:solidFill>
                  <a:srgbClr val="0055A0"/>
                </a:solidFill>
                <a:latin typeface="Arial"/>
              </a:rPr>
              <a:t>The Site and Civil Engineering Department (SCE),</a:t>
            </a:r>
          </a:p>
          <a:p>
            <a:pPr marL="342900" indent="-342900">
              <a:lnSpc>
                <a:spcPct val="120000"/>
              </a:lnSpc>
              <a:buFont typeface="Arial" panose="020B0604020202020204" pitchFamily="34" charset="0"/>
              <a:buChar char="•"/>
            </a:pPr>
            <a:r>
              <a:rPr lang="en-GB" sz="2000" b="0" dirty="0">
                <a:solidFill>
                  <a:srgbClr val="0055A0"/>
                </a:solidFill>
                <a:latin typeface="Arial"/>
              </a:rPr>
              <a:t>The FCC feasibility study, </a:t>
            </a:r>
          </a:p>
          <a:p>
            <a:pPr marL="342900" indent="-342900">
              <a:lnSpc>
                <a:spcPct val="120000"/>
              </a:lnSpc>
              <a:buFont typeface="Arial" panose="020B0604020202020204" pitchFamily="34" charset="0"/>
              <a:buChar char="•"/>
            </a:pPr>
            <a:r>
              <a:rPr lang="en-GB" sz="2000" b="0" dirty="0">
                <a:solidFill>
                  <a:srgbClr val="0055A0"/>
                </a:solidFill>
                <a:latin typeface="Arial"/>
              </a:rPr>
              <a:t>CERN central communications group, IR-ECO. </a:t>
            </a:r>
          </a:p>
        </p:txBody>
      </p:sp>
      <p:graphicFrame>
        <p:nvGraphicFramePr>
          <p:cNvPr id="10" name="Diagram 9">
            <a:extLst>
              <a:ext uri="{FF2B5EF4-FFF2-40B4-BE49-F238E27FC236}">
                <a16:creationId xmlns:a16="http://schemas.microsoft.com/office/drawing/2014/main" id="{BB53A50E-AC8C-C299-0B1A-73FBB12F3B94}"/>
              </a:ext>
            </a:extLst>
          </p:cNvPr>
          <p:cNvGraphicFramePr/>
          <p:nvPr>
            <p:extLst>
              <p:ext uri="{D42A27DB-BD31-4B8C-83A1-F6EECF244321}">
                <p14:modId xmlns:p14="http://schemas.microsoft.com/office/powerpoint/2010/main" val="522889420"/>
              </p:ext>
            </p:extLst>
          </p:nvPr>
        </p:nvGraphicFramePr>
        <p:xfrm>
          <a:off x="5838862" y="1622123"/>
          <a:ext cx="6541782" cy="4608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a:extLst>
              <a:ext uri="{FF2B5EF4-FFF2-40B4-BE49-F238E27FC236}">
                <a16:creationId xmlns:a16="http://schemas.microsoft.com/office/drawing/2014/main" id="{7FC3BF22-325A-6152-BCB7-FDA569C077D8}"/>
              </a:ext>
            </a:extLst>
          </p:cNvPr>
          <p:cNvSpPr txBox="1"/>
          <p:nvPr/>
        </p:nvSpPr>
        <p:spPr>
          <a:xfrm>
            <a:off x="6034274" y="841511"/>
            <a:ext cx="6346370" cy="1059008"/>
          </a:xfrm>
          <a:prstGeom prst="rect">
            <a:avLst/>
          </a:prstGeom>
          <a:noFill/>
        </p:spPr>
        <p:txBody>
          <a:bodyPr wrap="square">
            <a:spAutoFit/>
          </a:bodyPr>
          <a:lstStyle/>
          <a:p>
            <a:pPr algn="ctr">
              <a:lnSpc>
                <a:spcPct val="120000"/>
              </a:lnSpc>
            </a:pPr>
            <a:r>
              <a:rPr lang="en-GB" sz="1800" b="0" dirty="0">
                <a:latin typeface="Arial"/>
              </a:rPr>
              <a:t>Ad-hoc working group drawn from these entities to ensure regular, coherent and coordinated communications.</a:t>
            </a:r>
          </a:p>
          <a:p>
            <a:pPr algn="ctr">
              <a:lnSpc>
                <a:spcPct val="120000"/>
              </a:lnSpc>
            </a:pPr>
            <a:r>
              <a:rPr lang="en-GB" sz="1800" b="0" dirty="0">
                <a:latin typeface="Arial"/>
              </a:rPr>
              <a:t> </a:t>
            </a:r>
          </a:p>
        </p:txBody>
      </p:sp>
    </p:spTree>
    <p:extLst>
      <p:ext uri="{BB962C8B-B14F-4D97-AF65-F5344CB8AC3E}">
        <p14:creationId xmlns:p14="http://schemas.microsoft.com/office/powerpoint/2010/main" val="9985978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AB3FC6-79C2-6E12-DFAB-C872A5B0B739}"/>
              </a:ext>
            </a:extLst>
          </p:cNvPr>
          <p:cNvSpPr>
            <a:spLocks noGrp="1"/>
          </p:cNvSpPr>
          <p:nvPr>
            <p:ph type="title"/>
          </p:nvPr>
        </p:nvSpPr>
        <p:spPr/>
        <p:txBody>
          <a:bodyPr/>
          <a:lstStyle/>
          <a:p>
            <a:r>
              <a:rPr lang="fr-CH" dirty="0"/>
              <a:t>Communications plan: </a:t>
            </a:r>
            <a:r>
              <a:rPr lang="fr-CH" dirty="0" err="1"/>
              <a:t>what</a:t>
            </a:r>
            <a:r>
              <a:rPr lang="fr-CH" dirty="0"/>
              <a:t>?</a:t>
            </a:r>
            <a:endParaRPr lang="en-US" dirty="0"/>
          </a:p>
        </p:txBody>
      </p:sp>
      <p:sp>
        <p:nvSpPr>
          <p:cNvPr id="6" name="Slide Number Placeholder 5">
            <a:extLst>
              <a:ext uri="{FF2B5EF4-FFF2-40B4-BE49-F238E27FC236}">
                <a16:creationId xmlns:a16="http://schemas.microsoft.com/office/drawing/2014/main" id="{2A51E550-D37A-6010-61E5-F6523A474864}"/>
              </a:ext>
            </a:extLst>
          </p:cNvPr>
          <p:cNvSpPr>
            <a:spLocks noGrp="1"/>
          </p:cNvSpPr>
          <p:nvPr>
            <p:ph type="sldNum" sz="quarter" idx="12"/>
          </p:nvPr>
        </p:nvSpPr>
        <p:spPr/>
        <p:txBody>
          <a:bodyPr/>
          <a:lstStyle/>
          <a:p>
            <a:fld id="{36B5EA5A-BC32-A742-B11B-8E7414D5B535}" type="slidenum">
              <a:rPr lang="en-US" smtClean="0"/>
              <a:pPr/>
              <a:t>26</a:t>
            </a:fld>
            <a:endParaRPr lang="en-US" dirty="0"/>
          </a:p>
        </p:txBody>
      </p:sp>
      <p:graphicFrame>
        <p:nvGraphicFramePr>
          <p:cNvPr id="8" name="Diagram 7">
            <a:extLst>
              <a:ext uri="{FF2B5EF4-FFF2-40B4-BE49-F238E27FC236}">
                <a16:creationId xmlns:a16="http://schemas.microsoft.com/office/drawing/2014/main" id="{A8425B82-BB94-BB29-51A1-04AA3F966A19}"/>
              </a:ext>
            </a:extLst>
          </p:cNvPr>
          <p:cNvGraphicFramePr/>
          <p:nvPr>
            <p:extLst>
              <p:ext uri="{D42A27DB-BD31-4B8C-83A1-F6EECF244321}">
                <p14:modId xmlns:p14="http://schemas.microsoft.com/office/powerpoint/2010/main" val="772406029"/>
              </p:ext>
            </p:extLst>
          </p:nvPr>
        </p:nvGraphicFramePr>
        <p:xfrm>
          <a:off x="1889760" y="93768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a:extLst>
              <a:ext uri="{FF2B5EF4-FFF2-40B4-BE49-F238E27FC236}">
                <a16:creationId xmlns:a16="http://schemas.microsoft.com/office/drawing/2014/main" id="{C817842D-A4F5-A09E-8BF5-365E038C9513}"/>
              </a:ext>
            </a:extLst>
          </p:cNvPr>
          <p:cNvPicPr>
            <a:picLocks noChangeAspect="1"/>
          </p:cNvPicPr>
          <p:nvPr/>
        </p:nvPicPr>
        <p:blipFill>
          <a:blip r:embed="rId7"/>
          <a:stretch>
            <a:fillRect/>
          </a:stretch>
        </p:blipFill>
        <p:spPr>
          <a:xfrm>
            <a:off x="8457175" y="1035697"/>
            <a:ext cx="3021499" cy="4105469"/>
          </a:xfrm>
          <a:prstGeom prst="rect">
            <a:avLst/>
          </a:prstGeom>
        </p:spPr>
      </p:pic>
    </p:spTree>
    <p:extLst>
      <p:ext uri="{BB962C8B-B14F-4D97-AF65-F5344CB8AC3E}">
        <p14:creationId xmlns:p14="http://schemas.microsoft.com/office/powerpoint/2010/main" val="22696555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79B854C-2DDD-1959-E4B9-E2499F11DD53}"/>
              </a:ext>
            </a:extLst>
          </p:cNvPr>
          <p:cNvSpPr>
            <a:spLocks noGrp="1"/>
          </p:cNvSpPr>
          <p:nvPr>
            <p:ph type="title"/>
          </p:nvPr>
        </p:nvSpPr>
        <p:spPr/>
        <p:txBody>
          <a:bodyPr/>
          <a:lstStyle/>
          <a:p>
            <a:r>
              <a:rPr lang="fr-CH" dirty="0"/>
              <a:t>Communication channels</a:t>
            </a:r>
            <a:endParaRPr lang="en-US" dirty="0"/>
          </a:p>
        </p:txBody>
      </p:sp>
      <p:sp>
        <p:nvSpPr>
          <p:cNvPr id="6" name="Slide Number Placeholder 5">
            <a:extLst>
              <a:ext uri="{FF2B5EF4-FFF2-40B4-BE49-F238E27FC236}">
                <a16:creationId xmlns:a16="http://schemas.microsoft.com/office/drawing/2014/main" id="{3170F9F3-A5D5-51CF-9DB9-E9DCE9C98ADA}"/>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7" name="Picture 6">
            <a:extLst>
              <a:ext uri="{FF2B5EF4-FFF2-40B4-BE49-F238E27FC236}">
                <a16:creationId xmlns:a16="http://schemas.microsoft.com/office/drawing/2014/main" id="{65F33748-0042-C044-02FA-9E464B211B31}"/>
              </a:ext>
            </a:extLst>
          </p:cNvPr>
          <p:cNvPicPr>
            <a:picLocks noChangeAspect="1"/>
          </p:cNvPicPr>
          <p:nvPr/>
        </p:nvPicPr>
        <p:blipFill>
          <a:blip r:embed="rId2"/>
          <a:stretch>
            <a:fillRect/>
          </a:stretch>
        </p:blipFill>
        <p:spPr>
          <a:xfrm>
            <a:off x="10241822" y="4667328"/>
            <a:ext cx="1731447" cy="15437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a:extLst>
              <a:ext uri="{FF2B5EF4-FFF2-40B4-BE49-F238E27FC236}">
                <a16:creationId xmlns:a16="http://schemas.microsoft.com/office/drawing/2014/main" id="{994BD93B-BC3B-FB1B-6B0B-231ACC585DFF}"/>
              </a:ext>
            </a:extLst>
          </p:cNvPr>
          <p:cNvPicPr>
            <a:picLocks noChangeAspect="1"/>
          </p:cNvPicPr>
          <p:nvPr/>
        </p:nvPicPr>
        <p:blipFill>
          <a:blip r:embed="rId3"/>
          <a:stretch>
            <a:fillRect/>
          </a:stretch>
        </p:blipFill>
        <p:spPr>
          <a:xfrm>
            <a:off x="6464538" y="2467021"/>
            <a:ext cx="5617588" cy="13672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Picture 10">
            <a:extLst>
              <a:ext uri="{FF2B5EF4-FFF2-40B4-BE49-F238E27FC236}">
                <a16:creationId xmlns:a16="http://schemas.microsoft.com/office/drawing/2014/main" id="{E8DE3306-7B3A-FF8E-9DCD-7287581ACAE7}"/>
              </a:ext>
            </a:extLst>
          </p:cNvPr>
          <p:cNvPicPr>
            <a:picLocks noChangeAspect="1"/>
          </p:cNvPicPr>
          <p:nvPr/>
        </p:nvPicPr>
        <p:blipFill>
          <a:blip r:embed="rId4"/>
          <a:stretch>
            <a:fillRect/>
          </a:stretch>
        </p:blipFill>
        <p:spPr>
          <a:xfrm>
            <a:off x="6077028" y="3979498"/>
            <a:ext cx="3876287" cy="17561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Content Placeholder 2">
            <a:extLst>
              <a:ext uri="{FF2B5EF4-FFF2-40B4-BE49-F238E27FC236}">
                <a16:creationId xmlns:a16="http://schemas.microsoft.com/office/drawing/2014/main" id="{240358C9-2797-A6A6-574D-70B473F62BC5}"/>
              </a:ext>
            </a:extLst>
          </p:cNvPr>
          <p:cNvSpPr txBox="1">
            <a:spLocks/>
          </p:cNvSpPr>
          <p:nvPr/>
        </p:nvSpPr>
        <p:spPr>
          <a:xfrm>
            <a:off x="412776" y="1245622"/>
            <a:ext cx="5062738" cy="4608512"/>
          </a:xfrm>
          <a:prstGeom prst="rect">
            <a:avLst/>
          </a:prstGeom>
        </p:spPr>
        <p:txBody>
          <a:bodyPr vert="horz" lIns="0" tIns="0" rIns="0" bIns="0" rtlCol="0">
            <a:normAutofit fontScale="92500" lnSpcReduction="100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20000"/>
              </a:lnSpc>
              <a:buFont typeface="Arial" panose="020B0604020202020204" pitchFamily="34" charset="0"/>
              <a:buChar char="•"/>
            </a:pPr>
            <a:r>
              <a:rPr lang="en-GB" sz="2000" b="0" dirty="0" err="1">
                <a:solidFill>
                  <a:srgbClr val="0055A0"/>
                </a:solidFill>
                <a:latin typeface="Arial"/>
              </a:rPr>
              <a:t>Home.cern</a:t>
            </a:r>
            <a:r>
              <a:rPr lang="en-GB" sz="2000" b="0" dirty="0">
                <a:solidFill>
                  <a:srgbClr val="0055A0"/>
                </a:solidFill>
                <a:latin typeface="Arial"/>
              </a:rPr>
              <a:t> and associated websites (</a:t>
            </a:r>
            <a:r>
              <a:rPr lang="en-GB" sz="2000" b="0" dirty="0" err="1">
                <a:solidFill>
                  <a:srgbClr val="0055A0"/>
                </a:solidFill>
                <a:latin typeface="Arial"/>
              </a:rPr>
              <a:t>voisins.cern</a:t>
            </a:r>
            <a:r>
              <a:rPr lang="en-GB" sz="2000" b="0" dirty="0">
                <a:solidFill>
                  <a:srgbClr val="0055A0"/>
                </a:solidFill>
                <a:latin typeface="Arial"/>
              </a:rPr>
              <a:t>, </a:t>
            </a:r>
            <a:r>
              <a:rPr lang="en-GB" sz="2000" b="0" dirty="0" err="1">
                <a:solidFill>
                  <a:srgbClr val="0055A0"/>
                </a:solidFill>
                <a:latin typeface="Arial"/>
              </a:rPr>
              <a:t>hse.cern</a:t>
            </a:r>
            <a:r>
              <a:rPr lang="en-GB" sz="2000" b="0" dirty="0">
                <a:solidFill>
                  <a:srgbClr val="0055A0"/>
                </a:solidFill>
                <a:latin typeface="Arial"/>
              </a:rPr>
              <a:t>…)</a:t>
            </a:r>
          </a:p>
          <a:p>
            <a:pPr marL="342900" indent="-342900">
              <a:lnSpc>
                <a:spcPct val="120000"/>
              </a:lnSpc>
              <a:buFont typeface="Arial" panose="020B0604020202020204" pitchFamily="34" charset="0"/>
              <a:buChar char="•"/>
            </a:pPr>
            <a:r>
              <a:rPr lang="en-GB" sz="2000" b="0" dirty="0">
                <a:solidFill>
                  <a:srgbClr val="0055A0"/>
                </a:solidFill>
                <a:latin typeface="Arial"/>
              </a:rPr>
              <a:t>Email</a:t>
            </a:r>
          </a:p>
          <a:p>
            <a:pPr marL="342900" indent="-342900">
              <a:lnSpc>
                <a:spcPct val="120000"/>
              </a:lnSpc>
              <a:buFont typeface="Arial" panose="020B0604020202020204" pitchFamily="34" charset="0"/>
              <a:buChar char="•"/>
            </a:pPr>
            <a:r>
              <a:rPr lang="en-GB" sz="2000" b="0" dirty="0" err="1">
                <a:solidFill>
                  <a:srgbClr val="0055A0"/>
                </a:solidFill>
                <a:latin typeface="Arial"/>
              </a:rPr>
              <a:t>Mattermost</a:t>
            </a:r>
            <a:r>
              <a:rPr lang="en-GB" sz="2000" b="0" dirty="0">
                <a:solidFill>
                  <a:srgbClr val="0055A0"/>
                </a:solidFill>
                <a:latin typeface="Arial"/>
              </a:rPr>
              <a:t> </a:t>
            </a:r>
          </a:p>
          <a:p>
            <a:pPr marL="342900" indent="-342900">
              <a:lnSpc>
                <a:spcPct val="120000"/>
              </a:lnSpc>
              <a:buFont typeface="Arial" panose="020B0604020202020204" pitchFamily="34" charset="0"/>
              <a:buChar char="•"/>
            </a:pPr>
            <a:r>
              <a:rPr lang="en-GB" sz="2000" b="0" dirty="0">
                <a:solidFill>
                  <a:srgbClr val="0055A0"/>
                </a:solidFill>
                <a:latin typeface="Arial"/>
              </a:rPr>
              <a:t>Entrance and restaurants screens</a:t>
            </a:r>
          </a:p>
          <a:p>
            <a:pPr marL="342900" indent="-342900">
              <a:lnSpc>
                <a:spcPct val="120000"/>
              </a:lnSpc>
              <a:buFont typeface="Arial" panose="020B0604020202020204" pitchFamily="34" charset="0"/>
              <a:buChar char="•"/>
            </a:pPr>
            <a:r>
              <a:rPr lang="en-GB" sz="2000" b="0" dirty="0">
                <a:solidFill>
                  <a:srgbClr val="0055A0"/>
                </a:solidFill>
                <a:latin typeface="Arial"/>
              </a:rPr>
              <a:t>Posters around the site</a:t>
            </a:r>
          </a:p>
          <a:p>
            <a:pPr marL="342900" indent="-342900">
              <a:lnSpc>
                <a:spcPct val="120000"/>
              </a:lnSpc>
              <a:buFont typeface="Arial" panose="020B0604020202020204" pitchFamily="34" charset="0"/>
              <a:buChar char="•"/>
            </a:pPr>
            <a:r>
              <a:rPr lang="en-GB" sz="2000" b="0" dirty="0">
                <a:solidFill>
                  <a:srgbClr val="0055A0"/>
                </a:solidFill>
                <a:latin typeface="Arial"/>
              </a:rPr>
              <a:t>Public meetings, seminars</a:t>
            </a:r>
          </a:p>
          <a:p>
            <a:pPr marL="342900" indent="-342900">
              <a:lnSpc>
                <a:spcPct val="120000"/>
              </a:lnSpc>
              <a:buFont typeface="Arial" panose="020B0604020202020204" pitchFamily="34" charset="0"/>
              <a:buChar char="•"/>
            </a:pPr>
            <a:r>
              <a:rPr lang="en-GB" sz="2000" b="0" dirty="0">
                <a:solidFill>
                  <a:srgbClr val="0055A0"/>
                </a:solidFill>
                <a:latin typeface="Arial"/>
              </a:rPr>
              <a:t>Social media (for public facing campaigns)…</a:t>
            </a:r>
          </a:p>
          <a:p>
            <a:pPr>
              <a:lnSpc>
                <a:spcPct val="120000"/>
              </a:lnSpc>
            </a:pPr>
            <a:endParaRPr lang="en-GB" sz="2000" b="0" dirty="0">
              <a:solidFill>
                <a:srgbClr val="0055A0"/>
              </a:solidFill>
              <a:latin typeface="Arial"/>
            </a:endParaRPr>
          </a:p>
        </p:txBody>
      </p:sp>
      <p:pic>
        <p:nvPicPr>
          <p:cNvPr id="14" name="Picture 13">
            <a:extLst>
              <a:ext uri="{FF2B5EF4-FFF2-40B4-BE49-F238E27FC236}">
                <a16:creationId xmlns:a16="http://schemas.microsoft.com/office/drawing/2014/main" id="{57306AB2-173B-2083-FA7C-7398FB4E05B0}"/>
              </a:ext>
            </a:extLst>
          </p:cNvPr>
          <p:cNvPicPr>
            <a:picLocks noChangeAspect="1"/>
          </p:cNvPicPr>
          <p:nvPr/>
        </p:nvPicPr>
        <p:blipFill>
          <a:blip r:embed="rId5"/>
          <a:stretch>
            <a:fillRect/>
          </a:stretch>
        </p:blipFill>
        <p:spPr>
          <a:xfrm>
            <a:off x="7210844" y="208725"/>
            <a:ext cx="4335272" cy="21130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211495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3C85E9-437F-D336-7010-1A9ABEBD1D51}"/>
              </a:ext>
            </a:extLst>
          </p:cNvPr>
          <p:cNvSpPr>
            <a:spLocks noGrp="1"/>
          </p:cNvSpPr>
          <p:nvPr>
            <p:ph type="title"/>
          </p:nvPr>
        </p:nvSpPr>
        <p:spPr/>
        <p:txBody>
          <a:bodyPr/>
          <a:lstStyle/>
          <a:p>
            <a:r>
              <a:rPr lang="fr-CH" dirty="0"/>
              <a:t>Energy </a:t>
            </a:r>
            <a:r>
              <a:rPr lang="fr-CH" dirty="0" err="1"/>
              <a:t>policy</a:t>
            </a:r>
            <a:endParaRPr lang="en-US" dirty="0"/>
          </a:p>
        </p:txBody>
      </p:sp>
      <p:sp>
        <p:nvSpPr>
          <p:cNvPr id="6" name="Slide Number Placeholder 5">
            <a:extLst>
              <a:ext uri="{FF2B5EF4-FFF2-40B4-BE49-F238E27FC236}">
                <a16:creationId xmlns:a16="http://schemas.microsoft.com/office/drawing/2014/main" id="{CD77ABB7-9075-9B93-03E5-054EC3A3733A}"/>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10" name="Content Placeholder 9">
            <a:extLst>
              <a:ext uri="{FF2B5EF4-FFF2-40B4-BE49-F238E27FC236}">
                <a16:creationId xmlns:a16="http://schemas.microsoft.com/office/drawing/2014/main" id="{BA37D1C6-3318-3565-C938-C664C2B7D62E}"/>
              </a:ext>
            </a:extLst>
          </p:cNvPr>
          <p:cNvPicPr>
            <a:picLocks noGrp="1" noChangeAspect="1"/>
          </p:cNvPicPr>
          <p:nvPr>
            <p:ph idx="1"/>
          </p:nvPr>
        </p:nvPicPr>
        <p:blipFill>
          <a:blip r:embed="rId2"/>
          <a:stretch>
            <a:fillRect/>
          </a:stretch>
        </p:blipFill>
        <p:spPr>
          <a:xfrm>
            <a:off x="6424520" y="136525"/>
            <a:ext cx="3417328" cy="4608512"/>
          </a:xfrm>
        </p:spPr>
      </p:pic>
      <p:sp>
        <p:nvSpPr>
          <p:cNvPr id="14" name="Content Placeholder 2">
            <a:extLst>
              <a:ext uri="{FF2B5EF4-FFF2-40B4-BE49-F238E27FC236}">
                <a16:creationId xmlns:a16="http://schemas.microsoft.com/office/drawing/2014/main" id="{CFF2F87C-C927-2F41-F956-CD3D352E7B7D}"/>
              </a:ext>
            </a:extLst>
          </p:cNvPr>
          <p:cNvSpPr txBox="1">
            <a:spLocks/>
          </p:cNvSpPr>
          <p:nvPr/>
        </p:nvSpPr>
        <p:spPr>
          <a:xfrm>
            <a:off x="412776" y="976956"/>
            <a:ext cx="5509053" cy="4608512"/>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sz="2000" b="0" dirty="0">
                <a:solidFill>
                  <a:srgbClr val="0055A0"/>
                </a:solidFill>
                <a:latin typeface="Arial"/>
              </a:rPr>
              <a:t>Published on </a:t>
            </a:r>
            <a:r>
              <a:rPr lang="en-US" sz="2000" b="0" dirty="0" err="1">
                <a:solidFill>
                  <a:srgbClr val="0055A0"/>
                </a:solidFill>
                <a:latin typeface="Arial"/>
              </a:rPr>
              <a:t>home.cern</a:t>
            </a:r>
            <a:r>
              <a:rPr lang="en-US" sz="2000" b="0" dirty="0">
                <a:solidFill>
                  <a:srgbClr val="0055A0"/>
                </a:solidFill>
                <a:latin typeface="Arial"/>
              </a:rPr>
              <a:t> and in the CERN Bulletin respectively on 24 and 26 October 2022</a:t>
            </a:r>
          </a:p>
          <a:p>
            <a:pPr>
              <a:lnSpc>
                <a:spcPct val="120000"/>
              </a:lnSpc>
            </a:pPr>
            <a:r>
              <a:rPr lang="en-US" sz="2000" b="0" dirty="0">
                <a:solidFill>
                  <a:srgbClr val="0055A0"/>
                </a:solidFill>
                <a:latin typeface="Arial"/>
              </a:rPr>
              <a:t>Next: creation of a dedicated </a:t>
            </a:r>
            <a:r>
              <a:rPr lang="en-US" sz="2000" b="0" dirty="0" err="1">
                <a:solidFill>
                  <a:srgbClr val="0055A0"/>
                </a:solidFill>
                <a:latin typeface="Arial"/>
              </a:rPr>
              <a:t>home.cern</a:t>
            </a:r>
            <a:r>
              <a:rPr lang="en-US" sz="2000" b="0" dirty="0">
                <a:solidFill>
                  <a:srgbClr val="0055A0"/>
                </a:solidFill>
                <a:latin typeface="Arial"/>
              </a:rPr>
              <a:t>/energy webpage in which it will feature prominently alongside other actions</a:t>
            </a:r>
          </a:p>
        </p:txBody>
      </p:sp>
      <p:pic>
        <p:nvPicPr>
          <p:cNvPr id="16" name="Picture 15">
            <a:extLst>
              <a:ext uri="{FF2B5EF4-FFF2-40B4-BE49-F238E27FC236}">
                <a16:creationId xmlns:a16="http://schemas.microsoft.com/office/drawing/2014/main" id="{FEF03F43-CE20-0BAF-B3A7-A5230049B9E9}"/>
              </a:ext>
            </a:extLst>
          </p:cNvPr>
          <p:cNvPicPr>
            <a:picLocks noChangeAspect="1"/>
          </p:cNvPicPr>
          <p:nvPr/>
        </p:nvPicPr>
        <p:blipFill>
          <a:blip r:embed="rId3"/>
          <a:stretch>
            <a:fillRect/>
          </a:stretch>
        </p:blipFill>
        <p:spPr>
          <a:xfrm>
            <a:off x="8845550" y="1941551"/>
            <a:ext cx="3167456" cy="4169229"/>
          </a:xfrm>
          <a:prstGeom prst="rect">
            <a:avLst/>
          </a:prstGeom>
        </p:spPr>
      </p:pic>
      <p:pic>
        <p:nvPicPr>
          <p:cNvPr id="7" name="Picture 6">
            <a:extLst>
              <a:ext uri="{FF2B5EF4-FFF2-40B4-BE49-F238E27FC236}">
                <a16:creationId xmlns:a16="http://schemas.microsoft.com/office/drawing/2014/main" id="{BA71D3F6-FA23-4744-2D41-906799201911}"/>
              </a:ext>
            </a:extLst>
          </p:cNvPr>
          <p:cNvPicPr>
            <a:picLocks noChangeAspect="1"/>
          </p:cNvPicPr>
          <p:nvPr/>
        </p:nvPicPr>
        <p:blipFill>
          <a:blip r:embed="rId4"/>
          <a:stretch>
            <a:fillRect/>
          </a:stretch>
        </p:blipFill>
        <p:spPr>
          <a:xfrm>
            <a:off x="117199" y="3066608"/>
            <a:ext cx="3581951" cy="2232001"/>
          </a:xfrm>
          <a:prstGeom prst="rect">
            <a:avLst/>
          </a:prstGeom>
        </p:spPr>
      </p:pic>
      <p:grpSp>
        <p:nvGrpSpPr>
          <p:cNvPr id="15" name="Group 14">
            <a:extLst>
              <a:ext uri="{FF2B5EF4-FFF2-40B4-BE49-F238E27FC236}">
                <a16:creationId xmlns:a16="http://schemas.microsoft.com/office/drawing/2014/main" id="{85535356-E563-84D6-8F73-7FA7242EF34D}"/>
              </a:ext>
            </a:extLst>
          </p:cNvPr>
          <p:cNvGrpSpPr/>
          <p:nvPr/>
        </p:nvGrpSpPr>
        <p:grpSpPr>
          <a:xfrm>
            <a:off x="3010968" y="3622058"/>
            <a:ext cx="4453783" cy="2606008"/>
            <a:chOff x="4149302" y="3693565"/>
            <a:chExt cx="4453783" cy="2606008"/>
          </a:xfrm>
        </p:grpSpPr>
        <p:pic>
          <p:nvPicPr>
            <p:cNvPr id="9" name="Picture 8">
              <a:extLst>
                <a:ext uri="{FF2B5EF4-FFF2-40B4-BE49-F238E27FC236}">
                  <a16:creationId xmlns:a16="http://schemas.microsoft.com/office/drawing/2014/main" id="{B631BDB0-DA0C-8AA8-9674-430598FBE2DD}"/>
                </a:ext>
              </a:extLst>
            </p:cNvPr>
            <p:cNvPicPr>
              <a:picLocks noChangeAspect="1"/>
            </p:cNvPicPr>
            <p:nvPr/>
          </p:nvPicPr>
          <p:blipFill>
            <a:blip r:embed="rId5"/>
            <a:stretch>
              <a:fillRect/>
            </a:stretch>
          </p:blipFill>
          <p:spPr>
            <a:xfrm>
              <a:off x="4149302" y="4801813"/>
              <a:ext cx="4047745" cy="1497760"/>
            </a:xfrm>
            <a:prstGeom prst="rect">
              <a:avLst/>
            </a:prstGeom>
          </p:spPr>
        </p:pic>
        <p:pic>
          <p:nvPicPr>
            <p:cNvPr id="13" name="Picture 12">
              <a:extLst>
                <a:ext uri="{FF2B5EF4-FFF2-40B4-BE49-F238E27FC236}">
                  <a16:creationId xmlns:a16="http://schemas.microsoft.com/office/drawing/2014/main" id="{143300B3-48B4-0E59-75FA-A98B50D4CE56}"/>
                </a:ext>
              </a:extLst>
            </p:cNvPr>
            <p:cNvPicPr>
              <a:picLocks noChangeAspect="1"/>
            </p:cNvPicPr>
            <p:nvPr/>
          </p:nvPicPr>
          <p:blipFill>
            <a:blip r:embed="rId6"/>
            <a:stretch>
              <a:fillRect/>
            </a:stretch>
          </p:blipFill>
          <p:spPr>
            <a:xfrm>
              <a:off x="4183393" y="3693565"/>
              <a:ext cx="4419692" cy="1108248"/>
            </a:xfrm>
            <a:prstGeom prst="rect">
              <a:avLst/>
            </a:prstGeom>
          </p:spPr>
        </p:pic>
      </p:grpSp>
    </p:spTree>
    <p:extLst>
      <p:ext uri="{BB962C8B-B14F-4D97-AF65-F5344CB8AC3E}">
        <p14:creationId xmlns:p14="http://schemas.microsoft.com/office/powerpoint/2010/main" val="34234134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3C85E9-437F-D336-7010-1A9ABEBD1D51}"/>
              </a:ext>
            </a:extLst>
          </p:cNvPr>
          <p:cNvSpPr>
            <a:spLocks noGrp="1"/>
          </p:cNvSpPr>
          <p:nvPr>
            <p:ph type="title"/>
          </p:nvPr>
        </p:nvSpPr>
        <p:spPr/>
        <p:txBody>
          <a:bodyPr/>
          <a:lstStyle/>
          <a:p>
            <a:r>
              <a:rPr lang="fr-CH" dirty="0"/>
              <a:t>Community inputs: how?</a:t>
            </a:r>
            <a:endParaRPr lang="en-US" dirty="0"/>
          </a:p>
        </p:txBody>
      </p:sp>
      <p:sp>
        <p:nvSpPr>
          <p:cNvPr id="6" name="Slide Number Placeholder 5">
            <a:extLst>
              <a:ext uri="{FF2B5EF4-FFF2-40B4-BE49-F238E27FC236}">
                <a16:creationId xmlns:a16="http://schemas.microsoft.com/office/drawing/2014/main" id="{CD77ABB7-9075-9B93-03E5-054EC3A3733A}"/>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14" name="Content Placeholder 2">
            <a:extLst>
              <a:ext uri="{FF2B5EF4-FFF2-40B4-BE49-F238E27FC236}">
                <a16:creationId xmlns:a16="http://schemas.microsoft.com/office/drawing/2014/main" id="{CFF2F87C-C927-2F41-F956-CD3D352E7B7D}"/>
              </a:ext>
            </a:extLst>
          </p:cNvPr>
          <p:cNvSpPr txBox="1">
            <a:spLocks/>
          </p:cNvSpPr>
          <p:nvPr/>
        </p:nvSpPr>
        <p:spPr>
          <a:xfrm>
            <a:off x="412777" y="1245622"/>
            <a:ext cx="3703612" cy="4608512"/>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20000"/>
              </a:lnSpc>
              <a:buFont typeface="Arial" panose="020B0604020202020204" pitchFamily="34" charset="0"/>
              <a:buChar char="•"/>
            </a:pPr>
            <a:r>
              <a:rPr lang="en-US" sz="2000" b="0" dirty="0">
                <a:solidFill>
                  <a:srgbClr val="0055A0"/>
                </a:solidFill>
                <a:latin typeface="Arial"/>
              </a:rPr>
              <a:t>Via </a:t>
            </a:r>
            <a:r>
              <a:rPr lang="en-US" sz="2000" b="0" dirty="0" err="1">
                <a:solidFill>
                  <a:srgbClr val="0055A0"/>
                </a:solidFill>
                <a:latin typeface="Arial"/>
              </a:rPr>
              <a:t>Mattermost</a:t>
            </a:r>
            <a:r>
              <a:rPr lang="en-US" sz="2000" b="0" dirty="0">
                <a:solidFill>
                  <a:srgbClr val="0055A0"/>
                </a:solidFill>
                <a:latin typeface="Arial"/>
              </a:rPr>
              <a:t> (social channel)</a:t>
            </a:r>
          </a:p>
          <a:p>
            <a:pPr marL="342900" indent="-342900">
              <a:lnSpc>
                <a:spcPct val="120000"/>
              </a:lnSpc>
              <a:buFont typeface="Arial" panose="020B0604020202020204" pitchFamily="34" charset="0"/>
              <a:buChar char="•"/>
            </a:pPr>
            <a:r>
              <a:rPr lang="en-US" sz="2000" b="0" dirty="0">
                <a:solidFill>
                  <a:srgbClr val="0055A0"/>
                </a:solidFill>
                <a:latin typeface="Arial"/>
              </a:rPr>
              <a:t>Email box: </a:t>
            </a:r>
            <a:r>
              <a:rPr lang="en-US" sz="2000" b="0" dirty="0">
                <a:solidFill>
                  <a:srgbClr val="0055A0"/>
                </a:solidFill>
                <a:latin typeface="Arial"/>
                <a:hlinkClick r:id="rId2"/>
              </a:rPr>
              <a:t>Environment.info@cern.ch</a:t>
            </a:r>
            <a:endParaRPr lang="en-US" sz="2000" b="0" dirty="0">
              <a:solidFill>
                <a:srgbClr val="0055A0"/>
              </a:solidFill>
              <a:latin typeface="Arial"/>
            </a:endParaRPr>
          </a:p>
          <a:p>
            <a:pPr marL="666900" lvl="1" indent="-342900">
              <a:lnSpc>
                <a:spcPct val="120000"/>
              </a:lnSpc>
              <a:buFont typeface="Arial" panose="020B0604020202020204" pitchFamily="34" charset="0"/>
              <a:buChar char="•"/>
            </a:pPr>
            <a:r>
              <a:rPr lang="en-US" sz="1700" b="0" dirty="0">
                <a:solidFill>
                  <a:srgbClr val="0055A0"/>
                </a:solidFill>
                <a:latin typeface="Arial"/>
              </a:rPr>
              <a:t>Gather energy ideas and feedback</a:t>
            </a:r>
          </a:p>
          <a:p>
            <a:pPr marL="666900" lvl="1" indent="-342900">
              <a:lnSpc>
                <a:spcPct val="120000"/>
              </a:lnSpc>
              <a:buFont typeface="Arial" panose="020B0604020202020204" pitchFamily="34" charset="0"/>
              <a:buChar char="•"/>
            </a:pPr>
            <a:r>
              <a:rPr lang="en-US" sz="1700" dirty="0">
                <a:solidFill>
                  <a:srgbClr val="0055A0"/>
                </a:solidFill>
                <a:latin typeface="Arial"/>
              </a:rPr>
              <a:t>Discuss in WG for follow up</a:t>
            </a:r>
          </a:p>
          <a:p>
            <a:pPr marL="666900" lvl="1" indent="-342900">
              <a:lnSpc>
                <a:spcPct val="120000"/>
              </a:lnSpc>
              <a:buFont typeface="Arial" panose="020B0604020202020204" pitchFamily="34" charset="0"/>
              <a:buChar char="•"/>
            </a:pPr>
            <a:endParaRPr lang="en-US" sz="1700" dirty="0">
              <a:solidFill>
                <a:srgbClr val="0055A0"/>
              </a:solidFill>
              <a:latin typeface="Arial"/>
            </a:endParaRPr>
          </a:p>
          <a:p>
            <a:pPr lvl="1" indent="0">
              <a:lnSpc>
                <a:spcPct val="120000"/>
              </a:lnSpc>
              <a:buNone/>
            </a:pPr>
            <a:r>
              <a:rPr lang="en-US" sz="1700" dirty="0">
                <a:solidFill>
                  <a:srgbClr val="0055A0"/>
                </a:solidFill>
                <a:latin typeface="Arial"/>
              </a:rPr>
              <a:t>Momentum from town hall meetings, seminars, workshops</a:t>
            </a:r>
          </a:p>
        </p:txBody>
      </p:sp>
      <p:grpSp>
        <p:nvGrpSpPr>
          <p:cNvPr id="17" name="Group 16">
            <a:extLst>
              <a:ext uri="{FF2B5EF4-FFF2-40B4-BE49-F238E27FC236}">
                <a16:creationId xmlns:a16="http://schemas.microsoft.com/office/drawing/2014/main" id="{13E91832-EC38-A670-73EE-0D3C5F1347A9}"/>
              </a:ext>
            </a:extLst>
          </p:cNvPr>
          <p:cNvGrpSpPr/>
          <p:nvPr/>
        </p:nvGrpSpPr>
        <p:grpSpPr>
          <a:xfrm>
            <a:off x="4404948" y="1439335"/>
            <a:ext cx="7587342" cy="3670286"/>
            <a:chOff x="2773389" y="1805228"/>
            <a:chExt cx="9418610" cy="4294515"/>
          </a:xfrm>
        </p:grpSpPr>
        <p:pic>
          <p:nvPicPr>
            <p:cNvPr id="9" name="Picture 8">
              <a:extLst>
                <a:ext uri="{FF2B5EF4-FFF2-40B4-BE49-F238E27FC236}">
                  <a16:creationId xmlns:a16="http://schemas.microsoft.com/office/drawing/2014/main" id="{ECC931E4-FC92-A2E9-3A23-BFD0C29F4CB5}"/>
                </a:ext>
              </a:extLst>
            </p:cNvPr>
            <p:cNvPicPr>
              <a:picLocks noChangeAspect="1"/>
            </p:cNvPicPr>
            <p:nvPr/>
          </p:nvPicPr>
          <p:blipFill>
            <a:blip r:embed="rId3"/>
            <a:stretch>
              <a:fillRect/>
            </a:stretch>
          </p:blipFill>
          <p:spPr>
            <a:xfrm>
              <a:off x="2773389" y="1805228"/>
              <a:ext cx="9092039" cy="4294515"/>
            </a:xfrm>
            <a:prstGeom prst="rect">
              <a:avLst/>
            </a:prstGeom>
          </p:spPr>
        </p:pic>
        <p:sp>
          <p:nvSpPr>
            <p:cNvPr id="12" name="Rectangle 11">
              <a:extLst>
                <a:ext uri="{FF2B5EF4-FFF2-40B4-BE49-F238E27FC236}">
                  <a16:creationId xmlns:a16="http://schemas.microsoft.com/office/drawing/2014/main" id="{87F08689-215E-7BE1-E51A-8BA98A07B32A}"/>
                </a:ext>
              </a:extLst>
            </p:cNvPr>
            <p:cNvSpPr/>
            <p:nvPr/>
          </p:nvSpPr>
          <p:spPr>
            <a:xfrm>
              <a:off x="3345244" y="4144055"/>
              <a:ext cx="1335614" cy="192303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A90CD32-3DB5-71C1-F60E-12B3EE6E5EE6}"/>
                </a:ext>
              </a:extLst>
            </p:cNvPr>
            <p:cNvSpPr/>
            <p:nvPr/>
          </p:nvSpPr>
          <p:spPr>
            <a:xfrm>
              <a:off x="4934558" y="3549878"/>
              <a:ext cx="7257441" cy="2304256"/>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22365E6-6533-7C0C-91D8-0F772167322E}"/>
                </a:ext>
              </a:extLst>
            </p:cNvPr>
            <p:cNvSpPr/>
            <p:nvPr/>
          </p:nvSpPr>
          <p:spPr>
            <a:xfrm>
              <a:off x="4858356" y="1992087"/>
              <a:ext cx="2805187" cy="555171"/>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10944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06E3203-420B-1460-17D6-031E53900DD7}"/>
              </a:ext>
            </a:extLst>
          </p:cNvPr>
          <p:cNvSpPr>
            <a:spLocks noGrp="1"/>
          </p:cNvSpPr>
          <p:nvPr>
            <p:ph type="title"/>
          </p:nvPr>
        </p:nvSpPr>
        <p:spPr/>
        <p:txBody>
          <a:bodyPr/>
          <a:lstStyle/>
          <a:p>
            <a:r>
              <a:rPr lang="fr-CH" dirty="0"/>
              <a:t>The situation </a:t>
            </a:r>
            <a:r>
              <a:rPr lang="fr-CH" dirty="0" err="1"/>
              <a:t>today</a:t>
            </a:r>
            <a:r>
              <a:rPr lang="fr-CH" dirty="0"/>
              <a:t>:</a:t>
            </a:r>
            <a:endParaRPr lang="en-US" dirty="0"/>
          </a:p>
        </p:txBody>
      </p:sp>
      <p:sp>
        <p:nvSpPr>
          <p:cNvPr id="6" name="Slide Number Placeholder 5">
            <a:extLst>
              <a:ext uri="{FF2B5EF4-FFF2-40B4-BE49-F238E27FC236}">
                <a16:creationId xmlns:a16="http://schemas.microsoft.com/office/drawing/2014/main" id="{DD4D8BA7-4094-25AE-2138-4BDED47DF901}"/>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15" name="Picture 14">
            <a:extLst>
              <a:ext uri="{FF2B5EF4-FFF2-40B4-BE49-F238E27FC236}">
                <a16:creationId xmlns:a16="http://schemas.microsoft.com/office/drawing/2014/main" id="{B7635FB4-F1E2-BB45-B55F-3B72F61EFD7A}"/>
              </a:ext>
            </a:extLst>
          </p:cNvPr>
          <p:cNvPicPr>
            <a:picLocks noChangeAspect="1"/>
          </p:cNvPicPr>
          <p:nvPr/>
        </p:nvPicPr>
        <p:blipFill>
          <a:blip r:embed="rId2"/>
          <a:stretch>
            <a:fillRect/>
          </a:stretch>
        </p:blipFill>
        <p:spPr>
          <a:xfrm>
            <a:off x="595298" y="1096890"/>
            <a:ext cx="4745188" cy="3967288"/>
          </a:xfrm>
          <a:prstGeom prst="rect">
            <a:avLst/>
          </a:prstGeom>
          <a:ln>
            <a:solidFill>
              <a:schemeClr val="bg2">
                <a:lumMod val="10000"/>
              </a:schemeClr>
            </a:solidFill>
          </a:ln>
        </p:spPr>
      </p:pic>
      <p:pic>
        <p:nvPicPr>
          <p:cNvPr id="19" name="Picture 18">
            <a:extLst>
              <a:ext uri="{FF2B5EF4-FFF2-40B4-BE49-F238E27FC236}">
                <a16:creationId xmlns:a16="http://schemas.microsoft.com/office/drawing/2014/main" id="{FE245B48-8B04-E247-9005-13C74C0F08EF}"/>
              </a:ext>
            </a:extLst>
          </p:cNvPr>
          <p:cNvPicPr>
            <a:picLocks noChangeAspect="1"/>
          </p:cNvPicPr>
          <p:nvPr/>
        </p:nvPicPr>
        <p:blipFill>
          <a:blip r:embed="rId3"/>
          <a:stretch>
            <a:fillRect/>
          </a:stretch>
        </p:blipFill>
        <p:spPr>
          <a:xfrm>
            <a:off x="5751259" y="1439335"/>
            <a:ext cx="5696914" cy="3064047"/>
          </a:xfrm>
          <a:prstGeom prst="rect">
            <a:avLst/>
          </a:prstGeom>
          <a:ln>
            <a:solidFill>
              <a:schemeClr val="bg2">
                <a:lumMod val="10000"/>
              </a:schemeClr>
            </a:solidFill>
          </a:ln>
        </p:spPr>
      </p:pic>
    </p:spTree>
    <p:extLst>
      <p:ext uri="{BB962C8B-B14F-4D97-AF65-F5344CB8AC3E}">
        <p14:creationId xmlns:p14="http://schemas.microsoft.com/office/powerpoint/2010/main" val="16824133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3C20B764-0E25-C898-211C-6EA7DDA9B20B}"/>
              </a:ext>
            </a:extLst>
          </p:cNvPr>
          <p:cNvPicPr>
            <a:picLocks noChangeAspect="1"/>
          </p:cNvPicPr>
          <p:nvPr/>
        </p:nvPicPr>
        <p:blipFill>
          <a:blip r:embed="rId2"/>
          <a:stretch>
            <a:fillRect/>
          </a:stretch>
        </p:blipFill>
        <p:spPr>
          <a:xfrm>
            <a:off x="6001564" y="1541324"/>
            <a:ext cx="5534284" cy="4608512"/>
          </a:xfrm>
          <a:prstGeom prst="rect">
            <a:avLst/>
          </a:prstGeom>
        </p:spPr>
      </p:pic>
      <p:sp>
        <p:nvSpPr>
          <p:cNvPr id="3" name="Title 2">
            <a:extLst>
              <a:ext uri="{FF2B5EF4-FFF2-40B4-BE49-F238E27FC236}">
                <a16:creationId xmlns:a16="http://schemas.microsoft.com/office/drawing/2014/main" id="{7E3C85E9-437F-D336-7010-1A9ABEBD1D51}"/>
              </a:ext>
            </a:extLst>
          </p:cNvPr>
          <p:cNvSpPr>
            <a:spLocks noGrp="1"/>
          </p:cNvSpPr>
          <p:nvPr>
            <p:ph type="title"/>
          </p:nvPr>
        </p:nvSpPr>
        <p:spPr/>
        <p:txBody>
          <a:bodyPr/>
          <a:lstStyle/>
          <a:p>
            <a:r>
              <a:rPr lang="fr-CH" dirty="0"/>
              <a:t>Communications to date – </a:t>
            </a:r>
            <a:r>
              <a:rPr lang="fr-CH" dirty="0" err="1"/>
              <a:t>some</a:t>
            </a:r>
            <a:r>
              <a:rPr lang="fr-CH" dirty="0"/>
              <a:t> </a:t>
            </a:r>
            <a:r>
              <a:rPr lang="fr-CH" dirty="0" err="1"/>
              <a:t>examples</a:t>
            </a:r>
            <a:endParaRPr lang="en-US" dirty="0"/>
          </a:p>
        </p:txBody>
      </p:sp>
      <p:sp>
        <p:nvSpPr>
          <p:cNvPr id="4" name="Date Placeholder 3">
            <a:extLst>
              <a:ext uri="{FF2B5EF4-FFF2-40B4-BE49-F238E27FC236}">
                <a16:creationId xmlns:a16="http://schemas.microsoft.com/office/drawing/2014/main" id="{0653EAEF-71E9-5EE3-945B-2A680413F4F2}"/>
              </a:ext>
            </a:extLst>
          </p:cNvPr>
          <p:cNvSpPr>
            <a:spLocks noGrp="1"/>
          </p:cNvSpPr>
          <p:nvPr>
            <p:ph type="dt" sz="half" idx="10"/>
          </p:nvPr>
        </p:nvSpPr>
        <p:spPr/>
        <p:txBody>
          <a:bodyPr/>
          <a:lstStyle/>
          <a:p>
            <a:r>
              <a:rPr lang="en-US"/>
              <a:t>9 November 20221</a:t>
            </a:r>
            <a:endParaRPr lang="en-US" dirty="0"/>
          </a:p>
        </p:txBody>
      </p:sp>
      <p:sp>
        <p:nvSpPr>
          <p:cNvPr id="5" name="Footer Placeholder 4">
            <a:extLst>
              <a:ext uri="{FF2B5EF4-FFF2-40B4-BE49-F238E27FC236}">
                <a16:creationId xmlns:a16="http://schemas.microsoft.com/office/drawing/2014/main" id="{9882D6E6-0113-3BD8-4F7D-69ADCE1FFA57}"/>
              </a:ext>
            </a:extLst>
          </p:cNvPr>
          <p:cNvSpPr>
            <a:spLocks noGrp="1"/>
          </p:cNvSpPr>
          <p:nvPr>
            <p:ph type="ftr" sz="quarter" idx="11"/>
          </p:nvPr>
        </p:nvSpPr>
        <p:spPr/>
        <p:txBody>
          <a:bodyPr/>
          <a:lstStyle/>
          <a:p>
            <a:r>
              <a:rPr lang="en-US"/>
              <a:t>ISO 50001 certification – CERN communications plan</a:t>
            </a:r>
            <a:endParaRPr lang="en-US" dirty="0"/>
          </a:p>
        </p:txBody>
      </p:sp>
      <p:sp>
        <p:nvSpPr>
          <p:cNvPr id="6" name="Slide Number Placeholder 5">
            <a:extLst>
              <a:ext uri="{FF2B5EF4-FFF2-40B4-BE49-F238E27FC236}">
                <a16:creationId xmlns:a16="http://schemas.microsoft.com/office/drawing/2014/main" id="{CD77ABB7-9075-9B93-03E5-054EC3A3733A}"/>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10" name="Picture 9">
            <a:extLst>
              <a:ext uri="{FF2B5EF4-FFF2-40B4-BE49-F238E27FC236}">
                <a16:creationId xmlns:a16="http://schemas.microsoft.com/office/drawing/2014/main" id="{6BBD9816-3775-6902-C591-B9CF743C92F3}"/>
              </a:ext>
            </a:extLst>
          </p:cNvPr>
          <p:cNvPicPr>
            <a:picLocks noChangeAspect="1"/>
          </p:cNvPicPr>
          <p:nvPr/>
        </p:nvPicPr>
        <p:blipFill>
          <a:blip r:embed="rId3"/>
          <a:stretch>
            <a:fillRect/>
          </a:stretch>
        </p:blipFill>
        <p:spPr>
          <a:xfrm>
            <a:off x="1394226" y="903749"/>
            <a:ext cx="5730071" cy="5045072"/>
          </a:xfrm>
          <a:prstGeom prst="rect">
            <a:avLst/>
          </a:prstGeom>
        </p:spPr>
      </p:pic>
    </p:spTree>
    <p:extLst>
      <p:ext uri="{BB962C8B-B14F-4D97-AF65-F5344CB8AC3E}">
        <p14:creationId xmlns:p14="http://schemas.microsoft.com/office/powerpoint/2010/main" val="6202675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3C85E9-437F-D336-7010-1A9ABEBD1D51}"/>
              </a:ext>
            </a:extLst>
          </p:cNvPr>
          <p:cNvSpPr>
            <a:spLocks noGrp="1"/>
          </p:cNvSpPr>
          <p:nvPr>
            <p:ph type="title"/>
          </p:nvPr>
        </p:nvSpPr>
        <p:spPr/>
        <p:txBody>
          <a:bodyPr/>
          <a:lstStyle/>
          <a:p>
            <a:r>
              <a:rPr lang="fr-CH" dirty="0"/>
              <a:t>Communications to date – </a:t>
            </a:r>
            <a:r>
              <a:rPr lang="fr-CH" dirty="0" err="1"/>
              <a:t>some</a:t>
            </a:r>
            <a:r>
              <a:rPr lang="fr-CH" dirty="0"/>
              <a:t> </a:t>
            </a:r>
            <a:r>
              <a:rPr lang="fr-CH" dirty="0" err="1"/>
              <a:t>examples</a:t>
            </a:r>
            <a:endParaRPr lang="en-US" dirty="0"/>
          </a:p>
        </p:txBody>
      </p:sp>
      <p:sp>
        <p:nvSpPr>
          <p:cNvPr id="6" name="Slide Number Placeholder 5">
            <a:extLst>
              <a:ext uri="{FF2B5EF4-FFF2-40B4-BE49-F238E27FC236}">
                <a16:creationId xmlns:a16="http://schemas.microsoft.com/office/drawing/2014/main" id="{CD77ABB7-9075-9B93-03E5-054EC3A3733A}"/>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8" name="Picture 7">
            <a:extLst>
              <a:ext uri="{FF2B5EF4-FFF2-40B4-BE49-F238E27FC236}">
                <a16:creationId xmlns:a16="http://schemas.microsoft.com/office/drawing/2014/main" id="{C3DA0B35-90E7-AB2F-09E9-D114C8D88751}"/>
              </a:ext>
            </a:extLst>
          </p:cNvPr>
          <p:cNvPicPr>
            <a:picLocks noChangeAspect="1"/>
          </p:cNvPicPr>
          <p:nvPr/>
        </p:nvPicPr>
        <p:blipFill>
          <a:blip r:embed="rId2"/>
          <a:stretch>
            <a:fillRect/>
          </a:stretch>
        </p:blipFill>
        <p:spPr>
          <a:xfrm>
            <a:off x="3245124" y="948531"/>
            <a:ext cx="5423455" cy="5265737"/>
          </a:xfrm>
          <a:prstGeom prst="rect">
            <a:avLst/>
          </a:prstGeom>
        </p:spPr>
      </p:pic>
      <p:pic>
        <p:nvPicPr>
          <p:cNvPr id="9" name="Picture 8">
            <a:extLst>
              <a:ext uri="{FF2B5EF4-FFF2-40B4-BE49-F238E27FC236}">
                <a16:creationId xmlns:a16="http://schemas.microsoft.com/office/drawing/2014/main" id="{CD43983E-B718-8774-6081-81199707176D}"/>
              </a:ext>
            </a:extLst>
          </p:cNvPr>
          <p:cNvPicPr>
            <a:picLocks noChangeAspect="1"/>
          </p:cNvPicPr>
          <p:nvPr/>
        </p:nvPicPr>
        <p:blipFill>
          <a:blip r:embed="rId3"/>
          <a:stretch>
            <a:fillRect/>
          </a:stretch>
        </p:blipFill>
        <p:spPr>
          <a:xfrm>
            <a:off x="7763572" y="2617333"/>
            <a:ext cx="4291485" cy="3054124"/>
          </a:xfrm>
          <a:prstGeom prst="rect">
            <a:avLst/>
          </a:prstGeom>
        </p:spPr>
      </p:pic>
      <p:pic>
        <p:nvPicPr>
          <p:cNvPr id="7" name="Picture 6">
            <a:extLst>
              <a:ext uri="{FF2B5EF4-FFF2-40B4-BE49-F238E27FC236}">
                <a16:creationId xmlns:a16="http://schemas.microsoft.com/office/drawing/2014/main" id="{A53ED492-E758-CC4A-BEEA-4E805092F49F}"/>
              </a:ext>
            </a:extLst>
          </p:cNvPr>
          <p:cNvPicPr>
            <a:picLocks noChangeAspect="1"/>
          </p:cNvPicPr>
          <p:nvPr/>
        </p:nvPicPr>
        <p:blipFill>
          <a:blip r:embed="rId4"/>
          <a:stretch>
            <a:fillRect/>
          </a:stretch>
        </p:blipFill>
        <p:spPr>
          <a:xfrm>
            <a:off x="407988" y="1887085"/>
            <a:ext cx="4641143" cy="3304494"/>
          </a:xfrm>
          <a:prstGeom prst="rect">
            <a:avLst/>
          </a:prstGeom>
        </p:spPr>
      </p:pic>
    </p:spTree>
    <p:extLst>
      <p:ext uri="{BB962C8B-B14F-4D97-AF65-F5344CB8AC3E}">
        <p14:creationId xmlns:p14="http://schemas.microsoft.com/office/powerpoint/2010/main" val="34800127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3C85E9-437F-D336-7010-1A9ABEBD1D51}"/>
              </a:ext>
            </a:extLst>
          </p:cNvPr>
          <p:cNvSpPr>
            <a:spLocks noGrp="1"/>
          </p:cNvSpPr>
          <p:nvPr>
            <p:ph type="title"/>
          </p:nvPr>
        </p:nvSpPr>
        <p:spPr/>
        <p:txBody>
          <a:bodyPr/>
          <a:lstStyle/>
          <a:p>
            <a:r>
              <a:rPr lang="fr-CH" dirty="0"/>
              <a:t>Communications to date – </a:t>
            </a:r>
            <a:r>
              <a:rPr lang="fr-CH" dirty="0" err="1"/>
              <a:t>some</a:t>
            </a:r>
            <a:r>
              <a:rPr lang="fr-CH" dirty="0"/>
              <a:t> </a:t>
            </a:r>
            <a:r>
              <a:rPr lang="fr-CH" dirty="0" err="1"/>
              <a:t>examples</a:t>
            </a:r>
            <a:endParaRPr lang="en-US" dirty="0"/>
          </a:p>
        </p:txBody>
      </p:sp>
      <p:sp>
        <p:nvSpPr>
          <p:cNvPr id="6" name="Slide Number Placeholder 5">
            <a:extLst>
              <a:ext uri="{FF2B5EF4-FFF2-40B4-BE49-F238E27FC236}">
                <a16:creationId xmlns:a16="http://schemas.microsoft.com/office/drawing/2014/main" id="{CD77ABB7-9075-9B93-03E5-054EC3A3733A}"/>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8" name="Picture 7">
            <a:extLst>
              <a:ext uri="{FF2B5EF4-FFF2-40B4-BE49-F238E27FC236}">
                <a16:creationId xmlns:a16="http://schemas.microsoft.com/office/drawing/2014/main" id="{2F96F826-5FD4-59C1-6854-E885FF3BF175}"/>
              </a:ext>
            </a:extLst>
          </p:cNvPr>
          <p:cNvPicPr>
            <a:picLocks noChangeAspect="1"/>
          </p:cNvPicPr>
          <p:nvPr/>
        </p:nvPicPr>
        <p:blipFill>
          <a:blip r:embed="rId2"/>
          <a:stretch>
            <a:fillRect/>
          </a:stretch>
        </p:blipFill>
        <p:spPr>
          <a:xfrm>
            <a:off x="481779" y="1344786"/>
            <a:ext cx="7183601" cy="4051767"/>
          </a:xfrm>
          <a:prstGeom prst="rect">
            <a:avLst/>
          </a:prstGeom>
        </p:spPr>
      </p:pic>
      <p:graphicFrame>
        <p:nvGraphicFramePr>
          <p:cNvPr id="15" name="Diagram 14">
            <a:extLst>
              <a:ext uri="{FF2B5EF4-FFF2-40B4-BE49-F238E27FC236}">
                <a16:creationId xmlns:a16="http://schemas.microsoft.com/office/drawing/2014/main" id="{01A13F3C-F624-EC9E-ECD2-97AE58E74E08}"/>
              </a:ext>
            </a:extLst>
          </p:cNvPr>
          <p:cNvGraphicFramePr/>
          <p:nvPr>
            <p:extLst>
              <p:ext uri="{D42A27DB-BD31-4B8C-83A1-F6EECF244321}">
                <p14:modId xmlns:p14="http://schemas.microsoft.com/office/powerpoint/2010/main" val="2715984171"/>
              </p:ext>
            </p:extLst>
          </p:nvPr>
        </p:nvGraphicFramePr>
        <p:xfrm>
          <a:off x="7733949" y="1841591"/>
          <a:ext cx="4417763" cy="31537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a:extLst>
              <a:ext uri="{FF2B5EF4-FFF2-40B4-BE49-F238E27FC236}">
                <a16:creationId xmlns:a16="http://schemas.microsoft.com/office/drawing/2014/main" id="{AB1D75D6-EBE5-AE40-A095-1199B50BDF24}"/>
              </a:ext>
            </a:extLst>
          </p:cNvPr>
          <p:cNvSpPr txBox="1"/>
          <p:nvPr/>
        </p:nvSpPr>
        <p:spPr>
          <a:xfrm>
            <a:off x="8048565" y="1230599"/>
            <a:ext cx="3863176" cy="553998"/>
          </a:xfrm>
          <a:prstGeom prst="rect">
            <a:avLst/>
          </a:prstGeom>
          <a:noFill/>
        </p:spPr>
        <p:txBody>
          <a:bodyPr wrap="square" lIns="0" tIns="0" rIns="0" bIns="0" rtlCol="0">
            <a:spAutoFit/>
          </a:bodyPr>
          <a:lstStyle/>
          <a:p>
            <a:pPr algn="l"/>
            <a:r>
              <a:rPr lang="fr-CH" dirty="0" err="1"/>
              <a:t>Opened</a:t>
            </a:r>
            <a:r>
              <a:rPr lang="fr-CH" dirty="0"/>
              <a:t> </a:t>
            </a:r>
            <a:r>
              <a:rPr lang="fr-CH" dirty="0" err="1"/>
              <a:t>with</a:t>
            </a:r>
            <a:r>
              <a:rPr lang="fr-CH" dirty="0"/>
              <a:t> a </a:t>
            </a:r>
            <a:r>
              <a:rPr lang="fr-CH" dirty="0" err="1"/>
              <a:t>dedicated</a:t>
            </a:r>
            <a:r>
              <a:rPr lang="fr-CH" dirty="0"/>
              <a:t> session on Energy management</a:t>
            </a:r>
            <a:endParaRPr lang="en-US" dirty="0"/>
          </a:p>
        </p:txBody>
      </p:sp>
    </p:spTree>
    <p:extLst>
      <p:ext uri="{BB962C8B-B14F-4D97-AF65-F5344CB8AC3E}">
        <p14:creationId xmlns:p14="http://schemas.microsoft.com/office/powerpoint/2010/main" val="29641311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C7F012-6FEB-0885-8EF0-62E1092528A6}"/>
              </a:ext>
            </a:extLst>
          </p:cNvPr>
          <p:cNvSpPr>
            <a:spLocks noGrp="1"/>
          </p:cNvSpPr>
          <p:nvPr>
            <p:ph type="title"/>
          </p:nvPr>
        </p:nvSpPr>
        <p:spPr>
          <a:xfrm>
            <a:off x="407988" y="373593"/>
            <a:ext cx="11376025" cy="1065742"/>
          </a:xfrm>
        </p:spPr>
        <p:txBody>
          <a:bodyPr anchor="t">
            <a:normAutofit/>
          </a:bodyPr>
          <a:lstStyle/>
          <a:p>
            <a:r>
              <a:rPr lang="fr-CH" dirty="0" err="1"/>
              <a:t>Directorate</a:t>
            </a:r>
            <a:r>
              <a:rPr lang="fr-CH" dirty="0"/>
              <a:t> Town Hall 17 </a:t>
            </a:r>
            <a:r>
              <a:rPr lang="fr-CH" dirty="0" err="1"/>
              <a:t>October</a:t>
            </a:r>
            <a:r>
              <a:rPr lang="fr-CH" dirty="0"/>
              <a:t> 2022</a:t>
            </a:r>
            <a:endParaRPr lang="en-US" dirty="0"/>
          </a:p>
        </p:txBody>
      </p:sp>
      <p:pic>
        <p:nvPicPr>
          <p:cNvPr id="14" name="Picture 13">
            <a:extLst>
              <a:ext uri="{FF2B5EF4-FFF2-40B4-BE49-F238E27FC236}">
                <a16:creationId xmlns:a16="http://schemas.microsoft.com/office/drawing/2014/main" id="{8279389E-2339-BD33-D445-998C466CC45A}"/>
              </a:ext>
            </a:extLst>
          </p:cNvPr>
          <p:cNvPicPr>
            <a:picLocks noChangeAspect="1"/>
          </p:cNvPicPr>
          <p:nvPr/>
        </p:nvPicPr>
        <p:blipFill>
          <a:blip r:embed="rId2"/>
          <a:stretch>
            <a:fillRect/>
          </a:stretch>
        </p:blipFill>
        <p:spPr>
          <a:xfrm>
            <a:off x="298903" y="1077663"/>
            <a:ext cx="5616575" cy="2695956"/>
          </a:xfrm>
          <a:prstGeom prst="rect">
            <a:avLst/>
          </a:prstGeom>
          <a:noFill/>
        </p:spPr>
      </p:pic>
      <p:pic>
        <p:nvPicPr>
          <p:cNvPr id="16" name="Picture 15">
            <a:extLst>
              <a:ext uri="{FF2B5EF4-FFF2-40B4-BE49-F238E27FC236}">
                <a16:creationId xmlns:a16="http://schemas.microsoft.com/office/drawing/2014/main" id="{BC110583-1E5B-4EC3-E215-243EAC380883}"/>
              </a:ext>
            </a:extLst>
          </p:cNvPr>
          <p:cNvPicPr>
            <a:picLocks noChangeAspect="1"/>
          </p:cNvPicPr>
          <p:nvPr/>
        </p:nvPicPr>
        <p:blipFill>
          <a:blip r:embed="rId3"/>
          <a:stretch>
            <a:fillRect/>
          </a:stretch>
        </p:blipFill>
        <p:spPr>
          <a:xfrm>
            <a:off x="298903" y="3429000"/>
            <a:ext cx="5611813" cy="2819936"/>
          </a:xfrm>
          <a:prstGeom prst="rect">
            <a:avLst/>
          </a:prstGeom>
          <a:noFill/>
        </p:spPr>
      </p:pic>
      <p:sp>
        <p:nvSpPr>
          <p:cNvPr id="6" name="Slide Number Placeholder 5">
            <a:extLst>
              <a:ext uri="{FF2B5EF4-FFF2-40B4-BE49-F238E27FC236}">
                <a16:creationId xmlns:a16="http://schemas.microsoft.com/office/drawing/2014/main" id="{5FD7DA44-B056-56FB-CBEA-7E12A6D654A8}"/>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33</a:t>
            </a:fld>
            <a:endParaRPr lang="en-US"/>
          </a:p>
        </p:txBody>
      </p:sp>
      <p:pic>
        <p:nvPicPr>
          <p:cNvPr id="18" name="Picture 17">
            <a:extLst>
              <a:ext uri="{FF2B5EF4-FFF2-40B4-BE49-F238E27FC236}">
                <a16:creationId xmlns:a16="http://schemas.microsoft.com/office/drawing/2014/main" id="{974C96C4-48BF-80C2-81CD-237BD071BB92}"/>
              </a:ext>
            </a:extLst>
          </p:cNvPr>
          <p:cNvPicPr>
            <a:picLocks noChangeAspect="1"/>
          </p:cNvPicPr>
          <p:nvPr/>
        </p:nvPicPr>
        <p:blipFill>
          <a:blip r:embed="rId4"/>
          <a:stretch>
            <a:fillRect/>
          </a:stretch>
        </p:blipFill>
        <p:spPr>
          <a:xfrm>
            <a:off x="6276524" y="971641"/>
            <a:ext cx="4855029" cy="2685564"/>
          </a:xfrm>
          <a:prstGeom prst="rect">
            <a:avLst/>
          </a:prstGeom>
        </p:spPr>
      </p:pic>
      <p:pic>
        <p:nvPicPr>
          <p:cNvPr id="20" name="Picture 19">
            <a:extLst>
              <a:ext uri="{FF2B5EF4-FFF2-40B4-BE49-F238E27FC236}">
                <a16:creationId xmlns:a16="http://schemas.microsoft.com/office/drawing/2014/main" id="{AA011EDD-0C6D-4C8E-710F-680AA7693BBD}"/>
              </a:ext>
            </a:extLst>
          </p:cNvPr>
          <p:cNvPicPr>
            <a:picLocks noChangeAspect="1"/>
          </p:cNvPicPr>
          <p:nvPr/>
        </p:nvPicPr>
        <p:blipFill>
          <a:blip r:embed="rId5"/>
          <a:stretch>
            <a:fillRect/>
          </a:stretch>
        </p:blipFill>
        <p:spPr>
          <a:xfrm>
            <a:off x="7048985" y="3668057"/>
            <a:ext cx="4844112" cy="2580879"/>
          </a:xfrm>
          <a:prstGeom prst="rect">
            <a:avLst/>
          </a:prstGeom>
        </p:spPr>
      </p:pic>
    </p:spTree>
    <p:extLst>
      <p:ext uri="{BB962C8B-B14F-4D97-AF65-F5344CB8AC3E}">
        <p14:creationId xmlns:p14="http://schemas.microsoft.com/office/powerpoint/2010/main" val="313175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3C85E9-437F-D336-7010-1A9ABEBD1D51}"/>
              </a:ext>
            </a:extLst>
          </p:cNvPr>
          <p:cNvSpPr>
            <a:spLocks noGrp="1"/>
          </p:cNvSpPr>
          <p:nvPr>
            <p:ph type="title"/>
          </p:nvPr>
        </p:nvSpPr>
        <p:spPr/>
        <p:txBody>
          <a:bodyPr/>
          <a:lstStyle/>
          <a:p>
            <a:r>
              <a:rPr lang="fr-CH" dirty="0"/>
              <a:t>Communications to date – </a:t>
            </a:r>
            <a:r>
              <a:rPr lang="fr-CH" dirty="0" err="1"/>
              <a:t>some</a:t>
            </a:r>
            <a:r>
              <a:rPr lang="fr-CH" dirty="0"/>
              <a:t> </a:t>
            </a:r>
            <a:r>
              <a:rPr lang="fr-CH" dirty="0" err="1"/>
              <a:t>examples</a:t>
            </a:r>
            <a:endParaRPr lang="en-US" dirty="0"/>
          </a:p>
        </p:txBody>
      </p:sp>
      <p:sp>
        <p:nvSpPr>
          <p:cNvPr id="6" name="Slide Number Placeholder 5">
            <a:extLst>
              <a:ext uri="{FF2B5EF4-FFF2-40B4-BE49-F238E27FC236}">
                <a16:creationId xmlns:a16="http://schemas.microsoft.com/office/drawing/2014/main" id="{CD77ABB7-9075-9B93-03E5-054EC3A3733A}"/>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14" name="Picture 13">
            <a:extLst>
              <a:ext uri="{FF2B5EF4-FFF2-40B4-BE49-F238E27FC236}">
                <a16:creationId xmlns:a16="http://schemas.microsoft.com/office/drawing/2014/main" id="{88A4DDD7-8DF5-C840-2F23-C7BBFE94AC86}"/>
              </a:ext>
            </a:extLst>
          </p:cNvPr>
          <p:cNvPicPr>
            <a:picLocks noChangeAspect="1"/>
          </p:cNvPicPr>
          <p:nvPr/>
        </p:nvPicPr>
        <p:blipFill>
          <a:blip r:embed="rId2"/>
          <a:stretch>
            <a:fillRect/>
          </a:stretch>
        </p:blipFill>
        <p:spPr>
          <a:xfrm>
            <a:off x="723956" y="1175616"/>
            <a:ext cx="3184613" cy="4506768"/>
          </a:xfrm>
          <a:prstGeom prst="rect">
            <a:avLst/>
          </a:prstGeom>
        </p:spPr>
      </p:pic>
      <p:pic>
        <p:nvPicPr>
          <p:cNvPr id="16" name="Picture 15">
            <a:extLst>
              <a:ext uri="{FF2B5EF4-FFF2-40B4-BE49-F238E27FC236}">
                <a16:creationId xmlns:a16="http://schemas.microsoft.com/office/drawing/2014/main" id="{81DFC3AA-07D0-D583-774E-9DAFE88C4216}"/>
              </a:ext>
            </a:extLst>
          </p:cNvPr>
          <p:cNvPicPr>
            <a:picLocks noChangeAspect="1"/>
          </p:cNvPicPr>
          <p:nvPr/>
        </p:nvPicPr>
        <p:blipFill>
          <a:blip r:embed="rId3"/>
          <a:stretch>
            <a:fillRect/>
          </a:stretch>
        </p:blipFill>
        <p:spPr>
          <a:xfrm>
            <a:off x="8214983" y="1129394"/>
            <a:ext cx="3573817" cy="3386426"/>
          </a:xfrm>
          <a:prstGeom prst="rect">
            <a:avLst/>
          </a:prstGeom>
        </p:spPr>
      </p:pic>
      <p:pic>
        <p:nvPicPr>
          <p:cNvPr id="7" name="Picture 6">
            <a:extLst>
              <a:ext uri="{FF2B5EF4-FFF2-40B4-BE49-F238E27FC236}">
                <a16:creationId xmlns:a16="http://schemas.microsoft.com/office/drawing/2014/main" id="{07C959EF-7A6C-BE75-98F2-DBB76C13D7EF}"/>
              </a:ext>
            </a:extLst>
          </p:cNvPr>
          <p:cNvPicPr>
            <a:picLocks noChangeAspect="1"/>
          </p:cNvPicPr>
          <p:nvPr/>
        </p:nvPicPr>
        <p:blipFill>
          <a:blip r:embed="rId4"/>
          <a:stretch>
            <a:fillRect/>
          </a:stretch>
        </p:blipFill>
        <p:spPr>
          <a:xfrm>
            <a:off x="3996645" y="1714709"/>
            <a:ext cx="4973183" cy="2859777"/>
          </a:xfrm>
          <a:prstGeom prst="rect">
            <a:avLst/>
          </a:prstGeom>
        </p:spPr>
      </p:pic>
      <p:pic>
        <p:nvPicPr>
          <p:cNvPr id="11" name="Picture 10">
            <a:extLst>
              <a:ext uri="{FF2B5EF4-FFF2-40B4-BE49-F238E27FC236}">
                <a16:creationId xmlns:a16="http://schemas.microsoft.com/office/drawing/2014/main" id="{4ACFAA25-DB8B-0467-137C-B8C6C1020141}"/>
              </a:ext>
            </a:extLst>
          </p:cNvPr>
          <p:cNvPicPr>
            <a:picLocks noChangeAspect="1"/>
          </p:cNvPicPr>
          <p:nvPr/>
        </p:nvPicPr>
        <p:blipFill>
          <a:blip r:embed="rId5"/>
          <a:stretch>
            <a:fillRect/>
          </a:stretch>
        </p:blipFill>
        <p:spPr>
          <a:xfrm>
            <a:off x="6049477" y="4035393"/>
            <a:ext cx="4485428" cy="2597574"/>
          </a:xfrm>
          <a:prstGeom prst="rect">
            <a:avLst/>
          </a:prstGeom>
        </p:spPr>
      </p:pic>
    </p:spTree>
    <p:extLst>
      <p:ext uri="{BB962C8B-B14F-4D97-AF65-F5344CB8AC3E}">
        <p14:creationId xmlns:p14="http://schemas.microsoft.com/office/powerpoint/2010/main" val="3892855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E754D778-715F-9CD9-5C76-84C58E5BE32E}"/>
              </a:ext>
            </a:extLst>
          </p:cNvPr>
          <p:cNvPicPr>
            <a:picLocks noGrp="1" noChangeAspect="1"/>
          </p:cNvPicPr>
          <p:nvPr>
            <p:ph idx="1"/>
          </p:nvPr>
        </p:nvPicPr>
        <p:blipFill>
          <a:blip r:embed="rId2"/>
          <a:stretch>
            <a:fillRect/>
          </a:stretch>
        </p:blipFill>
        <p:spPr>
          <a:xfrm>
            <a:off x="407987" y="1124744"/>
            <a:ext cx="5094110" cy="4608512"/>
          </a:xfrm>
        </p:spPr>
      </p:pic>
      <p:sp>
        <p:nvSpPr>
          <p:cNvPr id="3" name="Title 2">
            <a:extLst>
              <a:ext uri="{FF2B5EF4-FFF2-40B4-BE49-F238E27FC236}">
                <a16:creationId xmlns:a16="http://schemas.microsoft.com/office/drawing/2014/main" id="{067A9ABE-F087-C8F1-176A-13B2651C2156}"/>
              </a:ext>
            </a:extLst>
          </p:cNvPr>
          <p:cNvSpPr>
            <a:spLocks noGrp="1"/>
          </p:cNvSpPr>
          <p:nvPr>
            <p:ph type="title"/>
          </p:nvPr>
        </p:nvSpPr>
        <p:spPr/>
        <p:txBody>
          <a:bodyPr/>
          <a:lstStyle/>
          <a:p>
            <a:r>
              <a:rPr lang="fr-CH" dirty="0" err="1"/>
              <a:t>Webenergy</a:t>
            </a:r>
            <a:endParaRPr lang="en-US" dirty="0"/>
          </a:p>
        </p:txBody>
      </p:sp>
      <p:sp>
        <p:nvSpPr>
          <p:cNvPr id="6" name="Slide Number Placeholder 5">
            <a:extLst>
              <a:ext uri="{FF2B5EF4-FFF2-40B4-BE49-F238E27FC236}">
                <a16:creationId xmlns:a16="http://schemas.microsoft.com/office/drawing/2014/main" id="{C84115EB-D204-A8C5-9E31-BBCD6D630596}"/>
              </a:ext>
            </a:extLst>
          </p:cNvPr>
          <p:cNvSpPr>
            <a:spLocks noGrp="1"/>
          </p:cNvSpPr>
          <p:nvPr>
            <p:ph type="sldNum" sz="quarter" idx="12"/>
          </p:nvPr>
        </p:nvSpPr>
        <p:spPr/>
        <p:txBody>
          <a:bodyPr/>
          <a:lstStyle/>
          <a:p>
            <a:fld id="{36B5EA5A-BC32-A742-B11B-8E7414D5B535}" type="slidenum">
              <a:rPr lang="en-US" smtClean="0"/>
              <a:pPr/>
              <a:t>35</a:t>
            </a:fld>
            <a:endParaRPr lang="en-US" dirty="0"/>
          </a:p>
        </p:txBody>
      </p:sp>
      <p:pic>
        <p:nvPicPr>
          <p:cNvPr id="10" name="Picture 9">
            <a:extLst>
              <a:ext uri="{FF2B5EF4-FFF2-40B4-BE49-F238E27FC236}">
                <a16:creationId xmlns:a16="http://schemas.microsoft.com/office/drawing/2014/main" id="{BA1EFACA-9770-6F6C-D009-3200D8B58E50}"/>
              </a:ext>
            </a:extLst>
          </p:cNvPr>
          <p:cNvPicPr>
            <a:picLocks noChangeAspect="1"/>
          </p:cNvPicPr>
          <p:nvPr/>
        </p:nvPicPr>
        <p:blipFill>
          <a:blip r:embed="rId3"/>
          <a:stretch>
            <a:fillRect/>
          </a:stretch>
        </p:blipFill>
        <p:spPr>
          <a:xfrm>
            <a:off x="5879169" y="136525"/>
            <a:ext cx="6066636" cy="3801116"/>
          </a:xfrm>
          <a:prstGeom prst="rect">
            <a:avLst/>
          </a:prstGeom>
        </p:spPr>
      </p:pic>
      <p:pic>
        <p:nvPicPr>
          <p:cNvPr id="12" name="Picture 11">
            <a:extLst>
              <a:ext uri="{FF2B5EF4-FFF2-40B4-BE49-F238E27FC236}">
                <a16:creationId xmlns:a16="http://schemas.microsoft.com/office/drawing/2014/main" id="{AD82FF0F-756B-2612-B4FE-D1B990281611}"/>
              </a:ext>
            </a:extLst>
          </p:cNvPr>
          <p:cNvPicPr>
            <a:picLocks noChangeAspect="1"/>
          </p:cNvPicPr>
          <p:nvPr/>
        </p:nvPicPr>
        <p:blipFill>
          <a:blip r:embed="rId4"/>
          <a:stretch>
            <a:fillRect/>
          </a:stretch>
        </p:blipFill>
        <p:spPr>
          <a:xfrm>
            <a:off x="6480588" y="3095975"/>
            <a:ext cx="5094110" cy="2988626"/>
          </a:xfrm>
          <a:prstGeom prst="rect">
            <a:avLst/>
          </a:prstGeom>
        </p:spPr>
      </p:pic>
    </p:spTree>
    <p:extLst>
      <p:ext uri="{BB962C8B-B14F-4D97-AF65-F5344CB8AC3E}">
        <p14:creationId xmlns:p14="http://schemas.microsoft.com/office/powerpoint/2010/main" val="29391683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84115EB-D204-A8C5-9E31-BBCD6D630596}"/>
              </a:ext>
            </a:extLst>
          </p:cNvPr>
          <p:cNvSpPr>
            <a:spLocks noGrp="1"/>
          </p:cNvSpPr>
          <p:nvPr>
            <p:ph type="sldNum" sz="quarter" idx="12"/>
          </p:nvPr>
        </p:nvSpPr>
        <p:spPr/>
        <p:txBody>
          <a:bodyPr/>
          <a:lstStyle/>
          <a:p>
            <a:fld id="{36B5EA5A-BC32-A742-B11B-8E7414D5B535}" type="slidenum">
              <a:rPr lang="en-US" smtClean="0"/>
              <a:pPr/>
              <a:t>36</a:t>
            </a:fld>
            <a:endParaRPr lang="en-US" dirty="0"/>
          </a:p>
        </p:txBody>
      </p:sp>
      <p:pic>
        <p:nvPicPr>
          <p:cNvPr id="7" name="Picture 6">
            <a:extLst>
              <a:ext uri="{FF2B5EF4-FFF2-40B4-BE49-F238E27FC236}">
                <a16:creationId xmlns:a16="http://schemas.microsoft.com/office/drawing/2014/main" id="{286A6EBB-B7F3-864D-A4D0-989739B7F0E7}"/>
              </a:ext>
            </a:extLst>
          </p:cNvPr>
          <p:cNvPicPr>
            <a:picLocks noChangeAspect="1"/>
          </p:cNvPicPr>
          <p:nvPr/>
        </p:nvPicPr>
        <p:blipFill>
          <a:blip r:embed="rId2"/>
          <a:stretch>
            <a:fillRect/>
          </a:stretch>
        </p:blipFill>
        <p:spPr>
          <a:xfrm>
            <a:off x="0" y="0"/>
            <a:ext cx="12192000" cy="6356350"/>
          </a:xfrm>
          <a:prstGeom prst="rect">
            <a:avLst/>
          </a:prstGeom>
        </p:spPr>
      </p:pic>
      <p:sp>
        <p:nvSpPr>
          <p:cNvPr id="3" name="Title 2">
            <a:extLst>
              <a:ext uri="{FF2B5EF4-FFF2-40B4-BE49-F238E27FC236}">
                <a16:creationId xmlns:a16="http://schemas.microsoft.com/office/drawing/2014/main" id="{067A9ABE-F087-C8F1-176A-13B2651C2156}"/>
              </a:ext>
            </a:extLst>
          </p:cNvPr>
          <p:cNvSpPr>
            <a:spLocks noGrp="1"/>
          </p:cNvSpPr>
          <p:nvPr>
            <p:ph type="title"/>
          </p:nvPr>
        </p:nvSpPr>
        <p:spPr>
          <a:xfrm>
            <a:off x="0" y="2780332"/>
            <a:ext cx="12179808" cy="621236"/>
          </a:xfrm>
          <a:solidFill>
            <a:schemeClr val="accent2"/>
          </a:solidFill>
        </p:spPr>
        <p:txBody>
          <a:bodyPr/>
          <a:lstStyle/>
          <a:p>
            <a:pPr algn="ctr"/>
            <a:r>
              <a:rPr lang="fr-CH" dirty="0" err="1"/>
              <a:t>monecowatt.fr</a:t>
            </a:r>
            <a:endParaRPr lang="en-US" dirty="0"/>
          </a:p>
        </p:txBody>
      </p:sp>
    </p:spTree>
    <p:extLst>
      <p:ext uri="{BB962C8B-B14F-4D97-AF65-F5344CB8AC3E}">
        <p14:creationId xmlns:p14="http://schemas.microsoft.com/office/powerpoint/2010/main" val="2880894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199D09-FDAC-1B15-C2D0-4A57EC4E2719}"/>
              </a:ext>
            </a:extLst>
          </p:cNvPr>
          <p:cNvSpPr>
            <a:spLocks noGrp="1"/>
          </p:cNvSpPr>
          <p:nvPr>
            <p:ph type="title"/>
          </p:nvPr>
        </p:nvSpPr>
        <p:spPr/>
        <p:txBody>
          <a:bodyPr/>
          <a:lstStyle/>
          <a:p>
            <a:r>
              <a:rPr lang="fr-CH" dirty="0" err="1"/>
              <a:t>Campaigns</a:t>
            </a:r>
            <a:r>
              <a:rPr lang="fr-CH" dirty="0"/>
              <a:t>: IDEABOX </a:t>
            </a:r>
            <a:r>
              <a:rPr lang="fr-CH" dirty="0" err="1"/>
              <a:t>example</a:t>
            </a:r>
            <a:endParaRPr lang="en-US" dirty="0"/>
          </a:p>
        </p:txBody>
      </p:sp>
      <p:sp>
        <p:nvSpPr>
          <p:cNvPr id="6" name="Slide Number Placeholder 5">
            <a:extLst>
              <a:ext uri="{FF2B5EF4-FFF2-40B4-BE49-F238E27FC236}">
                <a16:creationId xmlns:a16="http://schemas.microsoft.com/office/drawing/2014/main" id="{FE7BBD71-47E8-0427-858F-B17F5F68FF52}"/>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
        <p:nvSpPr>
          <p:cNvPr id="7" name="Content Placeholder 2">
            <a:extLst>
              <a:ext uri="{FF2B5EF4-FFF2-40B4-BE49-F238E27FC236}">
                <a16:creationId xmlns:a16="http://schemas.microsoft.com/office/drawing/2014/main" id="{2A5962B7-CB91-E1AE-2693-26A08E7A4A6E}"/>
              </a:ext>
            </a:extLst>
          </p:cNvPr>
          <p:cNvSpPr txBox="1">
            <a:spLocks/>
          </p:cNvSpPr>
          <p:nvPr/>
        </p:nvSpPr>
        <p:spPr>
          <a:xfrm>
            <a:off x="412776" y="1245622"/>
            <a:ext cx="5509053" cy="4608512"/>
          </a:xfrm>
          <a:prstGeom prst="rect">
            <a:avLst/>
          </a:prstGeom>
        </p:spPr>
        <p:txBody>
          <a:bodyPr vert="horz" lIns="0" tIns="0" rIns="0" bIns="0" rtlCol="0">
            <a:normAutofit fontScale="92500" lnSpcReduction="100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GB" sz="2000" b="0" dirty="0">
                <a:solidFill>
                  <a:srgbClr val="0055A0"/>
                </a:solidFill>
                <a:latin typeface="Arial"/>
              </a:rPr>
              <a:t>Initiative launched in the context of the </a:t>
            </a:r>
            <a:r>
              <a:rPr lang="en-GB" sz="2000" dirty="0">
                <a:solidFill>
                  <a:srgbClr val="0055A0"/>
                </a:solidFill>
                <a:latin typeface="Arial"/>
              </a:rPr>
              <a:t>‘CERN Year of environmental Awareness’.</a:t>
            </a:r>
          </a:p>
          <a:p>
            <a:pPr>
              <a:lnSpc>
                <a:spcPct val="120000"/>
              </a:lnSpc>
            </a:pPr>
            <a:r>
              <a:rPr lang="en-GB" sz="2000" dirty="0">
                <a:solidFill>
                  <a:srgbClr val="0055A0"/>
                </a:solidFill>
                <a:latin typeface="Arial"/>
              </a:rPr>
              <a:t>Infographic</a:t>
            </a:r>
            <a:r>
              <a:rPr lang="en-GB" sz="2000" b="0" dirty="0">
                <a:solidFill>
                  <a:srgbClr val="0055A0"/>
                </a:solidFill>
                <a:latin typeface="Arial"/>
              </a:rPr>
              <a:t> published on 2 June in the CERN bulletin following the article about CERN’s electricity consumption entitled:</a:t>
            </a:r>
          </a:p>
          <a:p>
            <a:pPr>
              <a:lnSpc>
                <a:spcPct val="120000"/>
              </a:lnSpc>
            </a:pPr>
            <a:r>
              <a:rPr lang="en-GB" sz="2000" b="0" i="1" dirty="0">
                <a:solidFill>
                  <a:srgbClr val="0055A0"/>
                </a:solidFill>
                <a:latin typeface="Arial"/>
              </a:rPr>
              <a:t>«Environmental awareness: managing and optimising CERN’s electricity consumption. Use less, increase efficiency, recover more.”</a:t>
            </a:r>
          </a:p>
          <a:p>
            <a:pPr>
              <a:lnSpc>
                <a:spcPct val="120000"/>
              </a:lnSpc>
            </a:pPr>
            <a:r>
              <a:rPr lang="en-GB" sz="2000" dirty="0">
                <a:solidFill>
                  <a:srgbClr val="0055A0"/>
                </a:solidFill>
                <a:latin typeface="Arial"/>
              </a:rPr>
              <a:t>Timeline</a:t>
            </a:r>
            <a:r>
              <a:rPr lang="en-GB" sz="2000" b="0" dirty="0">
                <a:solidFill>
                  <a:srgbClr val="0055A0"/>
                </a:solidFill>
                <a:latin typeface="Arial"/>
              </a:rPr>
              <a:t>: ran from 2 to 30 June 2022</a:t>
            </a:r>
          </a:p>
          <a:p>
            <a:pPr>
              <a:lnSpc>
                <a:spcPct val="120000"/>
              </a:lnSpc>
            </a:pPr>
            <a:r>
              <a:rPr lang="en-GB" sz="2000" dirty="0">
                <a:solidFill>
                  <a:srgbClr val="0055A0"/>
                </a:solidFill>
                <a:latin typeface="Arial"/>
              </a:rPr>
              <a:t>Objective</a:t>
            </a:r>
            <a:r>
              <a:rPr lang="en-GB" sz="2000" b="0" dirty="0">
                <a:solidFill>
                  <a:srgbClr val="0055A0"/>
                </a:solidFill>
                <a:latin typeface="Arial"/>
              </a:rPr>
              <a:t>: to identify feasible ideas for CERN to optimise our energy consumption</a:t>
            </a:r>
          </a:p>
        </p:txBody>
      </p:sp>
      <p:grpSp>
        <p:nvGrpSpPr>
          <p:cNvPr id="8" name="Group 7">
            <a:extLst>
              <a:ext uri="{FF2B5EF4-FFF2-40B4-BE49-F238E27FC236}">
                <a16:creationId xmlns:a16="http://schemas.microsoft.com/office/drawing/2014/main" id="{956212D4-3605-060F-6D6B-2C28B37848F6}"/>
              </a:ext>
            </a:extLst>
          </p:cNvPr>
          <p:cNvGrpSpPr/>
          <p:nvPr/>
        </p:nvGrpSpPr>
        <p:grpSpPr>
          <a:xfrm>
            <a:off x="6080234" y="1245622"/>
            <a:ext cx="5509053" cy="4023064"/>
            <a:chOff x="5405862" y="1290514"/>
            <a:chExt cx="6019331" cy="4273725"/>
          </a:xfrm>
        </p:grpSpPr>
        <p:pic>
          <p:nvPicPr>
            <p:cNvPr id="9" name="Picture 8">
              <a:extLst>
                <a:ext uri="{FF2B5EF4-FFF2-40B4-BE49-F238E27FC236}">
                  <a16:creationId xmlns:a16="http://schemas.microsoft.com/office/drawing/2014/main" id="{E1136CE2-64E6-2860-5822-24385D550ADD}"/>
                </a:ext>
              </a:extLst>
            </p:cNvPr>
            <p:cNvPicPr>
              <a:picLocks noChangeAspect="1"/>
            </p:cNvPicPr>
            <p:nvPr/>
          </p:nvPicPr>
          <p:blipFill>
            <a:blip r:embed="rId2"/>
            <a:stretch>
              <a:fillRect/>
            </a:stretch>
          </p:blipFill>
          <p:spPr>
            <a:xfrm>
              <a:off x="5405862" y="1290514"/>
              <a:ext cx="6019331" cy="4273725"/>
            </a:xfrm>
            <a:prstGeom prst="rect">
              <a:avLst/>
            </a:prstGeom>
            <a:effectLst/>
          </p:spPr>
        </p:pic>
        <p:sp>
          <p:nvSpPr>
            <p:cNvPr id="10" name="Rectangle 9">
              <a:extLst>
                <a:ext uri="{FF2B5EF4-FFF2-40B4-BE49-F238E27FC236}">
                  <a16:creationId xmlns:a16="http://schemas.microsoft.com/office/drawing/2014/main" id="{6D74B869-5EBF-772E-390A-1F3D4239D5EC}"/>
                </a:ext>
              </a:extLst>
            </p:cNvPr>
            <p:cNvSpPr/>
            <p:nvPr/>
          </p:nvSpPr>
          <p:spPr>
            <a:xfrm>
              <a:off x="5726623" y="5098942"/>
              <a:ext cx="2239505" cy="465297"/>
            </a:xfrm>
            <a:prstGeom prst="rect">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AE0D2D06-83A0-9534-E65D-BA53716C99DB}"/>
                </a:ext>
              </a:extLst>
            </p:cNvPr>
            <p:cNvCxnSpPr/>
            <p:nvPr/>
          </p:nvCxnSpPr>
          <p:spPr>
            <a:xfrm>
              <a:off x="5633634" y="3967566"/>
              <a:ext cx="348712" cy="1108129"/>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118247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199D09-FDAC-1B15-C2D0-4A57EC4E2719}"/>
              </a:ext>
            </a:extLst>
          </p:cNvPr>
          <p:cNvSpPr>
            <a:spLocks noGrp="1"/>
          </p:cNvSpPr>
          <p:nvPr>
            <p:ph type="title"/>
          </p:nvPr>
        </p:nvSpPr>
        <p:spPr/>
        <p:txBody>
          <a:bodyPr/>
          <a:lstStyle/>
          <a:p>
            <a:r>
              <a:rPr lang="fr-CH" dirty="0" err="1"/>
              <a:t>Campaigns</a:t>
            </a:r>
            <a:r>
              <a:rPr lang="fr-CH" dirty="0"/>
              <a:t>: IDEABOX </a:t>
            </a:r>
            <a:r>
              <a:rPr lang="fr-CH" dirty="0" err="1"/>
              <a:t>example</a:t>
            </a:r>
            <a:endParaRPr lang="en-US" dirty="0"/>
          </a:p>
        </p:txBody>
      </p:sp>
      <p:sp>
        <p:nvSpPr>
          <p:cNvPr id="4" name="Date Placeholder 3">
            <a:extLst>
              <a:ext uri="{FF2B5EF4-FFF2-40B4-BE49-F238E27FC236}">
                <a16:creationId xmlns:a16="http://schemas.microsoft.com/office/drawing/2014/main" id="{D0614ECF-74DB-4C57-825B-9CBB263B9E02}"/>
              </a:ext>
            </a:extLst>
          </p:cNvPr>
          <p:cNvSpPr>
            <a:spLocks noGrp="1"/>
          </p:cNvSpPr>
          <p:nvPr>
            <p:ph type="dt" sz="half" idx="10"/>
          </p:nvPr>
        </p:nvSpPr>
        <p:spPr/>
        <p:txBody>
          <a:bodyPr/>
          <a:lstStyle/>
          <a:p>
            <a:r>
              <a:rPr lang="en-US"/>
              <a:t>9 November 2022</a:t>
            </a:r>
            <a:endParaRPr lang="en-US" dirty="0"/>
          </a:p>
        </p:txBody>
      </p:sp>
      <p:sp>
        <p:nvSpPr>
          <p:cNvPr id="5" name="Footer Placeholder 4">
            <a:extLst>
              <a:ext uri="{FF2B5EF4-FFF2-40B4-BE49-F238E27FC236}">
                <a16:creationId xmlns:a16="http://schemas.microsoft.com/office/drawing/2014/main" id="{69E1B783-2885-D0CB-4C17-D66A41BB4DAE}"/>
              </a:ext>
            </a:extLst>
          </p:cNvPr>
          <p:cNvSpPr>
            <a:spLocks noGrp="1"/>
          </p:cNvSpPr>
          <p:nvPr>
            <p:ph type="ftr" sz="quarter" idx="11"/>
          </p:nvPr>
        </p:nvSpPr>
        <p:spPr/>
        <p:txBody>
          <a:bodyPr/>
          <a:lstStyle/>
          <a:p>
            <a:r>
              <a:rPr lang="en-US"/>
              <a:t>ISO 50001 certification – CERN communications plan</a:t>
            </a:r>
            <a:endParaRPr lang="en-US" dirty="0"/>
          </a:p>
        </p:txBody>
      </p:sp>
      <p:sp>
        <p:nvSpPr>
          <p:cNvPr id="6" name="Slide Number Placeholder 5">
            <a:extLst>
              <a:ext uri="{FF2B5EF4-FFF2-40B4-BE49-F238E27FC236}">
                <a16:creationId xmlns:a16="http://schemas.microsoft.com/office/drawing/2014/main" id="{FE7BBD71-47E8-0427-858F-B17F5F68FF52}"/>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
        <p:nvSpPr>
          <p:cNvPr id="7" name="Content Placeholder 2">
            <a:extLst>
              <a:ext uri="{FF2B5EF4-FFF2-40B4-BE49-F238E27FC236}">
                <a16:creationId xmlns:a16="http://schemas.microsoft.com/office/drawing/2014/main" id="{2A5962B7-CB91-E1AE-2693-26A08E7A4A6E}"/>
              </a:ext>
            </a:extLst>
          </p:cNvPr>
          <p:cNvSpPr txBox="1">
            <a:spLocks/>
          </p:cNvSpPr>
          <p:nvPr/>
        </p:nvSpPr>
        <p:spPr>
          <a:xfrm>
            <a:off x="412776" y="1245622"/>
            <a:ext cx="5509053" cy="4608512"/>
          </a:xfrm>
          <a:prstGeom prst="rect">
            <a:avLst/>
          </a:prstGeom>
        </p:spPr>
        <p:txBody>
          <a:bodyPr vert="horz" lIns="0" tIns="0" rIns="0" bIns="0" rtlCol="0">
            <a:normAutofit fontScale="925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GB" sz="2000" dirty="0">
                <a:solidFill>
                  <a:srgbClr val="0055A0"/>
                </a:solidFill>
                <a:latin typeface="Arial"/>
              </a:rPr>
              <a:t>Results</a:t>
            </a:r>
            <a:r>
              <a:rPr lang="en-GB" sz="2000" b="0" dirty="0">
                <a:solidFill>
                  <a:srgbClr val="0055A0"/>
                </a:solidFill>
                <a:latin typeface="Arial"/>
              </a:rPr>
              <a:t>:</a:t>
            </a:r>
          </a:p>
          <a:p>
            <a:pPr>
              <a:lnSpc>
                <a:spcPct val="120000"/>
              </a:lnSpc>
            </a:pPr>
            <a:r>
              <a:rPr lang="en-GB" sz="2000" b="0" dirty="0">
                <a:solidFill>
                  <a:srgbClr val="0055A0"/>
                </a:solidFill>
                <a:latin typeface="Arial"/>
              </a:rPr>
              <a:t>42 ideas received, 39 identified for follow up further to first review by the HSE campaign team.</a:t>
            </a:r>
          </a:p>
          <a:p>
            <a:pPr>
              <a:lnSpc>
                <a:spcPct val="120000"/>
              </a:lnSpc>
            </a:pPr>
            <a:r>
              <a:rPr lang="en-GB" sz="2000" b="0" dirty="0">
                <a:solidFill>
                  <a:srgbClr val="0055A0"/>
                </a:solidFill>
                <a:latin typeface="Arial"/>
              </a:rPr>
              <a:t>These were </a:t>
            </a:r>
            <a:r>
              <a:rPr lang="en-GB" sz="2000" dirty="0">
                <a:solidFill>
                  <a:srgbClr val="0055A0"/>
                </a:solidFill>
                <a:latin typeface="Arial"/>
              </a:rPr>
              <a:t>submitted for assessment </a:t>
            </a:r>
            <a:r>
              <a:rPr lang="en-GB" sz="2000" b="0" dirty="0">
                <a:solidFill>
                  <a:srgbClr val="0055A0"/>
                </a:solidFill>
                <a:latin typeface="Arial"/>
              </a:rPr>
              <a:t>of feasibility and applicability to a </a:t>
            </a:r>
            <a:r>
              <a:rPr lang="en-GB" sz="2000" dirty="0">
                <a:solidFill>
                  <a:srgbClr val="0055A0"/>
                </a:solidFill>
                <a:latin typeface="Arial"/>
              </a:rPr>
              <a:t>jury</a:t>
            </a:r>
            <a:r>
              <a:rPr lang="en-GB" sz="2000" b="0" dirty="0">
                <a:solidFill>
                  <a:srgbClr val="0055A0"/>
                </a:solidFill>
                <a:latin typeface="Arial"/>
              </a:rPr>
              <a:t> of 3 people :</a:t>
            </a:r>
          </a:p>
          <a:p>
            <a:pPr marL="342900" indent="-342900">
              <a:lnSpc>
                <a:spcPct val="120000"/>
              </a:lnSpc>
              <a:buFont typeface="Arial" panose="020B0604020202020204" pitchFamily="34" charset="0"/>
              <a:buChar char="•"/>
            </a:pPr>
            <a:r>
              <a:rPr lang="en-GB" sz="2000" b="0" dirty="0">
                <a:solidFill>
                  <a:srgbClr val="0055A0"/>
                </a:solidFill>
                <a:latin typeface="Arial"/>
              </a:rPr>
              <a:t>The chair of the Energy Management Panel, </a:t>
            </a:r>
          </a:p>
          <a:p>
            <a:pPr marL="342900" indent="-342900">
              <a:lnSpc>
                <a:spcPct val="120000"/>
              </a:lnSpc>
              <a:buFont typeface="Arial" panose="020B0604020202020204" pitchFamily="34" charset="0"/>
              <a:buChar char="•"/>
            </a:pPr>
            <a:r>
              <a:rPr lang="en-GB" sz="2000" b="0" dirty="0">
                <a:solidFill>
                  <a:srgbClr val="0055A0"/>
                </a:solidFill>
                <a:latin typeface="Arial"/>
              </a:rPr>
              <a:t>the Energy Coordinator,</a:t>
            </a:r>
          </a:p>
          <a:p>
            <a:pPr marL="342900" indent="-342900">
              <a:lnSpc>
                <a:spcPct val="120000"/>
              </a:lnSpc>
              <a:buFont typeface="Arial" panose="020B0604020202020204" pitchFamily="34" charset="0"/>
              <a:buChar char="•"/>
            </a:pPr>
            <a:r>
              <a:rPr lang="en-GB" sz="2000" b="0" dirty="0">
                <a:solidFill>
                  <a:srgbClr val="0055A0"/>
                </a:solidFill>
                <a:latin typeface="Arial"/>
              </a:rPr>
              <a:t>the Infrastructure Section Leader (Site and Civil Engineering group)</a:t>
            </a:r>
          </a:p>
          <a:p>
            <a:pPr>
              <a:lnSpc>
                <a:spcPct val="120000"/>
              </a:lnSpc>
            </a:pPr>
            <a:endParaRPr lang="en-GB" sz="2000" b="0" dirty="0">
              <a:solidFill>
                <a:srgbClr val="0055A0"/>
              </a:solidFill>
              <a:latin typeface="Arial"/>
            </a:endParaRPr>
          </a:p>
        </p:txBody>
      </p:sp>
      <p:grpSp>
        <p:nvGrpSpPr>
          <p:cNvPr id="8" name="Group 7">
            <a:extLst>
              <a:ext uri="{FF2B5EF4-FFF2-40B4-BE49-F238E27FC236}">
                <a16:creationId xmlns:a16="http://schemas.microsoft.com/office/drawing/2014/main" id="{956212D4-3605-060F-6D6B-2C28B37848F6}"/>
              </a:ext>
            </a:extLst>
          </p:cNvPr>
          <p:cNvGrpSpPr/>
          <p:nvPr/>
        </p:nvGrpSpPr>
        <p:grpSpPr>
          <a:xfrm>
            <a:off x="6080234" y="1245622"/>
            <a:ext cx="5509053" cy="4023064"/>
            <a:chOff x="5405862" y="1290514"/>
            <a:chExt cx="6019331" cy="4273725"/>
          </a:xfrm>
        </p:grpSpPr>
        <p:pic>
          <p:nvPicPr>
            <p:cNvPr id="9" name="Picture 8">
              <a:extLst>
                <a:ext uri="{FF2B5EF4-FFF2-40B4-BE49-F238E27FC236}">
                  <a16:creationId xmlns:a16="http://schemas.microsoft.com/office/drawing/2014/main" id="{E1136CE2-64E6-2860-5822-24385D550ADD}"/>
                </a:ext>
              </a:extLst>
            </p:cNvPr>
            <p:cNvPicPr>
              <a:picLocks noChangeAspect="1"/>
            </p:cNvPicPr>
            <p:nvPr/>
          </p:nvPicPr>
          <p:blipFill>
            <a:blip r:embed="rId2"/>
            <a:stretch>
              <a:fillRect/>
            </a:stretch>
          </p:blipFill>
          <p:spPr>
            <a:xfrm>
              <a:off x="5405862" y="1290514"/>
              <a:ext cx="6019331" cy="4273725"/>
            </a:xfrm>
            <a:prstGeom prst="rect">
              <a:avLst/>
            </a:prstGeom>
            <a:effectLst/>
          </p:spPr>
        </p:pic>
        <p:sp>
          <p:nvSpPr>
            <p:cNvPr id="10" name="Rectangle 9">
              <a:extLst>
                <a:ext uri="{FF2B5EF4-FFF2-40B4-BE49-F238E27FC236}">
                  <a16:creationId xmlns:a16="http://schemas.microsoft.com/office/drawing/2014/main" id="{6D74B869-5EBF-772E-390A-1F3D4239D5EC}"/>
                </a:ext>
              </a:extLst>
            </p:cNvPr>
            <p:cNvSpPr/>
            <p:nvPr/>
          </p:nvSpPr>
          <p:spPr>
            <a:xfrm>
              <a:off x="5726623" y="5098942"/>
              <a:ext cx="2239505" cy="465297"/>
            </a:xfrm>
            <a:prstGeom prst="rect">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AE0D2D06-83A0-9534-E65D-BA53716C99DB}"/>
                </a:ext>
              </a:extLst>
            </p:cNvPr>
            <p:cNvCxnSpPr/>
            <p:nvPr/>
          </p:nvCxnSpPr>
          <p:spPr>
            <a:xfrm>
              <a:off x="5633634" y="3967566"/>
              <a:ext cx="348712" cy="1108129"/>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388154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199D09-FDAC-1B15-C2D0-4A57EC4E2719}"/>
              </a:ext>
            </a:extLst>
          </p:cNvPr>
          <p:cNvSpPr>
            <a:spLocks noGrp="1"/>
          </p:cNvSpPr>
          <p:nvPr>
            <p:ph type="title"/>
          </p:nvPr>
        </p:nvSpPr>
        <p:spPr/>
        <p:txBody>
          <a:bodyPr/>
          <a:lstStyle/>
          <a:p>
            <a:r>
              <a:rPr lang="fr-CH" dirty="0" err="1"/>
              <a:t>Campaigns</a:t>
            </a:r>
            <a:r>
              <a:rPr lang="fr-CH" dirty="0"/>
              <a:t>: IDEABOX </a:t>
            </a:r>
            <a:r>
              <a:rPr lang="fr-CH" dirty="0" err="1"/>
              <a:t>example</a:t>
            </a:r>
            <a:endParaRPr lang="en-US" dirty="0"/>
          </a:p>
        </p:txBody>
      </p:sp>
      <p:sp>
        <p:nvSpPr>
          <p:cNvPr id="6" name="Slide Number Placeholder 5">
            <a:extLst>
              <a:ext uri="{FF2B5EF4-FFF2-40B4-BE49-F238E27FC236}">
                <a16:creationId xmlns:a16="http://schemas.microsoft.com/office/drawing/2014/main" id="{FE7BBD71-47E8-0427-858F-B17F5F68FF52}"/>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
        <p:nvSpPr>
          <p:cNvPr id="7" name="Content Placeholder 2">
            <a:extLst>
              <a:ext uri="{FF2B5EF4-FFF2-40B4-BE49-F238E27FC236}">
                <a16:creationId xmlns:a16="http://schemas.microsoft.com/office/drawing/2014/main" id="{2A5962B7-CB91-E1AE-2693-26A08E7A4A6E}"/>
              </a:ext>
            </a:extLst>
          </p:cNvPr>
          <p:cNvSpPr txBox="1">
            <a:spLocks/>
          </p:cNvSpPr>
          <p:nvPr/>
        </p:nvSpPr>
        <p:spPr>
          <a:xfrm>
            <a:off x="412776" y="1245622"/>
            <a:ext cx="5509053" cy="4608512"/>
          </a:xfrm>
          <a:prstGeom prst="rect">
            <a:avLst/>
          </a:prstGeom>
        </p:spPr>
        <p:txBody>
          <a:bodyPr vert="horz" lIns="0" tIns="0" rIns="0" bIns="0" rtlCol="0">
            <a:normAutofit fontScale="62500" lnSpcReduction="200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GB" sz="2700" b="0" dirty="0">
                <a:solidFill>
                  <a:srgbClr val="0055A0"/>
                </a:solidFill>
                <a:latin typeface="Arial"/>
              </a:rPr>
              <a:t>Main feedback:</a:t>
            </a:r>
          </a:p>
          <a:p>
            <a:pPr marL="342900" indent="-342900">
              <a:lnSpc>
                <a:spcPct val="120000"/>
              </a:lnSpc>
              <a:buFont typeface="Arial" panose="020B0604020202020204" pitchFamily="34" charset="0"/>
              <a:buChar char="•"/>
            </a:pPr>
            <a:r>
              <a:rPr lang="en-GB" sz="2700" b="0" dirty="0">
                <a:solidFill>
                  <a:srgbClr val="0055A0"/>
                </a:solidFill>
                <a:latin typeface="Arial"/>
              </a:rPr>
              <a:t>Lighting</a:t>
            </a:r>
          </a:p>
          <a:p>
            <a:pPr marL="342900" indent="-342900">
              <a:lnSpc>
                <a:spcPct val="120000"/>
              </a:lnSpc>
              <a:buFont typeface="Arial" panose="020B0604020202020204" pitchFamily="34" charset="0"/>
              <a:buChar char="•"/>
            </a:pPr>
            <a:r>
              <a:rPr lang="en-GB" sz="2700" b="0" dirty="0">
                <a:solidFill>
                  <a:srgbClr val="0055A0"/>
                </a:solidFill>
                <a:latin typeface="Arial"/>
              </a:rPr>
              <a:t>Heating/cooling/heat recovery </a:t>
            </a:r>
          </a:p>
          <a:p>
            <a:pPr marL="342900" indent="-342900">
              <a:lnSpc>
                <a:spcPct val="120000"/>
              </a:lnSpc>
              <a:buFont typeface="Arial" panose="020B0604020202020204" pitchFamily="34" charset="0"/>
              <a:buChar char="•"/>
            </a:pPr>
            <a:r>
              <a:rPr lang="en-GB" sz="2700" b="0" dirty="0">
                <a:solidFill>
                  <a:srgbClr val="0055A0"/>
                </a:solidFill>
                <a:latin typeface="Arial"/>
              </a:rPr>
              <a:t>Equipment energy efficiency and saving </a:t>
            </a:r>
            <a:br>
              <a:rPr lang="en-GB" sz="2700" b="0" dirty="0">
                <a:solidFill>
                  <a:srgbClr val="0055A0"/>
                </a:solidFill>
                <a:latin typeface="Arial"/>
              </a:rPr>
            </a:br>
            <a:r>
              <a:rPr lang="en-GB" sz="2700" b="0" dirty="0">
                <a:solidFill>
                  <a:srgbClr val="0055A0"/>
                </a:solidFill>
                <a:latin typeface="Arial"/>
              </a:rPr>
              <a:t>(including IT)</a:t>
            </a:r>
          </a:p>
          <a:p>
            <a:pPr marL="342900" indent="-342900">
              <a:lnSpc>
                <a:spcPct val="120000"/>
              </a:lnSpc>
              <a:buFont typeface="Arial" panose="020B0604020202020204" pitchFamily="34" charset="0"/>
              <a:buChar char="•"/>
            </a:pPr>
            <a:r>
              <a:rPr lang="en-GB" sz="2700" b="0" dirty="0">
                <a:solidFill>
                  <a:srgbClr val="0055A0"/>
                </a:solidFill>
                <a:latin typeface="Arial"/>
              </a:rPr>
              <a:t>Responsible behaviour for saving energy</a:t>
            </a:r>
          </a:p>
          <a:p>
            <a:pPr>
              <a:lnSpc>
                <a:spcPct val="120000"/>
              </a:lnSpc>
            </a:pPr>
            <a:r>
              <a:rPr lang="en-GB" sz="2700" b="0" dirty="0">
                <a:solidFill>
                  <a:srgbClr val="0055A0"/>
                </a:solidFill>
                <a:latin typeface="Arial"/>
              </a:rPr>
              <a:t>Some concerns (not directly related to energy): </a:t>
            </a:r>
          </a:p>
          <a:p>
            <a:pPr marL="342900" indent="-342900">
              <a:lnSpc>
                <a:spcPct val="120000"/>
              </a:lnSpc>
              <a:buFont typeface="Arial" panose="020B0604020202020204" pitchFamily="34" charset="0"/>
              <a:buChar char="•"/>
            </a:pPr>
            <a:r>
              <a:rPr lang="en-GB" sz="2700" b="0" dirty="0">
                <a:solidFill>
                  <a:srgbClr val="0055A0"/>
                </a:solidFill>
                <a:latin typeface="Arial"/>
              </a:rPr>
              <a:t>Mobility</a:t>
            </a:r>
          </a:p>
          <a:p>
            <a:pPr marL="342900" indent="-342900">
              <a:lnSpc>
                <a:spcPct val="120000"/>
              </a:lnSpc>
              <a:buFont typeface="Arial" panose="020B0604020202020204" pitchFamily="34" charset="0"/>
              <a:buChar char="•"/>
            </a:pPr>
            <a:r>
              <a:rPr lang="en-GB" sz="2700" b="0" dirty="0">
                <a:solidFill>
                  <a:srgbClr val="0055A0"/>
                </a:solidFill>
                <a:latin typeface="Arial"/>
              </a:rPr>
              <a:t>Water consumption</a:t>
            </a:r>
          </a:p>
          <a:p>
            <a:pPr>
              <a:lnSpc>
                <a:spcPct val="120000"/>
              </a:lnSpc>
            </a:pPr>
            <a:endParaRPr lang="en-GB" sz="2000" b="0" dirty="0">
              <a:solidFill>
                <a:srgbClr val="0055A0"/>
              </a:solidFill>
              <a:latin typeface="Arial"/>
            </a:endParaRPr>
          </a:p>
        </p:txBody>
      </p:sp>
      <p:graphicFrame>
        <p:nvGraphicFramePr>
          <p:cNvPr id="2" name="Chart 1">
            <a:extLst>
              <a:ext uri="{FF2B5EF4-FFF2-40B4-BE49-F238E27FC236}">
                <a16:creationId xmlns:a16="http://schemas.microsoft.com/office/drawing/2014/main" id="{D919F370-4E78-4E62-3121-83F5D8CA851A}"/>
              </a:ext>
            </a:extLst>
          </p:cNvPr>
          <p:cNvGraphicFramePr>
            <a:graphicFrameLocks/>
          </p:cNvGraphicFramePr>
          <p:nvPr/>
        </p:nvGraphicFramePr>
        <p:xfrm>
          <a:off x="5074446" y="844111"/>
          <a:ext cx="6994597" cy="50832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036155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9480924" y="6356351"/>
            <a:ext cx="729876" cy="365125"/>
          </a:xfrm>
        </p:spPr>
        <p:txBody>
          <a:bodyPr/>
          <a:lstStyle/>
          <a:p>
            <a:fld id="{8D6C380F-326D-3C40-9EE7-7FBAB0953422}" type="slidenum">
              <a:rPr lang="en-US" b="1" smtClean="0"/>
              <a:pPr/>
              <a:t>4</a:t>
            </a:fld>
            <a:endParaRPr lang="en-US" b="1" dirty="0"/>
          </a:p>
        </p:txBody>
      </p:sp>
      <p:pic>
        <p:nvPicPr>
          <p:cNvPr id="33" name="Picture 32">
            <a:extLst>
              <a:ext uri="{FF2B5EF4-FFF2-40B4-BE49-F238E27FC236}">
                <a16:creationId xmlns:a16="http://schemas.microsoft.com/office/drawing/2014/main" id="{762D6015-5584-154A-9B29-1209A79ACA4F}"/>
              </a:ext>
            </a:extLst>
          </p:cNvPr>
          <p:cNvPicPr>
            <a:picLocks noChangeAspect="1"/>
          </p:cNvPicPr>
          <p:nvPr/>
        </p:nvPicPr>
        <p:blipFill rotWithShape="1">
          <a:blip r:embed="rId3"/>
          <a:srcRect b="2784"/>
          <a:stretch/>
        </p:blipFill>
        <p:spPr>
          <a:xfrm>
            <a:off x="0" y="-18472"/>
            <a:ext cx="12192000" cy="6374823"/>
          </a:xfrm>
          <a:prstGeom prst="rect">
            <a:avLst/>
          </a:prstGeom>
        </p:spPr>
      </p:pic>
      <p:sp>
        <p:nvSpPr>
          <p:cNvPr id="2" name="Title 1"/>
          <p:cNvSpPr>
            <a:spLocks noGrp="1"/>
          </p:cNvSpPr>
          <p:nvPr>
            <p:ph type="title"/>
          </p:nvPr>
        </p:nvSpPr>
        <p:spPr>
          <a:xfrm>
            <a:off x="1" y="1827450"/>
            <a:ext cx="12192000" cy="1065742"/>
          </a:xfrm>
          <a:solidFill>
            <a:schemeClr val="accent2"/>
          </a:solidFill>
        </p:spPr>
        <p:txBody>
          <a:bodyPr>
            <a:noAutofit/>
          </a:bodyPr>
          <a:lstStyle/>
          <a:p>
            <a:pPr algn="ctr"/>
            <a:r>
              <a:rPr lang="en-US" sz="3000" dirty="0"/>
              <a:t>The following slides are from Nicolas </a:t>
            </a:r>
            <a:r>
              <a:rPr lang="en-US" sz="3000" dirty="0" err="1"/>
              <a:t>Bellegarde</a:t>
            </a:r>
            <a:r>
              <a:rPr lang="en-US" sz="3000" dirty="0"/>
              <a:t>,</a:t>
            </a:r>
            <a:br>
              <a:rPr lang="en-US" sz="3000" dirty="0"/>
            </a:br>
            <a:r>
              <a:rPr lang="en-US" sz="3000" dirty="0"/>
              <a:t>CERN Energy Coordinator</a:t>
            </a:r>
          </a:p>
        </p:txBody>
      </p:sp>
    </p:spTree>
    <p:extLst>
      <p:ext uri="{BB962C8B-B14F-4D97-AF65-F5344CB8AC3E}">
        <p14:creationId xmlns:p14="http://schemas.microsoft.com/office/powerpoint/2010/main" val="227880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C767A5-CC14-EE9E-4589-8113E5A4962D}"/>
              </a:ext>
            </a:extLst>
          </p:cNvPr>
          <p:cNvSpPr>
            <a:spLocks noGrp="1"/>
          </p:cNvSpPr>
          <p:nvPr>
            <p:ph type="title"/>
          </p:nvPr>
        </p:nvSpPr>
        <p:spPr>
          <a:xfrm>
            <a:off x="407989" y="373593"/>
            <a:ext cx="11376024" cy="1065742"/>
          </a:xfrm>
        </p:spPr>
        <p:txBody>
          <a:bodyPr anchor="t">
            <a:normAutofit/>
          </a:bodyPr>
          <a:lstStyle/>
          <a:p>
            <a:r>
              <a:rPr lang="fr-CH" dirty="0" err="1"/>
              <a:t>Coming</a:t>
            </a:r>
            <a:r>
              <a:rPr lang="fr-CH" dirty="0"/>
              <a:t> </a:t>
            </a:r>
            <a:r>
              <a:rPr lang="fr-CH" dirty="0" err="1"/>
              <a:t>soon</a:t>
            </a:r>
            <a:endParaRPr lang="en-US" dirty="0"/>
          </a:p>
        </p:txBody>
      </p:sp>
      <p:sp>
        <p:nvSpPr>
          <p:cNvPr id="19" name="Content Placeholder 2">
            <a:extLst>
              <a:ext uri="{FF2B5EF4-FFF2-40B4-BE49-F238E27FC236}">
                <a16:creationId xmlns:a16="http://schemas.microsoft.com/office/drawing/2014/main" id="{5CF9FC13-FB90-114D-9419-0BD798DAFBBB}"/>
              </a:ext>
            </a:extLst>
          </p:cNvPr>
          <p:cNvSpPr>
            <a:spLocks noGrp="1"/>
          </p:cNvSpPr>
          <p:nvPr>
            <p:ph sz="half" idx="1"/>
          </p:nvPr>
        </p:nvSpPr>
        <p:spPr>
          <a:xfrm>
            <a:off x="407987" y="1598658"/>
            <a:ext cx="3708401" cy="4608512"/>
          </a:xfrm>
        </p:spPr>
        <p:txBody>
          <a:bodyPr/>
          <a:lstStyle/>
          <a:p>
            <a:r>
              <a:rPr lang="fr-CH" sz="1900" b="0" dirty="0" err="1">
                <a:solidFill>
                  <a:srgbClr val="0055A0"/>
                </a:solidFill>
                <a:latin typeface="Arial"/>
              </a:rPr>
              <a:t>Informing</a:t>
            </a:r>
            <a:r>
              <a:rPr lang="fr-CH" sz="1900" b="0" dirty="0">
                <a:solidFill>
                  <a:srgbClr val="0055A0"/>
                </a:solidFill>
                <a:latin typeface="Arial"/>
              </a:rPr>
              <a:t> the Community about </a:t>
            </a:r>
            <a:r>
              <a:rPr lang="fr-CH" sz="1900" b="0" dirty="0" err="1">
                <a:solidFill>
                  <a:srgbClr val="0055A0"/>
                </a:solidFill>
                <a:latin typeface="Arial"/>
              </a:rPr>
              <a:t>winter</a:t>
            </a:r>
            <a:r>
              <a:rPr lang="fr-CH" sz="1900" b="0" dirty="0">
                <a:solidFill>
                  <a:srgbClr val="0055A0"/>
                </a:solidFill>
                <a:latin typeface="Arial"/>
              </a:rPr>
              <a:t> </a:t>
            </a:r>
            <a:r>
              <a:rPr lang="fr-CH" sz="1900" b="0" dirty="0" err="1">
                <a:solidFill>
                  <a:srgbClr val="0055A0"/>
                </a:solidFill>
                <a:latin typeface="Arial"/>
              </a:rPr>
              <a:t>measures</a:t>
            </a:r>
            <a:r>
              <a:rPr lang="fr-CH" sz="1900" b="0" dirty="0">
                <a:solidFill>
                  <a:srgbClr val="0055A0"/>
                </a:solidFill>
                <a:latin typeface="Arial"/>
              </a:rPr>
              <a:t> and scenarios</a:t>
            </a:r>
          </a:p>
          <a:p>
            <a:r>
              <a:rPr lang="fr-CH" sz="1900" b="0" dirty="0" err="1">
                <a:solidFill>
                  <a:srgbClr val="0055A0"/>
                </a:solidFill>
                <a:latin typeface="Arial"/>
              </a:rPr>
              <a:t>Engaging</a:t>
            </a:r>
            <a:r>
              <a:rPr lang="fr-CH" sz="1900" b="0" dirty="0">
                <a:solidFill>
                  <a:srgbClr val="0055A0"/>
                </a:solidFill>
                <a:latin typeface="Arial"/>
              </a:rPr>
              <a:t> </a:t>
            </a:r>
            <a:r>
              <a:rPr lang="fr-CH" sz="1900" b="0" dirty="0" err="1">
                <a:solidFill>
                  <a:srgbClr val="0055A0"/>
                </a:solidFill>
                <a:latin typeface="Arial"/>
              </a:rPr>
              <a:t>with</a:t>
            </a:r>
            <a:r>
              <a:rPr lang="fr-CH" sz="1900" b="0" dirty="0">
                <a:solidFill>
                  <a:srgbClr val="0055A0"/>
                </a:solidFill>
                <a:latin typeface="Arial"/>
              </a:rPr>
              <a:t> the Community to </a:t>
            </a:r>
            <a:r>
              <a:rPr lang="fr-CH" sz="1900" b="0" dirty="0" err="1">
                <a:solidFill>
                  <a:srgbClr val="0055A0"/>
                </a:solidFill>
                <a:latin typeface="Arial"/>
              </a:rPr>
              <a:t>undertake</a:t>
            </a:r>
            <a:r>
              <a:rPr lang="fr-CH" sz="1900" b="0" dirty="0">
                <a:solidFill>
                  <a:srgbClr val="0055A0"/>
                </a:solidFill>
                <a:latin typeface="Arial"/>
              </a:rPr>
              <a:t> simple </a:t>
            </a:r>
            <a:r>
              <a:rPr lang="fr-CH" sz="1900" b="0" dirty="0" err="1">
                <a:solidFill>
                  <a:srgbClr val="0055A0"/>
                </a:solidFill>
                <a:latin typeface="Arial"/>
              </a:rPr>
              <a:t>gesture</a:t>
            </a:r>
            <a:r>
              <a:rPr lang="fr-CH" sz="1900" b="0" dirty="0">
                <a:solidFill>
                  <a:srgbClr val="0055A0"/>
                </a:solidFill>
                <a:latin typeface="Arial"/>
              </a:rPr>
              <a:t> to </a:t>
            </a:r>
            <a:r>
              <a:rPr lang="fr-CH" sz="1900" b="0" dirty="0" err="1">
                <a:solidFill>
                  <a:srgbClr val="0055A0"/>
                </a:solidFill>
                <a:latin typeface="Arial"/>
              </a:rPr>
              <a:t>contirbute</a:t>
            </a:r>
            <a:r>
              <a:rPr lang="fr-CH" sz="1900" b="0" dirty="0">
                <a:solidFill>
                  <a:srgbClr val="0055A0"/>
                </a:solidFill>
                <a:latin typeface="Arial"/>
              </a:rPr>
              <a:t> to </a:t>
            </a:r>
            <a:r>
              <a:rPr lang="fr-CH" sz="1900" b="0" dirty="0" err="1">
                <a:solidFill>
                  <a:srgbClr val="0055A0"/>
                </a:solidFill>
                <a:latin typeface="Arial"/>
              </a:rPr>
              <a:t>energy</a:t>
            </a:r>
            <a:r>
              <a:rPr lang="fr-CH" sz="1900" b="0" dirty="0">
                <a:solidFill>
                  <a:srgbClr val="0055A0"/>
                </a:solidFill>
                <a:latin typeface="Arial"/>
              </a:rPr>
              <a:t> </a:t>
            </a:r>
            <a:r>
              <a:rPr lang="fr-CH" sz="1900" b="0" dirty="0" err="1">
                <a:solidFill>
                  <a:srgbClr val="0055A0"/>
                </a:solidFill>
                <a:latin typeface="Arial"/>
              </a:rPr>
              <a:t>savings</a:t>
            </a:r>
            <a:endParaRPr lang="fr-CH" sz="1900" b="0" dirty="0">
              <a:solidFill>
                <a:srgbClr val="0055A0"/>
              </a:solidFill>
              <a:latin typeface="Arial"/>
            </a:endParaRPr>
          </a:p>
          <a:p>
            <a:r>
              <a:rPr lang="fr-CH" sz="1900" b="0" dirty="0" err="1">
                <a:solidFill>
                  <a:srgbClr val="0055A0"/>
                </a:solidFill>
                <a:latin typeface="Arial"/>
              </a:rPr>
              <a:t>Decicated</a:t>
            </a:r>
            <a:r>
              <a:rPr lang="fr-CH" sz="1900" b="0" dirty="0">
                <a:solidFill>
                  <a:srgbClr val="0055A0"/>
                </a:solidFill>
                <a:latin typeface="Arial"/>
              </a:rPr>
              <a:t> </a:t>
            </a:r>
            <a:r>
              <a:rPr lang="fr-CH" sz="1900" b="0" dirty="0" err="1">
                <a:solidFill>
                  <a:srgbClr val="0055A0"/>
                </a:solidFill>
                <a:latin typeface="Arial"/>
              </a:rPr>
              <a:t>energy</a:t>
            </a:r>
            <a:r>
              <a:rPr lang="fr-CH" sz="1900" b="0" dirty="0">
                <a:solidFill>
                  <a:srgbClr val="0055A0"/>
                </a:solidFill>
                <a:latin typeface="Arial"/>
              </a:rPr>
              <a:t> </a:t>
            </a:r>
            <a:r>
              <a:rPr lang="fr-CH" sz="1900" b="0" dirty="0" err="1">
                <a:solidFill>
                  <a:srgbClr val="0055A0"/>
                </a:solidFill>
                <a:latin typeface="Arial"/>
              </a:rPr>
              <a:t>webpage</a:t>
            </a:r>
            <a:endParaRPr lang="fr-CH" sz="1900" b="0" dirty="0">
              <a:solidFill>
                <a:srgbClr val="0055A0"/>
              </a:solidFill>
              <a:latin typeface="Arial"/>
            </a:endParaRPr>
          </a:p>
          <a:p>
            <a:r>
              <a:rPr lang="fr-CH" sz="1900" b="0" dirty="0">
                <a:solidFill>
                  <a:srgbClr val="0055A0"/>
                </a:solidFill>
                <a:latin typeface="Arial"/>
              </a:rPr>
              <a:t>And </a:t>
            </a:r>
            <a:r>
              <a:rPr lang="fr-CH" sz="1900" b="0" dirty="0" err="1">
                <a:solidFill>
                  <a:srgbClr val="0055A0"/>
                </a:solidFill>
                <a:latin typeface="Arial"/>
              </a:rPr>
              <a:t>much</a:t>
            </a:r>
            <a:r>
              <a:rPr lang="fr-CH" sz="1900" b="0" dirty="0">
                <a:solidFill>
                  <a:srgbClr val="0055A0"/>
                </a:solidFill>
                <a:latin typeface="Arial"/>
              </a:rPr>
              <a:t> more!</a:t>
            </a:r>
            <a:endParaRPr lang="en-US" sz="1900" b="0" dirty="0">
              <a:solidFill>
                <a:srgbClr val="0055A0"/>
              </a:solidFill>
              <a:latin typeface="Arial"/>
            </a:endParaRPr>
          </a:p>
        </p:txBody>
      </p:sp>
      <p:sp>
        <p:nvSpPr>
          <p:cNvPr id="6" name="Slide Number Placeholder 5">
            <a:extLst>
              <a:ext uri="{FF2B5EF4-FFF2-40B4-BE49-F238E27FC236}">
                <a16:creationId xmlns:a16="http://schemas.microsoft.com/office/drawing/2014/main" id="{5BBD39CF-E26E-853C-FACC-E7B3790C40AA}"/>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40</a:t>
            </a:fld>
            <a:endParaRPr lang="en-US"/>
          </a:p>
        </p:txBody>
      </p:sp>
      <p:pic>
        <p:nvPicPr>
          <p:cNvPr id="8" name="Picture 7">
            <a:extLst>
              <a:ext uri="{FF2B5EF4-FFF2-40B4-BE49-F238E27FC236}">
                <a16:creationId xmlns:a16="http://schemas.microsoft.com/office/drawing/2014/main" id="{CC218FEA-D3D4-EDDA-75D1-7F3DF9463DF0}"/>
              </a:ext>
            </a:extLst>
          </p:cNvPr>
          <p:cNvPicPr>
            <a:picLocks noChangeAspect="1"/>
          </p:cNvPicPr>
          <p:nvPr/>
        </p:nvPicPr>
        <p:blipFill>
          <a:blip r:embed="rId2"/>
          <a:stretch>
            <a:fillRect/>
          </a:stretch>
        </p:blipFill>
        <p:spPr>
          <a:xfrm>
            <a:off x="8075613" y="1697736"/>
            <a:ext cx="3708400" cy="2021078"/>
          </a:xfrm>
          <a:prstGeom prst="rect">
            <a:avLst/>
          </a:prstGeom>
          <a:noFill/>
        </p:spPr>
      </p:pic>
      <p:pic>
        <p:nvPicPr>
          <p:cNvPr id="14" name="Picture 13">
            <a:extLst>
              <a:ext uri="{FF2B5EF4-FFF2-40B4-BE49-F238E27FC236}">
                <a16:creationId xmlns:a16="http://schemas.microsoft.com/office/drawing/2014/main" id="{7B37CFDE-8B04-BFCF-23FB-C90F57C26864}"/>
              </a:ext>
            </a:extLst>
          </p:cNvPr>
          <p:cNvPicPr>
            <a:picLocks noChangeAspect="1"/>
          </p:cNvPicPr>
          <p:nvPr/>
        </p:nvPicPr>
        <p:blipFill>
          <a:blip r:embed="rId3"/>
          <a:stretch>
            <a:fillRect/>
          </a:stretch>
        </p:blipFill>
        <p:spPr>
          <a:xfrm>
            <a:off x="8124681" y="4070251"/>
            <a:ext cx="3659332" cy="2030929"/>
          </a:xfrm>
          <a:prstGeom prst="rect">
            <a:avLst/>
          </a:prstGeom>
          <a:noFill/>
        </p:spPr>
      </p:pic>
      <p:pic>
        <p:nvPicPr>
          <p:cNvPr id="12" name="Picture 11">
            <a:extLst>
              <a:ext uri="{FF2B5EF4-FFF2-40B4-BE49-F238E27FC236}">
                <a16:creationId xmlns:a16="http://schemas.microsoft.com/office/drawing/2014/main" id="{7DA5F556-7294-5A3A-F4FE-EADC9A51F00D}"/>
              </a:ext>
            </a:extLst>
          </p:cNvPr>
          <p:cNvPicPr>
            <a:picLocks noChangeAspect="1"/>
          </p:cNvPicPr>
          <p:nvPr/>
        </p:nvPicPr>
        <p:blipFill>
          <a:blip r:embed="rId4"/>
          <a:stretch>
            <a:fillRect/>
          </a:stretch>
        </p:blipFill>
        <p:spPr>
          <a:xfrm>
            <a:off x="4259263" y="1692811"/>
            <a:ext cx="3659332" cy="2030929"/>
          </a:xfrm>
          <a:prstGeom prst="rect">
            <a:avLst/>
          </a:prstGeom>
          <a:noFill/>
        </p:spPr>
      </p:pic>
      <p:pic>
        <p:nvPicPr>
          <p:cNvPr id="10" name="Picture 9">
            <a:extLst>
              <a:ext uri="{FF2B5EF4-FFF2-40B4-BE49-F238E27FC236}">
                <a16:creationId xmlns:a16="http://schemas.microsoft.com/office/drawing/2014/main" id="{1C6D8B7F-FBE6-41A7-6C2D-D749E824E828}"/>
              </a:ext>
            </a:extLst>
          </p:cNvPr>
          <p:cNvPicPr>
            <a:picLocks noChangeAspect="1"/>
          </p:cNvPicPr>
          <p:nvPr/>
        </p:nvPicPr>
        <p:blipFill>
          <a:blip r:embed="rId5"/>
          <a:stretch>
            <a:fillRect/>
          </a:stretch>
        </p:blipFill>
        <p:spPr>
          <a:xfrm>
            <a:off x="4259263" y="4087711"/>
            <a:ext cx="3659332" cy="2012632"/>
          </a:xfrm>
          <a:prstGeom prst="rect">
            <a:avLst/>
          </a:prstGeom>
          <a:noFill/>
        </p:spPr>
      </p:pic>
    </p:spTree>
    <p:extLst>
      <p:ext uri="{BB962C8B-B14F-4D97-AF65-F5344CB8AC3E}">
        <p14:creationId xmlns:p14="http://schemas.microsoft.com/office/powerpoint/2010/main" val="35976702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E23F6-9498-3F86-373B-6E13964F0A58}"/>
              </a:ext>
            </a:extLst>
          </p:cNvPr>
          <p:cNvSpPr>
            <a:spLocks noGrp="1"/>
          </p:cNvSpPr>
          <p:nvPr>
            <p:ph type="ctrTitle"/>
          </p:nvPr>
        </p:nvSpPr>
        <p:spPr/>
        <p:txBody>
          <a:bodyPr/>
          <a:lstStyle/>
          <a:p>
            <a:r>
              <a:rPr lang="fr-CH" dirty="0" err="1"/>
              <a:t>Thank</a:t>
            </a:r>
            <a:r>
              <a:rPr lang="fr-CH" dirty="0"/>
              <a:t> </a:t>
            </a:r>
            <a:r>
              <a:rPr lang="fr-CH" dirty="0" err="1"/>
              <a:t>you</a:t>
            </a:r>
            <a:r>
              <a:rPr lang="fr-CH" dirty="0"/>
              <a:t>!</a:t>
            </a:r>
            <a:endParaRPr lang="en-US" dirty="0"/>
          </a:p>
        </p:txBody>
      </p:sp>
      <p:sp>
        <p:nvSpPr>
          <p:cNvPr id="3" name="Subtitle 2">
            <a:extLst>
              <a:ext uri="{FF2B5EF4-FFF2-40B4-BE49-F238E27FC236}">
                <a16:creationId xmlns:a16="http://schemas.microsoft.com/office/drawing/2014/main" id="{A22EB762-68DE-18FE-C9C7-747D0636812D}"/>
              </a:ext>
            </a:extLst>
          </p:cNvPr>
          <p:cNvSpPr>
            <a:spLocks noGrp="1"/>
          </p:cNvSpPr>
          <p:nvPr>
            <p:ph type="subTitle" idx="1"/>
          </p:nvPr>
        </p:nvSpPr>
        <p:spPr/>
        <p:txBody>
          <a:bodyPr/>
          <a:lstStyle/>
          <a:p>
            <a:r>
              <a:rPr lang="fr-CH" dirty="0" err="1"/>
              <a:t>Any</a:t>
            </a:r>
            <a:r>
              <a:rPr lang="fr-CH" dirty="0"/>
              <a:t> questions?</a:t>
            </a:r>
            <a:endParaRPr lang="en-US" dirty="0"/>
          </a:p>
        </p:txBody>
      </p:sp>
      <p:sp>
        <p:nvSpPr>
          <p:cNvPr id="6" name="Slide Number Placeholder 5">
            <a:extLst>
              <a:ext uri="{FF2B5EF4-FFF2-40B4-BE49-F238E27FC236}">
                <a16:creationId xmlns:a16="http://schemas.microsoft.com/office/drawing/2014/main" id="{19C686E9-4BDF-7186-3765-7671706EF5DB}"/>
              </a:ext>
            </a:extLst>
          </p:cNvPr>
          <p:cNvSpPr>
            <a:spLocks noGrp="1"/>
          </p:cNvSpPr>
          <p:nvPr>
            <p:ph type="sldNum" sz="quarter" idx="12"/>
          </p:nvPr>
        </p:nvSpPr>
        <p:spPr/>
        <p:txBody>
          <a:bodyPr/>
          <a:lstStyle/>
          <a:p>
            <a:fld id="{36B5EA5A-BC32-A742-B11B-8E7414D5B535}" type="slidenum">
              <a:rPr lang="en-US" smtClean="0"/>
              <a:pPr/>
              <a:t>41</a:t>
            </a:fld>
            <a:endParaRPr lang="en-US" dirty="0"/>
          </a:p>
        </p:txBody>
      </p:sp>
    </p:spTree>
    <p:extLst>
      <p:ext uri="{BB962C8B-B14F-4D97-AF65-F5344CB8AC3E}">
        <p14:creationId xmlns:p14="http://schemas.microsoft.com/office/powerpoint/2010/main" val="30122819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a:t>ISO 50001 – Content</a:t>
            </a:r>
          </a:p>
        </p:txBody>
      </p:sp>
      <p:sp>
        <p:nvSpPr>
          <p:cNvPr id="7" name="Slide Number Placeholder 6"/>
          <p:cNvSpPr>
            <a:spLocks noGrp="1"/>
          </p:cNvSpPr>
          <p:nvPr>
            <p:ph type="sldNum" sz="quarter" idx="12"/>
          </p:nvPr>
        </p:nvSpPr>
        <p:spPr>
          <a:xfrm>
            <a:off x="9480924" y="6356351"/>
            <a:ext cx="729876" cy="365125"/>
          </a:xfrm>
        </p:spPr>
        <p:txBody>
          <a:bodyPr/>
          <a:lstStyle/>
          <a:p>
            <a:fld id="{8D6C380F-326D-3C40-9EE7-7FBAB0953422}" type="slidenum">
              <a:rPr lang="en-US" b="1" smtClean="0"/>
              <a:pPr/>
              <a:t>5</a:t>
            </a:fld>
            <a:endParaRPr lang="en-US" b="1" dirty="0"/>
          </a:p>
        </p:txBody>
      </p:sp>
      <p:sp>
        <p:nvSpPr>
          <p:cNvPr id="9" name="Freeform 3"/>
          <p:cNvSpPr>
            <a:spLocks noEditPoints="1"/>
          </p:cNvSpPr>
          <p:nvPr/>
        </p:nvSpPr>
        <p:spPr bwMode="gray">
          <a:xfrm rot="20241944">
            <a:off x="5034267" y="3140715"/>
            <a:ext cx="1979553" cy="1402134"/>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tx2">
                  <a:gamma/>
                  <a:tint val="30196"/>
                  <a:invGamma/>
                  <a:alpha val="36000"/>
                </a:schemeClr>
              </a:gs>
              <a:gs pos="100000">
                <a:schemeClr val="tx2">
                  <a:alpha val="60001"/>
                </a:schemeClr>
              </a:gs>
            </a:gsLst>
            <a:lin ang="0" scaled="1"/>
          </a:gradFill>
          <a:ln>
            <a:noFill/>
          </a:ln>
          <a:extLst>
            <a:ext uri="{91240B29-F687-4F45-9708-019B960494DF}">
              <a14:hiddenLine xmlns:a14="http://schemas.microsoft.com/office/drawing/2010/main" w="0">
                <a:solidFill>
                  <a:srgbClr val="F7C16B"/>
                </a:solidFill>
                <a:prstDash val="solid"/>
                <a:round/>
                <a:headEnd/>
                <a:tailEnd/>
              </a14:hiddenLine>
            </a:ext>
          </a:extLst>
        </p:spPr>
        <p:txBody>
          <a:bodyPr/>
          <a:lstStyle/>
          <a:p>
            <a:pPr>
              <a:defRPr/>
            </a:pPr>
            <a:endParaRPr lang="fr-FR"/>
          </a:p>
        </p:txBody>
      </p:sp>
      <p:sp>
        <p:nvSpPr>
          <p:cNvPr id="11" name="Line 4"/>
          <p:cNvSpPr>
            <a:spLocks noChangeShapeType="1"/>
          </p:cNvSpPr>
          <p:nvPr/>
        </p:nvSpPr>
        <p:spPr bwMode="auto">
          <a:xfrm flipH="1">
            <a:off x="6003107" y="1938886"/>
            <a:ext cx="17326" cy="4273172"/>
          </a:xfrm>
          <a:prstGeom prst="line">
            <a:avLst/>
          </a:prstGeom>
          <a:noFill/>
          <a:ln w="9525">
            <a:solidFill>
              <a:schemeClr val="tx1"/>
            </a:solidFill>
            <a:round/>
            <a:headEnd/>
            <a:tailEnd/>
          </a:ln>
          <a:effectLst/>
        </p:spPr>
        <p:txBody>
          <a:bodyPr/>
          <a:lstStyle/>
          <a:p>
            <a:endParaRPr lang="fr-FR"/>
          </a:p>
        </p:txBody>
      </p:sp>
      <p:sp>
        <p:nvSpPr>
          <p:cNvPr id="12" name="Line 5"/>
          <p:cNvSpPr>
            <a:spLocks noChangeShapeType="1"/>
          </p:cNvSpPr>
          <p:nvPr/>
        </p:nvSpPr>
        <p:spPr bwMode="auto">
          <a:xfrm rot="5400000">
            <a:off x="6022599" y="422866"/>
            <a:ext cx="0" cy="6851187"/>
          </a:xfrm>
          <a:prstGeom prst="line">
            <a:avLst/>
          </a:prstGeom>
          <a:noFill/>
          <a:ln w="9525">
            <a:solidFill>
              <a:schemeClr val="tx1"/>
            </a:solidFill>
            <a:round/>
            <a:headEnd/>
            <a:tailEnd/>
          </a:ln>
          <a:effectLst/>
        </p:spPr>
        <p:txBody>
          <a:bodyPr/>
          <a:lstStyle/>
          <a:p>
            <a:endParaRPr lang="fr-FR"/>
          </a:p>
        </p:txBody>
      </p:sp>
      <p:sp>
        <p:nvSpPr>
          <p:cNvPr id="13" name="Freeform 6"/>
          <p:cNvSpPr>
            <a:spLocks/>
          </p:cNvSpPr>
          <p:nvPr/>
        </p:nvSpPr>
        <p:spPr bwMode="auto">
          <a:xfrm>
            <a:off x="6625982" y="1243495"/>
            <a:ext cx="3437867" cy="2410595"/>
          </a:xfrm>
          <a:custGeom>
            <a:avLst/>
            <a:gdLst>
              <a:gd name="T0" fmla="*/ 2147483647 w 2268"/>
              <a:gd name="T1" fmla="*/ 2147483647 h 1640"/>
              <a:gd name="T2" fmla="*/ 2147483647 w 2268"/>
              <a:gd name="T3" fmla="*/ 2147483647 h 1640"/>
              <a:gd name="T4" fmla="*/ 2147483647 w 2268"/>
              <a:gd name="T5" fmla="*/ 2147483647 h 1640"/>
              <a:gd name="T6" fmla="*/ 2147483647 w 2268"/>
              <a:gd name="T7" fmla="*/ 2147483647 h 1640"/>
              <a:gd name="T8" fmla="*/ 2147483647 w 2268"/>
              <a:gd name="T9" fmla="*/ 0 h 1640"/>
              <a:gd name="T10" fmla="*/ 2147483647 w 2268"/>
              <a:gd name="T11" fmla="*/ 0 h 1640"/>
              <a:gd name="T12" fmla="*/ 2147483647 w 2268"/>
              <a:gd name="T13" fmla="*/ 0 h 1640"/>
              <a:gd name="T14" fmla="*/ 2147483647 w 2268"/>
              <a:gd name="T15" fmla="*/ 2147483647 h 1640"/>
              <a:gd name="T16" fmla="*/ 2147483647 w 2268"/>
              <a:gd name="T17" fmla="*/ 2147483647 h 1640"/>
              <a:gd name="T18" fmla="*/ 2147483647 w 2268"/>
              <a:gd name="T19" fmla="*/ 2147483647 h 1640"/>
              <a:gd name="T20" fmla="*/ 2147483647 w 2268"/>
              <a:gd name="T21" fmla="*/ 2147483647 h 1640"/>
              <a:gd name="T22" fmla="*/ 2147483647 w 2268"/>
              <a:gd name="T23" fmla="*/ 2147483647 h 1640"/>
              <a:gd name="T24" fmla="*/ 2147483647 w 2268"/>
              <a:gd name="T25" fmla="*/ 2147483647 h 1640"/>
              <a:gd name="T26" fmla="*/ 2147483647 w 2268"/>
              <a:gd name="T27" fmla="*/ 2147483647 h 1640"/>
              <a:gd name="T28" fmla="*/ 2147483647 w 2268"/>
              <a:gd name="T29" fmla="*/ 2147483647 h 1640"/>
              <a:gd name="T30" fmla="*/ 2147483647 w 2268"/>
              <a:gd name="T31" fmla="*/ 2147483647 h 1640"/>
              <a:gd name="T32" fmla="*/ 2147483647 w 2268"/>
              <a:gd name="T33" fmla="*/ 2147483647 h 1640"/>
              <a:gd name="T34" fmla="*/ 2147483647 w 2268"/>
              <a:gd name="T35" fmla="*/ 2147483647 h 1640"/>
              <a:gd name="T36" fmla="*/ 2147483647 w 2268"/>
              <a:gd name="T37" fmla="*/ 2147483647 h 1640"/>
              <a:gd name="T38" fmla="*/ 2147483647 w 2268"/>
              <a:gd name="T39" fmla="*/ 2147483647 h 1640"/>
              <a:gd name="T40" fmla="*/ 2147483647 w 2268"/>
              <a:gd name="T41" fmla="*/ 2147483647 h 1640"/>
              <a:gd name="T42" fmla="*/ 2147483647 w 2268"/>
              <a:gd name="T43" fmla="*/ 2147483647 h 1640"/>
              <a:gd name="T44" fmla="*/ 2147483647 w 2268"/>
              <a:gd name="T45" fmla="*/ 2147483647 h 1640"/>
              <a:gd name="T46" fmla="*/ 2147483647 w 2268"/>
              <a:gd name="T47" fmla="*/ 2147483647 h 1640"/>
              <a:gd name="T48" fmla="*/ 2147483647 w 2268"/>
              <a:gd name="T49" fmla="*/ 2147483647 h 1640"/>
              <a:gd name="T50" fmla="*/ 2147483647 w 2268"/>
              <a:gd name="T51" fmla="*/ 2147483647 h 1640"/>
              <a:gd name="T52" fmla="*/ 2147483647 w 2268"/>
              <a:gd name="T53" fmla="*/ 2147483647 h 1640"/>
              <a:gd name="T54" fmla="*/ 2147483647 w 2268"/>
              <a:gd name="T55" fmla="*/ 2147483647 h 1640"/>
              <a:gd name="T56" fmla="*/ 2147483647 w 2268"/>
              <a:gd name="T57" fmla="*/ 2147483647 h 1640"/>
              <a:gd name="T58" fmla="*/ 2147483647 w 2268"/>
              <a:gd name="T59" fmla="*/ 2147483647 h 1640"/>
              <a:gd name="T60" fmla="*/ 2147483647 w 2268"/>
              <a:gd name="T61" fmla="*/ 2147483647 h 1640"/>
              <a:gd name="T62" fmla="*/ 2147483647 w 2268"/>
              <a:gd name="T63" fmla="*/ 2147483647 h 1640"/>
              <a:gd name="T64" fmla="*/ 2147483647 w 2268"/>
              <a:gd name="T65" fmla="*/ 2147483647 h 1640"/>
              <a:gd name="T66" fmla="*/ 2147483647 w 2268"/>
              <a:gd name="T67" fmla="*/ 2147483647 h 1640"/>
              <a:gd name="T68" fmla="*/ 2147483647 w 2268"/>
              <a:gd name="T69" fmla="*/ 2147483647 h 1640"/>
              <a:gd name="T70" fmla="*/ 2147483647 w 2268"/>
              <a:gd name="T71" fmla="*/ 2147483647 h 1640"/>
              <a:gd name="T72" fmla="*/ 2147483647 w 2268"/>
              <a:gd name="T73" fmla="*/ 2147483647 h 1640"/>
              <a:gd name="T74" fmla="*/ 2147483647 w 2268"/>
              <a:gd name="T75" fmla="*/ 2147483647 h 1640"/>
              <a:gd name="T76" fmla="*/ 2147483647 w 2268"/>
              <a:gd name="T77" fmla="*/ 2147483647 h 1640"/>
              <a:gd name="T78" fmla="*/ 2147483647 w 2268"/>
              <a:gd name="T79" fmla="*/ 2147483647 h 1640"/>
              <a:gd name="T80" fmla="*/ 2147483647 w 2268"/>
              <a:gd name="T81" fmla="*/ 2147483647 h 1640"/>
              <a:gd name="T82" fmla="*/ 2147483647 w 2268"/>
              <a:gd name="T83" fmla="*/ 2147483647 h 1640"/>
              <a:gd name="T84" fmla="*/ 2147483647 w 2268"/>
              <a:gd name="T85" fmla="*/ 2147483647 h 1640"/>
              <a:gd name="T86" fmla="*/ 2147483647 w 2268"/>
              <a:gd name="T87" fmla="*/ 2147483647 h 1640"/>
              <a:gd name="T88" fmla="*/ 2147483647 w 2268"/>
              <a:gd name="T89" fmla="*/ 2147483647 h 1640"/>
              <a:gd name="T90" fmla="*/ 2147483647 w 2268"/>
              <a:gd name="T91" fmla="*/ 2147483647 h 16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268" h="1640">
                <a:moveTo>
                  <a:pt x="1992" y="112"/>
                </a:moveTo>
                <a:lnTo>
                  <a:pt x="1992" y="112"/>
                </a:lnTo>
                <a:lnTo>
                  <a:pt x="1954" y="98"/>
                </a:lnTo>
                <a:lnTo>
                  <a:pt x="1918" y="84"/>
                </a:lnTo>
                <a:lnTo>
                  <a:pt x="1878" y="70"/>
                </a:lnTo>
                <a:lnTo>
                  <a:pt x="1838" y="60"/>
                </a:lnTo>
                <a:lnTo>
                  <a:pt x="1798" y="50"/>
                </a:lnTo>
                <a:lnTo>
                  <a:pt x="1754" y="40"/>
                </a:lnTo>
                <a:lnTo>
                  <a:pt x="1710" y="32"/>
                </a:lnTo>
                <a:lnTo>
                  <a:pt x="1666" y="26"/>
                </a:lnTo>
                <a:lnTo>
                  <a:pt x="1570" y="14"/>
                </a:lnTo>
                <a:lnTo>
                  <a:pt x="1466" y="8"/>
                </a:lnTo>
                <a:lnTo>
                  <a:pt x="1356" y="2"/>
                </a:lnTo>
                <a:lnTo>
                  <a:pt x="1238" y="0"/>
                </a:lnTo>
                <a:lnTo>
                  <a:pt x="1234" y="0"/>
                </a:lnTo>
                <a:lnTo>
                  <a:pt x="1206" y="0"/>
                </a:lnTo>
                <a:lnTo>
                  <a:pt x="1176" y="0"/>
                </a:lnTo>
                <a:lnTo>
                  <a:pt x="1174" y="0"/>
                </a:lnTo>
                <a:lnTo>
                  <a:pt x="1056" y="2"/>
                </a:lnTo>
                <a:lnTo>
                  <a:pt x="944" y="8"/>
                </a:lnTo>
                <a:lnTo>
                  <a:pt x="840" y="14"/>
                </a:lnTo>
                <a:lnTo>
                  <a:pt x="742" y="26"/>
                </a:lnTo>
                <a:lnTo>
                  <a:pt x="696" y="32"/>
                </a:lnTo>
                <a:lnTo>
                  <a:pt x="650" y="40"/>
                </a:lnTo>
                <a:lnTo>
                  <a:pt x="606" y="50"/>
                </a:lnTo>
                <a:lnTo>
                  <a:pt x="562" y="60"/>
                </a:lnTo>
                <a:lnTo>
                  <a:pt x="520" y="70"/>
                </a:lnTo>
                <a:lnTo>
                  <a:pt x="478" y="84"/>
                </a:lnTo>
                <a:lnTo>
                  <a:pt x="438" y="98"/>
                </a:lnTo>
                <a:lnTo>
                  <a:pt x="400" y="112"/>
                </a:lnTo>
                <a:lnTo>
                  <a:pt x="356" y="132"/>
                </a:lnTo>
                <a:lnTo>
                  <a:pt x="316" y="152"/>
                </a:lnTo>
                <a:lnTo>
                  <a:pt x="280" y="174"/>
                </a:lnTo>
                <a:lnTo>
                  <a:pt x="246" y="198"/>
                </a:lnTo>
                <a:lnTo>
                  <a:pt x="216" y="222"/>
                </a:lnTo>
                <a:lnTo>
                  <a:pt x="188" y="248"/>
                </a:lnTo>
                <a:lnTo>
                  <a:pt x="162" y="274"/>
                </a:lnTo>
                <a:lnTo>
                  <a:pt x="140" y="304"/>
                </a:lnTo>
                <a:lnTo>
                  <a:pt x="120" y="332"/>
                </a:lnTo>
                <a:lnTo>
                  <a:pt x="102" y="364"/>
                </a:lnTo>
                <a:lnTo>
                  <a:pt x="88" y="394"/>
                </a:lnTo>
                <a:lnTo>
                  <a:pt x="76" y="426"/>
                </a:lnTo>
                <a:lnTo>
                  <a:pt x="64" y="460"/>
                </a:lnTo>
                <a:lnTo>
                  <a:pt x="56" y="494"/>
                </a:lnTo>
                <a:lnTo>
                  <a:pt x="50" y="528"/>
                </a:lnTo>
                <a:lnTo>
                  <a:pt x="46" y="564"/>
                </a:lnTo>
                <a:lnTo>
                  <a:pt x="18" y="892"/>
                </a:lnTo>
                <a:lnTo>
                  <a:pt x="16" y="908"/>
                </a:lnTo>
                <a:lnTo>
                  <a:pt x="2" y="1076"/>
                </a:lnTo>
                <a:lnTo>
                  <a:pt x="0" y="1112"/>
                </a:lnTo>
                <a:lnTo>
                  <a:pt x="0" y="1146"/>
                </a:lnTo>
                <a:lnTo>
                  <a:pt x="2" y="1180"/>
                </a:lnTo>
                <a:lnTo>
                  <a:pt x="6" y="1214"/>
                </a:lnTo>
                <a:lnTo>
                  <a:pt x="14" y="1246"/>
                </a:lnTo>
                <a:lnTo>
                  <a:pt x="22" y="1278"/>
                </a:lnTo>
                <a:lnTo>
                  <a:pt x="34" y="1308"/>
                </a:lnTo>
                <a:lnTo>
                  <a:pt x="50" y="1338"/>
                </a:lnTo>
                <a:lnTo>
                  <a:pt x="66" y="1366"/>
                </a:lnTo>
                <a:lnTo>
                  <a:pt x="86" y="1394"/>
                </a:lnTo>
                <a:lnTo>
                  <a:pt x="110" y="1420"/>
                </a:lnTo>
                <a:lnTo>
                  <a:pt x="136" y="1444"/>
                </a:lnTo>
                <a:lnTo>
                  <a:pt x="166" y="1468"/>
                </a:lnTo>
                <a:lnTo>
                  <a:pt x="200" y="1488"/>
                </a:lnTo>
                <a:lnTo>
                  <a:pt x="236" y="1510"/>
                </a:lnTo>
                <a:lnTo>
                  <a:pt x="276" y="1528"/>
                </a:lnTo>
                <a:lnTo>
                  <a:pt x="312" y="1544"/>
                </a:lnTo>
                <a:lnTo>
                  <a:pt x="350" y="1558"/>
                </a:lnTo>
                <a:lnTo>
                  <a:pt x="388" y="1570"/>
                </a:lnTo>
                <a:lnTo>
                  <a:pt x="428" y="1582"/>
                </a:lnTo>
                <a:lnTo>
                  <a:pt x="470" y="1592"/>
                </a:lnTo>
                <a:lnTo>
                  <a:pt x="512" y="1600"/>
                </a:lnTo>
                <a:lnTo>
                  <a:pt x="556" y="1608"/>
                </a:lnTo>
                <a:lnTo>
                  <a:pt x="602" y="1616"/>
                </a:lnTo>
                <a:lnTo>
                  <a:pt x="698" y="1626"/>
                </a:lnTo>
                <a:lnTo>
                  <a:pt x="802" y="1634"/>
                </a:lnTo>
                <a:lnTo>
                  <a:pt x="912" y="1638"/>
                </a:lnTo>
                <a:lnTo>
                  <a:pt x="1030" y="1640"/>
                </a:lnTo>
                <a:lnTo>
                  <a:pt x="1032" y="1640"/>
                </a:lnTo>
                <a:lnTo>
                  <a:pt x="1062" y="1640"/>
                </a:lnTo>
                <a:lnTo>
                  <a:pt x="1090" y="1640"/>
                </a:lnTo>
                <a:lnTo>
                  <a:pt x="1092" y="1640"/>
                </a:lnTo>
                <a:lnTo>
                  <a:pt x="1212" y="1638"/>
                </a:lnTo>
                <a:lnTo>
                  <a:pt x="1322" y="1634"/>
                </a:lnTo>
                <a:lnTo>
                  <a:pt x="1428" y="1626"/>
                </a:lnTo>
                <a:lnTo>
                  <a:pt x="1526" y="1616"/>
                </a:lnTo>
                <a:lnTo>
                  <a:pt x="1572" y="1608"/>
                </a:lnTo>
                <a:lnTo>
                  <a:pt x="1618" y="1600"/>
                </a:lnTo>
                <a:lnTo>
                  <a:pt x="1662" y="1592"/>
                </a:lnTo>
                <a:lnTo>
                  <a:pt x="1706" y="1582"/>
                </a:lnTo>
                <a:lnTo>
                  <a:pt x="1748" y="1570"/>
                </a:lnTo>
                <a:lnTo>
                  <a:pt x="1788" y="1558"/>
                </a:lnTo>
                <a:lnTo>
                  <a:pt x="1828" y="1544"/>
                </a:lnTo>
                <a:lnTo>
                  <a:pt x="1868" y="1528"/>
                </a:lnTo>
                <a:lnTo>
                  <a:pt x="1910" y="1510"/>
                </a:lnTo>
                <a:lnTo>
                  <a:pt x="1950" y="1488"/>
                </a:lnTo>
                <a:lnTo>
                  <a:pt x="1988" y="1468"/>
                </a:lnTo>
                <a:lnTo>
                  <a:pt x="2022" y="1444"/>
                </a:lnTo>
                <a:lnTo>
                  <a:pt x="2052" y="1420"/>
                </a:lnTo>
                <a:lnTo>
                  <a:pt x="2080" y="1394"/>
                </a:lnTo>
                <a:lnTo>
                  <a:pt x="2106" y="1366"/>
                </a:lnTo>
                <a:lnTo>
                  <a:pt x="2128" y="1338"/>
                </a:lnTo>
                <a:lnTo>
                  <a:pt x="2148" y="1308"/>
                </a:lnTo>
                <a:lnTo>
                  <a:pt x="2164" y="1278"/>
                </a:lnTo>
                <a:lnTo>
                  <a:pt x="2180" y="1246"/>
                </a:lnTo>
                <a:lnTo>
                  <a:pt x="2192" y="1214"/>
                </a:lnTo>
                <a:lnTo>
                  <a:pt x="2202" y="1180"/>
                </a:lnTo>
                <a:lnTo>
                  <a:pt x="2210" y="1146"/>
                </a:lnTo>
                <a:lnTo>
                  <a:pt x="2216" y="1112"/>
                </a:lnTo>
                <a:lnTo>
                  <a:pt x="2220" y="1076"/>
                </a:lnTo>
                <a:lnTo>
                  <a:pt x="2236" y="908"/>
                </a:lnTo>
                <a:lnTo>
                  <a:pt x="2236" y="892"/>
                </a:lnTo>
                <a:lnTo>
                  <a:pt x="2266" y="564"/>
                </a:lnTo>
                <a:lnTo>
                  <a:pt x="2268" y="528"/>
                </a:lnTo>
                <a:lnTo>
                  <a:pt x="2268" y="494"/>
                </a:lnTo>
                <a:lnTo>
                  <a:pt x="2266" y="460"/>
                </a:lnTo>
                <a:lnTo>
                  <a:pt x="2260" y="426"/>
                </a:lnTo>
                <a:lnTo>
                  <a:pt x="2254" y="394"/>
                </a:lnTo>
                <a:lnTo>
                  <a:pt x="2244" y="364"/>
                </a:lnTo>
                <a:lnTo>
                  <a:pt x="2232" y="332"/>
                </a:lnTo>
                <a:lnTo>
                  <a:pt x="2218" y="304"/>
                </a:lnTo>
                <a:lnTo>
                  <a:pt x="2200" y="274"/>
                </a:lnTo>
                <a:lnTo>
                  <a:pt x="2180" y="248"/>
                </a:lnTo>
                <a:lnTo>
                  <a:pt x="2156" y="222"/>
                </a:lnTo>
                <a:lnTo>
                  <a:pt x="2130" y="198"/>
                </a:lnTo>
                <a:lnTo>
                  <a:pt x="2100" y="174"/>
                </a:lnTo>
                <a:lnTo>
                  <a:pt x="2068" y="152"/>
                </a:lnTo>
                <a:lnTo>
                  <a:pt x="2032" y="132"/>
                </a:lnTo>
                <a:lnTo>
                  <a:pt x="1992" y="112"/>
                </a:lnTo>
                <a:close/>
              </a:path>
            </a:pathLst>
          </a:custGeom>
          <a:solidFill>
            <a:srgbClr val="E7D3AF">
              <a:alpha val="98822"/>
            </a:srgbClr>
          </a:solidFill>
          <a:ln w="9525" cap="flat" cmpd="sng">
            <a:noFill/>
            <a:prstDash val="solid"/>
            <a:round/>
            <a:headEnd type="none" w="med" len="med"/>
            <a:tailEnd type="none" w="med" len="med"/>
          </a:ln>
          <a:effectLst/>
        </p:spPr>
        <p:txBody>
          <a:bodyPr/>
          <a:lstStyle/>
          <a:p>
            <a:endParaRPr lang="fr-FR"/>
          </a:p>
        </p:txBody>
      </p:sp>
      <p:sp>
        <p:nvSpPr>
          <p:cNvPr id="14" name="Freeform 7"/>
          <p:cNvSpPr>
            <a:spLocks/>
          </p:cNvSpPr>
          <p:nvPr/>
        </p:nvSpPr>
        <p:spPr bwMode="auto">
          <a:xfrm>
            <a:off x="2269246" y="1243494"/>
            <a:ext cx="3456620" cy="2558970"/>
          </a:xfrm>
          <a:custGeom>
            <a:avLst/>
            <a:gdLst>
              <a:gd name="T0" fmla="*/ 2147483647 w 2268"/>
              <a:gd name="T1" fmla="*/ 2147483647 h 1640"/>
              <a:gd name="T2" fmla="*/ 2147483647 w 2268"/>
              <a:gd name="T3" fmla="*/ 2147483647 h 1640"/>
              <a:gd name="T4" fmla="*/ 2147483647 w 2268"/>
              <a:gd name="T5" fmla="*/ 2147483647 h 1640"/>
              <a:gd name="T6" fmla="*/ 2147483647 w 2268"/>
              <a:gd name="T7" fmla="*/ 2147483647 h 1640"/>
              <a:gd name="T8" fmla="*/ 2147483647 w 2268"/>
              <a:gd name="T9" fmla="*/ 0 h 1640"/>
              <a:gd name="T10" fmla="*/ 2147483647 w 2268"/>
              <a:gd name="T11" fmla="*/ 0 h 1640"/>
              <a:gd name="T12" fmla="*/ 2147483647 w 2268"/>
              <a:gd name="T13" fmla="*/ 0 h 1640"/>
              <a:gd name="T14" fmla="*/ 2147483647 w 2268"/>
              <a:gd name="T15" fmla="*/ 2147483647 h 1640"/>
              <a:gd name="T16" fmla="*/ 2147483647 w 2268"/>
              <a:gd name="T17" fmla="*/ 2147483647 h 1640"/>
              <a:gd name="T18" fmla="*/ 2147483647 w 2268"/>
              <a:gd name="T19" fmla="*/ 2147483647 h 1640"/>
              <a:gd name="T20" fmla="*/ 2147483647 w 2268"/>
              <a:gd name="T21" fmla="*/ 2147483647 h 1640"/>
              <a:gd name="T22" fmla="*/ 2147483647 w 2268"/>
              <a:gd name="T23" fmla="*/ 2147483647 h 1640"/>
              <a:gd name="T24" fmla="*/ 2147483647 w 2268"/>
              <a:gd name="T25" fmla="*/ 2147483647 h 1640"/>
              <a:gd name="T26" fmla="*/ 2147483647 w 2268"/>
              <a:gd name="T27" fmla="*/ 2147483647 h 1640"/>
              <a:gd name="T28" fmla="*/ 2147483647 w 2268"/>
              <a:gd name="T29" fmla="*/ 2147483647 h 1640"/>
              <a:gd name="T30" fmla="*/ 2147483647 w 2268"/>
              <a:gd name="T31" fmla="*/ 2147483647 h 1640"/>
              <a:gd name="T32" fmla="*/ 2147483647 w 2268"/>
              <a:gd name="T33" fmla="*/ 2147483647 h 1640"/>
              <a:gd name="T34" fmla="*/ 2147483647 w 2268"/>
              <a:gd name="T35" fmla="*/ 2147483647 h 1640"/>
              <a:gd name="T36" fmla="*/ 2147483647 w 2268"/>
              <a:gd name="T37" fmla="*/ 2147483647 h 1640"/>
              <a:gd name="T38" fmla="*/ 2147483647 w 2268"/>
              <a:gd name="T39" fmla="*/ 2147483647 h 1640"/>
              <a:gd name="T40" fmla="*/ 2147483647 w 2268"/>
              <a:gd name="T41" fmla="*/ 2147483647 h 1640"/>
              <a:gd name="T42" fmla="*/ 2147483647 w 2268"/>
              <a:gd name="T43" fmla="*/ 2147483647 h 1640"/>
              <a:gd name="T44" fmla="*/ 2147483647 w 2268"/>
              <a:gd name="T45" fmla="*/ 2147483647 h 1640"/>
              <a:gd name="T46" fmla="*/ 2147483647 w 2268"/>
              <a:gd name="T47" fmla="*/ 2147483647 h 1640"/>
              <a:gd name="T48" fmla="*/ 2147483647 w 2268"/>
              <a:gd name="T49" fmla="*/ 2147483647 h 1640"/>
              <a:gd name="T50" fmla="*/ 2147483647 w 2268"/>
              <a:gd name="T51" fmla="*/ 2147483647 h 1640"/>
              <a:gd name="T52" fmla="*/ 2147483647 w 2268"/>
              <a:gd name="T53" fmla="*/ 2147483647 h 1640"/>
              <a:gd name="T54" fmla="*/ 2147483647 w 2268"/>
              <a:gd name="T55" fmla="*/ 2147483647 h 1640"/>
              <a:gd name="T56" fmla="*/ 2147483647 w 2268"/>
              <a:gd name="T57" fmla="*/ 2147483647 h 1640"/>
              <a:gd name="T58" fmla="*/ 2147483647 w 2268"/>
              <a:gd name="T59" fmla="*/ 2147483647 h 1640"/>
              <a:gd name="T60" fmla="*/ 2147483647 w 2268"/>
              <a:gd name="T61" fmla="*/ 2147483647 h 1640"/>
              <a:gd name="T62" fmla="*/ 2147483647 w 2268"/>
              <a:gd name="T63" fmla="*/ 2147483647 h 1640"/>
              <a:gd name="T64" fmla="*/ 2147483647 w 2268"/>
              <a:gd name="T65" fmla="*/ 2147483647 h 1640"/>
              <a:gd name="T66" fmla="*/ 2147483647 w 2268"/>
              <a:gd name="T67" fmla="*/ 2147483647 h 1640"/>
              <a:gd name="T68" fmla="*/ 2147483647 w 2268"/>
              <a:gd name="T69" fmla="*/ 2147483647 h 1640"/>
              <a:gd name="T70" fmla="*/ 2147483647 w 2268"/>
              <a:gd name="T71" fmla="*/ 2147483647 h 1640"/>
              <a:gd name="T72" fmla="*/ 2147483647 w 2268"/>
              <a:gd name="T73" fmla="*/ 2147483647 h 1640"/>
              <a:gd name="T74" fmla="*/ 2147483647 w 2268"/>
              <a:gd name="T75" fmla="*/ 2147483647 h 1640"/>
              <a:gd name="T76" fmla="*/ 2147483647 w 2268"/>
              <a:gd name="T77" fmla="*/ 2147483647 h 1640"/>
              <a:gd name="T78" fmla="*/ 2147483647 w 2268"/>
              <a:gd name="T79" fmla="*/ 2147483647 h 1640"/>
              <a:gd name="T80" fmla="*/ 2147483647 w 2268"/>
              <a:gd name="T81" fmla="*/ 2147483647 h 1640"/>
              <a:gd name="T82" fmla="*/ 2147483647 w 2268"/>
              <a:gd name="T83" fmla="*/ 2147483647 h 1640"/>
              <a:gd name="T84" fmla="*/ 2147483647 w 2268"/>
              <a:gd name="T85" fmla="*/ 2147483647 h 1640"/>
              <a:gd name="T86" fmla="*/ 2147483647 w 2268"/>
              <a:gd name="T87" fmla="*/ 2147483647 h 1640"/>
              <a:gd name="T88" fmla="*/ 2147483647 w 2268"/>
              <a:gd name="T89" fmla="*/ 2147483647 h 1640"/>
              <a:gd name="T90" fmla="*/ 2147483647 w 2268"/>
              <a:gd name="T91" fmla="*/ 2147483647 h 16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268" h="1640">
                <a:moveTo>
                  <a:pt x="1992" y="112"/>
                </a:moveTo>
                <a:lnTo>
                  <a:pt x="1992" y="112"/>
                </a:lnTo>
                <a:lnTo>
                  <a:pt x="1954" y="98"/>
                </a:lnTo>
                <a:lnTo>
                  <a:pt x="1918" y="84"/>
                </a:lnTo>
                <a:lnTo>
                  <a:pt x="1878" y="70"/>
                </a:lnTo>
                <a:lnTo>
                  <a:pt x="1838" y="60"/>
                </a:lnTo>
                <a:lnTo>
                  <a:pt x="1798" y="50"/>
                </a:lnTo>
                <a:lnTo>
                  <a:pt x="1754" y="40"/>
                </a:lnTo>
                <a:lnTo>
                  <a:pt x="1710" y="32"/>
                </a:lnTo>
                <a:lnTo>
                  <a:pt x="1666" y="26"/>
                </a:lnTo>
                <a:lnTo>
                  <a:pt x="1570" y="14"/>
                </a:lnTo>
                <a:lnTo>
                  <a:pt x="1466" y="8"/>
                </a:lnTo>
                <a:lnTo>
                  <a:pt x="1356" y="2"/>
                </a:lnTo>
                <a:lnTo>
                  <a:pt x="1238" y="0"/>
                </a:lnTo>
                <a:lnTo>
                  <a:pt x="1234" y="0"/>
                </a:lnTo>
                <a:lnTo>
                  <a:pt x="1206" y="0"/>
                </a:lnTo>
                <a:lnTo>
                  <a:pt x="1176" y="0"/>
                </a:lnTo>
                <a:lnTo>
                  <a:pt x="1174" y="0"/>
                </a:lnTo>
                <a:lnTo>
                  <a:pt x="1056" y="2"/>
                </a:lnTo>
                <a:lnTo>
                  <a:pt x="944" y="8"/>
                </a:lnTo>
                <a:lnTo>
                  <a:pt x="840" y="14"/>
                </a:lnTo>
                <a:lnTo>
                  <a:pt x="742" y="26"/>
                </a:lnTo>
                <a:lnTo>
                  <a:pt x="696" y="32"/>
                </a:lnTo>
                <a:lnTo>
                  <a:pt x="650" y="40"/>
                </a:lnTo>
                <a:lnTo>
                  <a:pt x="606" y="50"/>
                </a:lnTo>
                <a:lnTo>
                  <a:pt x="562" y="60"/>
                </a:lnTo>
                <a:lnTo>
                  <a:pt x="520" y="70"/>
                </a:lnTo>
                <a:lnTo>
                  <a:pt x="478" y="84"/>
                </a:lnTo>
                <a:lnTo>
                  <a:pt x="438" y="98"/>
                </a:lnTo>
                <a:lnTo>
                  <a:pt x="400" y="112"/>
                </a:lnTo>
                <a:lnTo>
                  <a:pt x="356" y="132"/>
                </a:lnTo>
                <a:lnTo>
                  <a:pt x="316" y="152"/>
                </a:lnTo>
                <a:lnTo>
                  <a:pt x="280" y="174"/>
                </a:lnTo>
                <a:lnTo>
                  <a:pt x="246" y="198"/>
                </a:lnTo>
                <a:lnTo>
                  <a:pt x="216" y="222"/>
                </a:lnTo>
                <a:lnTo>
                  <a:pt x="188" y="248"/>
                </a:lnTo>
                <a:lnTo>
                  <a:pt x="162" y="274"/>
                </a:lnTo>
                <a:lnTo>
                  <a:pt x="140" y="304"/>
                </a:lnTo>
                <a:lnTo>
                  <a:pt x="120" y="332"/>
                </a:lnTo>
                <a:lnTo>
                  <a:pt x="102" y="364"/>
                </a:lnTo>
                <a:lnTo>
                  <a:pt x="88" y="394"/>
                </a:lnTo>
                <a:lnTo>
                  <a:pt x="76" y="426"/>
                </a:lnTo>
                <a:lnTo>
                  <a:pt x="64" y="460"/>
                </a:lnTo>
                <a:lnTo>
                  <a:pt x="56" y="494"/>
                </a:lnTo>
                <a:lnTo>
                  <a:pt x="50" y="528"/>
                </a:lnTo>
                <a:lnTo>
                  <a:pt x="46" y="564"/>
                </a:lnTo>
                <a:lnTo>
                  <a:pt x="18" y="892"/>
                </a:lnTo>
                <a:lnTo>
                  <a:pt x="16" y="908"/>
                </a:lnTo>
                <a:lnTo>
                  <a:pt x="2" y="1076"/>
                </a:lnTo>
                <a:lnTo>
                  <a:pt x="0" y="1112"/>
                </a:lnTo>
                <a:lnTo>
                  <a:pt x="0" y="1146"/>
                </a:lnTo>
                <a:lnTo>
                  <a:pt x="2" y="1180"/>
                </a:lnTo>
                <a:lnTo>
                  <a:pt x="6" y="1214"/>
                </a:lnTo>
                <a:lnTo>
                  <a:pt x="14" y="1246"/>
                </a:lnTo>
                <a:lnTo>
                  <a:pt x="22" y="1278"/>
                </a:lnTo>
                <a:lnTo>
                  <a:pt x="34" y="1308"/>
                </a:lnTo>
                <a:lnTo>
                  <a:pt x="50" y="1338"/>
                </a:lnTo>
                <a:lnTo>
                  <a:pt x="66" y="1366"/>
                </a:lnTo>
                <a:lnTo>
                  <a:pt x="86" y="1394"/>
                </a:lnTo>
                <a:lnTo>
                  <a:pt x="110" y="1420"/>
                </a:lnTo>
                <a:lnTo>
                  <a:pt x="136" y="1444"/>
                </a:lnTo>
                <a:lnTo>
                  <a:pt x="166" y="1468"/>
                </a:lnTo>
                <a:lnTo>
                  <a:pt x="200" y="1488"/>
                </a:lnTo>
                <a:lnTo>
                  <a:pt x="236" y="1510"/>
                </a:lnTo>
                <a:lnTo>
                  <a:pt x="276" y="1528"/>
                </a:lnTo>
                <a:lnTo>
                  <a:pt x="312" y="1544"/>
                </a:lnTo>
                <a:lnTo>
                  <a:pt x="350" y="1558"/>
                </a:lnTo>
                <a:lnTo>
                  <a:pt x="388" y="1570"/>
                </a:lnTo>
                <a:lnTo>
                  <a:pt x="428" y="1582"/>
                </a:lnTo>
                <a:lnTo>
                  <a:pt x="470" y="1592"/>
                </a:lnTo>
                <a:lnTo>
                  <a:pt x="512" y="1600"/>
                </a:lnTo>
                <a:lnTo>
                  <a:pt x="556" y="1608"/>
                </a:lnTo>
                <a:lnTo>
                  <a:pt x="602" y="1616"/>
                </a:lnTo>
                <a:lnTo>
                  <a:pt x="698" y="1626"/>
                </a:lnTo>
                <a:lnTo>
                  <a:pt x="802" y="1634"/>
                </a:lnTo>
                <a:lnTo>
                  <a:pt x="912" y="1638"/>
                </a:lnTo>
                <a:lnTo>
                  <a:pt x="1030" y="1640"/>
                </a:lnTo>
                <a:lnTo>
                  <a:pt x="1032" y="1640"/>
                </a:lnTo>
                <a:lnTo>
                  <a:pt x="1062" y="1640"/>
                </a:lnTo>
                <a:lnTo>
                  <a:pt x="1090" y="1640"/>
                </a:lnTo>
                <a:lnTo>
                  <a:pt x="1092" y="1640"/>
                </a:lnTo>
                <a:lnTo>
                  <a:pt x="1212" y="1638"/>
                </a:lnTo>
                <a:lnTo>
                  <a:pt x="1322" y="1634"/>
                </a:lnTo>
                <a:lnTo>
                  <a:pt x="1428" y="1626"/>
                </a:lnTo>
                <a:lnTo>
                  <a:pt x="1526" y="1616"/>
                </a:lnTo>
                <a:lnTo>
                  <a:pt x="1572" y="1608"/>
                </a:lnTo>
                <a:lnTo>
                  <a:pt x="1618" y="1600"/>
                </a:lnTo>
                <a:lnTo>
                  <a:pt x="1662" y="1592"/>
                </a:lnTo>
                <a:lnTo>
                  <a:pt x="1706" y="1582"/>
                </a:lnTo>
                <a:lnTo>
                  <a:pt x="1748" y="1570"/>
                </a:lnTo>
                <a:lnTo>
                  <a:pt x="1788" y="1558"/>
                </a:lnTo>
                <a:lnTo>
                  <a:pt x="1828" y="1544"/>
                </a:lnTo>
                <a:lnTo>
                  <a:pt x="1868" y="1528"/>
                </a:lnTo>
                <a:lnTo>
                  <a:pt x="1910" y="1510"/>
                </a:lnTo>
                <a:lnTo>
                  <a:pt x="1950" y="1488"/>
                </a:lnTo>
                <a:lnTo>
                  <a:pt x="1988" y="1468"/>
                </a:lnTo>
                <a:lnTo>
                  <a:pt x="2022" y="1444"/>
                </a:lnTo>
                <a:lnTo>
                  <a:pt x="2052" y="1420"/>
                </a:lnTo>
                <a:lnTo>
                  <a:pt x="2080" y="1394"/>
                </a:lnTo>
                <a:lnTo>
                  <a:pt x="2106" y="1366"/>
                </a:lnTo>
                <a:lnTo>
                  <a:pt x="2128" y="1338"/>
                </a:lnTo>
                <a:lnTo>
                  <a:pt x="2148" y="1308"/>
                </a:lnTo>
                <a:lnTo>
                  <a:pt x="2164" y="1278"/>
                </a:lnTo>
                <a:lnTo>
                  <a:pt x="2180" y="1246"/>
                </a:lnTo>
                <a:lnTo>
                  <a:pt x="2192" y="1214"/>
                </a:lnTo>
                <a:lnTo>
                  <a:pt x="2202" y="1180"/>
                </a:lnTo>
                <a:lnTo>
                  <a:pt x="2210" y="1146"/>
                </a:lnTo>
                <a:lnTo>
                  <a:pt x="2216" y="1112"/>
                </a:lnTo>
                <a:lnTo>
                  <a:pt x="2220" y="1076"/>
                </a:lnTo>
                <a:lnTo>
                  <a:pt x="2236" y="908"/>
                </a:lnTo>
                <a:lnTo>
                  <a:pt x="2236" y="892"/>
                </a:lnTo>
                <a:lnTo>
                  <a:pt x="2266" y="564"/>
                </a:lnTo>
                <a:lnTo>
                  <a:pt x="2268" y="528"/>
                </a:lnTo>
                <a:lnTo>
                  <a:pt x="2268" y="494"/>
                </a:lnTo>
                <a:lnTo>
                  <a:pt x="2266" y="460"/>
                </a:lnTo>
                <a:lnTo>
                  <a:pt x="2260" y="426"/>
                </a:lnTo>
                <a:lnTo>
                  <a:pt x="2254" y="394"/>
                </a:lnTo>
                <a:lnTo>
                  <a:pt x="2244" y="364"/>
                </a:lnTo>
                <a:lnTo>
                  <a:pt x="2232" y="332"/>
                </a:lnTo>
                <a:lnTo>
                  <a:pt x="2218" y="304"/>
                </a:lnTo>
                <a:lnTo>
                  <a:pt x="2200" y="274"/>
                </a:lnTo>
                <a:lnTo>
                  <a:pt x="2180" y="248"/>
                </a:lnTo>
                <a:lnTo>
                  <a:pt x="2156" y="222"/>
                </a:lnTo>
                <a:lnTo>
                  <a:pt x="2130" y="198"/>
                </a:lnTo>
                <a:lnTo>
                  <a:pt x="2100" y="174"/>
                </a:lnTo>
                <a:lnTo>
                  <a:pt x="2068" y="152"/>
                </a:lnTo>
                <a:lnTo>
                  <a:pt x="2032" y="132"/>
                </a:lnTo>
                <a:lnTo>
                  <a:pt x="1992" y="112"/>
                </a:lnTo>
                <a:close/>
              </a:path>
            </a:pathLst>
          </a:custGeom>
          <a:solidFill>
            <a:srgbClr val="E7D3AF">
              <a:alpha val="98822"/>
            </a:srgbClr>
          </a:solidFill>
          <a:ln w="9525" cap="flat" cmpd="sng">
            <a:noFill/>
            <a:prstDash val="solid"/>
            <a:round/>
            <a:headEnd type="none" w="med" len="med"/>
            <a:tailEnd type="none" w="med" len="med"/>
          </a:ln>
          <a:effectLst/>
        </p:spPr>
        <p:txBody>
          <a:bodyPr/>
          <a:lstStyle/>
          <a:p>
            <a:endParaRPr lang="fr-FR"/>
          </a:p>
        </p:txBody>
      </p:sp>
      <p:sp>
        <p:nvSpPr>
          <p:cNvPr id="16" name="Freeform 9"/>
          <p:cNvSpPr>
            <a:spLocks/>
          </p:cNvSpPr>
          <p:nvPr/>
        </p:nvSpPr>
        <p:spPr bwMode="auto">
          <a:xfrm>
            <a:off x="2400638" y="4394475"/>
            <a:ext cx="3076898" cy="1615794"/>
          </a:xfrm>
          <a:custGeom>
            <a:avLst/>
            <a:gdLst>
              <a:gd name="T0" fmla="*/ 2147483647 w 2268"/>
              <a:gd name="T1" fmla="*/ 2147483647 h 1640"/>
              <a:gd name="T2" fmla="*/ 2147483647 w 2268"/>
              <a:gd name="T3" fmla="*/ 2147483647 h 1640"/>
              <a:gd name="T4" fmla="*/ 2147483647 w 2268"/>
              <a:gd name="T5" fmla="*/ 2147483647 h 1640"/>
              <a:gd name="T6" fmla="*/ 2147483647 w 2268"/>
              <a:gd name="T7" fmla="*/ 2147483647 h 1640"/>
              <a:gd name="T8" fmla="*/ 2147483647 w 2268"/>
              <a:gd name="T9" fmla="*/ 0 h 1640"/>
              <a:gd name="T10" fmla="*/ 2147483647 w 2268"/>
              <a:gd name="T11" fmla="*/ 0 h 1640"/>
              <a:gd name="T12" fmla="*/ 2147483647 w 2268"/>
              <a:gd name="T13" fmla="*/ 0 h 1640"/>
              <a:gd name="T14" fmla="*/ 2147483647 w 2268"/>
              <a:gd name="T15" fmla="*/ 2147483647 h 1640"/>
              <a:gd name="T16" fmla="*/ 2147483647 w 2268"/>
              <a:gd name="T17" fmla="*/ 2147483647 h 1640"/>
              <a:gd name="T18" fmla="*/ 2147483647 w 2268"/>
              <a:gd name="T19" fmla="*/ 2147483647 h 1640"/>
              <a:gd name="T20" fmla="*/ 2147483647 w 2268"/>
              <a:gd name="T21" fmla="*/ 2147483647 h 1640"/>
              <a:gd name="T22" fmla="*/ 2147483647 w 2268"/>
              <a:gd name="T23" fmla="*/ 2147483647 h 1640"/>
              <a:gd name="T24" fmla="*/ 2147483647 w 2268"/>
              <a:gd name="T25" fmla="*/ 2147483647 h 1640"/>
              <a:gd name="T26" fmla="*/ 2147483647 w 2268"/>
              <a:gd name="T27" fmla="*/ 2147483647 h 1640"/>
              <a:gd name="T28" fmla="*/ 2147483647 w 2268"/>
              <a:gd name="T29" fmla="*/ 2147483647 h 1640"/>
              <a:gd name="T30" fmla="*/ 2147483647 w 2268"/>
              <a:gd name="T31" fmla="*/ 2147483647 h 1640"/>
              <a:gd name="T32" fmla="*/ 2147483647 w 2268"/>
              <a:gd name="T33" fmla="*/ 2147483647 h 1640"/>
              <a:gd name="T34" fmla="*/ 2147483647 w 2268"/>
              <a:gd name="T35" fmla="*/ 2147483647 h 1640"/>
              <a:gd name="T36" fmla="*/ 2147483647 w 2268"/>
              <a:gd name="T37" fmla="*/ 2147483647 h 1640"/>
              <a:gd name="T38" fmla="*/ 2147483647 w 2268"/>
              <a:gd name="T39" fmla="*/ 2147483647 h 1640"/>
              <a:gd name="T40" fmla="*/ 2147483647 w 2268"/>
              <a:gd name="T41" fmla="*/ 2147483647 h 1640"/>
              <a:gd name="T42" fmla="*/ 2147483647 w 2268"/>
              <a:gd name="T43" fmla="*/ 2147483647 h 1640"/>
              <a:gd name="T44" fmla="*/ 2147483647 w 2268"/>
              <a:gd name="T45" fmla="*/ 2147483647 h 1640"/>
              <a:gd name="T46" fmla="*/ 2147483647 w 2268"/>
              <a:gd name="T47" fmla="*/ 2147483647 h 1640"/>
              <a:gd name="T48" fmla="*/ 2147483647 w 2268"/>
              <a:gd name="T49" fmla="*/ 2147483647 h 1640"/>
              <a:gd name="T50" fmla="*/ 2147483647 w 2268"/>
              <a:gd name="T51" fmla="*/ 2147483647 h 1640"/>
              <a:gd name="T52" fmla="*/ 2147483647 w 2268"/>
              <a:gd name="T53" fmla="*/ 2147483647 h 1640"/>
              <a:gd name="T54" fmla="*/ 2147483647 w 2268"/>
              <a:gd name="T55" fmla="*/ 2147483647 h 1640"/>
              <a:gd name="T56" fmla="*/ 2147483647 w 2268"/>
              <a:gd name="T57" fmla="*/ 2147483647 h 1640"/>
              <a:gd name="T58" fmla="*/ 2147483647 w 2268"/>
              <a:gd name="T59" fmla="*/ 2147483647 h 1640"/>
              <a:gd name="T60" fmla="*/ 2147483647 w 2268"/>
              <a:gd name="T61" fmla="*/ 2147483647 h 1640"/>
              <a:gd name="T62" fmla="*/ 2147483647 w 2268"/>
              <a:gd name="T63" fmla="*/ 2147483647 h 1640"/>
              <a:gd name="T64" fmla="*/ 2147483647 w 2268"/>
              <a:gd name="T65" fmla="*/ 2147483647 h 1640"/>
              <a:gd name="T66" fmla="*/ 2147483647 w 2268"/>
              <a:gd name="T67" fmla="*/ 2147483647 h 1640"/>
              <a:gd name="T68" fmla="*/ 2147483647 w 2268"/>
              <a:gd name="T69" fmla="*/ 2147483647 h 1640"/>
              <a:gd name="T70" fmla="*/ 2147483647 w 2268"/>
              <a:gd name="T71" fmla="*/ 2147483647 h 1640"/>
              <a:gd name="T72" fmla="*/ 2147483647 w 2268"/>
              <a:gd name="T73" fmla="*/ 2147483647 h 1640"/>
              <a:gd name="T74" fmla="*/ 2147483647 w 2268"/>
              <a:gd name="T75" fmla="*/ 2147483647 h 1640"/>
              <a:gd name="T76" fmla="*/ 2147483647 w 2268"/>
              <a:gd name="T77" fmla="*/ 2147483647 h 1640"/>
              <a:gd name="T78" fmla="*/ 2147483647 w 2268"/>
              <a:gd name="T79" fmla="*/ 2147483647 h 1640"/>
              <a:gd name="T80" fmla="*/ 2147483647 w 2268"/>
              <a:gd name="T81" fmla="*/ 2147483647 h 1640"/>
              <a:gd name="T82" fmla="*/ 2147483647 w 2268"/>
              <a:gd name="T83" fmla="*/ 2147483647 h 1640"/>
              <a:gd name="T84" fmla="*/ 2147483647 w 2268"/>
              <a:gd name="T85" fmla="*/ 2147483647 h 1640"/>
              <a:gd name="T86" fmla="*/ 2147483647 w 2268"/>
              <a:gd name="T87" fmla="*/ 2147483647 h 1640"/>
              <a:gd name="T88" fmla="*/ 2147483647 w 2268"/>
              <a:gd name="T89" fmla="*/ 2147483647 h 1640"/>
              <a:gd name="T90" fmla="*/ 2147483647 w 2268"/>
              <a:gd name="T91" fmla="*/ 2147483647 h 16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268" h="1640">
                <a:moveTo>
                  <a:pt x="1992" y="112"/>
                </a:moveTo>
                <a:lnTo>
                  <a:pt x="1992" y="112"/>
                </a:lnTo>
                <a:lnTo>
                  <a:pt x="1954" y="98"/>
                </a:lnTo>
                <a:lnTo>
                  <a:pt x="1918" y="84"/>
                </a:lnTo>
                <a:lnTo>
                  <a:pt x="1878" y="70"/>
                </a:lnTo>
                <a:lnTo>
                  <a:pt x="1838" y="60"/>
                </a:lnTo>
                <a:lnTo>
                  <a:pt x="1798" y="50"/>
                </a:lnTo>
                <a:lnTo>
                  <a:pt x="1754" y="40"/>
                </a:lnTo>
                <a:lnTo>
                  <a:pt x="1710" y="32"/>
                </a:lnTo>
                <a:lnTo>
                  <a:pt x="1666" y="26"/>
                </a:lnTo>
                <a:lnTo>
                  <a:pt x="1570" y="14"/>
                </a:lnTo>
                <a:lnTo>
                  <a:pt x="1466" y="8"/>
                </a:lnTo>
                <a:lnTo>
                  <a:pt x="1356" y="2"/>
                </a:lnTo>
                <a:lnTo>
                  <a:pt x="1238" y="0"/>
                </a:lnTo>
                <a:lnTo>
                  <a:pt x="1234" y="0"/>
                </a:lnTo>
                <a:lnTo>
                  <a:pt x="1206" y="0"/>
                </a:lnTo>
                <a:lnTo>
                  <a:pt x="1176" y="0"/>
                </a:lnTo>
                <a:lnTo>
                  <a:pt x="1174" y="0"/>
                </a:lnTo>
                <a:lnTo>
                  <a:pt x="1056" y="2"/>
                </a:lnTo>
                <a:lnTo>
                  <a:pt x="944" y="8"/>
                </a:lnTo>
                <a:lnTo>
                  <a:pt x="840" y="14"/>
                </a:lnTo>
                <a:lnTo>
                  <a:pt x="742" y="26"/>
                </a:lnTo>
                <a:lnTo>
                  <a:pt x="696" y="32"/>
                </a:lnTo>
                <a:lnTo>
                  <a:pt x="650" y="40"/>
                </a:lnTo>
                <a:lnTo>
                  <a:pt x="606" y="50"/>
                </a:lnTo>
                <a:lnTo>
                  <a:pt x="562" y="60"/>
                </a:lnTo>
                <a:lnTo>
                  <a:pt x="520" y="70"/>
                </a:lnTo>
                <a:lnTo>
                  <a:pt x="478" y="84"/>
                </a:lnTo>
                <a:lnTo>
                  <a:pt x="438" y="98"/>
                </a:lnTo>
                <a:lnTo>
                  <a:pt x="400" y="112"/>
                </a:lnTo>
                <a:lnTo>
                  <a:pt x="356" y="132"/>
                </a:lnTo>
                <a:lnTo>
                  <a:pt x="316" y="152"/>
                </a:lnTo>
                <a:lnTo>
                  <a:pt x="280" y="174"/>
                </a:lnTo>
                <a:lnTo>
                  <a:pt x="246" y="198"/>
                </a:lnTo>
                <a:lnTo>
                  <a:pt x="216" y="222"/>
                </a:lnTo>
                <a:lnTo>
                  <a:pt x="188" y="248"/>
                </a:lnTo>
                <a:lnTo>
                  <a:pt x="162" y="274"/>
                </a:lnTo>
                <a:lnTo>
                  <a:pt x="140" y="304"/>
                </a:lnTo>
                <a:lnTo>
                  <a:pt x="120" y="332"/>
                </a:lnTo>
                <a:lnTo>
                  <a:pt x="102" y="364"/>
                </a:lnTo>
                <a:lnTo>
                  <a:pt x="88" y="394"/>
                </a:lnTo>
                <a:lnTo>
                  <a:pt x="76" y="426"/>
                </a:lnTo>
                <a:lnTo>
                  <a:pt x="64" y="460"/>
                </a:lnTo>
                <a:lnTo>
                  <a:pt x="56" y="494"/>
                </a:lnTo>
                <a:lnTo>
                  <a:pt x="50" y="528"/>
                </a:lnTo>
                <a:lnTo>
                  <a:pt x="46" y="564"/>
                </a:lnTo>
                <a:lnTo>
                  <a:pt x="18" y="892"/>
                </a:lnTo>
                <a:lnTo>
                  <a:pt x="16" y="908"/>
                </a:lnTo>
                <a:lnTo>
                  <a:pt x="2" y="1076"/>
                </a:lnTo>
                <a:lnTo>
                  <a:pt x="0" y="1112"/>
                </a:lnTo>
                <a:lnTo>
                  <a:pt x="0" y="1146"/>
                </a:lnTo>
                <a:lnTo>
                  <a:pt x="2" y="1180"/>
                </a:lnTo>
                <a:lnTo>
                  <a:pt x="6" y="1214"/>
                </a:lnTo>
                <a:lnTo>
                  <a:pt x="14" y="1246"/>
                </a:lnTo>
                <a:lnTo>
                  <a:pt x="22" y="1278"/>
                </a:lnTo>
                <a:lnTo>
                  <a:pt x="34" y="1308"/>
                </a:lnTo>
                <a:lnTo>
                  <a:pt x="50" y="1338"/>
                </a:lnTo>
                <a:lnTo>
                  <a:pt x="66" y="1366"/>
                </a:lnTo>
                <a:lnTo>
                  <a:pt x="86" y="1394"/>
                </a:lnTo>
                <a:lnTo>
                  <a:pt x="110" y="1420"/>
                </a:lnTo>
                <a:lnTo>
                  <a:pt x="136" y="1444"/>
                </a:lnTo>
                <a:lnTo>
                  <a:pt x="166" y="1468"/>
                </a:lnTo>
                <a:lnTo>
                  <a:pt x="200" y="1488"/>
                </a:lnTo>
                <a:lnTo>
                  <a:pt x="236" y="1510"/>
                </a:lnTo>
                <a:lnTo>
                  <a:pt x="276" y="1528"/>
                </a:lnTo>
                <a:lnTo>
                  <a:pt x="312" y="1544"/>
                </a:lnTo>
                <a:lnTo>
                  <a:pt x="350" y="1558"/>
                </a:lnTo>
                <a:lnTo>
                  <a:pt x="388" y="1570"/>
                </a:lnTo>
                <a:lnTo>
                  <a:pt x="428" y="1582"/>
                </a:lnTo>
                <a:lnTo>
                  <a:pt x="470" y="1592"/>
                </a:lnTo>
                <a:lnTo>
                  <a:pt x="512" y="1600"/>
                </a:lnTo>
                <a:lnTo>
                  <a:pt x="556" y="1608"/>
                </a:lnTo>
                <a:lnTo>
                  <a:pt x="602" y="1616"/>
                </a:lnTo>
                <a:lnTo>
                  <a:pt x="698" y="1626"/>
                </a:lnTo>
                <a:lnTo>
                  <a:pt x="802" y="1634"/>
                </a:lnTo>
                <a:lnTo>
                  <a:pt x="912" y="1638"/>
                </a:lnTo>
                <a:lnTo>
                  <a:pt x="1030" y="1640"/>
                </a:lnTo>
                <a:lnTo>
                  <a:pt x="1032" y="1640"/>
                </a:lnTo>
                <a:lnTo>
                  <a:pt x="1062" y="1640"/>
                </a:lnTo>
                <a:lnTo>
                  <a:pt x="1090" y="1640"/>
                </a:lnTo>
                <a:lnTo>
                  <a:pt x="1092" y="1640"/>
                </a:lnTo>
                <a:lnTo>
                  <a:pt x="1212" y="1638"/>
                </a:lnTo>
                <a:lnTo>
                  <a:pt x="1322" y="1634"/>
                </a:lnTo>
                <a:lnTo>
                  <a:pt x="1428" y="1626"/>
                </a:lnTo>
                <a:lnTo>
                  <a:pt x="1526" y="1616"/>
                </a:lnTo>
                <a:lnTo>
                  <a:pt x="1572" y="1608"/>
                </a:lnTo>
                <a:lnTo>
                  <a:pt x="1618" y="1600"/>
                </a:lnTo>
                <a:lnTo>
                  <a:pt x="1662" y="1592"/>
                </a:lnTo>
                <a:lnTo>
                  <a:pt x="1706" y="1582"/>
                </a:lnTo>
                <a:lnTo>
                  <a:pt x="1748" y="1570"/>
                </a:lnTo>
                <a:lnTo>
                  <a:pt x="1788" y="1558"/>
                </a:lnTo>
                <a:lnTo>
                  <a:pt x="1828" y="1544"/>
                </a:lnTo>
                <a:lnTo>
                  <a:pt x="1868" y="1528"/>
                </a:lnTo>
                <a:lnTo>
                  <a:pt x="1910" y="1510"/>
                </a:lnTo>
                <a:lnTo>
                  <a:pt x="1950" y="1488"/>
                </a:lnTo>
                <a:lnTo>
                  <a:pt x="1988" y="1468"/>
                </a:lnTo>
                <a:lnTo>
                  <a:pt x="2022" y="1444"/>
                </a:lnTo>
                <a:lnTo>
                  <a:pt x="2052" y="1420"/>
                </a:lnTo>
                <a:lnTo>
                  <a:pt x="2080" y="1394"/>
                </a:lnTo>
                <a:lnTo>
                  <a:pt x="2106" y="1366"/>
                </a:lnTo>
                <a:lnTo>
                  <a:pt x="2128" y="1338"/>
                </a:lnTo>
                <a:lnTo>
                  <a:pt x="2148" y="1308"/>
                </a:lnTo>
                <a:lnTo>
                  <a:pt x="2164" y="1278"/>
                </a:lnTo>
                <a:lnTo>
                  <a:pt x="2180" y="1246"/>
                </a:lnTo>
                <a:lnTo>
                  <a:pt x="2192" y="1214"/>
                </a:lnTo>
                <a:lnTo>
                  <a:pt x="2202" y="1180"/>
                </a:lnTo>
                <a:lnTo>
                  <a:pt x="2210" y="1146"/>
                </a:lnTo>
                <a:lnTo>
                  <a:pt x="2216" y="1112"/>
                </a:lnTo>
                <a:lnTo>
                  <a:pt x="2220" y="1076"/>
                </a:lnTo>
                <a:lnTo>
                  <a:pt x="2236" y="908"/>
                </a:lnTo>
                <a:lnTo>
                  <a:pt x="2236" y="892"/>
                </a:lnTo>
                <a:lnTo>
                  <a:pt x="2266" y="564"/>
                </a:lnTo>
                <a:lnTo>
                  <a:pt x="2268" y="528"/>
                </a:lnTo>
                <a:lnTo>
                  <a:pt x="2268" y="494"/>
                </a:lnTo>
                <a:lnTo>
                  <a:pt x="2266" y="460"/>
                </a:lnTo>
                <a:lnTo>
                  <a:pt x="2260" y="426"/>
                </a:lnTo>
                <a:lnTo>
                  <a:pt x="2254" y="394"/>
                </a:lnTo>
                <a:lnTo>
                  <a:pt x="2244" y="364"/>
                </a:lnTo>
                <a:lnTo>
                  <a:pt x="2232" y="332"/>
                </a:lnTo>
                <a:lnTo>
                  <a:pt x="2218" y="304"/>
                </a:lnTo>
                <a:lnTo>
                  <a:pt x="2200" y="274"/>
                </a:lnTo>
                <a:lnTo>
                  <a:pt x="2180" y="248"/>
                </a:lnTo>
                <a:lnTo>
                  <a:pt x="2156" y="222"/>
                </a:lnTo>
                <a:lnTo>
                  <a:pt x="2130" y="198"/>
                </a:lnTo>
                <a:lnTo>
                  <a:pt x="2100" y="174"/>
                </a:lnTo>
                <a:lnTo>
                  <a:pt x="2068" y="152"/>
                </a:lnTo>
                <a:lnTo>
                  <a:pt x="2032" y="132"/>
                </a:lnTo>
                <a:lnTo>
                  <a:pt x="1992" y="112"/>
                </a:lnTo>
                <a:close/>
              </a:path>
            </a:pathLst>
          </a:custGeom>
          <a:solidFill>
            <a:srgbClr val="E7D3AF">
              <a:alpha val="98822"/>
            </a:srgbClr>
          </a:solidFill>
          <a:ln w="9525" cap="flat" cmpd="sng">
            <a:noFill/>
            <a:prstDash val="solid"/>
            <a:round/>
            <a:headEnd type="none" w="med" len="med"/>
            <a:tailEnd type="none" w="med" len="med"/>
          </a:ln>
          <a:effectLst/>
        </p:spPr>
        <p:txBody>
          <a:bodyPr/>
          <a:lstStyle/>
          <a:p>
            <a:endParaRPr lang="fr-FR"/>
          </a:p>
        </p:txBody>
      </p:sp>
      <p:sp>
        <p:nvSpPr>
          <p:cNvPr id="18" name="Freeform 11"/>
          <p:cNvSpPr>
            <a:spLocks/>
          </p:cNvSpPr>
          <p:nvPr/>
        </p:nvSpPr>
        <p:spPr bwMode="auto">
          <a:xfrm>
            <a:off x="6525790" y="4394475"/>
            <a:ext cx="3209733" cy="1709640"/>
          </a:xfrm>
          <a:custGeom>
            <a:avLst/>
            <a:gdLst>
              <a:gd name="T0" fmla="*/ 2147483647 w 2268"/>
              <a:gd name="T1" fmla="*/ 2147483647 h 1640"/>
              <a:gd name="T2" fmla="*/ 2147483647 w 2268"/>
              <a:gd name="T3" fmla="*/ 2147483647 h 1640"/>
              <a:gd name="T4" fmla="*/ 2147483647 w 2268"/>
              <a:gd name="T5" fmla="*/ 2147483647 h 1640"/>
              <a:gd name="T6" fmla="*/ 2147483647 w 2268"/>
              <a:gd name="T7" fmla="*/ 2147483647 h 1640"/>
              <a:gd name="T8" fmla="*/ 2147483647 w 2268"/>
              <a:gd name="T9" fmla="*/ 0 h 1640"/>
              <a:gd name="T10" fmla="*/ 2147483647 w 2268"/>
              <a:gd name="T11" fmla="*/ 0 h 1640"/>
              <a:gd name="T12" fmla="*/ 2147483647 w 2268"/>
              <a:gd name="T13" fmla="*/ 0 h 1640"/>
              <a:gd name="T14" fmla="*/ 2147483647 w 2268"/>
              <a:gd name="T15" fmla="*/ 2147483647 h 1640"/>
              <a:gd name="T16" fmla="*/ 2147483647 w 2268"/>
              <a:gd name="T17" fmla="*/ 2147483647 h 1640"/>
              <a:gd name="T18" fmla="*/ 2147483647 w 2268"/>
              <a:gd name="T19" fmla="*/ 2147483647 h 1640"/>
              <a:gd name="T20" fmla="*/ 2147483647 w 2268"/>
              <a:gd name="T21" fmla="*/ 2147483647 h 1640"/>
              <a:gd name="T22" fmla="*/ 2147483647 w 2268"/>
              <a:gd name="T23" fmla="*/ 2147483647 h 1640"/>
              <a:gd name="T24" fmla="*/ 2147483647 w 2268"/>
              <a:gd name="T25" fmla="*/ 2147483647 h 1640"/>
              <a:gd name="T26" fmla="*/ 2147483647 w 2268"/>
              <a:gd name="T27" fmla="*/ 2147483647 h 1640"/>
              <a:gd name="T28" fmla="*/ 2147483647 w 2268"/>
              <a:gd name="T29" fmla="*/ 2147483647 h 1640"/>
              <a:gd name="T30" fmla="*/ 2147483647 w 2268"/>
              <a:gd name="T31" fmla="*/ 2147483647 h 1640"/>
              <a:gd name="T32" fmla="*/ 2147483647 w 2268"/>
              <a:gd name="T33" fmla="*/ 2147483647 h 1640"/>
              <a:gd name="T34" fmla="*/ 2147483647 w 2268"/>
              <a:gd name="T35" fmla="*/ 2147483647 h 1640"/>
              <a:gd name="T36" fmla="*/ 2147483647 w 2268"/>
              <a:gd name="T37" fmla="*/ 2147483647 h 1640"/>
              <a:gd name="T38" fmla="*/ 2147483647 w 2268"/>
              <a:gd name="T39" fmla="*/ 2147483647 h 1640"/>
              <a:gd name="T40" fmla="*/ 2147483647 w 2268"/>
              <a:gd name="T41" fmla="*/ 2147483647 h 1640"/>
              <a:gd name="T42" fmla="*/ 2147483647 w 2268"/>
              <a:gd name="T43" fmla="*/ 2147483647 h 1640"/>
              <a:gd name="T44" fmla="*/ 2147483647 w 2268"/>
              <a:gd name="T45" fmla="*/ 2147483647 h 1640"/>
              <a:gd name="T46" fmla="*/ 2147483647 w 2268"/>
              <a:gd name="T47" fmla="*/ 2147483647 h 1640"/>
              <a:gd name="T48" fmla="*/ 2147483647 w 2268"/>
              <a:gd name="T49" fmla="*/ 2147483647 h 1640"/>
              <a:gd name="T50" fmla="*/ 2147483647 w 2268"/>
              <a:gd name="T51" fmla="*/ 2147483647 h 1640"/>
              <a:gd name="T52" fmla="*/ 2147483647 w 2268"/>
              <a:gd name="T53" fmla="*/ 2147483647 h 1640"/>
              <a:gd name="T54" fmla="*/ 2147483647 w 2268"/>
              <a:gd name="T55" fmla="*/ 2147483647 h 1640"/>
              <a:gd name="T56" fmla="*/ 2147483647 w 2268"/>
              <a:gd name="T57" fmla="*/ 2147483647 h 1640"/>
              <a:gd name="T58" fmla="*/ 2147483647 w 2268"/>
              <a:gd name="T59" fmla="*/ 2147483647 h 1640"/>
              <a:gd name="T60" fmla="*/ 2147483647 w 2268"/>
              <a:gd name="T61" fmla="*/ 2147483647 h 1640"/>
              <a:gd name="T62" fmla="*/ 2147483647 w 2268"/>
              <a:gd name="T63" fmla="*/ 2147483647 h 1640"/>
              <a:gd name="T64" fmla="*/ 2147483647 w 2268"/>
              <a:gd name="T65" fmla="*/ 2147483647 h 1640"/>
              <a:gd name="T66" fmla="*/ 2147483647 w 2268"/>
              <a:gd name="T67" fmla="*/ 2147483647 h 1640"/>
              <a:gd name="T68" fmla="*/ 2147483647 w 2268"/>
              <a:gd name="T69" fmla="*/ 2147483647 h 1640"/>
              <a:gd name="T70" fmla="*/ 2147483647 w 2268"/>
              <a:gd name="T71" fmla="*/ 2147483647 h 1640"/>
              <a:gd name="T72" fmla="*/ 2147483647 w 2268"/>
              <a:gd name="T73" fmla="*/ 2147483647 h 1640"/>
              <a:gd name="T74" fmla="*/ 2147483647 w 2268"/>
              <a:gd name="T75" fmla="*/ 2147483647 h 1640"/>
              <a:gd name="T76" fmla="*/ 2147483647 w 2268"/>
              <a:gd name="T77" fmla="*/ 2147483647 h 1640"/>
              <a:gd name="T78" fmla="*/ 2147483647 w 2268"/>
              <a:gd name="T79" fmla="*/ 2147483647 h 1640"/>
              <a:gd name="T80" fmla="*/ 2147483647 w 2268"/>
              <a:gd name="T81" fmla="*/ 2147483647 h 1640"/>
              <a:gd name="T82" fmla="*/ 2147483647 w 2268"/>
              <a:gd name="T83" fmla="*/ 2147483647 h 1640"/>
              <a:gd name="T84" fmla="*/ 2147483647 w 2268"/>
              <a:gd name="T85" fmla="*/ 2147483647 h 1640"/>
              <a:gd name="T86" fmla="*/ 2147483647 w 2268"/>
              <a:gd name="T87" fmla="*/ 2147483647 h 1640"/>
              <a:gd name="T88" fmla="*/ 2147483647 w 2268"/>
              <a:gd name="T89" fmla="*/ 2147483647 h 1640"/>
              <a:gd name="T90" fmla="*/ 2147483647 w 2268"/>
              <a:gd name="T91" fmla="*/ 2147483647 h 16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268" h="1640">
                <a:moveTo>
                  <a:pt x="1992" y="112"/>
                </a:moveTo>
                <a:lnTo>
                  <a:pt x="1992" y="112"/>
                </a:lnTo>
                <a:lnTo>
                  <a:pt x="1954" y="98"/>
                </a:lnTo>
                <a:lnTo>
                  <a:pt x="1918" y="84"/>
                </a:lnTo>
                <a:lnTo>
                  <a:pt x="1878" y="70"/>
                </a:lnTo>
                <a:lnTo>
                  <a:pt x="1838" y="60"/>
                </a:lnTo>
                <a:lnTo>
                  <a:pt x="1798" y="50"/>
                </a:lnTo>
                <a:lnTo>
                  <a:pt x="1754" y="40"/>
                </a:lnTo>
                <a:lnTo>
                  <a:pt x="1710" y="32"/>
                </a:lnTo>
                <a:lnTo>
                  <a:pt x="1666" y="26"/>
                </a:lnTo>
                <a:lnTo>
                  <a:pt x="1570" y="14"/>
                </a:lnTo>
                <a:lnTo>
                  <a:pt x="1466" y="8"/>
                </a:lnTo>
                <a:lnTo>
                  <a:pt x="1356" y="2"/>
                </a:lnTo>
                <a:lnTo>
                  <a:pt x="1238" y="0"/>
                </a:lnTo>
                <a:lnTo>
                  <a:pt x="1234" y="0"/>
                </a:lnTo>
                <a:lnTo>
                  <a:pt x="1206" y="0"/>
                </a:lnTo>
                <a:lnTo>
                  <a:pt x="1176" y="0"/>
                </a:lnTo>
                <a:lnTo>
                  <a:pt x="1174" y="0"/>
                </a:lnTo>
                <a:lnTo>
                  <a:pt x="1056" y="2"/>
                </a:lnTo>
                <a:lnTo>
                  <a:pt x="944" y="8"/>
                </a:lnTo>
                <a:lnTo>
                  <a:pt x="840" y="14"/>
                </a:lnTo>
                <a:lnTo>
                  <a:pt x="742" y="26"/>
                </a:lnTo>
                <a:lnTo>
                  <a:pt x="696" y="32"/>
                </a:lnTo>
                <a:lnTo>
                  <a:pt x="650" y="40"/>
                </a:lnTo>
                <a:lnTo>
                  <a:pt x="606" y="50"/>
                </a:lnTo>
                <a:lnTo>
                  <a:pt x="562" y="60"/>
                </a:lnTo>
                <a:lnTo>
                  <a:pt x="520" y="70"/>
                </a:lnTo>
                <a:lnTo>
                  <a:pt x="478" y="84"/>
                </a:lnTo>
                <a:lnTo>
                  <a:pt x="438" y="98"/>
                </a:lnTo>
                <a:lnTo>
                  <a:pt x="400" y="112"/>
                </a:lnTo>
                <a:lnTo>
                  <a:pt x="356" y="132"/>
                </a:lnTo>
                <a:lnTo>
                  <a:pt x="316" y="152"/>
                </a:lnTo>
                <a:lnTo>
                  <a:pt x="280" y="174"/>
                </a:lnTo>
                <a:lnTo>
                  <a:pt x="246" y="198"/>
                </a:lnTo>
                <a:lnTo>
                  <a:pt x="216" y="222"/>
                </a:lnTo>
                <a:lnTo>
                  <a:pt x="188" y="248"/>
                </a:lnTo>
                <a:lnTo>
                  <a:pt x="162" y="274"/>
                </a:lnTo>
                <a:lnTo>
                  <a:pt x="140" y="304"/>
                </a:lnTo>
                <a:lnTo>
                  <a:pt x="120" y="332"/>
                </a:lnTo>
                <a:lnTo>
                  <a:pt x="102" y="364"/>
                </a:lnTo>
                <a:lnTo>
                  <a:pt x="88" y="394"/>
                </a:lnTo>
                <a:lnTo>
                  <a:pt x="76" y="426"/>
                </a:lnTo>
                <a:lnTo>
                  <a:pt x="64" y="460"/>
                </a:lnTo>
                <a:lnTo>
                  <a:pt x="56" y="494"/>
                </a:lnTo>
                <a:lnTo>
                  <a:pt x="50" y="528"/>
                </a:lnTo>
                <a:lnTo>
                  <a:pt x="46" y="564"/>
                </a:lnTo>
                <a:lnTo>
                  <a:pt x="18" y="892"/>
                </a:lnTo>
                <a:lnTo>
                  <a:pt x="16" y="908"/>
                </a:lnTo>
                <a:lnTo>
                  <a:pt x="2" y="1076"/>
                </a:lnTo>
                <a:lnTo>
                  <a:pt x="0" y="1112"/>
                </a:lnTo>
                <a:lnTo>
                  <a:pt x="0" y="1146"/>
                </a:lnTo>
                <a:lnTo>
                  <a:pt x="2" y="1180"/>
                </a:lnTo>
                <a:lnTo>
                  <a:pt x="6" y="1214"/>
                </a:lnTo>
                <a:lnTo>
                  <a:pt x="14" y="1246"/>
                </a:lnTo>
                <a:lnTo>
                  <a:pt x="22" y="1278"/>
                </a:lnTo>
                <a:lnTo>
                  <a:pt x="34" y="1308"/>
                </a:lnTo>
                <a:lnTo>
                  <a:pt x="50" y="1338"/>
                </a:lnTo>
                <a:lnTo>
                  <a:pt x="66" y="1366"/>
                </a:lnTo>
                <a:lnTo>
                  <a:pt x="86" y="1394"/>
                </a:lnTo>
                <a:lnTo>
                  <a:pt x="110" y="1420"/>
                </a:lnTo>
                <a:lnTo>
                  <a:pt x="136" y="1444"/>
                </a:lnTo>
                <a:lnTo>
                  <a:pt x="166" y="1468"/>
                </a:lnTo>
                <a:lnTo>
                  <a:pt x="200" y="1488"/>
                </a:lnTo>
                <a:lnTo>
                  <a:pt x="236" y="1510"/>
                </a:lnTo>
                <a:lnTo>
                  <a:pt x="276" y="1528"/>
                </a:lnTo>
                <a:lnTo>
                  <a:pt x="312" y="1544"/>
                </a:lnTo>
                <a:lnTo>
                  <a:pt x="350" y="1558"/>
                </a:lnTo>
                <a:lnTo>
                  <a:pt x="388" y="1570"/>
                </a:lnTo>
                <a:lnTo>
                  <a:pt x="428" y="1582"/>
                </a:lnTo>
                <a:lnTo>
                  <a:pt x="470" y="1592"/>
                </a:lnTo>
                <a:lnTo>
                  <a:pt x="512" y="1600"/>
                </a:lnTo>
                <a:lnTo>
                  <a:pt x="556" y="1608"/>
                </a:lnTo>
                <a:lnTo>
                  <a:pt x="602" y="1616"/>
                </a:lnTo>
                <a:lnTo>
                  <a:pt x="698" y="1626"/>
                </a:lnTo>
                <a:lnTo>
                  <a:pt x="802" y="1634"/>
                </a:lnTo>
                <a:lnTo>
                  <a:pt x="912" y="1638"/>
                </a:lnTo>
                <a:lnTo>
                  <a:pt x="1030" y="1640"/>
                </a:lnTo>
                <a:lnTo>
                  <a:pt x="1032" y="1640"/>
                </a:lnTo>
                <a:lnTo>
                  <a:pt x="1062" y="1640"/>
                </a:lnTo>
                <a:lnTo>
                  <a:pt x="1090" y="1640"/>
                </a:lnTo>
                <a:lnTo>
                  <a:pt x="1092" y="1640"/>
                </a:lnTo>
                <a:lnTo>
                  <a:pt x="1212" y="1638"/>
                </a:lnTo>
                <a:lnTo>
                  <a:pt x="1322" y="1634"/>
                </a:lnTo>
                <a:lnTo>
                  <a:pt x="1428" y="1626"/>
                </a:lnTo>
                <a:lnTo>
                  <a:pt x="1526" y="1616"/>
                </a:lnTo>
                <a:lnTo>
                  <a:pt x="1572" y="1608"/>
                </a:lnTo>
                <a:lnTo>
                  <a:pt x="1618" y="1600"/>
                </a:lnTo>
                <a:lnTo>
                  <a:pt x="1662" y="1592"/>
                </a:lnTo>
                <a:lnTo>
                  <a:pt x="1706" y="1582"/>
                </a:lnTo>
                <a:lnTo>
                  <a:pt x="1748" y="1570"/>
                </a:lnTo>
                <a:lnTo>
                  <a:pt x="1788" y="1558"/>
                </a:lnTo>
                <a:lnTo>
                  <a:pt x="1828" y="1544"/>
                </a:lnTo>
                <a:lnTo>
                  <a:pt x="1868" y="1528"/>
                </a:lnTo>
                <a:lnTo>
                  <a:pt x="1910" y="1510"/>
                </a:lnTo>
                <a:lnTo>
                  <a:pt x="1950" y="1488"/>
                </a:lnTo>
                <a:lnTo>
                  <a:pt x="1988" y="1468"/>
                </a:lnTo>
                <a:lnTo>
                  <a:pt x="2022" y="1444"/>
                </a:lnTo>
                <a:lnTo>
                  <a:pt x="2052" y="1420"/>
                </a:lnTo>
                <a:lnTo>
                  <a:pt x="2080" y="1394"/>
                </a:lnTo>
                <a:lnTo>
                  <a:pt x="2106" y="1366"/>
                </a:lnTo>
                <a:lnTo>
                  <a:pt x="2128" y="1338"/>
                </a:lnTo>
                <a:lnTo>
                  <a:pt x="2148" y="1308"/>
                </a:lnTo>
                <a:lnTo>
                  <a:pt x="2164" y="1278"/>
                </a:lnTo>
                <a:lnTo>
                  <a:pt x="2180" y="1246"/>
                </a:lnTo>
                <a:lnTo>
                  <a:pt x="2192" y="1214"/>
                </a:lnTo>
                <a:lnTo>
                  <a:pt x="2202" y="1180"/>
                </a:lnTo>
                <a:lnTo>
                  <a:pt x="2210" y="1146"/>
                </a:lnTo>
                <a:lnTo>
                  <a:pt x="2216" y="1112"/>
                </a:lnTo>
                <a:lnTo>
                  <a:pt x="2220" y="1076"/>
                </a:lnTo>
                <a:lnTo>
                  <a:pt x="2236" y="908"/>
                </a:lnTo>
                <a:lnTo>
                  <a:pt x="2236" y="892"/>
                </a:lnTo>
                <a:lnTo>
                  <a:pt x="2266" y="564"/>
                </a:lnTo>
                <a:lnTo>
                  <a:pt x="2268" y="528"/>
                </a:lnTo>
                <a:lnTo>
                  <a:pt x="2268" y="494"/>
                </a:lnTo>
                <a:lnTo>
                  <a:pt x="2266" y="460"/>
                </a:lnTo>
                <a:lnTo>
                  <a:pt x="2260" y="426"/>
                </a:lnTo>
                <a:lnTo>
                  <a:pt x="2254" y="394"/>
                </a:lnTo>
                <a:lnTo>
                  <a:pt x="2244" y="364"/>
                </a:lnTo>
                <a:lnTo>
                  <a:pt x="2232" y="332"/>
                </a:lnTo>
                <a:lnTo>
                  <a:pt x="2218" y="304"/>
                </a:lnTo>
                <a:lnTo>
                  <a:pt x="2200" y="274"/>
                </a:lnTo>
                <a:lnTo>
                  <a:pt x="2180" y="248"/>
                </a:lnTo>
                <a:lnTo>
                  <a:pt x="2156" y="222"/>
                </a:lnTo>
                <a:lnTo>
                  <a:pt x="2130" y="198"/>
                </a:lnTo>
                <a:lnTo>
                  <a:pt x="2100" y="174"/>
                </a:lnTo>
                <a:lnTo>
                  <a:pt x="2068" y="152"/>
                </a:lnTo>
                <a:lnTo>
                  <a:pt x="2032" y="132"/>
                </a:lnTo>
                <a:lnTo>
                  <a:pt x="1992" y="112"/>
                </a:lnTo>
                <a:close/>
              </a:path>
            </a:pathLst>
          </a:custGeom>
          <a:solidFill>
            <a:srgbClr val="E7D3AF">
              <a:alpha val="98822"/>
            </a:srgbClr>
          </a:solidFill>
          <a:ln w="9525" cap="flat" cmpd="sng">
            <a:noFill/>
            <a:prstDash val="solid"/>
            <a:round/>
            <a:headEnd type="none" w="med" len="med"/>
            <a:tailEnd type="none" w="med" len="med"/>
          </a:ln>
          <a:effectLst/>
        </p:spPr>
        <p:txBody>
          <a:bodyPr/>
          <a:lstStyle/>
          <a:p>
            <a:endParaRPr lang="fr-FR"/>
          </a:p>
        </p:txBody>
      </p:sp>
      <p:sp>
        <p:nvSpPr>
          <p:cNvPr id="20" name="Text Box 14"/>
          <p:cNvSpPr txBox="1">
            <a:spLocks noChangeArrowheads="1"/>
          </p:cNvSpPr>
          <p:nvPr/>
        </p:nvSpPr>
        <p:spPr bwMode="auto">
          <a:xfrm>
            <a:off x="6729418" y="4834118"/>
            <a:ext cx="3006104" cy="1015663"/>
          </a:xfrm>
          <a:prstGeom prst="rect">
            <a:avLst/>
          </a:prstGeom>
          <a:noFill/>
          <a:ln w="9525">
            <a:noFill/>
            <a:miter lim="800000"/>
            <a:headEnd/>
            <a:tailEnd/>
          </a:ln>
          <a:effectLst/>
        </p:spPr>
        <p:txBody>
          <a:bodyPr wrap="square">
            <a:spAutoFit/>
          </a:bodyPr>
          <a:lstStyle/>
          <a:p>
            <a:pPr marL="171450" indent="-171450" eaLnBrk="0" hangingPunct="0">
              <a:buFont typeface="Wingdings" panose="05000000000000000000" pitchFamily="2" charset="2"/>
              <a:buChar char="§"/>
            </a:pPr>
            <a:r>
              <a:rPr lang="fr-FR" sz="1200" b="1" dirty="0">
                <a:solidFill>
                  <a:srgbClr val="00B050"/>
                </a:solidFill>
              </a:rPr>
              <a:t>Monitoring, </a:t>
            </a:r>
            <a:r>
              <a:rPr lang="fr-FR" sz="1200" b="1" dirty="0" err="1">
                <a:solidFill>
                  <a:srgbClr val="00B050"/>
                </a:solidFill>
              </a:rPr>
              <a:t>measurement</a:t>
            </a:r>
            <a:r>
              <a:rPr lang="fr-FR" sz="1200" b="1" dirty="0">
                <a:solidFill>
                  <a:srgbClr val="00B050"/>
                </a:solidFill>
              </a:rPr>
              <a:t>, </a:t>
            </a:r>
            <a:r>
              <a:rPr lang="fr-FR" sz="1200" b="1" dirty="0" err="1">
                <a:solidFill>
                  <a:srgbClr val="00B050"/>
                </a:solidFill>
              </a:rPr>
              <a:t>analysis</a:t>
            </a:r>
            <a:endParaRPr lang="fr-FR" sz="1200" b="1" dirty="0">
              <a:solidFill>
                <a:srgbClr val="00B050"/>
              </a:solidFill>
            </a:endParaRPr>
          </a:p>
          <a:p>
            <a:pPr marL="171450" indent="-171450" eaLnBrk="0" hangingPunct="0">
              <a:buFont typeface="Wingdings" panose="05000000000000000000" pitchFamily="2" charset="2"/>
              <a:buChar char="§"/>
            </a:pPr>
            <a:r>
              <a:rPr lang="fr-FR" sz="1200" dirty="0">
                <a:solidFill>
                  <a:schemeClr val="tx2"/>
                </a:solidFill>
              </a:rPr>
              <a:t>Evaluation of compliance </a:t>
            </a:r>
            <a:r>
              <a:rPr lang="fr-FR" sz="1200" dirty="0" err="1">
                <a:solidFill>
                  <a:schemeClr val="tx2"/>
                </a:solidFill>
              </a:rPr>
              <a:t>with</a:t>
            </a:r>
            <a:r>
              <a:rPr lang="fr-FR" sz="1200" dirty="0">
                <a:solidFill>
                  <a:schemeClr val="tx2"/>
                </a:solidFill>
              </a:rPr>
              <a:t> </a:t>
            </a:r>
            <a:r>
              <a:rPr lang="fr-FR" sz="1200" dirty="0" err="1">
                <a:solidFill>
                  <a:schemeClr val="tx2"/>
                </a:solidFill>
              </a:rPr>
              <a:t>legal</a:t>
            </a:r>
            <a:r>
              <a:rPr lang="fr-FR" sz="1200" dirty="0">
                <a:solidFill>
                  <a:schemeClr val="tx2"/>
                </a:solidFill>
              </a:rPr>
              <a:t> </a:t>
            </a:r>
            <a:r>
              <a:rPr lang="fr-FR" sz="1200" dirty="0" err="1">
                <a:solidFill>
                  <a:schemeClr val="tx2"/>
                </a:solidFill>
              </a:rPr>
              <a:t>requirements</a:t>
            </a:r>
            <a:r>
              <a:rPr lang="fr-FR" sz="1200" dirty="0">
                <a:solidFill>
                  <a:schemeClr val="tx2"/>
                </a:solidFill>
              </a:rPr>
              <a:t> and </a:t>
            </a:r>
            <a:r>
              <a:rPr lang="fr-FR" sz="1200" dirty="0" err="1">
                <a:solidFill>
                  <a:schemeClr val="tx2"/>
                </a:solidFill>
              </a:rPr>
              <a:t>other</a:t>
            </a:r>
            <a:r>
              <a:rPr lang="fr-FR" sz="1200" dirty="0">
                <a:solidFill>
                  <a:schemeClr val="tx2"/>
                </a:solidFill>
              </a:rPr>
              <a:t> </a:t>
            </a:r>
            <a:r>
              <a:rPr lang="fr-FR" sz="1200" dirty="0" err="1">
                <a:solidFill>
                  <a:schemeClr val="tx2"/>
                </a:solidFill>
              </a:rPr>
              <a:t>requirements</a:t>
            </a:r>
            <a:endParaRPr lang="fr-FR" sz="1200" dirty="0">
              <a:solidFill>
                <a:schemeClr val="tx2"/>
              </a:solidFill>
            </a:endParaRPr>
          </a:p>
          <a:p>
            <a:pPr marL="171450" indent="-171450" eaLnBrk="0" hangingPunct="0">
              <a:buFont typeface="Wingdings" panose="05000000000000000000" pitchFamily="2" charset="2"/>
              <a:buChar char="§"/>
            </a:pPr>
            <a:r>
              <a:rPr lang="fr-FR" sz="1200" dirty="0" err="1">
                <a:solidFill>
                  <a:schemeClr val="tx2"/>
                </a:solidFill>
              </a:rPr>
              <a:t>Internal</a:t>
            </a:r>
            <a:r>
              <a:rPr lang="fr-FR" sz="1200" dirty="0">
                <a:solidFill>
                  <a:schemeClr val="tx2"/>
                </a:solidFill>
              </a:rPr>
              <a:t> audit</a:t>
            </a:r>
          </a:p>
          <a:p>
            <a:pPr marL="171450" indent="-171450" eaLnBrk="0" hangingPunct="0">
              <a:buFont typeface="Wingdings" panose="05000000000000000000" pitchFamily="2" charset="2"/>
              <a:buChar char="§"/>
            </a:pPr>
            <a:r>
              <a:rPr lang="fr-FR" sz="1200" dirty="0" err="1">
                <a:solidFill>
                  <a:schemeClr val="tx2"/>
                </a:solidFill>
              </a:rPr>
              <a:t>Documented</a:t>
            </a:r>
            <a:r>
              <a:rPr lang="fr-FR" sz="1200" dirty="0">
                <a:solidFill>
                  <a:schemeClr val="tx2"/>
                </a:solidFill>
              </a:rPr>
              <a:t> information</a:t>
            </a:r>
          </a:p>
        </p:txBody>
      </p:sp>
      <p:sp>
        <p:nvSpPr>
          <p:cNvPr id="23" name="AutoShape 17"/>
          <p:cNvSpPr>
            <a:spLocks noChangeArrowheads="1"/>
          </p:cNvSpPr>
          <p:nvPr/>
        </p:nvSpPr>
        <p:spPr bwMode="auto">
          <a:xfrm>
            <a:off x="6133056" y="2913704"/>
            <a:ext cx="327759" cy="201789"/>
          </a:xfrm>
          <a:prstGeom prst="notchedRightArrow">
            <a:avLst>
              <a:gd name="adj1" fmla="val 50000"/>
              <a:gd name="adj2" fmla="val 41728"/>
            </a:avLst>
          </a:prstGeom>
          <a:solidFill>
            <a:schemeClr val="hlink"/>
          </a:solidFill>
          <a:ln w="9525">
            <a:solidFill>
              <a:schemeClr val="hlink"/>
            </a:solidFill>
            <a:miter lim="800000"/>
            <a:headEnd/>
            <a:tailEnd/>
          </a:ln>
          <a:effectLst/>
        </p:spPr>
        <p:txBody>
          <a:bodyPr wrap="none" anchor="ctr"/>
          <a:lstStyle/>
          <a:p>
            <a:endParaRPr lang="fr-FR"/>
          </a:p>
        </p:txBody>
      </p:sp>
      <p:sp>
        <p:nvSpPr>
          <p:cNvPr id="24" name="AutoShape 18"/>
          <p:cNvSpPr>
            <a:spLocks noChangeArrowheads="1"/>
          </p:cNvSpPr>
          <p:nvPr/>
        </p:nvSpPr>
        <p:spPr bwMode="auto">
          <a:xfrm rot="9824388">
            <a:off x="6133056" y="4529497"/>
            <a:ext cx="327759" cy="201789"/>
          </a:xfrm>
          <a:prstGeom prst="notchedRightArrow">
            <a:avLst>
              <a:gd name="adj1" fmla="val 50000"/>
              <a:gd name="adj2" fmla="val 41728"/>
            </a:avLst>
          </a:prstGeom>
          <a:solidFill>
            <a:schemeClr val="hlink"/>
          </a:solidFill>
          <a:ln w="9525">
            <a:solidFill>
              <a:schemeClr val="hlink"/>
            </a:solidFill>
            <a:miter lim="800000"/>
            <a:headEnd/>
            <a:tailEnd/>
          </a:ln>
          <a:effectLst/>
        </p:spPr>
        <p:txBody>
          <a:bodyPr wrap="none" anchor="ctr"/>
          <a:lstStyle/>
          <a:p>
            <a:endParaRPr lang="fr-FR"/>
          </a:p>
        </p:txBody>
      </p:sp>
      <p:sp>
        <p:nvSpPr>
          <p:cNvPr id="25" name="AutoShape 19"/>
          <p:cNvSpPr>
            <a:spLocks noChangeArrowheads="1"/>
          </p:cNvSpPr>
          <p:nvPr/>
        </p:nvSpPr>
        <p:spPr bwMode="auto">
          <a:xfrm rot="17324819">
            <a:off x="4819659" y="3792563"/>
            <a:ext cx="336809" cy="196367"/>
          </a:xfrm>
          <a:prstGeom prst="notchedRightArrow">
            <a:avLst>
              <a:gd name="adj1" fmla="val 50000"/>
              <a:gd name="adj2" fmla="val 41728"/>
            </a:avLst>
          </a:prstGeom>
          <a:solidFill>
            <a:schemeClr val="hlink"/>
          </a:solidFill>
          <a:ln w="9525">
            <a:solidFill>
              <a:schemeClr val="hlink"/>
            </a:solidFill>
            <a:miter lim="800000"/>
            <a:headEnd/>
            <a:tailEnd/>
          </a:ln>
          <a:effectLst/>
        </p:spPr>
        <p:txBody>
          <a:bodyPr wrap="none" anchor="ctr"/>
          <a:lstStyle/>
          <a:p>
            <a:endParaRPr lang="fr-FR"/>
          </a:p>
        </p:txBody>
      </p:sp>
      <p:sp>
        <p:nvSpPr>
          <p:cNvPr id="26" name="Text Box 20"/>
          <p:cNvSpPr txBox="1">
            <a:spLocks noChangeArrowheads="1"/>
          </p:cNvSpPr>
          <p:nvPr/>
        </p:nvSpPr>
        <p:spPr bwMode="auto">
          <a:xfrm>
            <a:off x="2485453" y="1603540"/>
            <a:ext cx="3012299"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ea typeface="ＭＳ Ｐゴシック" pitchFamily="-111" charset="-128"/>
              </a:defRPr>
            </a:lvl1pPr>
            <a:lvl2pPr marL="742950" indent="-285750" eaLnBrk="0" hangingPunct="0">
              <a:defRPr sz="1600" b="1">
                <a:solidFill>
                  <a:schemeClr val="tx1"/>
                </a:solidFill>
                <a:latin typeface="Arial" charset="0"/>
                <a:ea typeface="ＭＳ Ｐゴシック" pitchFamily="-111" charset="-128"/>
              </a:defRPr>
            </a:lvl2pPr>
            <a:lvl3pPr marL="1143000" indent="-228600" eaLnBrk="0" hangingPunct="0">
              <a:defRPr sz="1600" b="1">
                <a:solidFill>
                  <a:schemeClr val="tx1"/>
                </a:solidFill>
                <a:latin typeface="Arial" charset="0"/>
                <a:ea typeface="ＭＳ Ｐゴシック" pitchFamily="-111" charset="-128"/>
              </a:defRPr>
            </a:lvl3pPr>
            <a:lvl4pPr marL="1600200" indent="-228600" eaLnBrk="0" hangingPunct="0">
              <a:defRPr sz="1600" b="1">
                <a:solidFill>
                  <a:schemeClr val="tx1"/>
                </a:solidFill>
                <a:latin typeface="Arial" charset="0"/>
                <a:ea typeface="ＭＳ Ｐゴシック" pitchFamily="-111" charset="-128"/>
              </a:defRPr>
            </a:lvl4pPr>
            <a:lvl5pPr marL="2057400" indent="-228600" eaLnBrk="0" hangingPunct="0">
              <a:defRPr sz="1600" b="1">
                <a:solidFill>
                  <a:schemeClr val="tx1"/>
                </a:solidFill>
                <a:latin typeface="Arial" charset="0"/>
                <a:ea typeface="ＭＳ Ｐゴシック" pitchFamily="-111" charset="-128"/>
              </a:defRPr>
            </a:lvl5pPr>
            <a:lvl6pPr marL="2514600" indent="-228600" eaLnBrk="0" fontAlgn="base" hangingPunct="0">
              <a:spcBef>
                <a:spcPct val="0"/>
              </a:spcBef>
              <a:spcAft>
                <a:spcPct val="0"/>
              </a:spcAft>
              <a:defRPr sz="1600" b="1">
                <a:solidFill>
                  <a:schemeClr val="tx1"/>
                </a:solidFill>
                <a:latin typeface="Arial" charset="0"/>
                <a:ea typeface="ＭＳ Ｐゴシック" pitchFamily="-111" charset="-128"/>
              </a:defRPr>
            </a:lvl6pPr>
            <a:lvl7pPr marL="2971800" indent="-228600" eaLnBrk="0" fontAlgn="base" hangingPunct="0">
              <a:spcBef>
                <a:spcPct val="0"/>
              </a:spcBef>
              <a:spcAft>
                <a:spcPct val="0"/>
              </a:spcAft>
              <a:defRPr sz="1600" b="1">
                <a:solidFill>
                  <a:schemeClr val="tx1"/>
                </a:solidFill>
                <a:latin typeface="Arial" charset="0"/>
                <a:ea typeface="ＭＳ Ｐゴシック" pitchFamily="-111" charset="-128"/>
              </a:defRPr>
            </a:lvl7pPr>
            <a:lvl8pPr marL="3429000" indent="-228600" eaLnBrk="0" fontAlgn="base" hangingPunct="0">
              <a:spcBef>
                <a:spcPct val="0"/>
              </a:spcBef>
              <a:spcAft>
                <a:spcPct val="0"/>
              </a:spcAft>
              <a:defRPr sz="1600" b="1">
                <a:solidFill>
                  <a:schemeClr val="tx1"/>
                </a:solidFill>
                <a:latin typeface="Arial" charset="0"/>
                <a:ea typeface="ＭＳ Ｐゴシック" pitchFamily="-111" charset="-128"/>
              </a:defRPr>
            </a:lvl8pPr>
            <a:lvl9pPr marL="3886200" indent="-228600" eaLnBrk="0" fontAlgn="base" hangingPunct="0">
              <a:spcBef>
                <a:spcPct val="0"/>
              </a:spcBef>
              <a:spcAft>
                <a:spcPct val="0"/>
              </a:spcAft>
              <a:defRPr sz="1600" b="1">
                <a:solidFill>
                  <a:schemeClr val="tx1"/>
                </a:solidFill>
                <a:latin typeface="Arial" charset="0"/>
                <a:ea typeface="ＭＳ Ｐゴシック" pitchFamily="-111" charset="-128"/>
              </a:defRPr>
            </a:lvl9pPr>
          </a:lstStyle>
          <a:p>
            <a:pPr marL="285750" indent="-285750">
              <a:buFont typeface="Wingdings" panose="05000000000000000000" pitchFamily="2" charset="2"/>
              <a:buChar char="§"/>
              <a:defRPr/>
            </a:pPr>
            <a:r>
              <a:rPr lang="fr-FR" sz="1200" b="0" dirty="0">
                <a:solidFill>
                  <a:schemeClr val="tx2"/>
                </a:solidFill>
              </a:rPr>
              <a:t>Leadership and </a:t>
            </a:r>
            <a:r>
              <a:rPr lang="fr-FR" sz="1200" b="0" dirty="0" err="1">
                <a:solidFill>
                  <a:schemeClr val="tx2"/>
                </a:solidFill>
              </a:rPr>
              <a:t>commitment</a:t>
            </a:r>
            <a:endParaRPr lang="fr-FR" sz="1200" b="0" dirty="0">
              <a:solidFill>
                <a:schemeClr val="tx2"/>
              </a:solidFill>
            </a:endParaRPr>
          </a:p>
          <a:p>
            <a:pPr marL="285750" indent="-285750">
              <a:buFont typeface="Wingdings" panose="05000000000000000000" pitchFamily="2" charset="2"/>
              <a:buChar char="§"/>
              <a:defRPr/>
            </a:pPr>
            <a:r>
              <a:rPr lang="fr-FR" sz="1200" b="0" dirty="0" err="1">
                <a:solidFill>
                  <a:schemeClr val="tx2"/>
                </a:solidFill>
              </a:rPr>
              <a:t>Energy</a:t>
            </a:r>
            <a:r>
              <a:rPr lang="fr-FR" sz="1200" b="0" dirty="0">
                <a:solidFill>
                  <a:schemeClr val="tx2"/>
                </a:solidFill>
              </a:rPr>
              <a:t> </a:t>
            </a:r>
            <a:r>
              <a:rPr lang="fr-FR" sz="1200" b="0" dirty="0" err="1">
                <a:solidFill>
                  <a:schemeClr val="tx2"/>
                </a:solidFill>
              </a:rPr>
              <a:t>policy</a:t>
            </a:r>
            <a:endParaRPr lang="fr-FR" sz="1200" b="0" dirty="0">
              <a:solidFill>
                <a:schemeClr val="tx2"/>
              </a:solidFill>
            </a:endParaRPr>
          </a:p>
          <a:p>
            <a:pPr marL="285750" indent="-285750">
              <a:buFont typeface="Wingdings" panose="05000000000000000000" pitchFamily="2" charset="2"/>
              <a:buChar char="§"/>
              <a:defRPr/>
            </a:pPr>
            <a:r>
              <a:rPr lang="fr-FR" sz="1200" b="0" dirty="0" err="1">
                <a:solidFill>
                  <a:schemeClr val="tx2"/>
                </a:solidFill>
              </a:rPr>
              <a:t>Organization</a:t>
            </a:r>
            <a:r>
              <a:rPr lang="fr-FR" sz="1200" b="0" dirty="0">
                <a:solidFill>
                  <a:schemeClr val="tx2"/>
                </a:solidFill>
              </a:rPr>
              <a:t> </a:t>
            </a:r>
            <a:r>
              <a:rPr lang="fr-FR" sz="1200" b="0" dirty="0" err="1">
                <a:solidFill>
                  <a:schemeClr val="tx2"/>
                </a:solidFill>
              </a:rPr>
              <a:t>roles</a:t>
            </a:r>
            <a:r>
              <a:rPr lang="fr-FR" sz="1200" b="0" dirty="0">
                <a:solidFill>
                  <a:schemeClr val="tx2"/>
                </a:solidFill>
              </a:rPr>
              <a:t>, </a:t>
            </a:r>
            <a:r>
              <a:rPr lang="fr-FR" sz="1200" b="0" dirty="0" err="1">
                <a:solidFill>
                  <a:schemeClr val="tx2"/>
                </a:solidFill>
              </a:rPr>
              <a:t>responsibilities</a:t>
            </a:r>
            <a:r>
              <a:rPr lang="fr-FR" sz="1200" b="0" dirty="0">
                <a:solidFill>
                  <a:schemeClr val="tx2"/>
                </a:solidFill>
              </a:rPr>
              <a:t> and </a:t>
            </a:r>
            <a:r>
              <a:rPr lang="fr-FR" sz="1200" b="0" dirty="0" err="1">
                <a:solidFill>
                  <a:schemeClr val="tx2"/>
                </a:solidFill>
              </a:rPr>
              <a:t>authorities</a:t>
            </a:r>
            <a:endParaRPr lang="fr-FR" sz="1200" b="0" dirty="0">
              <a:solidFill>
                <a:schemeClr val="tx2"/>
              </a:solidFill>
            </a:endParaRPr>
          </a:p>
          <a:p>
            <a:pPr marL="285750" indent="-285750">
              <a:buFont typeface="Wingdings" panose="05000000000000000000" pitchFamily="2" charset="2"/>
              <a:buChar char="§"/>
              <a:defRPr/>
            </a:pPr>
            <a:r>
              <a:rPr lang="fr-FR" sz="1200" dirty="0" err="1">
                <a:solidFill>
                  <a:srgbClr val="00B050"/>
                </a:solidFill>
              </a:rPr>
              <a:t>Energy</a:t>
            </a:r>
            <a:r>
              <a:rPr lang="fr-FR" sz="1200" dirty="0">
                <a:solidFill>
                  <a:srgbClr val="00B050"/>
                </a:solidFill>
              </a:rPr>
              <a:t> planning</a:t>
            </a:r>
          </a:p>
          <a:p>
            <a:pPr marL="270000" lvl="1" indent="270000">
              <a:buFont typeface="Wingdings" panose="05000000000000000000" pitchFamily="2" charset="2"/>
              <a:buChar char="Ø"/>
              <a:defRPr/>
            </a:pPr>
            <a:r>
              <a:rPr lang="fr-FR" sz="1200" b="0" dirty="0" err="1">
                <a:solidFill>
                  <a:srgbClr val="00B050"/>
                </a:solidFill>
              </a:rPr>
              <a:t>Energy</a:t>
            </a:r>
            <a:r>
              <a:rPr lang="fr-FR" sz="1200" b="0" dirty="0">
                <a:solidFill>
                  <a:srgbClr val="00B050"/>
                </a:solidFill>
              </a:rPr>
              <a:t> </a:t>
            </a:r>
            <a:r>
              <a:rPr lang="fr-FR" sz="1200" b="0" dirty="0" err="1">
                <a:solidFill>
                  <a:srgbClr val="00B050"/>
                </a:solidFill>
              </a:rPr>
              <a:t>review</a:t>
            </a:r>
            <a:endParaRPr lang="fr-FR" sz="1200" b="0" dirty="0">
              <a:solidFill>
                <a:srgbClr val="00B050"/>
              </a:solidFill>
            </a:endParaRPr>
          </a:p>
          <a:p>
            <a:pPr marL="270000" lvl="1" indent="270000">
              <a:buFont typeface="Wingdings" panose="05000000000000000000" pitchFamily="2" charset="2"/>
              <a:buChar char="Ø"/>
              <a:defRPr/>
            </a:pPr>
            <a:r>
              <a:rPr lang="fr-FR" sz="1200" b="0" dirty="0" err="1">
                <a:solidFill>
                  <a:srgbClr val="00B050"/>
                </a:solidFill>
              </a:rPr>
              <a:t>Energy</a:t>
            </a:r>
            <a:r>
              <a:rPr lang="fr-FR" sz="1200" b="0" dirty="0">
                <a:solidFill>
                  <a:srgbClr val="00B050"/>
                </a:solidFill>
              </a:rPr>
              <a:t> </a:t>
            </a:r>
            <a:r>
              <a:rPr lang="fr-FR" sz="1200" b="0" dirty="0" err="1">
                <a:solidFill>
                  <a:srgbClr val="00B050"/>
                </a:solidFill>
              </a:rPr>
              <a:t>baseline</a:t>
            </a:r>
            <a:endParaRPr lang="fr-FR" sz="1200" b="0" dirty="0">
              <a:solidFill>
                <a:srgbClr val="00B050"/>
              </a:solidFill>
            </a:endParaRPr>
          </a:p>
          <a:p>
            <a:pPr marL="270000" lvl="1" indent="270000">
              <a:buFont typeface="Wingdings" panose="05000000000000000000" pitchFamily="2" charset="2"/>
              <a:buChar char="Ø"/>
              <a:defRPr/>
            </a:pPr>
            <a:r>
              <a:rPr lang="fr-FR" sz="1200" b="0" dirty="0" err="1">
                <a:solidFill>
                  <a:srgbClr val="00B050"/>
                </a:solidFill>
              </a:rPr>
              <a:t>Energy</a:t>
            </a:r>
            <a:r>
              <a:rPr lang="fr-FR" sz="1200" b="0" dirty="0">
                <a:solidFill>
                  <a:srgbClr val="00B050"/>
                </a:solidFill>
              </a:rPr>
              <a:t> performance </a:t>
            </a:r>
            <a:r>
              <a:rPr lang="fr-FR" sz="1200" b="0" dirty="0" err="1">
                <a:solidFill>
                  <a:srgbClr val="00B050"/>
                </a:solidFill>
              </a:rPr>
              <a:t>indicators</a:t>
            </a:r>
            <a:endParaRPr lang="fr-FR" sz="1200" b="0" dirty="0">
              <a:solidFill>
                <a:srgbClr val="00B050"/>
              </a:solidFill>
            </a:endParaRPr>
          </a:p>
          <a:p>
            <a:pPr marL="270000" lvl="1" indent="270000">
              <a:buFont typeface="Wingdings" panose="05000000000000000000" pitchFamily="2" charset="2"/>
              <a:buChar char="Ø"/>
              <a:defRPr/>
            </a:pPr>
            <a:r>
              <a:rPr lang="fr-FR" sz="1200" b="0" dirty="0">
                <a:solidFill>
                  <a:srgbClr val="00B050"/>
                </a:solidFill>
              </a:rPr>
              <a:t>Objectives, </a:t>
            </a:r>
            <a:r>
              <a:rPr lang="fr-FR" sz="1200" b="0" dirty="0" err="1">
                <a:solidFill>
                  <a:srgbClr val="00B050"/>
                </a:solidFill>
              </a:rPr>
              <a:t>energy</a:t>
            </a:r>
            <a:r>
              <a:rPr lang="fr-FR" sz="1200" b="0" dirty="0">
                <a:solidFill>
                  <a:srgbClr val="00B050"/>
                </a:solidFill>
              </a:rPr>
              <a:t> </a:t>
            </a:r>
            <a:r>
              <a:rPr lang="fr-FR" sz="1200" b="0" dirty="0" err="1">
                <a:solidFill>
                  <a:srgbClr val="00B050"/>
                </a:solidFill>
              </a:rPr>
              <a:t>targets</a:t>
            </a:r>
            <a:r>
              <a:rPr lang="fr-FR" sz="1200" b="0" dirty="0">
                <a:solidFill>
                  <a:srgbClr val="00B050"/>
                </a:solidFill>
              </a:rPr>
              <a:t> and action plans</a:t>
            </a:r>
          </a:p>
        </p:txBody>
      </p:sp>
      <p:sp>
        <p:nvSpPr>
          <p:cNvPr id="27" name="Text Box 13"/>
          <p:cNvSpPr txBox="1">
            <a:spLocks noChangeArrowheads="1"/>
          </p:cNvSpPr>
          <p:nvPr/>
        </p:nvSpPr>
        <p:spPr bwMode="auto">
          <a:xfrm>
            <a:off x="7166050" y="1658896"/>
            <a:ext cx="2837448" cy="1569660"/>
          </a:xfrm>
          <a:prstGeom prst="rect">
            <a:avLst/>
          </a:prstGeom>
          <a:noFill/>
          <a:ln w="9525">
            <a:noFill/>
            <a:miter lim="800000"/>
            <a:headEnd/>
            <a:tailEnd/>
          </a:ln>
          <a:effectLst/>
        </p:spPr>
        <p:txBody>
          <a:bodyPr wrap="square">
            <a:spAutoFit/>
          </a:bodyPr>
          <a:lstStyle/>
          <a:p>
            <a:pPr marL="171450" indent="-171450" eaLnBrk="0" hangingPunct="0">
              <a:buFont typeface="Wingdings" panose="05000000000000000000" pitchFamily="2" charset="2"/>
              <a:buChar char="§"/>
            </a:pPr>
            <a:r>
              <a:rPr lang="fr-FR" sz="1200" dirty="0" err="1">
                <a:solidFill>
                  <a:schemeClr val="tx2"/>
                </a:solidFill>
              </a:rPr>
              <a:t>Resources</a:t>
            </a:r>
            <a:endParaRPr lang="fr-FR" sz="1200" dirty="0">
              <a:solidFill>
                <a:schemeClr val="tx2"/>
              </a:solidFill>
            </a:endParaRPr>
          </a:p>
          <a:p>
            <a:pPr marL="171450" indent="-171450" eaLnBrk="0" hangingPunct="0">
              <a:buFont typeface="Wingdings" panose="05000000000000000000" pitchFamily="2" charset="2"/>
              <a:buChar char="§"/>
            </a:pPr>
            <a:r>
              <a:rPr lang="fr-FR" sz="1200" dirty="0" err="1">
                <a:solidFill>
                  <a:schemeClr val="tx2"/>
                </a:solidFill>
              </a:rPr>
              <a:t>Competence</a:t>
            </a:r>
            <a:r>
              <a:rPr lang="fr-FR" sz="1200" dirty="0">
                <a:solidFill>
                  <a:schemeClr val="tx2"/>
                </a:solidFill>
              </a:rPr>
              <a:t>, training, </a:t>
            </a:r>
            <a:r>
              <a:rPr lang="fr-FR" sz="1200" dirty="0" err="1">
                <a:solidFill>
                  <a:schemeClr val="tx2"/>
                </a:solidFill>
              </a:rPr>
              <a:t>awareness</a:t>
            </a:r>
            <a:endParaRPr lang="fr-FR" sz="1200" dirty="0">
              <a:solidFill>
                <a:schemeClr val="tx2"/>
              </a:solidFill>
            </a:endParaRPr>
          </a:p>
          <a:p>
            <a:pPr marL="171450" indent="-171450" eaLnBrk="0" hangingPunct="0">
              <a:buFont typeface="Wingdings" panose="05000000000000000000" pitchFamily="2" charset="2"/>
              <a:buChar char="§"/>
            </a:pPr>
            <a:r>
              <a:rPr lang="fr-FR" sz="1200" dirty="0">
                <a:solidFill>
                  <a:schemeClr val="tx2"/>
                </a:solidFill>
              </a:rPr>
              <a:t>Communication </a:t>
            </a:r>
          </a:p>
          <a:p>
            <a:pPr marL="171450" indent="-171450" eaLnBrk="0" hangingPunct="0">
              <a:buFont typeface="Wingdings" panose="05000000000000000000" pitchFamily="2" charset="2"/>
              <a:buChar char="§"/>
            </a:pPr>
            <a:r>
              <a:rPr lang="fr-FR" sz="1200" dirty="0">
                <a:solidFill>
                  <a:schemeClr val="tx2"/>
                </a:solidFill>
              </a:rPr>
              <a:t>Documentation</a:t>
            </a:r>
          </a:p>
          <a:p>
            <a:pPr marL="171450" indent="-171450" eaLnBrk="0" hangingPunct="0">
              <a:buFont typeface="Wingdings" panose="05000000000000000000" pitchFamily="2" charset="2"/>
              <a:buChar char="§"/>
            </a:pPr>
            <a:r>
              <a:rPr lang="fr-FR" sz="1200" b="1" dirty="0" err="1">
                <a:solidFill>
                  <a:srgbClr val="00B050"/>
                </a:solidFill>
              </a:rPr>
              <a:t>Operation</a:t>
            </a:r>
            <a:endParaRPr lang="fr-FR" sz="1200" b="1" dirty="0">
              <a:solidFill>
                <a:srgbClr val="00B050"/>
              </a:solidFill>
            </a:endParaRPr>
          </a:p>
          <a:p>
            <a:pPr marL="180000" lvl="1" indent="270000" eaLnBrk="0" hangingPunct="0">
              <a:buFont typeface="Wingdings" panose="05000000000000000000" pitchFamily="2" charset="2"/>
              <a:buChar char="Ø"/>
              <a:defRPr/>
            </a:pPr>
            <a:r>
              <a:rPr lang="fr-FR" sz="1200" dirty="0" err="1">
                <a:solidFill>
                  <a:srgbClr val="00B050"/>
                </a:solidFill>
                <a:latin typeface="Arial" charset="0"/>
                <a:ea typeface="ＭＳ Ｐゴシック" pitchFamily="-111" charset="-128"/>
              </a:rPr>
              <a:t>Operational</a:t>
            </a:r>
            <a:r>
              <a:rPr lang="fr-FR" sz="1200" dirty="0">
                <a:solidFill>
                  <a:srgbClr val="00B050"/>
                </a:solidFill>
                <a:latin typeface="Arial" charset="0"/>
                <a:ea typeface="ＭＳ Ｐゴシック" pitchFamily="-111" charset="-128"/>
              </a:rPr>
              <a:t> planning and control</a:t>
            </a:r>
          </a:p>
          <a:p>
            <a:pPr marL="180000" lvl="1" indent="270000" eaLnBrk="0" hangingPunct="0">
              <a:buFont typeface="Wingdings" panose="05000000000000000000" pitchFamily="2" charset="2"/>
              <a:buChar char="Ø"/>
              <a:defRPr/>
            </a:pPr>
            <a:r>
              <a:rPr lang="fr-FR" sz="1200" dirty="0">
                <a:solidFill>
                  <a:srgbClr val="00B050"/>
                </a:solidFill>
                <a:latin typeface="Arial" charset="0"/>
                <a:ea typeface="ＭＳ Ｐゴシック" pitchFamily="-111" charset="-128"/>
              </a:rPr>
              <a:t>Design</a:t>
            </a:r>
          </a:p>
          <a:p>
            <a:pPr marL="180000" lvl="1" indent="270000" eaLnBrk="0" hangingPunct="0">
              <a:buFont typeface="Wingdings" panose="05000000000000000000" pitchFamily="2" charset="2"/>
              <a:buChar char="Ø"/>
              <a:defRPr/>
            </a:pPr>
            <a:r>
              <a:rPr lang="fr-FR" sz="1200" dirty="0" err="1">
                <a:solidFill>
                  <a:srgbClr val="00B050"/>
                </a:solidFill>
                <a:latin typeface="Arial" charset="0"/>
                <a:ea typeface="ＭＳ Ｐゴシック" pitchFamily="-111" charset="-128"/>
              </a:rPr>
              <a:t>Procurement</a:t>
            </a:r>
            <a:endParaRPr lang="fr-FR" sz="1200" dirty="0">
              <a:solidFill>
                <a:srgbClr val="00B050"/>
              </a:solidFill>
              <a:latin typeface="Arial" charset="0"/>
              <a:ea typeface="ＭＳ Ｐゴシック" pitchFamily="-111" charset="-128"/>
            </a:endParaRPr>
          </a:p>
        </p:txBody>
      </p:sp>
      <p:sp>
        <p:nvSpPr>
          <p:cNvPr id="28" name="Rectangle 16"/>
          <p:cNvSpPr>
            <a:spLocks noChangeArrowheads="1"/>
          </p:cNvSpPr>
          <p:nvPr/>
        </p:nvSpPr>
        <p:spPr bwMode="auto">
          <a:xfrm>
            <a:off x="3565591" y="1243494"/>
            <a:ext cx="854969" cy="271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10800" rIns="36000" bIns="10800">
            <a:spAutoFit/>
          </a:bodyPr>
          <a:lstStyle/>
          <a:p>
            <a:pPr eaLnBrk="0" hangingPunct="0">
              <a:lnSpc>
                <a:spcPct val="90000"/>
              </a:lnSpc>
              <a:defRPr/>
            </a:pPr>
            <a:r>
              <a:rPr lang="fr-FR" dirty="0">
                <a:solidFill>
                  <a:srgbClr val="FF0000"/>
                </a:solidFill>
                <a:effectLst>
                  <a:outerShdw blurRad="38100" dist="38100" dir="2700000" algn="tl">
                    <a:srgbClr val="C0C0C0"/>
                  </a:outerShdw>
                </a:effectLst>
              </a:rPr>
              <a:t>1. Plan </a:t>
            </a:r>
          </a:p>
        </p:txBody>
      </p:sp>
      <p:sp>
        <p:nvSpPr>
          <p:cNvPr id="29" name="Rectangle 16"/>
          <p:cNvSpPr>
            <a:spLocks noChangeArrowheads="1"/>
          </p:cNvSpPr>
          <p:nvPr/>
        </p:nvSpPr>
        <p:spPr bwMode="auto">
          <a:xfrm>
            <a:off x="8066165" y="1243494"/>
            <a:ext cx="624136" cy="271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10800" rIns="36000" bIns="10800">
            <a:spAutoFit/>
          </a:bodyPr>
          <a:lstStyle/>
          <a:p>
            <a:pPr eaLnBrk="0" hangingPunct="0">
              <a:lnSpc>
                <a:spcPct val="90000"/>
              </a:lnSpc>
              <a:defRPr/>
            </a:pPr>
            <a:r>
              <a:rPr lang="fr-FR" dirty="0">
                <a:solidFill>
                  <a:srgbClr val="FF0000"/>
                </a:solidFill>
                <a:effectLst>
                  <a:outerShdw blurRad="38100" dist="38100" dir="2700000" algn="tl">
                    <a:srgbClr val="C0C0C0"/>
                  </a:outerShdw>
                </a:effectLst>
              </a:rPr>
              <a:t>2. Do</a:t>
            </a:r>
          </a:p>
        </p:txBody>
      </p:sp>
      <p:sp>
        <p:nvSpPr>
          <p:cNvPr id="30" name="Rectangle 16"/>
          <p:cNvSpPr>
            <a:spLocks noChangeArrowheads="1"/>
          </p:cNvSpPr>
          <p:nvPr/>
        </p:nvSpPr>
        <p:spPr bwMode="auto">
          <a:xfrm>
            <a:off x="7886629" y="4478741"/>
            <a:ext cx="983209" cy="271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10800" rIns="36000" bIns="10800">
            <a:spAutoFit/>
          </a:bodyPr>
          <a:lstStyle/>
          <a:p>
            <a:pPr eaLnBrk="0" hangingPunct="0">
              <a:lnSpc>
                <a:spcPct val="90000"/>
              </a:lnSpc>
              <a:defRPr/>
            </a:pPr>
            <a:r>
              <a:rPr lang="fr-FR" dirty="0">
                <a:solidFill>
                  <a:srgbClr val="FF0000"/>
                </a:solidFill>
                <a:effectLst>
                  <a:outerShdw blurRad="38100" dist="38100" dir="2700000" algn="tl">
                    <a:srgbClr val="C0C0C0"/>
                  </a:outerShdw>
                </a:effectLst>
              </a:rPr>
              <a:t>3. Check</a:t>
            </a:r>
          </a:p>
        </p:txBody>
      </p:sp>
      <p:sp>
        <p:nvSpPr>
          <p:cNvPr id="31" name="Rectangle 16"/>
          <p:cNvSpPr>
            <a:spLocks noChangeArrowheads="1"/>
          </p:cNvSpPr>
          <p:nvPr/>
        </p:nvSpPr>
        <p:spPr bwMode="auto">
          <a:xfrm>
            <a:off x="3612043" y="4483908"/>
            <a:ext cx="713969" cy="271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10800" rIns="36000" bIns="10800">
            <a:spAutoFit/>
          </a:bodyPr>
          <a:lstStyle/>
          <a:p>
            <a:pPr eaLnBrk="0" hangingPunct="0">
              <a:lnSpc>
                <a:spcPct val="90000"/>
              </a:lnSpc>
              <a:defRPr/>
            </a:pPr>
            <a:r>
              <a:rPr lang="fr-FR" dirty="0">
                <a:solidFill>
                  <a:srgbClr val="FF0000"/>
                </a:solidFill>
                <a:effectLst>
                  <a:outerShdw blurRad="38100" dist="38100" dir="2700000" algn="tl">
                    <a:srgbClr val="C0C0C0"/>
                  </a:outerShdw>
                </a:effectLst>
              </a:rPr>
              <a:t>4. </a:t>
            </a:r>
            <a:r>
              <a:rPr lang="fr-FR" dirty="0" err="1">
                <a:solidFill>
                  <a:srgbClr val="FF0000"/>
                </a:solidFill>
                <a:effectLst>
                  <a:outerShdw blurRad="38100" dist="38100" dir="2700000" algn="tl">
                    <a:srgbClr val="C0C0C0"/>
                  </a:outerShdw>
                </a:effectLst>
              </a:rPr>
              <a:t>Act</a:t>
            </a:r>
            <a:r>
              <a:rPr lang="fr-FR" dirty="0">
                <a:solidFill>
                  <a:srgbClr val="FF0000"/>
                </a:solidFill>
                <a:effectLst>
                  <a:outerShdw blurRad="38100" dist="38100" dir="2700000" algn="tl">
                    <a:srgbClr val="C0C0C0"/>
                  </a:outerShdw>
                </a:effectLst>
              </a:rPr>
              <a:t> </a:t>
            </a:r>
          </a:p>
        </p:txBody>
      </p:sp>
      <p:sp>
        <p:nvSpPr>
          <p:cNvPr id="32" name="Text Box 13"/>
          <p:cNvSpPr txBox="1">
            <a:spLocks noChangeArrowheads="1"/>
          </p:cNvSpPr>
          <p:nvPr/>
        </p:nvSpPr>
        <p:spPr bwMode="auto">
          <a:xfrm>
            <a:off x="2882950" y="4985015"/>
            <a:ext cx="2094189" cy="461665"/>
          </a:xfrm>
          <a:prstGeom prst="rect">
            <a:avLst/>
          </a:prstGeom>
          <a:noFill/>
          <a:ln w="9525">
            <a:noFill/>
            <a:miter lim="800000"/>
            <a:headEnd/>
            <a:tailEnd/>
          </a:ln>
          <a:effectLst/>
        </p:spPr>
        <p:txBody>
          <a:bodyPr wrap="square">
            <a:spAutoFit/>
          </a:bodyPr>
          <a:lstStyle/>
          <a:p>
            <a:pPr marL="171450" indent="-171450" eaLnBrk="0" hangingPunct="0">
              <a:buFont typeface="Wingdings" panose="05000000000000000000" pitchFamily="2" charset="2"/>
              <a:buChar char="§"/>
            </a:pPr>
            <a:r>
              <a:rPr lang="fr-FR" sz="1200" dirty="0">
                <a:solidFill>
                  <a:schemeClr val="tx2"/>
                </a:solidFill>
              </a:rPr>
              <a:t>Management </a:t>
            </a:r>
            <a:r>
              <a:rPr lang="fr-FR" sz="1200" dirty="0" err="1">
                <a:solidFill>
                  <a:schemeClr val="tx2"/>
                </a:solidFill>
              </a:rPr>
              <a:t>review</a:t>
            </a:r>
            <a:endParaRPr lang="fr-FR" sz="1200" dirty="0">
              <a:solidFill>
                <a:schemeClr val="tx2"/>
              </a:solidFill>
            </a:endParaRPr>
          </a:p>
          <a:p>
            <a:pPr marL="171450" indent="-171450" eaLnBrk="0" hangingPunct="0">
              <a:buFont typeface="Wingdings" panose="05000000000000000000" pitchFamily="2" charset="2"/>
              <a:buChar char="§"/>
            </a:pPr>
            <a:r>
              <a:rPr lang="fr-FR" sz="1200" dirty="0" err="1">
                <a:solidFill>
                  <a:schemeClr val="tx2"/>
                </a:solidFill>
                <a:latin typeface="Arial" charset="0"/>
                <a:ea typeface="ＭＳ Ｐゴシック" pitchFamily="-111" charset="-128"/>
              </a:rPr>
              <a:t>Improvement</a:t>
            </a:r>
            <a:endParaRPr lang="fr-FR" sz="1200" dirty="0">
              <a:solidFill>
                <a:srgbClr val="00B050"/>
              </a:solidFill>
              <a:latin typeface="Arial" charset="0"/>
              <a:ea typeface="ＭＳ Ｐゴシック" pitchFamily="-111" charset="-128"/>
            </a:endParaRPr>
          </a:p>
        </p:txBody>
      </p:sp>
      <p:sp>
        <p:nvSpPr>
          <p:cNvPr id="3" name="Rectangle 2">
            <a:extLst>
              <a:ext uri="{FF2B5EF4-FFF2-40B4-BE49-F238E27FC236}">
                <a16:creationId xmlns:a16="http://schemas.microsoft.com/office/drawing/2014/main" id="{641C537B-FA67-CED0-E512-0F1E22A21A41}"/>
              </a:ext>
            </a:extLst>
          </p:cNvPr>
          <p:cNvSpPr/>
          <p:nvPr/>
        </p:nvSpPr>
        <p:spPr>
          <a:xfrm>
            <a:off x="5209881" y="3467685"/>
            <a:ext cx="1562220" cy="923330"/>
          </a:xfrm>
          <a:prstGeom prst="rect">
            <a:avLst/>
          </a:prstGeom>
        </p:spPr>
        <p:txBody>
          <a:bodyPr wrap="square">
            <a:spAutoFit/>
          </a:bodyPr>
          <a:lstStyle/>
          <a:p>
            <a:pPr algn="ctr"/>
            <a:r>
              <a:rPr lang="fr-CH" i="1" dirty="0" err="1">
                <a:solidFill>
                  <a:srgbClr val="002060"/>
                </a:solidFill>
              </a:rPr>
              <a:t>Continual</a:t>
            </a:r>
            <a:r>
              <a:rPr lang="fr-CH" i="1" dirty="0">
                <a:solidFill>
                  <a:srgbClr val="002060"/>
                </a:solidFill>
              </a:rPr>
              <a:t> </a:t>
            </a:r>
            <a:r>
              <a:rPr lang="fr-CH" i="1" dirty="0" err="1">
                <a:solidFill>
                  <a:srgbClr val="002060"/>
                </a:solidFill>
              </a:rPr>
              <a:t>improvement</a:t>
            </a:r>
            <a:endParaRPr lang="fr-CH" i="1" dirty="0">
              <a:solidFill>
                <a:srgbClr val="002060"/>
              </a:solidFill>
            </a:endParaRPr>
          </a:p>
          <a:p>
            <a:pPr algn="ctr"/>
            <a:r>
              <a:rPr lang="fr-CH" i="1" dirty="0" err="1">
                <a:solidFill>
                  <a:srgbClr val="002060"/>
                </a:solidFill>
              </a:rPr>
              <a:t>loop</a:t>
            </a:r>
            <a:endParaRPr lang="fr-FR" i="1" dirty="0">
              <a:solidFill>
                <a:srgbClr val="002060"/>
              </a:solidFill>
            </a:endParaRPr>
          </a:p>
        </p:txBody>
      </p:sp>
    </p:spTree>
    <p:extLst>
      <p:ext uri="{BB962C8B-B14F-4D97-AF65-F5344CB8AC3E}">
        <p14:creationId xmlns:p14="http://schemas.microsoft.com/office/powerpoint/2010/main" val="3110428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3946" y="217855"/>
            <a:ext cx="8226854" cy="715840"/>
          </a:xfrm>
        </p:spPr>
        <p:txBody>
          <a:bodyPr>
            <a:noAutofit/>
          </a:bodyPr>
          <a:lstStyle/>
          <a:p>
            <a:r>
              <a:rPr lang="en-US" sz="3000" dirty="0"/>
              <a:t>Current status</a:t>
            </a:r>
          </a:p>
        </p:txBody>
      </p:sp>
      <p:sp>
        <p:nvSpPr>
          <p:cNvPr id="7" name="Slide Number Placeholder 6"/>
          <p:cNvSpPr>
            <a:spLocks noGrp="1"/>
          </p:cNvSpPr>
          <p:nvPr>
            <p:ph type="sldNum" sz="quarter" idx="12"/>
          </p:nvPr>
        </p:nvSpPr>
        <p:spPr>
          <a:xfrm>
            <a:off x="9480924" y="6356351"/>
            <a:ext cx="729876" cy="365125"/>
          </a:xfrm>
        </p:spPr>
        <p:txBody>
          <a:bodyPr/>
          <a:lstStyle/>
          <a:p>
            <a:fld id="{8D6C380F-326D-3C40-9EE7-7FBAB0953422}" type="slidenum">
              <a:rPr lang="en-US" b="1" smtClean="0"/>
              <a:pPr/>
              <a:t>6</a:t>
            </a:fld>
            <a:endParaRPr lang="en-US" b="1" dirty="0"/>
          </a:p>
        </p:txBody>
      </p:sp>
      <p:sp>
        <p:nvSpPr>
          <p:cNvPr id="26" name="Content Placeholder 2">
            <a:extLst>
              <a:ext uri="{FF2B5EF4-FFF2-40B4-BE49-F238E27FC236}">
                <a16:creationId xmlns:a16="http://schemas.microsoft.com/office/drawing/2014/main" id="{1E2F8338-999F-394F-B00C-0F51E2597A16}"/>
              </a:ext>
            </a:extLst>
          </p:cNvPr>
          <p:cNvSpPr txBox="1">
            <a:spLocks/>
          </p:cNvSpPr>
          <p:nvPr/>
        </p:nvSpPr>
        <p:spPr>
          <a:xfrm>
            <a:off x="1981202" y="1260000"/>
            <a:ext cx="8226853" cy="5016068"/>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lvl="1" indent="-285750">
              <a:lnSpc>
                <a:spcPct val="150000"/>
              </a:lnSpc>
              <a:buClr>
                <a:srgbClr val="002060"/>
              </a:buClr>
              <a:buFont typeface="Wingdings" panose="05000000000000000000" pitchFamily="2" charset="2"/>
              <a:buChar char="§"/>
              <a:tabLst>
                <a:tab pos="914400" algn="l"/>
              </a:tabLst>
            </a:pPr>
            <a:r>
              <a:rPr lang="fr-CH" sz="1800" b="1" dirty="0">
                <a:solidFill>
                  <a:srgbClr val="002060"/>
                </a:solidFill>
              </a:rPr>
              <a:t>Energy Performance Plan </a:t>
            </a:r>
            <a:r>
              <a:rPr lang="fr-CH" sz="1800" dirty="0" err="1">
                <a:solidFill>
                  <a:srgbClr val="002060"/>
                </a:solidFill>
              </a:rPr>
              <a:t>submitted</a:t>
            </a:r>
            <a:r>
              <a:rPr lang="fr-CH" sz="1800" dirty="0">
                <a:solidFill>
                  <a:srgbClr val="002060"/>
                </a:solidFill>
              </a:rPr>
              <a:t> to French </a:t>
            </a:r>
            <a:r>
              <a:rPr lang="fr-CH" sz="1800" dirty="0" err="1">
                <a:solidFill>
                  <a:srgbClr val="002060"/>
                </a:solidFill>
              </a:rPr>
              <a:t>authorities</a:t>
            </a:r>
            <a:r>
              <a:rPr lang="fr-CH" sz="1800" dirty="0">
                <a:solidFill>
                  <a:srgbClr val="002060"/>
                </a:solidFill>
              </a:rPr>
              <a:t> on 30 June</a:t>
            </a:r>
          </a:p>
          <a:p>
            <a:pPr marL="285750" lvl="1" indent="-285750">
              <a:lnSpc>
                <a:spcPct val="150000"/>
              </a:lnSpc>
              <a:buClr>
                <a:srgbClr val="002060"/>
              </a:buClr>
              <a:buFont typeface="Wingdings" panose="05000000000000000000" pitchFamily="2" charset="2"/>
              <a:buChar char="§"/>
              <a:tabLst>
                <a:tab pos="914400" algn="l"/>
              </a:tabLst>
            </a:pPr>
            <a:endParaRPr lang="fr-CH" sz="1800" dirty="0">
              <a:solidFill>
                <a:srgbClr val="002060"/>
              </a:solidFill>
            </a:endParaRPr>
          </a:p>
          <a:p>
            <a:pPr marL="285750" lvl="1" indent="-285750">
              <a:lnSpc>
                <a:spcPct val="150000"/>
              </a:lnSpc>
              <a:buClr>
                <a:srgbClr val="002060"/>
              </a:buClr>
              <a:buFont typeface="Wingdings" panose="05000000000000000000" pitchFamily="2" charset="2"/>
              <a:buChar char="§"/>
              <a:tabLst>
                <a:tab pos="914400" algn="l"/>
              </a:tabLst>
            </a:pPr>
            <a:r>
              <a:rPr lang="fr-CH" sz="1800" b="1" dirty="0">
                <a:solidFill>
                  <a:srgbClr val="002060"/>
                </a:solidFill>
              </a:rPr>
              <a:t>Preliminary </a:t>
            </a:r>
            <a:r>
              <a:rPr lang="fr-CH" sz="1800" b="1" dirty="0" err="1">
                <a:solidFill>
                  <a:srgbClr val="002060"/>
                </a:solidFill>
              </a:rPr>
              <a:t>assessment</a:t>
            </a:r>
            <a:r>
              <a:rPr lang="fr-CH" sz="1800" b="1" dirty="0">
                <a:solidFill>
                  <a:srgbClr val="002060"/>
                </a:solidFill>
              </a:rPr>
              <a:t> </a:t>
            </a:r>
            <a:r>
              <a:rPr lang="fr-CH" sz="1800" dirty="0" err="1">
                <a:solidFill>
                  <a:srgbClr val="002060"/>
                </a:solidFill>
              </a:rPr>
              <a:t>mid</a:t>
            </a:r>
            <a:r>
              <a:rPr lang="fr-CH" sz="1800" dirty="0">
                <a:solidFill>
                  <a:srgbClr val="002060"/>
                </a:solidFill>
              </a:rPr>
              <a:t> </a:t>
            </a:r>
            <a:r>
              <a:rPr lang="fr-CH" sz="1800" dirty="0" err="1">
                <a:solidFill>
                  <a:srgbClr val="002060"/>
                </a:solidFill>
              </a:rPr>
              <a:t>October</a:t>
            </a:r>
            <a:r>
              <a:rPr lang="fr-CH" sz="1800" dirty="0">
                <a:solidFill>
                  <a:srgbClr val="002060"/>
                </a:solidFill>
              </a:rPr>
              <a:t> (go/no go) – AFNOR</a:t>
            </a:r>
          </a:p>
          <a:p>
            <a:pPr marL="285750" lvl="1" indent="-285750">
              <a:lnSpc>
                <a:spcPct val="150000"/>
              </a:lnSpc>
              <a:buClr>
                <a:srgbClr val="002060"/>
              </a:buClr>
              <a:buFont typeface="Wingdings" panose="05000000000000000000" pitchFamily="2" charset="2"/>
              <a:buChar char="§"/>
              <a:tabLst>
                <a:tab pos="914400" algn="l"/>
              </a:tabLst>
            </a:pPr>
            <a:endParaRPr lang="fr-CH" sz="1800" dirty="0">
              <a:solidFill>
                <a:srgbClr val="002060"/>
              </a:solidFill>
            </a:endParaRPr>
          </a:p>
          <a:p>
            <a:pPr marL="285750" lvl="1" indent="-285750">
              <a:lnSpc>
                <a:spcPct val="150000"/>
              </a:lnSpc>
              <a:buClr>
                <a:srgbClr val="002060"/>
              </a:buClr>
              <a:buFont typeface="Wingdings" panose="05000000000000000000" pitchFamily="2" charset="2"/>
              <a:buChar char="§"/>
              <a:tabLst>
                <a:tab pos="914400" algn="l"/>
              </a:tabLst>
            </a:pPr>
            <a:r>
              <a:rPr lang="fr-CH" sz="1800" b="1" dirty="0">
                <a:solidFill>
                  <a:srgbClr val="002060"/>
                </a:solidFill>
              </a:rPr>
              <a:t>Management </a:t>
            </a:r>
            <a:r>
              <a:rPr lang="fr-CH" sz="1800" b="1" dirty="0" err="1">
                <a:solidFill>
                  <a:srgbClr val="002060"/>
                </a:solidFill>
              </a:rPr>
              <a:t>review</a:t>
            </a:r>
            <a:r>
              <a:rPr lang="fr-CH" sz="1800" b="1" dirty="0">
                <a:solidFill>
                  <a:srgbClr val="002060"/>
                </a:solidFill>
              </a:rPr>
              <a:t> </a:t>
            </a:r>
            <a:r>
              <a:rPr lang="fr-CH" sz="1800" dirty="0">
                <a:solidFill>
                  <a:srgbClr val="002060"/>
                </a:solidFill>
              </a:rPr>
              <a:t>to </a:t>
            </a:r>
            <a:r>
              <a:rPr lang="fr-CH" sz="1800" dirty="0" err="1">
                <a:solidFill>
                  <a:srgbClr val="002060"/>
                </a:solidFill>
              </a:rPr>
              <a:t>be</a:t>
            </a:r>
            <a:r>
              <a:rPr lang="fr-CH" sz="1800" dirty="0">
                <a:solidFill>
                  <a:srgbClr val="002060"/>
                </a:solidFill>
              </a:rPr>
              <a:t> </a:t>
            </a:r>
            <a:r>
              <a:rPr lang="fr-CH" sz="1800" dirty="0" err="1">
                <a:solidFill>
                  <a:srgbClr val="002060"/>
                </a:solidFill>
              </a:rPr>
              <a:t>scheduled</a:t>
            </a:r>
            <a:r>
              <a:rPr lang="fr-CH" sz="1800" dirty="0">
                <a:solidFill>
                  <a:srgbClr val="002060"/>
                </a:solidFill>
              </a:rPr>
              <a:t> by end of </a:t>
            </a:r>
            <a:r>
              <a:rPr lang="fr-CH" sz="1800" dirty="0" err="1">
                <a:solidFill>
                  <a:srgbClr val="002060"/>
                </a:solidFill>
              </a:rPr>
              <a:t>October</a:t>
            </a:r>
            <a:endParaRPr lang="fr-CH" sz="1800" dirty="0">
              <a:solidFill>
                <a:srgbClr val="002060"/>
              </a:solidFill>
            </a:endParaRPr>
          </a:p>
          <a:p>
            <a:pPr marL="285750" lvl="1" indent="-285750">
              <a:lnSpc>
                <a:spcPct val="150000"/>
              </a:lnSpc>
              <a:buClr>
                <a:srgbClr val="002060"/>
              </a:buClr>
              <a:buFont typeface="Wingdings" panose="05000000000000000000" pitchFamily="2" charset="2"/>
              <a:buChar char="§"/>
              <a:tabLst>
                <a:tab pos="914400" algn="l"/>
              </a:tabLst>
            </a:pPr>
            <a:endParaRPr lang="fr-CH" sz="1800" dirty="0">
              <a:solidFill>
                <a:srgbClr val="002060"/>
              </a:solidFill>
            </a:endParaRPr>
          </a:p>
          <a:p>
            <a:pPr marL="285750" lvl="1" indent="-285750">
              <a:lnSpc>
                <a:spcPct val="150000"/>
              </a:lnSpc>
              <a:buClr>
                <a:srgbClr val="002060"/>
              </a:buClr>
              <a:buFont typeface="Wingdings" panose="05000000000000000000" pitchFamily="2" charset="2"/>
              <a:buChar char="§"/>
              <a:tabLst>
                <a:tab pos="914400" algn="l"/>
              </a:tabLst>
            </a:pPr>
            <a:r>
              <a:rPr lang="fr-CH" sz="1800" b="1" dirty="0" err="1">
                <a:solidFill>
                  <a:srgbClr val="002060"/>
                </a:solidFill>
              </a:rPr>
              <a:t>Internal</a:t>
            </a:r>
            <a:r>
              <a:rPr lang="fr-CH" sz="1800" b="1" dirty="0">
                <a:solidFill>
                  <a:srgbClr val="002060"/>
                </a:solidFill>
              </a:rPr>
              <a:t> audit </a:t>
            </a:r>
            <a:r>
              <a:rPr lang="fr-CH" sz="1800" dirty="0" err="1">
                <a:solidFill>
                  <a:srgbClr val="002060"/>
                </a:solidFill>
              </a:rPr>
              <a:t>tentatively</a:t>
            </a:r>
            <a:r>
              <a:rPr lang="fr-CH" sz="1800" dirty="0">
                <a:solidFill>
                  <a:srgbClr val="002060"/>
                </a:solidFill>
              </a:rPr>
              <a:t> </a:t>
            </a:r>
            <a:r>
              <a:rPr lang="fr-CH" sz="1800" dirty="0" err="1">
                <a:solidFill>
                  <a:srgbClr val="002060"/>
                </a:solidFill>
              </a:rPr>
              <a:t>scheduled</a:t>
            </a:r>
            <a:r>
              <a:rPr lang="fr-CH" sz="1800" dirty="0">
                <a:solidFill>
                  <a:srgbClr val="002060"/>
                </a:solidFill>
              </a:rPr>
              <a:t> on </a:t>
            </a:r>
            <a:r>
              <a:rPr lang="fr-CH" sz="1800" dirty="0" err="1">
                <a:solidFill>
                  <a:srgbClr val="002060"/>
                </a:solidFill>
              </a:rPr>
              <a:t>week</a:t>
            </a:r>
            <a:r>
              <a:rPr lang="fr-CH" sz="1800" dirty="0">
                <a:solidFill>
                  <a:srgbClr val="002060"/>
                </a:solidFill>
              </a:rPr>
              <a:t> 45 (7 – 11 </a:t>
            </a:r>
            <a:r>
              <a:rPr lang="fr-CH" sz="1800" dirty="0" err="1">
                <a:solidFill>
                  <a:srgbClr val="002060"/>
                </a:solidFill>
              </a:rPr>
              <a:t>November</a:t>
            </a:r>
            <a:r>
              <a:rPr lang="fr-CH" sz="1800" dirty="0">
                <a:solidFill>
                  <a:srgbClr val="002060"/>
                </a:solidFill>
              </a:rPr>
              <a:t>) – EDF</a:t>
            </a:r>
          </a:p>
          <a:p>
            <a:pPr marL="0" lvl="1" indent="0">
              <a:lnSpc>
                <a:spcPct val="150000"/>
              </a:lnSpc>
              <a:buClr>
                <a:srgbClr val="002060"/>
              </a:buClr>
              <a:buNone/>
              <a:tabLst>
                <a:tab pos="914400" algn="l"/>
              </a:tabLst>
            </a:pPr>
            <a:endParaRPr lang="fr-CH" sz="1800" dirty="0">
              <a:solidFill>
                <a:srgbClr val="002060"/>
              </a:solidFill>
            </a:endParaRPr>
          </a:p>
          <a:p>
            <a:pPr marL="285750" lvl="1" indent="-285750">
              <a:lnSpc>
                <a:spcPct val="150000"/>
              </a:lnSpc>
              <a:buClr>
                <a:srgbClr val="002060"/>
              </a:buClr>
              <a:buFont typeface="Wingdings" panose="05000000000000000000" pitchFamily="2" charset="2"/>
              <a:buChar char="§"/>
              <a:tabLst>
                <a:tab pos="914400" algn="l"/>
              </a:tabLst>
            </a:pPr>
            <a:r>
              <a:rPr lang="fr-CH" sz="1800" b="1" dirty="0">
                <a:solidFill>
                  <a:srgbClr val="002060"/>
                </a:solidFill>
              </a:rPr>
              <a:t>Certification audit </a:t>
            </a:r>
            <a:r>
              <a:rPr lang="fr-CH" sz="1800" dirty="0" err="1">
                <a:solidFill>
                  <a:srgbClr val="002060"/>
                </a:solidFill>
              </a:rPr>
              <a:t>scheduled</a:t>
            </a:r>
            <a:r>
              <a:rPr lang="fr-CH" sz="1800" dirty="0">
                <a:solidFill>
                  <a:srgbClr val="002060"/>
                </a:solidFill>
              </a:rPr>
              <a:t> on </a:t>
            </a:r>
            <a:r>
              <a:rPr lang="fr-CH" sz="1800" dirty="0" err="1">
                <a:solidFill>
                  <a:srgbClr val="002060"/>
                </a:solidFill>
              </a:rPr>
              <a:t>week</a:t>
            </a:r>
            <a:r>
              <a:rPr lang="fr-CH" sz="1800" dirty="0">
                <a:solidFill>
                  <a:srgbClr val="002060"/>
                </a:solidFill>
              </a:rPr>
              <a:t> 48 (28 </a:t>
            </a:r>
            <a:r>
              <a:rPr lang="fr-CH" sz="1800" dirty="0" err="1">
                <a:solidFill>
                  <a:srgbClr val="002060"/>
                </a:solidFill>
              </a:rPr>
              <a:t>November</a:t>
            </a:r>
            <a:r>
              <a:rPr lang="fr-CH" sz="1800" dirty="0">
                <a:solidFill>
                  <a:srgbClr val="002060"/>
                </a:solidFill>
              </a:rPr>
              <a:t> – 2 </a:t>
            </a:r>
            <a:r>
              <a:rPr lang="fr-CH" sz="1800" dirty="0" err="1">
                <a:solidFill>
                  <a:srgbClr val="002060"/>
                </a:solidFill>
              </a:rPr>
              <a:t>December</a:t>
            </a:r>
            <a:r>
              <a:rPr lang="fr-CH" sz="1800" dirty="0">
                <a:solidFill>
                  <a:srgbClr val="002060"/>
                </a:solidFill>
              </a:rPr>
              <a:t>) –  AFNOR</a:t>
            </a:r>
          </a:p>
        </p:txBody>
      </p:sp>
    </p:spTree>
    <p:extLst>
      <p:ext uri="{BB962C8B-B14F-4D97-AF65-F5344CB8AC3E}">
        <p14:creationId xmlns:p14="http://schemas.microsoft.com/office/powerpoint/2010/main" val="2904899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3946" y="217855"/>
            <a:ext cx="8226854" cy="715840"/>
          </a:xfrm>
        </p:spPr>
        <p:txBody>
          <a:bodyPr>
            <a:noAutofit/>
          </a:bodyPr>
          <a:lstStyle/>
          <a:p>
            <a:r>
              <a:rPr lang="en-US" sz="3000" dirty="0"/>
              <a:t>Communication requirements</a:t>
            </a:r>
          </a:p>
        </p:txBody>
      </p:sp>
      <p:sp>
        <p:nvSpPr>
          <p:cNvPr id="5" name="Date Placeholder 3"/>
          <p:cNvSpPr>
            <a:spLocks noGrp="1"/>
          </p:cNvSpPr>
          <p:nvPr>
            <p:ph type="dt" sz="half" idx="10"/>
          </p:nvPr>
        </p:nvSpPr>
        <p:spPr>
          <a:xfrm>
            <a:off x="3819326" y="6356351"/>
            <a:ext cx="1632241" cy="365125"/>
          </a:xfrm>
        </p:spPr>
        <p:txBody>
          <a:bodyPr/>
          <a:lstStyle/>
          <a:p>
            <a:r>
              <a:rPr lang="en-US" dirty="0"/>
              <a:t>25 August 2022</a:t>
            </a:r>
          </a:p>
        </p:txBody>
      </p:sp>
      <p:sp>
        <p:nvSpPr>
          <p:cNvPr id="6" name="Footer Placeholder 5"/>
          <p:cNvSpPr>
            <a:spLocks noGrp="1"/>
          </p:cNvSpPr>
          <p:nvPr>
            <p:ph type="ftr" sz="quarter" idx="11"/>
          </p:nvPr>
        </p:nvSpPr>
        <p:spPr>
          <a:xfrm>
            <a:off x="5190435" y="6356351"/>
            <a:ext cx="4290489" cy="365125"/>
          </a:xfrm>
        </p:spPr>
        <p:txBody>
          <a:bodyPr/>
          <a:lstStyle/>
          <a:p>
            <a:r>
              <a:rPr lang="fr-CH" dirty="0"/>
              <a:t>ISO 50001 certification – </a:t>
            </a:r>
            <a:r>
              <a:rPr lang="fr-CH" dirty="0" err="1"/>
              <a:t>Current</a:t>
            </a:r>
            <a:r>
              <a:rPr lang="fr-CH" dirty="0"/>
              <a:t> </a:t>
            </a:r>
            <a:r>
              <a:rPr lang="fr-CH" dirty="0" err="1"/>
              <a:t>status</a:t>
            </a:r>
            <a:r>
              <a:rPr lang="fr-CH" dirty="0"/>
              <a:t> </a:t>
            </a:r>
            <a:br>
              <a:rPr lang="fr-CH" dirty="0"/>
            </a:br>
            <a:r>
              <a:rPr lang="fr-CH" dirty="0"/>
              <a:t>and communication </a:t>
            </a:r>
            <a:r>
              <a:rPr lang="fr-CH" dirty="0" err="1"/>
              <a:t>requirements</a:t>
            </a:r>
            <a:endParaRPr lang="en-US" dirty="0"/>
          </a:p>
        </p:txBody>
      </p:sp>
      <p:sp>
        <p:nvSpPr>
          <p:cNvPr id="7" name="Slide Number Placeholder 6"/>
          <p:cNvSpPr>
            <a:spLocks noGrp="1"/>
          </p:cNvSpPr>
          <p:nvPr>
            <p:ph type="sldNum" sz="quarter" idx="12"/>
          </p:nvPr>
        </p:nvSpPr>
        <p:spPr>
          <a:xfrm>
            <a:off x="9480924" y="6356351"/>
            <a:ext cx="729876" cy="365125"/>
          </a:xfrm>
        </p:spPr>
        <p:txBody>
          <a:bodyPr/>
          <a:lstStyle/>
          <a:p>
            <a:fld id="{8D6C380F-326D-3C40-9EE7-7FBAB0953422}" type="slidenum">
              <a:rPr lang="en-US" b="1" smtClean="0"/>
              <a:pPr/>
              <a:t>7</a:t>
            </a:fld>
            <a:endParaRPr lang="en-US" b="1" dirty="0"/>
          </a:p>
        </p:txBody>
      </p:sp>
      <p:pic>
        <p:nvPicPr>
          <p:cNvPr id="3" name="Picture 2">
            <a:extLst>
              <a:ext uri="{FF2B5EF4-FFF2-40B4-BE49-F238E27FC236}">
                <a16:creationId xmlns:a16="http://schemas.microsoft.com/office/drawing/2014/main" id="{F47290B7-FF26-344B-628D-BFFF2188EFEF}"/>
              </a:ext>
            </a:extLst>
          </p:cNvPr>
          <p:cNvPicPr>
            <a:picLocks noChangeAspect="1"/>
          </p:cNvPicPr>
          <p:nvPr/>
        </p:nvPicPr>
        <p:blipFill>
          <a:blip r:embed="rId3"/>
          <a:stretch>
            <a:fillRect/>
          </a:stretch>
        </p:blipFill>
        <p:spPr>
          <a:xfrm>
            <a:off x="2756223" y="933696"/>
            <a:ext cx="6679555" cy="5154977"/>
          </a:xfrm>
          <a:prstGeom prst="rect">
            <a:avLst/>
          </a:prstGeom>
        </p:spPr>
      </p:pic>
    </p:spTree>
    <p:extLst>
      <p:ext uri="{BB962C8B-B14F-4D97-AF65-F5344CB8AC3E}">
        <p14:creationId xmlns:p14="http://schemas.microsoft.com/office/powerpoint/2010/main" val="3464482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3946" y="217855"/>
            <a:ext cx="8226854" cy="715840"/>
          </a:xfrm>
        </p:spPr>
        <p:txBody>
          <a:bodyPr>
            <a:noAutofit/>
          </a:bodyPr>
          <a:lstStyle/>
          <a:p>
            <a:r>
              <a:rPr lang="en-US" sz="3000" dirty="0"/>
              <a:t>Communication plan</a:t>
            </a:r>
          </a:p>
        </p:txBody>
      </p:sp>
      <p:sp>
        <p:nvSpPr>
          <p:cNvPr id="7" name="Slide Number Placeholder 6"/>
          <p:cNvSpPr>
            <a:spLocks noGrp="1"/>
          </p:cNvSpPr>
          <p:nvPr>
            <p:ph type="sldNum" sz="quarter" idx="12"/>
          </p:nvPr>
        </p:nvSpPr>
        <p:spPr>
          <a:xfrm>
            <a:off x="9480924" y="6356351"/>
            <a:ext cx="729876" cy="365125"/>
          </a:xfrm>
        </p:spPr>
        <p:txBody>
          <a:bodyPr/>
          <a:lstStyle/>
          <a:p>
            <a:fld id="{8D6C380F-326D-3C40-9EE7-7FBAB0953422}" type="slidenum">
              <a:rPr lang="en-US" b="1" smtClean="0"/>
              <a:pPr/>
              <a:t>8</a:t>
            </a:fld>
            <a:endParaRPr lang="en-US" b="1" dirty="0"/>
          </a:p>
        </p:txBody>
      </p:sp>
      <p:graphicFrame>
        <p:nvGraphicFramePr>
          <p:cNvPr id="3" name="Table 3">
            <a:extLst>
              <a:ext uri="{FF2B5EF4-FFF2-40B4-BE49-F238E27FC236}">
                <a16:creationId xmlns:a16="http://schemas.microsoft.com/office/drawing/2014/main" id="{C74F75CC-1939-92D4-291A-2E5486FDEB10}"/>
              </a:ext>
            </a:extLst>
          </p:cNvPr>
          <p:cNvGraphicFramePr>
            <a:graphicFrameLocks noGrp="1"/>
          </p:cNvGraphicFramePr>
          <p:nvPr>
            <p:extLst/>
          </p:nvPr>
        </p:nvGraphicFramePr>
        <p:xfrm>
          <a:off x="1982573" y="1018540"/>
          <a:ext cx="8226855" cy="5003800"/>
        </p:xfrm>
        <a:graphic>
          <a:graphicData uri="http://schemas.openxmlformats.org/drawingml/2006/table">
            <a:tbl>
              <a:tblPr firstRow="1" bandRow="1">
                <a:tableStyleId>{5C22544A-7EE6-4342-B048-85BDC9FD1C3A}</a:tableStyleId>
              </a:tblPr>
              <a:tblGrid>
                <a:gridCol w="1671170">
                  <a:extLst>
                    <a:ext uri="{9D8B030D-6E8A-4147-A177-3AD203B41FA5}">
                      <a16:colId xmlns:a16="http://schemas.microsoft.com/office/drawing/2014/main" val="1533743308"/>
                    </a:ext>
                  </a:extLst>
                </a:gridCol>
                <a:gridCol w="1504709">
                  <a:extLst>
                    <a:ext uri="{9D8B030D-6E8A-4147-A177-3AD203B41FA5}">
                      <a16:colId xmlns:a16="http://schemas.microsoft.com/office/drawing/2014/main" val="48970354"/>
                    </a:ext>
                  </a:extLst>
                </a:gridCol>
                <a:gridCol w="1845493">
                  <a:extLst>
                    <a:ext uri="{9D8B030D-6E8A-4147-A177-3AD203B41FA5}">
                      <a16:colId xmlns:a16="http://schemas.microsoft.com/office/drawing/2014/main" val="2335576717"/>
                    </a:ext>
                  </a:extLst>
                </a:gridCol>
                <a:gridCol w="1985727">
                  <a:extLst>
                    <a:ext uri="{9D8B030D-6E8A-4147-A177-3AD203B41FA5}">
                      <a16:colId xmlns:a16="http://schemas.microsoft.com/office/drawing/2014/main" val="3482747082"/>
                    </a:ext>
                  </a:extLst>
                </a:gridCol>
                <a:gridCol w="1219756">
                  <a:extLst>
                    <a:ext uri="{9D8B030D-6E8A-4147-A177-3AD203B41FA5}">
                      <a16:colId xmlns:a16="http://schemas.microsoft.com/office/drawing/2014/main" val="1673526055"/>
                    </a:ext>
                  </a:extLst>
                </a:gridCol>
              </a:tblGrid>
              <a:tr h="431800">
                <a:tc>
                  <a:txBody>
                    <a:bodyPr/>
                    <a:lstStyle/>
                    <a:p>
                      <a:pPr algn="ctr"/>
                      <a:r>
                        <a:rPr lang="en-CH" sz="1200" dirty="0"/>
                        <a:t>What</a:t>
                      </a:r>
                    </a:p>
                  </a:txBody>
                  <a:tcPr anchor="ctr"/>
                </a:tc>
                <a:tc>
                  <a:txBody>
                    <a:bodyPr/>
                    <a:lstStyle/>
                    <a:p>
                      <a:pPr algn="ctr"/>
                      <a:r>
                        <a:rPr lang="en-CH" sz="1200" dirty="0"/>
                        <a:t>When</a:t>
                      </a:r>
                    </a:p>
                  </a:txBody>
                  <a:tcPr anchor="ctr"/>
                </a:tc>
                <a:tc>
                  <a:txBody>
                    <a:bodyPr/>
                    <a:lstStyle/>
                    <a:p>
                      <a:pPr algn="ctr"/>
                      <a:r>
                        <a:rPr lang="en-CH" sz="1200" dirty="0"/>
                        <a:t>W</a:t>
                      </a:r>
                      <a:r>
                        <a:rPr lang="en-GB" sz="1200" dirty="0" err="1"/>
                        <a:t>i</a:t>
                      </a:r>
                      <a:r>
                        <a:rPr lang="en-CH" sz="1200" dirty="0"/>
                        <a:t>th whom</a:t>
                      </a:r>
                    </a:p>
                  </a:txBody>
                  <a:tcPr anchor="ctr"/>
                </a:tc>
                <a:tc>
                  <a:txBody>
                    <a:bodyPr/>
                    <a:lstStyle/>
                    <a:p>
                      <a:pPr algn="ctr"/>
                      <a:r>
                        <a:rPr lang="en-CH" sz="1200" dirty="0"/>
                        <a:t>How</a:t>
                      </a:r>
                    </a:p>
                  </a:txBody>
                  <a:tcPr anchor="ctr"/>
                </a:tc>
                <a:tc>
                  <a:txBody>
                    <a:bodyPr/>
                    <a:lstStyle/>
                    <a:p>
                      <a:pPr algn="ctr"/>
                      <a:r>
                        <a:rPr lang="en-CH" sz="1200" dirty="0"/>
                        <a:t>Who</a:t>
                      </a:r>
                    </a:p>
                  </a:txBody>
                  <a:tcPr anchor="ctr"/>
                </a:tc>
                <a:extLst>
                  <a:ext uri="{0D108BD9-81ED-4DB2-BD59-A6C34878D82A}">
                    <a16:rowId xmlns:a16="http://schemas.microsoft.com/office/drawing/2014/main" val="2115171890"/>
                  </a:ext>
                </a:extLst>
              </a:tr>
              <a:tr h="466884">
                <a:tc>
                  <a:txBody>
                    <a:bodyPr/>
                    <a:lstStyle/>
                    <a:p>
                      <a:pPr algn="ctr"/>
                      <a:r>
                        <a:rPr lang="en-CH" sz="1200" b="1" dirty="0"/>
                        <a:t>Energy policy</a:t>
                      </a:r>
                    </a:p>
                  </a:txBody>
                  <a:tcPr anchor="ctr"/>
                </a:tc>
                <a:tc>
                  <a:txBody>
                    <a:bodyPr/>
                    <a:lstStyle/>
                    <a:p>
                      <a:pPr marL="171450" indent="-171450" algn="l">
                        <a:buFont typeface="Wingdings" pitchFamily="2" charset="2"/>
                        <a:buChar char="§"/>
                      </a:pPr>
                      <a:r>
                        <a:rPr lang="fr-CH" sz="1200" dirty="0"/>
                        <a:t>First version end of </a:t>
                      </a:r>
                      <a:r>
                        <a:rPr lang="fr-CH" sz="1200" dirty="0" err="1"/>
                        <a:t>September</a:t>
                      </a:r>
                      <a:r>
                        <a:rPr lang="fr-CH" sz="1200" dirty="0"/>
                        <a:t> 2022</a:t>
                      </a:r>
                    </a:p>
                    <a:p>
                      <a:pPr marL="171450" indent="-171450" algn="l">
                        <a:buFont typeface="Wingdings" pitchFamily="2" charset="2"/>
                        <a:buChar char="§"/>
                      </a:pPr>
                      <a:r>
                        <a:rPr lang="fr-CH" sz="1200" dirty="0" err="1"/>
                        <a:t>Every</a:t>
                      </a:r>
                      <a:r>
                        <a:rPr lang="fr-CH" sz="1200" dirty="0"/>
                        <a:t> </a:t>
                      </a:r>
                      <a:r>
                        <a:rPr lang="fr-CH" sz="1200" dirty="0" err="1"/>
                        <a:t>year</a:t>
                      </a:r>
                      <a:r>
                        <a:rPr lang="fr-CH" sz="1200" dirty="0"/>
                        <a:t> if </a:t>
                      </a:r>
                      <a:r>
                        <a:rPr lang="fr-CH" sz="1200" dirty="0" err="1"/>
                        <a:t>revised</a:t>
                      </a:r>
                      <a:endParaRPr lang="en-CH" sz="1200" dirty="0"/>
                    </a:p>
                  </a:txBody>
                  <a:tcPr anchor="ctr"/>
                </a:tc>
                <a:tc>
                  <a:txBody>
                    <a:bodyPr/>
                    <a:lstStyle/>
                    <a:p>
                      <a:pPr marL="171450" indent="-171450" algn="l">
                        <a:buFont typeface="Wingdings" pitchFamily="2" charset="2"/>
                        <a:buChar char="§"/>
                      </a:pPr>
                      <a:r>
                        <a:rPr lang="en-CH" sz="1200" dirty="0"/>
                        <a:t>All members of the personnel</a:t>
                      </a:r>
                    </a:p>
                    <a:p>
                      <a:pPr marL="171450" indent="-171450" algn="l">
                        <a:buFont typeface="Wingdings" pitchFamily="2" charset="2"/>
                        <a:buChar char="§"/>
                      </a:pPr>
                      <a:r>
                        <a:rPr lang="en-CH" sz="1200" dirty="0"/>
                        <a:t>External (public, voisins, authorities)</a:t>
                      </a:r>
                    </a:p>
                  </a:txBody>
                  <a:tcPr anchor="ctr"/>
                </a:tc>
                <a:tc>
                  <a:txBody>
                    <a:bodyPr/>
                    <a:lstStyle/>
                    <a:p>
                      <a:pPr marL="171450" indent="-171450" algn="l">
                        <a:buFont typeface="Wingdings" pitchFamily="2" charset="2"/>
                        <a:buChar char="§"/>
                      </a:pPr>
                      <a:r>
                        <a:rPr lang="en-CH" sz="1200" dirty="0"/>
                        <a:t>Bulletin</a:t>
                      </a:r>
                    </a:p>
                    <a:p>
                      <a:pPr marL="171450" indent="-171450" algn="l">
                        <a:buFont typeface="Wingdings" pitchFamily="2" charset="2"/>
                        <a:buChar char="§"/>
                      </a:pPr>
                      <a:r>
                        <a:rPr lang="en-CH" sz="1200" dirty="0"/>
                        <a:t>Screens + Posters</a:t>
                      </a:r>
                    </a:p>
                    <a:p>
                      <a:pPr marL="171450" indent="-171450" algn="l">
                        <a:buFont typeface="Wingdings" pitchFamily="2" charset="2"/>
                        <a:buChar char="§"/>
                      </a:pPr>
                      <a:r>
                        <a:rPr lang="en-CH" sz="1200" dirty="0"/>
                        <a:t>Website</a:t>
                      </a:r>
                    </a:p>
                    <a:p>
                      <a:pPr marL="171450" indent="-171450" algn="l">
                        <a:buFont typeface="Wingdings" pitchFamily="2" charset="2"/>
                        <a:buChar char="§"/>
                      </a:pPr>
                      <a:r>
                        <a:rPr lang="en-CH" sz="1200" dirty="0"/>
                        <a:t>Email if decided by ED</a:t>
                      </a:r>
                    </a:p>
                    <a:p>
                      <a:pPr marL="171450" indent="-171450" algn="l">
                        <a:buFont typeface="Wingdings" pitchFamily="2" charset="2"/>
                        <a:buChar char="§"/>
                      </a:pPr>
                      <a:r>
                        <a:rPr lang="en-CH" sz="1200" dirty="0"/>
                        <a:t>Relevant webistes and meetings for external communication</a:t>
                      </a:r>
                    </a:p>
                  </a:txBody>
                  <a:tcPr anchor="ctr"/>
                </a:tc>
                <a:tc>
                  <a:txBody>
                    <a:bodyPr/>
                    <a:lstStyle/>
                    <a:p>
                      <a:pPr algn="ctr"/>
                      <a:r>
                        <a:rPr lang="en-CH" sz="1200" dirty="0"/>
                        <a:t>HSE + IR-ECO</a:t>
                      </a:r>
                    </a:p>
                  </a:txBody>
                  <a:tcPr anchor="ctr"/>
                </a:tc>
                <a:extLst>
                  <a:ext uri="{0D108BD9-81ED-4DB2-BD59-A6C34878D82A}">
                    <a16:rowId xmlns:a16="http://schemas.microsoft.com/office/drawing/2014/main" val="4142654658"/>
                  </a:ext>
                </a:extLst>
              </a:tr>
              <a:tr h="466884">
                <a:tc>
                  <a:txBody>
                    <a:bodyPr/>
                    <a:lstStyle/>
                    <a:p>
                      <a:pPr algn="ctr"/>
                      <a:r>
                        <a:rPr lang="en-CH" sz="1200" b="1" dirty="0"/>
                        <a:t>Energy Performance Plan</a:t>
                      </a:r>
                    </a:p>
                  </a:txBody>
                  <a:tcPr anchor="ctr"/>
                </a:tc>
                <a:tc>
                  <a:txBody>
                    <a:bodyPr/>
                    <a:lstStyle/>
                    <a:p>
                      <a:pPr marL="171450" indent="-171450" algn="l">
                        <a:buFont typeface="Wingdings" pitchFamily="2" charset="2"/>
                        <a:buChar char="§"/>
                      </a:pPr>
                      <a:r>
                        <a:rPr lang="en-CH" sz="1200" dirty="0"/>
                        <a:t>Every year </a:t>
                      </a:r>
                      <a:br>
                        <a:rPr lang="en-CH" sz="1200" dirty="0"/>
                      </a:br>
                      <a:r>
                        <a:rPr lang="en-CH" sz="1200" dirty="0"/>
                        <a:t>(around June)</a:t>
                      </a:r>
                    </a:p>
                  </a:txBody>
                  <a:tcPr anchor="ctr"/>
                </a:tc>
                <a:tc>
                  <a:txBody>
                    <a:bodyPr/>
                    <a:lstStyle/>
                    <a:p>
                      <a:pPr marL="171450" indent="-171450" algn="l">
                        <a:buFont typeface="Wingdings" pitchFamily="2" charset="2"/>
                        <a:buChar char="§"/>
                      </a:pPr>
                      <a:r>
                        <a:rPr lang="en-CH" sz="1200" dirty="0"/>
                        <a:t>CERN’s management &amp; other relevant internal stakeholders (incl. committees and Council)</a:t>
                      </a:r>
                    </a:p>
                    <a:p>
                      <a:pPr marL="171450" indent="-171450" algn="l">
                        <a:buFont typeface="Wingdings" pitchFamily="2" charset="2"/>
                        <a:buChar char="§"/>
                      </a:pPr>
                      <a:r>
                        <a:rPr lang="en-CH" sz="1200" dirty="0"/>
                        <a:t>External (authorities)</a:t>
                      </a:r>
                    </a:p>
                  </a:txBody>
                  <a:tcPr anchor="ctr"/>
                </a:tc>
                <a:tc>
                  <a:txBody>
                    <a:bodyPr/>
                    <a:lstStyle/>
                    <a:p>
                      <a:pPr marL="171450" indent="-171450" algn="l">
                        <a:buFont typeface="Wingdings" pitchFamily="2" charset="2"/>
                        <a:buChar char="§"/>
                      </a:pPr>
                      <a:r>
                        <a:rPr lang="en-CH" sz="1200" dirty="0"/>
                        <a:t>Via EDMS</a:t>
                      </a:r>
                    </a:p>
                    <a:p>
                      <a:pPr marL="171450" indent="-171450" algn="l">
                        <a:buFont typeface="Wingdings" pitchFamily="2" charset="2"/>
                        <a:buChar char="§"/>
                      </a:pPr>
                      <a:r>
                        <a:rPr lang="en-CH" sz="1200" dirty="0"/>
                        <a:t>Relevant committees’ and authorities’ communication channels</a:t>
                      </a:r>
                    </a:p>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CH" sz="1200" dirty="0"/>
                        <a:t>Dedicated platform for submission to French authorities</a:t>
                      </a:r>
                    </a:p>
                  </a:txBody>
                  <a:tcPr anchor="ctr"/>
                </a:tc>
                <a:tc>
                  <a:txBody>
                    <a:bodyPr/>
                    <a:lstStyle/>
                    <a:p>
                      <a:pPr algn="ctr"/>
                      <a:r>
                        <a:rPr lang="en-CH" sz="1200" dirty="0"/>
                        <a:t>Energy Coordinator + Executive Management</a:t>
                      </a:r>
                    </a:p>
                  </a:txBody>
                  <a:tcPr anchor="ctr"/>
                </a:tc>
                <a:extLst>
                  <a:ext uri="{0D108BD9-81ED-4DB2-BD59-A6C34878D82A}">
                    <a16:rowId xmlns:a16="http://schemas.microsoft.com/office/drawing/2014/main" val="3929518124"/>
                  </a:ext>
                </a:extLst>
              </a:tr>
              <a:tr h="466884">
                <a:tc>
                  <a:txBody>
                    <a:bodyPr/>
                    <a:lstStyle/>
                    <a:p>
                      <a:pPr algn="ctr"/>
                      <a:r>
                        <a:rPr lang="en-CH" sz="1200" b="1" dirty="0"/>
                        <a:t>Annual session on energy management</a:t>
                      </a:r>
                    </a:p>
                  </a:txBody>
                  <a:tcPr anchor="ctr"/>
                </a:tc>
                <a:tc>
                  <a:txBody>
                    <a:bodyPr/>
                    <a:lstStyle/>
                    <a:p>
                      <a:pPr marL="171450" indent="-171450" algn="l">
                        <a:buFont typeface="Wingdings" pitchFamily="2" charset="2"/>
                        <a:buChar char="§"/>
                      </a:pPr>
                      <a:r>
                        <a:rPr lang="en-CH" sz="1200" dirty="0"/>
                        <a:t>Once a year </a:t>
                      </a:r>
                    </a:p>
                  </a:txBody>
                  <a:tcPr anchor="ctr"/>
                </a:tc>
                <a:tc>
                  <a:txBody>
                    <a:bodyPr/>
                    <a:lstStyle/>
                    <a:p>
                      <a:pPr marL="171450" indent="-171450" algn="l">
                        <a:buFont typeface="Wingdings" pitchFamily="2" charset="2"/>
                        <a:buChar char="§"/>
                      </a:pPr>
                      <a:r>
                        <a:rPr lang="en-CH" sz="1200" dirty="0"/>
                        <a:t>All members of the personnel</a:t>
                      </a:r>
                    </a:p>
                  </a:txBody>
                  <a:tcPr anchor="ctr"/>
                </a:tc>
                <a:tc>
                  <a:txBody>
                    <a:bodyPr/>
                    <a:lstStyle/>
                    <a:p>
                      <a:pPr marL="171450" indent="-171450" algn="l">
                        <a:buFont typeface="Wingdings" pitchFamily="2" charset="2"/>
                        <a:buChar char="§"/>
                      </a:pPr>
                      <a:r>
                        <a:rPr lang="en-CH" sz="1200" dirty="0"/>
                        <a:t>Annual </a:t>
                      </a:r>
                      <a:r>
                        <a:rPr lang="fr-CH" sz="1200" dirty="0"/>
                        <a:t>meeting</a:t>
                      </a:r>
                      <a:endParaRPr lang="en-CH" sz="1200" dirty="0"/>
                    </a:p>
                  </a:txBody>
                  <a:tcPr anchor="ctr"/>
                </a:tc>
                <a:tc>
                  <a:txBody>
                    <a:bodyPr/>
                    <a:lstStyle/>
                    <a:p>
                      <a:pPr algn="ctr"/>
                      <a:r>
                        <a:rPr lang="fr-CH" sz="1200" dirty="0"/>
                        <a:t>Energy </a:t>
                      </a:r>
                      <a:r>
                        <a:rPr lang="fr-CH" sz="1200" dirty="0" err="1"/>
                        <a:t>Coordinator</a:t>
                      </a:r>
                      <a:r>
                        <a:rPr lang="fr-CH" sz="1200" dirty="0"/>
                        <a:t> + CEPS</a:t>
                      </a:r>
                      <a:endParaRPr lang="en-CH" sz="1200" dirty="0"/>
                    </a:p>
                  </a:txBody>
                  <a:tcPr anchor="ctr"/>
                </a:tc>
                <a:extLst>
                  <a:ext uri="{0D108BD9-81ED-4DB2-BD59-A6C34878D82A}">
                    <a16:rowId xmlns:a16="http://schemas.microsoft.com/office/drawing/2014/main" val="2813595771"/>
                  </a:ext>
                </a:extLst>
              </a:tr>
              <a:tr h="466884">
                <a:tc>
                  <a:txBody>
                    <a:bodyPr/>
                    <a:lstStyle/>
                    <a:p>
                      <a:pPr algn="ctr"/>
                      <a:r>
                        <a:rPr lang="en-CH" sz="1200" b="1" dirty="0"/>
                        <a:t>Community inputs</a:t>
                      </a:r>
                      <a:endParaRPr lang="en-CH" sz="1200" b="1" i="0" dirty="0"/>
                    </a:p>
                  </a:txBody>
                  <a:tcPr anchor="ctr"/>
                </a:tc>
                <a:tc>
                  <a:txBody>
                    <a:bodyPr/>
                    <a:lstStyle/>
                    <a:p>
                      <a:pPr marL="171450" indent="-171450" algn="l">
                        <a:buFont typeface="Wingdings" pitchFamily="2" charset="2"/>
                        <a:buChar char="§"/>
                      </a:pPr>
                      <a:r>
                        <a:rPr lang="en-CH" sz="1200" dirty="0"/>
                        <a:t>Continuous</a:t>
                      </a:r>
                    </a:p>
                  </a:txBody>
                  <a:tcPr anchor="ctr"/>
                </a:tc>
                <a:tc>
                  <a:txBody>
                    <a:bodyPr/>
                    <a:lstStyle/>
                    <a:p>
                      <a:pPr marL="171450" indent="-171450" algn="l">
                        <a:buFont typeface="Wingdings" pitchFamily="2" charset="2"/>
                        <a:buChar char="§"/>
                      </a:pPr>
                      <a:r>
                        <a:rPr lang="en-CH" sz="1200" dirty="0"/>
                        <a:t>All members of the personnel</a:t>
                      </a:r>
                    </a:p>
                  </a:txBody>
                  <a:tcPr anchor="ctr"/>
                </a:tc>
                <a:tc>
                  <a:txBody>
                    <a:bodyPr/>
                    <a:lstStyle/>
                    <a:p>
                      <a:pPr marL="171450" indent="-171450" algn="l">
                        <a:buFont typeface="Wingdings" pitchFamily="2" charset="2"/>
                        <a:buChar char="§"/>
                      </a:pPr>
                      <a:r>
                        <a:rPr lang="en-CH" sz="1200" dirty="0"/>
                        <a:t>Dedicated e-mail address</a:t>
                      </a:r>
                    </a:p>
                    <a:p>
                      <a:pPr marL="171450" indent="-171450" algn="l">
                        <a:buFont typeface="Wingdings" pitchFamily="2" charset="2"/>
                        <a:buChar char="§"/>
                      </a:pPr>
                      <a:r>
                        <a:rPr lang="en-CH" sz="1200" dirty="0"/>
                        <a:t>Mattermost channel</a:t>
                      </a:r>
                    </a:p>
                    <a:p>
                      <a:pPr marL="171450" indent="-171450" algn="l">
                        <a:buFont typeface="Wingdings" pitchFamily="2" charset="2"/>
                        <a:buChar char="§"/>
                      </a:pPr>
                      <a:r>
                        <a:rPr lang="en-CH" sz="1200" dirty="0"/>
                        <a:t>Ad-hoc suggestion box campaigns</a:t>
                      </a:r>
                    </a:p>
                  </a:txBody>
                  <a:tcPr anchor="ctr"/>
                </a:tc>
                <a:tc>
                  <a:txBody>
                    <a:bodyPr/>
                    <a:lstStyle/>
                    <a:p>
                      <a:pPr algn="ctr"/>
                      <a:r>
                        <a:rPr lang="en-CH" sz="1200" dirty="0"/>
                        <a:t>HSE + IR-ECO</a:t>
                      </a:r>
                    </a:p>
                  </a:txBody>
                  <a:tcPr anchor="ctr"/>
                </a:tc>
                <a:extLst>
                  <a:ext uri="{0D108BD9-81ED-4DB2-BD59-A6C34878D82A}">
                    <a16:rowId xmlns:a16="http://schemas.microsoft.com/office/drawing/2014/main" val="585283848"/>
                  </a:ext>
                </a:extLst>
              </a:tr>
            </a:tbl>
          </a:graphicData>
        </a:graphic>
      </p:graphicFrame>
      <p:sp>
        <p:nvSpPr>
          <p:cNvPr id="4" name="TextBox 3">
            <a:extLst>
              <a:ext uri="{FF2B5EF4-FFF2-40B4-BE49-F238E27FC236}">
                <a16:creationId xmlns:a16="http://schemas.microsoft.com/office/drawing/2014/main" id="{CB08E7AF-B6D0-08C6-AC7F-8793D5D2D58B}"/>
              </a:ext>
            </a:extLst>
          </p:cNvPr>
          <p:cNvSpPr txBox="1"/>
          <p:nvPr/>
        </p:nvSpPr>
        <p:spPr>
          <a:xfrm>
            <a:off x="-775504" y="2835797"/>
            <a:ext cx="184731" cy="369332"/>
          </a:xfrm>
          <a:prstGeom prst="rect">
            <a:avLst/>
          </a:prstGeom>
          <a:noFill/>
        </p:spPr>
        <p:txBody>
          <a:bodyPr wrap="none" rtlCol="0">
            <a:spAutoFit/>
          </a:bodyPr>
          <a:lstStyle/>
          <a:p>
            <a:endParaRPr lang="en-CH" dirty="0"/>
          </a:p>
        </p:txBody>
      </p:sp>
    </p:spTree>
    <p:extLst>
      <p:ext uri="{BB962C8B-B14F-4D97-AF65-F5344CB8AC3E}">
        <p14:creationId xmlns:p14="http://schemas.microsoft.com/office/powerpoint/2010/main" val="43300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3946" y="217855"/>
            <a:ext cx="8226854" cy="715840"/>
          </a:xfrm>
        </p:spPr>
        <p:txBody>
          <a:bodyPr>
            <a:noAutofit/>
          </a:bodyPr>
          <a:lstStyle/>
          <a:p>
            <a:r>
              <a:rPr lang="en-US" sz="3000" dirty="0"/>
              <a:t>Communication plan</a:t>
            </a:r>
          </a:p>
        </p:txBody>
      </p:sp>
      <p:sp>
        <p:nvSpPr>
          <p:cNvPr id="7" name="Slide Number Placeholder 6"/>
          <p:cNvSpPr>
            <a:spLocks noGrp="1"/>
          </p:cNvSpPr>
          <p:nvPr>
            <p:ph type="sldNum" sz="quarter" idx="12"/>
          </p:nvPr>
        </p:nvSpPr>
        <p:spPr>
          <a:xfrm>
            <a:off x="9480924" y="6356351"/>
            <a:ext cx="729876" cy="365125"/>
          </a:xfrm>
        </p:spPr>
        <p:txBody>
          <a:bodyPr/>
          <a:lstStyle/>
          <a:p>
            <a:fld id="{8D6C380F-326D-3C40-9EE7-7FBAB0953422}" type="slidenum">
              <a:rPr lang="en-US" b="1" smtClean="0"/>
              <a:pPr/>
              <a:t>9</a:t>
            </a:fld>
            <a:endParaRPr lang="en-US" b="1" dirty="0"/>
          </a:p>
        </p:txBody>
      </p:sp>
      <p:graphicFrame>
        <p:nvGraphicFramePr>
          <p:cNvPr id="3" name="Table 3">
            <a:extLst>
              <a:ext uri="{FF2B5EF4-FFF2-40B4-BE49-F238E27FC236}">
                <a16:creationId xmlns:a16="http://schemas.microsoft.com/office/drawing/2014/main" id="{C74F75CC-1939-92D4-291A-2E5486FDEB10}"/>
              </a:ext>
            </a:extLst>
          </p:cNvPr>
          <p:cNvGraphicFramePr>
            <a:graphicFrameLocks noGrp="1"/>
          </p:cNvGraphicFramePr>
          <p:nvPr>
            <p:extLst/>
          </p:nvPr>
        </p:nvGraphicFramePr>
        <p:xfrm>
          <a:off x="1982573" y="1018540"/>
          <a:ext cx="8226855" cy="5186680"/>
        </p:xfrm>
        <a:graphic>
          <a:graphicData uri="http://schemas.openxmlformats.org/drawingml/2006/table">
            <a:tbl>
              <a:tblPr firstRow="1" bandRow="1">
                <a:tableStyleId>{5C22544A-7EE6-4342-B048-85BDC9FD1C3A}</a:tableStyleId>
              </a:tblPr>
              <a:tblGrid>
                <a:gridCol w="1671170">
                  <a:extLst>
                    <a:ext uri="{9D8B030D-6E8A-4147-A177-3AD203B41FA5}">
                      <a16:colId xmlns:a16="http://schemas.microsoft.com/office/drawing/2014/main" val="1533743308"/>
                    </a:ext>
                  </a:extLst>
                </a:gridCol>
                <a:gridCol w="1504709">
                  <a:extLst>
                    <a:ext uri="{9D8B030D-6E8A-4147-A177-3AD203B41FA5}">
                      <a16:colId xmlns:a16="http://schemas.microsoft.com/office/drawing/2014/main" val="48970354"/>
                    </a:ext>
                  </a:extLst>
                </a:gridCol>
                <a:gridCol w="1845493">
                  <a:extLst>
                    <a:ext uri="{9D8B030D-6E8A-4147-A177-3AD203B41FA5}">
                      <a16:colId xmlns:a16="http://schemas.microsoft.com/office/drawing/2014/main" val="2335576717"/>
                    </a:ext>
                  </a:extLst>
                </a:gridCol>
                <a:gridCol w="1985727">
                  <a:extLst>
                    <a:ext uri="{9D8B030D-6E8A-4147-A177-3AD203B41FA5}">
                      <a16:colId xmlns:a16="http://schemas.microsoft.com/office/drawing/2014/main" val="3482747082"/>
                    </a:ext>
                  </a:extLst>
                </a:gridCol>
                <a:gridCol w="1219756">
                  <a:extLst>
                    <a:ext uri="{9D8B030D-6E8A-4147-A177-3AD203B41FA5}">
                      <a16:colId xmlns:a16="http://schemas.microsoft.com/office/drawing/2014/main" val="1673526055"/>
                    </a:ext>
                  </a:extLst>
                </a:gridCol>
              </a:tblGrid>
              <a:tr h="431800">
                <a:tc>
                  <a:txBody>
                    <a:bodyPr/>
                    <a:lstStyle/>
                    <a:p>
                      <a:pPr algn="ctr"/>
                      <a:r>
                        <a:rPr lang="en-CH" sz="1200" dirty="0"/>
                        <a:t>What</a:t>
                      </a:r>
                    </a:p>
                  </a:txBody>
                  <a:tcPr anchor="ctr"/>
                </a:tc>
                <a:tc>
                  <a:txBody>
                    <a:bodyPr/>
                    <a:lstStyle/>
                    <a:p>
                      <a:pPr algn="ctr"/>
                      <a:r>
                        <a:rPr lang="en-CH" sz="1200" dirty="0"/>
                        <a:t>When</a:t>
                      </a:r>
                    </a:p>
                  </a:txBody>
                  <a:tcPr anchor="ctr"/>
                </a:tc>
                <a:tc>
                  <a:txBody>
                    <a:bodyPr/>
                    <a:lstStyle/>
                    <a:p>
                      <a:pPr algn="ctr"/>
                      <a:r>
                        <a:rPr lang="en-CH" sz="1200" dirty="0"/>
                        <a:t>W</a:t>
                      </a:r>
                      <a:r>
                        <a:rPr lang="en-GB" sz="1200" dirty="0" err="1"/>
                        <a:t>i</a:t>
                      </a:r>
                      <a:r>
                        <a:rPr lang="en-CH" sz="1200" dirty="0"/>
                        <a:t>th whom</a:t>
                      </a:r>
                    </a:p>
                  </a:txBody>
                  <a:tcPr anchor="ctr"/>
                </a:tc>
                <a:tc>
                  <a:txBody>
                    <a:bodyPr/>
                    <a:lstStyle/>
                    <a:p>
                      <a:pPr algn="ctr"/>
                      <a:r>
                        <a:rPr lang="en-CH" sz="1200" dirty="0"/>
                        <a:t>How</a:t>
                      </a:r>
                    </a:p>
                  </a:txBody>
                  <a:tcPr anchor="ctr"/>
                </a:tc>
                <a:tc>
                  <a:txBody>
                    <a:bodyPr/>
                    <a:lstStyle/>
                    <a:p>
                      <a:pPr algn="ctr"/>
                      <a:r>
                        <a:rPr lang="en-CH" sz="1200" dirty="0"/>
                        <a:t>Who</a:t>
                      </a:r>
                    </a:p>
                  </a:txBody>
                  <a:tcPr anchor="ctr"/>
                </a:tc>
                <a:extLst>
                  <a:ext uri="{0D108BD9-81ED-4DB2-BD59-A6C34878D82A}">
                    <a16:rowId xmlns:a16="http://schemas.microsoft.com/office/drawing/2014/main" val="2115171890"/>
                  </a:ext>
                </a:extLst>
              </a:tr>
              <a:tr h="466884">
                <a:tc>
                  <a:txBody>
                    <a:bodyPr/>
                    <a:lstStyle/>
                    <a:p>
                      <a:pPr algn="ctr"/>
                      <a:r>
                        <a:rPr lang="en-CH" sz="1200" b="1" dirty="0"/>
                        <a:t>Awareness campaign</a:t>
                      </a:r>
                    </a:p>
                  </a:txBody>
                  <a:tcPr anchor="ctr"/>
                </a:tc>
                <a:tc>
                  <a:txBody>
                    <a:bodyPr/>
                    <a:lstStyle/>
                    <a:p>
                      <a:pPr marL="171450" indent="-171450" algn="l">
                        <a:buFont typeface="Wingdings" pitchFamily="2" charset="2"/>
                        <a:buChar char="§"/>
                      </a:pPr>
                      <a:r>
                        <a:rPr lang="en-CH" sz="1200" dirty="0"/>
                        <a:t>Ad-hoc</a:t>
                      </a:r>
                    </a:p>
                  </a:txBody>
                  <a:tcPr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CH" sz="1200" dirty="0"/>
                        <a:t>All members of the personnel</a:t>
                      </a:r>
                    </a:p>
                  </a:txBody>
                  <a:tcPr anchor="ctr"/>
                </a:tc>
                <a:tc>
                  <a:txBody>
                    <a:bodyPr/>
                    <a:lstStyle/>
                    <a:p>
                      <a:pPr marL="171450" indent="-171450" algn="l">
                        <a:buFont typeface="Wingdings" pitchFamily="2" charset="2"/>
                        <a:buChar char="§"/>
                      </a:pPr>
                      <a:r>
                        <a:rPr lang="en-CH" sz="1200" dirty="0"/>
                        <a:t>Bulletin</a:t>
                      </a:r>
                    </a:p>
                    <a:p>
                      <a:pPr marL="171450" indent="-171450" algn="l">
                        <a:buFont typeface="Wingdings" pitchFamily="2" charset="2"/>
                        <a:buChar char="§"/>
                      </a:pPr>
                      <a:r>
                        <a:rPr lang="en-CH" sz="1200" dirty="0"/>
                        <a:t>Screens + Posters</a:t>
                      </a:r>
                    </a:p>
                    <a:p>
                      <a:pPr marL="171450" indent="-171450" algn="l">
                        <a:buFont typeface="Wingdings" pitchFamily="2" charset="2"/>
                        <a:buChar char="§"/>
                      </a:pPr>
                      <a:r>
                        <a:rPr lang="en-CH" sz="1200" dirty="0"/>
                        <a:t>Website</a:t>
                      </a:r>
                    </a:p>
                    <a:p>
                      <a:pPr marL="171450" indent="-171450" algn="l">
                        <a:buFont typeface="Wingdings" pitchFamily="2" charset="2"/>
                        <a:buChar char="§"/>
                      </a:pPr>
                      <a:r>
                        <a:rPr lang="en-CH" sz="1200" dirty="0"/>
                        <a:t>Emails</a:t>
                      </a:r>
                    </a:p>
                  </a:txBody>
                  <a:tcPr anchor="ctr"/>
                </a:tc>
                <a:tc>
                  <a:txBody>
                    <a:bodyPr/>
                    <a:lstStyle/>
                    <a:p>
                      <a:pPr algn="ctr"/>
                      <a:r>
                        <a:rPr lang="en-CH" sz="1200" dirty="0"/>
                        <a:t>HSE + IR-ECO + Concerned Departments</a:t>
                      </a:r>
                    </a:p>
                  </a:txBody>
                  <a:tcPr anchor="ctr"/>
                </a:tc>
                <a:extLst>
                  <a:ext uri="{0D108BD9-81ED-4DB2-BD59-A6C34878D82A}">
                    <a16:rowId xmlns:a16="http://schemas.microsoft.com/office/drawing/2014/main" val="4142654658"/>
                  </a:ext>
                </a:extLst>
              </a:tr>
              <a:tr h="466884">
                <a:tc>
                  <a:txBody>
                    <a:bodyPr/>
                    <a:lstStyle/>
                    <a:p>
                      <a:pPr algn="ctr"/>
                      <a:r>
                        <a:rPr lang="en-CH" sz="1200" b="1" dirty="0"/>
                        <a:t>CERN’s energy consumption breakdown</a:t>
                      </a:r>
                    </a:p>
                  </a:txBody>
                  <a:tcPr anchor="ctr"/>
                </a:tc>
                <a:tc>
                  <a:txBody>
                    <a:bodyPr/>
                    <a:lstStyle/>
                    <a:p>
                      <a:pPr marL="171450" indent="-171450" algn="l">
                        <a:buFont typeface="Wingdings" pitchFamily="2" charset="2"/>
                        <a:buChar char="§"/>
                      </a:pPr>
                      <a:r>
                        <a:rPr lang="en-CH" sz="1200" dirty="0"/>
                        <a:t>Continuous</a:t>
                      </a:r>
                    </a:p>
                  </a:txBody>
                  <a:tcPr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CH" sz="1200" dirty="0"/>
                        <a:t>All members of the personnel</a:t>
                      </a:r>
                    </a:p>
                  </a:txBody>
                  <a:tcPr anchor="ctr"/>
                </a:tc>
                <a:tc>
                  <a:txBody>
                    <a:bodyPr/>
                    <a:lstStyle/>
                    <a:p>
                      <a:pPr marL="171450" indent="-171450" algn="l">
                        <a:buFont typeface="Wingdings" pitchFamily="2" charset="2"/>
                        <a:buChar char="§"/>
                      </a:pPr>
                      <a:r>
                        <a:rPr lang="en-CH" sz="1200" dirty="0"/>
                        <a:t>Access to WebEnergy (energy.cern.ch)</a:t>
                      </a:r>
                    </a:p>
                  </a:txBody>
                  <a:tcPr anchor="ctr"/>
                </a:tc>
                <a:tc>
                  <a:txBody>
                    <a:bodyPr/>
                    <a:lstStyle/>
                    <a:p>
                      <a:pPr algn="ctr"/>
                      <a:r>
                        <a:rPr lang="en-CH" sz="1200" dirty="0"/>
                        <a:t>EN-EL</a:t>
                      </a:r>
                    </a:p>
                  </a:txBody>
                  <a:tcPr anchor="ctr"/>
                </a:tc>
                <a:extLst>
                  <a:ext uri="{0D108BD9-81ED-4DB2-BD59-A6C34878D82A}">
                    <a16:rowId xmlns:a16="http://schemas.microsoft.com/office/drawing/2014/main" val="3929518124"/>
                  </a:ext>
                </a:extLst>
              </a:tr>
              <a:tr h="466884">
                <a:tc>
                  <a:txBody>
                    <a:bodyPr/>
                    <a:lstStyle/>
                    <a:p>
                      <a:pPr algn="ctr"/>
                      <a:r>
                        <a:rPr lang="en-CH" sz="1200" b="1" dirty="0"/>
                        <a:t>Official reports (annual reports, environmental reports, annual progress reports)</a:t>
                      </a:r>
                    </a:p>
                  </a:txBody>
                  <a:tcPr anchor="ctr"/>
                </a:tc>
                <a:tc>
                  <a:txBody>
                    <a:bodyPr/>
                    <a:lstStyle/>
                    <a:p>
                      <a:pPr marL="171450" indent="-171450" algn="l">
                        <a:buFont typeface="Wingdings" pitchFamily="2" charset="2"/>
                        <a:buChar char="§"/>
                      </a:pPr>
                      <a:r>
                        <a:rPr lang="en-CH" sz="1200" dirty="0"/>
                        <a:t>Every year (annual report and annual progress reports)</a:t>
                      </a:r>
                    </a:p>
                    <a:p>
                      <a:pPr marL="171450" indent="-171450" algn="l">
                        <a:buFont typeface="Wingdings" pitchFamily="2" charset="2"/>
                        <a:buChar char="§"/>
                      </a:pPr>
                      <a:r>
                        <a:rPr lang="en-CH" sz="1200" dirty="0"/>
                        <a:t>Every 2 years (environmental reports)</a:t>
                      </a:r>
                    </a:p>
                  </a:txBody>
                  <a:tcPr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CH" sz="1200" dirty="0"/>
                        <a:t>All members of the personnel (annual and environental reports)</a:t>
                      </a:r>
                    </a:p>
                    <a:p>
                      <a:pPr marL="171450" indent="-171450" algn="l">
                        <a:buFont typeface="Wingdings" pitchFamily="2" charset="2"/>
                        <a:buChar char="§"/>
                      </a:pPr>
                      <a:r>
                        <a:rPr lang="en-CH" sz="1200" dirty="0"/>
                        <a:t>External (public, voisins, authorities for annual and environmental reports)</a:t>
                      </a:r>
                    </a:p>
                    <a:p>
                      <a:pPr marL="171450" indent="-171450" algn="l">
                        <a:buFont typeface="Wingdings" pitchFamily="2" charset="2"/>
                        <a:buChar char="§"/>
                      </a:pPr>
                      <a:r>
                        <a:rPr lang="en-CH" sz="1200" dirty="0"/>
                        <a:t>Other relevant internal stakeholders (incl. committees and Council) for all reports</a:t>
                      </a:r>
                    </a:p>
                  </a:txBody>
                  <a:tcPr anchor="ctr"/>
                </a:tc>
                <a:tc>
                  <a:txBody>
                    <a:bodyPr/>
                    <a:lstStyle/>
                    <a:p>
                      <a:pPr marL="171450" indent="-171450" algn="l">
                        <a:buFont typeface="Wingdings" pitchFamily="2" charset="2"/>
                        <a:buChar char="§"/>
                      </a:pPr>
                      <a:r>
                        <a:rPr lang="en-CH" sz="1200" dirty="0"/>
                        <a:t>Bulletin</a:t>
                      </a:r>
                    </a:p>
                    <a:p>
                      <a:pPr marL="171450" indent="-171450" algn="l">
                        <a:buFont typeface="Wingdings" pitchFamily="2" charset="2"/>
                        <a:buChar char="§"/>
                      </a:pPr>
                      <a:r>
                        <a:rPr lang="en-CH" sz="1200" dirty="0"/>
                        <a:t>Website</a:t>
                      </a:r>
                    </a:p>
                    <a:p>
                      <a:pPr marL="171450" indent="-171450" algn="l">
                        <a:buFont typeface="Wingdings" pitchFamily="2" charset="2"/>
                        <a:buChar char="§"/>
                      </a:pPr>
                      <a:r>
                        <a:rPr lang="en-CH" sz="1200" dirty="0"/>
                        <a:t>Relevant committees’ and authorities’ communication channels</a:t>
                      </a:r>
                    </a:p>
                  </a:txBody>
                  <a:tcPr anchor="ctr"/>
                </a:tc>
                <a:tc>
                  <a:txBody>
                    <a:bodyPr/>
                    <a:lstStyle/>
                    <a:p>
                      <a:pPr algn="ctr"/>
                      <a:r>
                        <a:rPr lang="en-CH" sz="1200" dirty="0"/>
                        <a:t>HSE + IR-ECO</a:t>
                      </a:r>
                    </a:p>
                  </a:txBody>
                  <a:tcPr anchor="ctr"/>
                </a:tc>
                <a:extLst>
                  <a:ext uri="{0D108BD9-81ED-4DB2-BD59-A6C34878D82A}">
                    <a16:rowId xmlns:a16="http://schemas.microsoft.com/office/drawing/2014/main" val="2813595771"/>
                  </a:ext>
                </a:extLst>
              </a:tr>
              <a:tr h="466884">
                <a:tc>
                  <a:txBody>
                    <a:bodyPr/>
                    <a:lstStyle/>
                    <a:p>
                      <a:pPr algn="ctr"/>
                      <a:r>
                        <a:rPr lang="en-CH" sz="1200" b="1" dirty="0"/>
                        <a:t>ISO 50001 certificate</a:t>
                      </a:r>
                    </a:p>
                  </a:txBody>
                  <a:tcPr anchor="ctr"/>
                </a:tc>
                <a:tc>
                  <a:txBody>
                    <a:bodyPr/>
                    <a:lstStyle/>
                    <a:p>
                      <a:pPr marL="171450" indent="-171450" algn="l">
                        <a:buFont typeface="Wingdings" pitchFamily="2" charset="2"/>
                        <a:buChar char="§"/>
                      </a:pPr>
                      <a:r>
                        <a:rPr lang="en-CH" sz="1200" dirty="0"/>
                        <a:t>Every 3 years</a:t>
                      </a:r>
                    </a:p>
                  </a:txBody>
                  <a:tcPr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CH" sz="1200" dirty="0"/>
                        <a:t>All (internal and external)</a:t>
                      </a:r>
                    </a:p>
                  </a:txBody>
                  <a:tcPr anchor="ctr"/>
                </a:tc>
                <a:tc>
                  <a:txBody>
                    <a:bodyPr/>
                    <a:lstStyle/>
                    <a:p>
                      <a:pPr marL="171450" indent="-171450" algn="l">
                        <a:buFont typeface="Wingdings" pitchFamily="2" charset="2"/>
                        <a:buChar char="§"/>
                      </a:pPr>
                      <a:r>
                        <a:rPr lang="en-CH" sz="1200" dirty="0"/>
                        <a:t>Press release</a:t>
                      </a:r>
                    </a:p>
                    <a:p>
                      <a:pPr marL="171450" indent="-171450" algn="l">
                        <a:buFont typeface="Wingdings" pitchFamily="2" charset="2"/>
                        <a:buChar char="§"/>
                      </a:pPr>
                      <a:r>
                        <a:rPr lang="en-CH" sz="1200" dirty="0"/>
                        <a:t>Press conference</a:t>
                      </a:r>
                    </a:p>
                    <a:p>
                      <a:pPr marL="171450" indent="-171450" algn="l">
                        <a:buFont typeface="Wingdings" pitchFamily="2" charset="2"/>
                        <a:buChar char="§"/>
                      </a:pPr>
                      <a:r>
                        <a:rPr lang="en-CH" sz="1200" dirty="0"/>
                        <a:t>Bulletin</a:t>
                      </a:r>
                    </a:p>
                    <a:p>
                      <a:pPr marL="171450" indent="-171450" algn="l">
                        <a:buFont typeface="Wingdings" pitchFamily="2" charset="2"/>
                        <a:buChar char="§"/>
                      </a:pPr>
                      <a:r>
                        <a:rPr lang="en-CH" sz="1200" dirty="0"/>
                        <a:t>Website</a:t>
                      </a:r>
                    </a:p>
                  </a:txBody>
                  <a:tcPr anchor="ctr"/>
                </a:tc>
                <a:tc>
                  <a:txBody>
                    <a:bodyPr/>
                    <a:lstStyle/>
                    <a:p>
                      <a:pPr algn="ctr"/>
                      <a:r>
                        <a:rPr lang="en-CH" sz="1200" dirty="0"/>
                        <a:t>IR-ECO</a:t>
                      </a:r>
                    </a:p>
                  </a:txBody>
                  <a:tcPr anchor="ctr"/>
                </a:tc>
                <a:extLst>
                  <a:ext uri="{0D108BD9-81ED-4DB2-BD59-A6C34878D82A}">
                    <a16:rowId xmlns:a16="http://schemas.microsoft.com/office/drawing/2014/main" val="585283848"/>
                  </a:ext>
                </a:extLst>
              </a:tr>
            </a:tbl>
          </a:graphicData>
        </a:graphic>
      </p:graphicFrame>
      <p:sp>
        <p:nvSpPr>
          <p:cNvPr id="4" name="TextBox 3">
            <a:extLst>
              <a:ext uri="{FF2B5EF4-FFF2-40B4-BE49-F238E27FC236}">
                <a16:creationId xmlns:a16="http://schemas.microsoft.com/office/drawing/2014/main" id="{CB08E7AF-B6D0-08C6-AC7F-8793D5D2D58B}"/>
              </a:ext>
            </a:extLst>
          </p:cNvPr>
          <p:cNvSpPr txBox="1"/>
          <p:nvPr/>
        </p:nvSpPr>
        <p:spPr>
          <a:xfrm>
            <a:off x="-775504" y="2835797"/>
            <a:ext cx="184731" cy="369332"/>
          </a:xfrm>
          <a:prstGeom prst="rect">
            <a:avLst/>
          </a:prstGeom>
          <a:noFill/>
        </p:spPr>
        <p:txBody>
          <a:bodyPr wrap="none" rtlCol="0">
            <a:spAutoFit/>
          </a:bodyPr>
          <a:lstStyle/>
          <a:p>
            <a:endParaRPr lang="en-CH" dirty="0"/>
          </a:p>
        </p:txBody>
      </p:sp>
    </p:spTree>
    <p:extLst>
      <p:ext uri="{BB962C8B-B14F-4D97-AF65-F5344CB8AC3E}">
        <p14:creationId xmlns:p14="http://schemas.microsoft.com/office/powerpoint/2010/main" val="423623135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562</TotalTime>
  <Words>2928</Words>
  <Application>Microsoft Macintosh PowerPoint</Application>
  <PresentationFormat>Widescreen</PresentationFormat>
  <Paragraphs>528</Paragraphs>
  <Slides>42</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ＭＳ Ｐゴシック</vt:lpstr>
      <vt:lpstr>Arial</vt:lpstr>
      <vt:lpstr>Calibri</vt:lpstr>
      <vt:lpstr>Century Gothic</vt:lpstr>
      <vt:lpstr>Ubuntu Light</vt:lpstr>
      <vt:lpstr>Wingdings</vt:lpstr>
      <vt:lpstr>Office Theme</vt:lpstr>
      <vt:lpstr>Energy communications…</vt:lpstr>
      <vt:lpstr>PowerPoint Presentation</vt:lpstr>
      <vt:lpstr>The situation today:</vt:lpstr>
      <vt:lpstr>The following slides are from Nicolas Bellegarde, CERN Energy Coordinator</vt:lpstr>
      <vt:lpstr>ISO 50001 – Content</vt:lpstr>
      <vt:lpstr>Current status</vt:lpstr>
      <vt:lpstr>Communication requirements</vt:lpstr>
      <vt:lpstr>Communication plan</vt:lpstr>
      <vt:lpstr>Communication plan</vt:lpstr>
      <vt:lpstr>CERN 3rd Environment report Materiality Assessment update</vt:lpstr>
      <vt:lpstr>Context</vt:lpstr>
      <vt:lpstr>Global Reporting Initiative (GRI)</vt:lpstr>
      <vt:lpstr>What is materiality?</vt:lpstr>
      <vt:lpstr>Process</vt:lpstr>
      <vt:lpstr>Process: consultations</vt:lpstr>
      <vt:lpstr>Process: determining the «significance » assessment </vt:lpstr>
      <vt:lpstr>List of topics</vt:lpstr>
      <vt:lpstr>Reaching the proposed materiality matrix</vt:lpstr>
      <vt:lpstr>The 2022 Materiality matrix</vt:lpstr>
      <vt:lpstr>Key messages</vt:lpstr>
      <vt:lpstr>External participants’ points of view</vt:lpstr>
      <vt:lpstr>Top 5 topics (1/2)</vt:lpstr>
      <vt:lpstr>Top 5 topics (2/2)</vt:lpstr>
      <vt:lpstr>Other key messages: future projects</vt:lpstr>
      <vt:lpstr>Communications plan: who?</vt:lpstr>
      <vt:lpstr>Communications plan: what?</vt:lpstr>
      <vt:lpstr>Communication channels</vt:lpstr>
      <vt:lpstr>Energy policy</vt:lpstr>
      <vt:lpstr>Community inputs: how?</vt:lpstr>
      <vt:lpstr>Communications to date – some examples</vt:lpstr>
      <vt:lpstr>Communications to date – some examples</vt:lpstr>
      <vt:lpstr>Communications to date – some examples</vt:lpstr>
      <vt:lpstr>Directorate Town Hall 17 October 2022</vt:lpstr>
      <vt:lpstr>Communications to date – some examples</vt:lpstr>
      <vt:lpstr>Webenergy</vt:lpstr>
      <vt:lpstr>monecowatt.fr</vt:lpstr>
      <vt:lpstr>Campaigns: IDEABOX example</vt:lpstr>
      <vt:lpstr>Campaigns: IDEABOX example</vt:lpstr>
      <vt:lpstr>Campaigns: IDEABOX example</vt:lpstr>
      <vt:lpstr>Coming soon</vt:lpstr>
      <vt:lpstr>Thank you!</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Sonja Kleiner</dc:creator>
  <cp:lastModifiedBy>Microsoft Office User</cp:lastModifiedBy>
  <cp:revision>72</cp:revision>
  <dcterms:created xsi:type="dcterms:W3CDTF">2021-10-25T13:36:01Z</dcterms:created>
  <dcterms:modified xsi:type="dcterms:W3CDTF">2022-11-21T12:30:43Z</dcterms:modified>
</cp:coreProperties>
</file>