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1446" r:id="rId2"/>
    <p:sldId id="1470" r:id="rId3"/>
    <p:sldId id="1471" r:id="rId4"/>
    <p:sldId id="147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3775"/>
    <a:srgbClr val="4472C4"/>
    <a:srgbClr val="5A33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6"/>
    <p:restoredTop sz="91449"/>
  </p:normalViewPr>
  <p:slideViewPr>
    <p:cSldViewPr snapToGrid="0" snapToObjects="1">
      <p:cViewPr varScale="1">
        <p:scale>
          <a:sx n="89" d="100"/>
          <a:sy n="89" d="100"/>
        </p:scale>
        <p:origin x="11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25C4B0-D919-704E-8358-A48308059A39}" type="datetimeFigureOut">
              <a:rPr lang="en-US" smtClean="0"/>
              <a:t>11/16/22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D68AA-512C-A347-8975-5CD07C8E53E5}" type="slidenum">
              <a:rPr lang="en-US" smtClean="0"/>
              <a:t>‹#›</a:t>
            </a:fld>
            <a:endParaRPr lang="en-US"/>
          </a:p>
        </p:txBody>
      </p:sp>
    </p:spTree>
    <p:extLst>
      <p:ext uri="{BB962C8B-B14F-4D97-AF65-F5344CB8AC3E}">
        <p14:creationId xmlns:p14="http://schemas.microsoft.com/office/powerpoint/2010/main" val="7907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7D68AA-512C-A347-8975-5CD07C8E53E5}" type="slidenum">
              <a:rPr lang="en-US" smtClean="0"/>
              <a:t>1</a:t>
            </a:fld>
            <a:endParaRPr lang="en-US"/>
          </a:p>
        </p:txBody>
      </p:sp>
    </p:spTree>
    <p:extLst>
      <p:ext uri="{BB962C8B-B14F-4D97-AF65-F5344CB8AC3E}">
        <p14:creationId xmlns:p14="http://schemas.microsoft.com/office/powerpoint/2010/main" val="154408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A97D68AA-512C-A347-8975-5CD07C8E53E5}" type="slidenum">
              <a:rPr lang="en-US" smtClean="0"/>
              <a:t>2</a:t>
            </a:fld>
            <a:endParaRPr lang="en-US"/>
          </a:p>
        </p:txBody>
      </p:sp>
    </p:spTree>
    <p:extLst>
      <p:ext uri="{BB962C8B-B14F-4D97-AF65-F5344CB8AC3E}">
        <p14:creationId xmlns:p14="http://schemas.microsoft.com/office/powerpoint/2010/main" val="3093505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A97D68AA-512C-A347-8975-5CD07C8E53E5}" type="slidenum">
              <a:rPr lang="en-US" smtClean="0"/>
              <a:t>3</a:t>
            </a:fld>
            <a:endParaRPr lang="en-US"/>
          </a:p>
        </p:txBody>
      </p:sp>
    </p:spTree>
    <p:extLst>
      <p:ext uri="{BB962C8B-B14F-4D97-AF65-F5344CB8AC3E}">
        <p14:creationId xmlns:p14="http://schemas.microsoft.com/office/powerpoint/2010/main" val="1121551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A97D68AA-512C-A347-8975-5CD07C8E53E5}" type="slidenum">
              <a:rPr lang="en-US" smtClean="0"/>
              <a:t>4</a:t>
            </a:fld>
            <a:endParaRPr lang="en-US"/>
          </a:p>
        </p:txBody>
      </p:sp>
    </p:spTree>
    <p:extLst>
      <p:ext uri="{BB962C8B-B14F-4D97-AF65-F5344CB8AC3E}">
        <p14:creationId xmlns:p14="http://schemas.microsoft.com/office/powerpoint/2010/main" val="3006839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6FBD4-C9E7-5047-855F-61AD8FB3ED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6F2637E-F8EE-4440-AB2A-56BA77CE85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8C4D4FF-B93B-B842-9CF1-C563F2CB4DD6}"/>
              </a:ext>
            </a:extLst>
          </p:cNvPr>
          <p:cNvSpPr>
            <a:spLocks noGrp="1"/>
          </p:cNvSpPr>
          <p:nvPr>
            <p:ph type="dt" sz="half" idx="10"/>
          </p:nvPr>
        </p:nvSpPr>
        <p:spPr/>
        <p:txBody>
          <a:bodyPr/>
          <a:lstStyle/>
          <a:p>
            <a:r>
              <a:rPr lang="en-US"/>
              <a:t>20.04.2021</a:t>
            </a:r>
          </a:p>
        </p:txBody>
      </p:sp>
      <p:sp>
        <p:nvSpPr>
          <p:cNvPr id="5" name="Footer Placeholder 4">
            <a:extLst>
              <a:ext uri="{FF2B5EF4-FFF2-40B4-BE49-F238E27FC236}">
                <a16:creationId xmlns:a16="http://schemas.microsoft.com/office/drawing/2014/main" id="{EBC41F52-7CA6-3147-A474-220C2B06B7AC}"/>
              </a:ext>
            </a:extLst>
          </p:cNvPr>
          <p:cNvSpPr>
            <a:spLocks noGrp="1"/>
          </p:cNvSpPr>
          <p:nvPr>
            <p:ph type="ftr" sz="quarter" idx="11"/>
          </p:nvPr>
        </p:nvSpPr>
        <p:spPr/>
        <p:txBody>
          <a:body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5E25D42C-62BD-3745-BFA3-2F9FBDD2AE0C}"/>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1591760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3C0BC-9F1A-D142-ACDB-1DB47CCC0F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825E6EE-B942-BB43-BB6F-D406AD29ED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610C1C-EAB4-7A49-B4ED-A5F35F1EEBA2}"/>
              </a:ext>
            </a:extLst>
          </p:cNvPr>
          <p:cNvSpPr>
            <a:spLocks noGrp="1"/>
          </p:cNvSpPr>
          <p:nvPr>
            <p:ph type="dt" sz="half" idx="10"/>
          </p:nvPr>
        </p:nvSpPr>
        <p:spPr/>
        <p:txBody>
          <a:bodyPr/>
          <a:lstStyle/>
          <a:p>
            <a:r>
              <a:rPr lang="en-US"/>
              <a:t>20.04.2021</a:t>
            </a:r>
          </a:p>
        </p:txBody>
      </p:sp>
      <p:sp>
        <p:nvSpPr>
          <p:cNvPr id="5" name="Footer Placeholder 4">
            <a:extLst>
              <a:ext uri="{FF2B5EF4-FFF2-40B4-BE49-F238E27FC236}">
                <a16:creationId xmlns:a16="http://schemas.microsoft.com/office/drawing/2014/main" id="{33931615-244A-E143-815B-B33AD20AB711}"/>
              </a:ext>
            </a:extLst>
          </p:cNvPr>
          <p:cNvSpPr>
            <a:spLocks noGrp="1"/>
          </p:cNvSpPr>
          <p:nvPr>
            <p:ph type="ftr" sz="quarter" idx="11"/>
          </p:nvPr>
        </p:nvSpPr>
        <p:spPr/>
        <p:txBody>
          <a:body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258FA8E8-8B17-0146-8838-4A49B9FA03E0}"/>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1593623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511D7B-D85E-7249-A812-D715728D5C2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84F39D-AF20-CF44-8151-6432A5115B6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1D2D05-6BA8-004F-9EEC-60A827EEACD9}"/>
              </a:ext>
            </a:extLst>
          </p:cNvPr>
          <p:cNvSpPr>
            <a:spLocks noGrp="1"/>
          </p:cNvSpPr>
          <p:nvPr>
            <p:ph type="dt" sz="half" idx="10"/>
          </p:nvPr>
        </p:nvSpPr>
        <p:spPr/>
        <p:txBody>
          <a:bodyPr/>
          <a:lstStyle/>
          <a:p>
            <a:r>
              <a:rPr lang="en-US"/>
              <a:t>20.04.2021</a:t>
            </a:r>
          </a:p>
        </p:txBody>
      </p:sp>
      <p:sp>
        <p:nvSpPr>
          <p:cNvPr id="5" name="Footer Placeholder 4">
            <a:extLst>
              <a:ext uri="{FF2B5EF4-FFF2-40B4-BE49-F238E27FC236}">
                <a16:creationId xmlns:a16="http://schemas.microsoft.com/office/drawing/2014/main" id="{94AA22CA-43D1-3C4E-A09F-BD16DBBCB14E}"/>
              </a:ext>
            </a:extLst>
          </p:cNvPr>
          <p:cNvSpPr>
            <a:spLocks noGrp="1"/>
          </p:cNvSpPr>
          <p:nvPr>
            <p:ph type="ftr" sz="quarter" idx="11"/>
          </p:nvPr>
        </p:nvSpPr>
        <p:spPr/>
        <p:txBody>
          <a:body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F8F156D2-A093-4F43-9480-1076DAADA17A}"/>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22295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F9BFC-5997-C34B-BA14-5A7318C0FB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6A75A2-1B5F-2F46-BD72-A9004480368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3B9F9BE-9430-BB4B-87BC-44BF3C4B3AE3}"/>
              </a:ext>
            </a:extLst>
          </p:cNvPr>
          <p:cNvSpPr>
            <a:spLocks noGrp="1"/>
          </p:cNvSpPr>
          <p:nvPr>
            <p:ph type="dt" sz="half" idx="10"/>
          </p:nvPr>
        </p:nvSpPr>
        <p:spPr/>
        <p:txBody>
          <a:bodyPr/>
          <a:lstStyle/>
          <a:p>
            <a:r>
              <a:rPr lang="en-US"/>
              <a:t>20.04.2021</a:t>
            </a:r>
          </a:p>
        </p:txBody>
      </p:sp>
      <p:sp>
        <p:nvSpPr>
          <p:cNvPr id="5" name="Footer Placeholder 4">
            <a:extLst>
              <a:ext uri="{FF2B5EF4-FFF2-40B4-BE49-F238E27FC236}">
                <a16:creationId xmlns:a16="http://schemas.microsoft.com/office/drawing/2014/main" id="{A401C4A4-7C20-BD4A-9B9F-80C8CF94F950}"/>
              </a:ext>
            </a:extLst>
          </p:cNvPr>
          <p:cNvSpPr>
            <a:spLocks noGrp="1"/>
          </p:cNvSpPr>
          <p:nvPr>
            <p:ph type="ftr" sz="quarter" idx="11"/>
          </p:nvPr>
        </p:nvSpPr>
        <p:spPr>
          <a:xfrm>
            <a:off x="0" y="6356350"/>
            <a:ext cx="12192000" cy="365125"/>
          </a:xfrm>
          <a:solidFill>
            <a:schemeClr val="accent1">
              <a:lumMod val="75000"/>
            </a:schemeClr>
          </a:solidFill>
        </p:spPr>
        <p:txBody>
          <a:bodyPr/>
          <a:lstStyle>
            <a:lvl1pPr>
              <a:defRPr>
                <a:solidFill>
                  <a:schemeClr val="bg1"/>
                </a:solidFill>
              </a:defRPr>
            </a:lvl1p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F86C189B-92D2-5E43-975D-02708FD06CAC}"/>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3503604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9F7A-5F8F-6948-82AD-62B6A43180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04D5EFD-643C-FC47-BCD0-314B3E09CD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8B324A5-B8CD-DD4A-B7F2-BF99EB7F2B7F}"/>
              </a:ext>
            </a:extLst>
          </p:cNvPr>
          <p:cNvSpPr>
            <a:spLocks noGrp="1"/>
          </p:cNvSpPr>
          <p:nvPr>
            <p:ph type="dt" sz="half" idx="10"/>
          </p:nvPr>
        </p:nvSpPr>
        <p:spPr/>
        <p:txBody>
          <a:bodyPr/>
          <a:lstStyle/>
          <a:p>
            <a:r>
              <a:rPr lang="en-US"/>
              <a:t>20.04.2021</a:t>
            </a:r>
          </a:p>
        </p:txBody>
      </p:sp>
      <p:sp>
        <p:nvSpPr>
          <p:cNvPr id="5" name="Footer Placeholder 4">
            <a:extLst>
              <a:ext uri="{FF2B5EF4-FFF2-40B4-BE49-F238E27FC236}">
                <a16:creationId xmlns:a16="http://schemas.microsoft.com/office/drawing/2014/main" id="{7A3AE148-7F05-364B-B407-890E8D93BD45}"/>
              </a:ext>
            </a:extLst>
          </p:cNvPr>
          <p:cNvSpPr>
            <a:spLocks noGrp="1"/>
          </p:cNvSpPr>
          <p:nvPr>
            <p:ph type="ftr" sz="quarter" idx="11"/>
          </p:nvPr>
        </p:nvSpPr>
        <p:spPr/>
        <p:txBody>
          <a:body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D1E55DE7-29CD-E643-81BC-09B142B3972F}"/>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1623193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C06B1-2726-A147-BE17-61A04D1E49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E824D0-E6EA-5144-BD83-2DF1BC838DD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BD5072-170E-9740-8077-E1E8EB65587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4B12B7-2273-2B43-BAFB-D6219CAFA0DF}"/>
              </a:ext>
            </a:extLst>
          </p:cNvPr>
          <p:cNvSpPr>
            <a:spLocks noGrp="1"/>
          </p:cNvSpPr>
          <p:nvPr>
            <p:ph type="dt" sz="half" idx="10"/>
          </p:nvPr>
        </p:nvSpPr>
        <p:spPr/>
        <p:txBody>
          <a:bodyPr/>
          <a:lstStyle/>
          <a:p>
            <a:r>
              <a:rPr lang="en-US"/>
              <a:t>20.04.2021</a:t>
            </a:r>
          </a:p>
        </p:txBody>
      </p:sp>
      <p:sp>
        <p:nvSpPr>
          <p:cNvPr id="6" name="Footer Placeholder 5">
            <a:extLst>
              <a:ext uri="{FF2B5EF4-FFF2-40B4-BE49-F238E27FC236}">
                <a16:creationId xmlns:a16="http://schemas.microsoft.com/office/drawing/2014/main" id="{89F986D1-27E2-C14B-8ACC-113F4E0D3858}"/>
              </a:ext>
            </a:extLst>
          </p:cNvPr>
          <p:cNvSpPr>
            <a:spLocks noGrp="1"/>
          </p:cNvSpPr>
          <p:nvPr>
            <p:ph type="ftr" sz="quarter" idx="11"/>
          </p:nvPr>
        </p:nvSpPr>
        <p:spPr/>
        <p:txBody>
          <a:bodyPr/>
          <a:lstStyle/>
          <a:p>
            <a:r>
              <a:rPr lang="en-US"/>
              <a:t>EPPCN meeting 23 November 2022</a:t>
            </a:r>
            <a:endParaRPr lang="en-US" dirty="0"/>
          </a:p>
        </p:txBody>
      </p:sp>
      <p:sp>
        <p:nvSpPr>
          <p:cNvPr id="7" name="Slide Number Placeholder 6">
            <a:extLst>
              <a:ext uri="{FF2B5EF4-FFF2-40B4-BE49-F238E27FC236}">
                <a16:creationId xmlns:a16="http://schemas.microsoft.com/office/drawing/2014/main" id="{3E6BF0F8-DD03-A147-8977-812B045723CF}"/>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890715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AC2E8-3197-0147-BA90-9F86501E827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0CF639-CEF4-5E44-A276-B1CDD37813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7E86AAB-9445-1141-A8AC-B0239E2C5BC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06155C-99F0-A549-8E77-A7D23F6AAB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1710D7D-5540-A942-A523-56936FBF758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8AD4542-06D3-2548-B7D1-4A4E46A5E03B}"/>
              </a:ext>
            </a:extLst>
          </p:cNvPr>
          <p:cNvSpPr>
            <a:spLocks noGrp="1"/>
          </p:cNvSpPr>
          <p:nvPr>
            <p:ph type="dt" sz="half" idx="10"/>
          </p:nvPr>
        </p:nvSpPr>
        <p:spPr/>
        <p:txBody>
          <a:bodyPr/>
          <a:lstStyle/>
          <a:p>
            <a:r>
              <a:rPr lang="en-US"/>
              <a:t>20.04.2021</a:t>
            </a:r>
          </a:p>
        </p:txBody>
      </p:sp>
      <p:sp>
        <p:nvSpPr>
          <p:cNvPr id="8" name="Footer Placeholder 7">
            <a:extLst>
              <a:ext uri="{FF2B5EF4-FFF2-40B4-BE49-F238E27FC236}">
                <a16:creationId xmlns:a16="http://schemas.microsoft.com/office/drawing/2014/main" id="{EF63F972-4152-D14D-97A3-3479068BA5AD}"/>
              </a:ext>
            </a:extLst>
          </p:cNvPr>
          <p:cNvSpPr>
            <a:spLocks noGrp="1"/>
          </p:cNvSpPr>
          <p:nvPr>
            <p:ph type="ftr" sz="quarter" idx="11"/>
          </p:nvPr>
        </p:nvSpPr>
        <p:spPr/>
        <p:txBody>
          <a:bodyPr/>
          <a:lstStyle/>
          <a:p>
            <a:r>
              <a:rPr lang="en-US"/>
              <a:t>EPPCN meeting 23 November 2022</a:t>
            </a:r>
            <a:endParaRPr lang="en-US" dirty="0"/>
          </a:p>
        </p:txBody>
      </p:sp>
      <p:sp>
        <p:nvSpPr>
          <p:cNvPr id="9" name="Slide Number Placeholder 8">
            <a:extLst>
              <a:ext uri="{FF2B5EF4-FFF2-40B4-BE49-F238E27FC236}">
                <a16:creationId xmlns:a16="http://schemas.microsoft.com/office/drawing/2014/main" id="{8D9CF17F-EC49-CB44-B7A3-691BFAC8058A}"/>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2726965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E0C53-85AE-7D43-8A4F-3CD7C540597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47ECFD-9983-D54C-B71B-6F90CE7E13D3}"/>
              </a:ext>
            </a:extLst>
          </p:cNvPr>
          <p:cNvSpPr>
            <a:spLocks noGrp="1"/>
          </p:cNvSpPr>
          <p:nvPr>
            <p:ph type="dt" sz="half" idx="10"/>
          </p:nvPr>
        </p:nvSpPr>
        <p:spPr/>
        <p:txBody>
          <a:bodyPr/>
          <a:lstStyle/>
          <a:p>
            <a:r>
              <a:rPr lang="en-US"/>
              <a:t>20.04.2021</a:t>
            </a:r>
          </a:p>
        </p:txBody>
      </p:sp>
      <p:sp>
        <p:nvSpPr>
          <p:cNvPr id="4" name="Footer Placeholder 3">
            <a:extLst>
              <a:ext uri="{FF2B5EF4-FFF2-40B4-BE49-F238E27FC236}">
                <a16:creationId xmlns:a16="http://schemas.microsoft.com/office/drawing/2014/main" id="{9011845E-A29E-A84A-9876-24D13B7563F4}"/>
              </a:ext>
            </a:extLst>
          </p:cNvPr>
          <p:cNvSpPr>
            <a:spLocks noGrp="1"/>
          </p:cNvSpPr>
          <p:nvPr>
            <p:ph type="ftr" sz="quarter" idx="11"/>
          </p:nvPr>
        </p:nvSpPr>
        <p:spPr/>
        <p:txBody>
          <a:bodyPr/>
          <a:lstStyle/>
          <a:p>
            <a:r>
              <a:rPr lang="en-US"/>
              <a:t>EPPCN meeting 23 November 2022</a:t>
            </a:r>
            <a:endParaRPr lang="en-US" dirty="0"/>
          </a:p>
        </p:txBody>
      </p:sp>
      <p:sp>
        <p:nvSpPr>
          <p:cNvPr id="5" name="Slide Number Placeholder 4">
            <a:extLst>
              <a:ext uri="{FF2B5EF4-FFF2-40B4-BE49-F238E27FC236}">
                <a16:creationId xmlns:a16="http://schemas.microsoft.com/office/drawing/2014/main" id="{FE4CAFD6-F881-AA46-A5EF-AB0DA6D20D0E}"/>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2188569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4D9304-08D6-574E-A6D6-2E9909002B91}"/>
              </a:ext>
            </a:extLst>
          </p:cNvPr>
          <p:cNvSpPr>
            <a:spLocks noGrp="1"/>
          </p:cNvSpPr>
          <p:nvPr>
            <p:ph type="dt" sz="half" idx="10"/>
          </p:nvPr>
        </p:nvSpPr>
        <p:spPr/>
        <p:txBody>
          <a:bodyPr/>
          <a:lstStyle/>
          <a:p>
            <a:r>
              <a:rPr lang="en-US"/>
              <a:t>20.04.2021</a:t>
            </a:r>
          </a:p>
        </p:txBody>
      </p:sp>
      <p:sp>
        <p:nvSpPr>
          <p:cNvPr id="3" name="Footer Placeholder 2">
            <a:extLst>
              <a:ext uri="{FF2B5EF4-FFF2-40B4-BE49-F238E27FC236}">
                <a16:creationId xmlns:a16="http://schemas.microsoft.com/office/drawing/2014/main" id="{133F7F5A-FA8B-4246-9864-47BD0CBB75E3}"/>
              </a:ext>
            </a:extLst>
          </p:cNvPr>
          <p:cNvSpPr>
            <a:spLocks noGrp="1"/>
          </p:cNvSpPr>
          <p:nvPr>
            <p:ph type="ftr" sz="quarter" idx="11"/>
          </p:nvPr>
        </p:nvSpPr>
        <p:spPr/>
        <p:txBody>
          <a:bodyPr/>
          <a:lstStyle/>
          <a:p>
            <a:r>
              <a:rPr lang="en-US"/>
              <a:t>EPPCN meeting 23 November 2022</a:t>
            </a:r>
            <a:endParaRPr lang="en-US" dirty="0"/>
          </a:p>
        </p:txBody>
      </p:sp>
      <p:sp>
        <p:nvSpPr>
          <p:cNvPr id="4" name="Slide Number Placeholder 3">
            <a:extLst>
              <a:ext uri="{FF2B5EF4-FFF2-40B4-BE49-F238E27FC236}">
                <a16:creationId xmlns:a16="http://schemas.microsoft.com/office/drawing/2014/main" id="{F2AF9281-8478-BA45-B6DF-215FE17AF4FA}"/>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4034593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7BB2-2E2A-1F4F-8C5F-171A177ED6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FA04B5-6CA9-8C4D-948D-F864D6E395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5DD08BD-C3DF-084C-BC2C-D1D2DA02AC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725C3B2-637B-B640-A9CA-6D5EF9AC558A}"/>
              </a:ext>
            </a:extLst>
          </p:cNvPr>
          <p:cNvSpPr>
            <a:spLocks noGrp="1"/>
          </p:cNvSpPr>
          <p:nvPr>
            <p:ph type="dt" sz="half" idx="10"/>
          </p:nvPr>
        </p:nvSpPr>
        <p:spPr/>
        <p:txBody>
          <a:bodyPr/>
          <a:lstStyle/>
          <a:p>
            <a:r>
              <a:rPr lang="en-US"/>
              <a:t>20.04.2021</a:t>
            </a:r>
          </a:p>
        </p:txBody>
      </p:sp>
      <p:sp>
        <p:nvSpPr>
          <p:cNvPr id="6" name="Footer Placeholder 5">
            <a:extLst>
              <a:ext uri="{FF2B5EF4-FFF2-40B4-BE49-F238E27FC236}">
                <a16:creationId xmlns:a16="http://schemas.microsoft.com/office/drawing/2014/main" id="{6371F9DA-ED1C-7A4D-A367-75AF358E63A5}"/>
              </a:ext>
            </a:extLst>
          </p:cNvPr>
          <p:cNvSpPr>
            <a:spLocks noGrp="1"/>
          </p:cNvSpPr>
          <p:nvPr>
            <p:ph type="ftr" sz="quarter" idx="11"/>
          </p:nvPr>
        </p:nvSpPr>
        <p:spPr/>
        <p:txBody>
          <a:bodyPr/>
          <a:lstStyle/>
          <a:p>
            <a:r>
              <a:rPr lang="en-US"/>
              <a:t>EPPCN meeting 23 November 2022</a:t>
            </a:r>
            <a:endParaRPr lang="en-US" dirty="0"/>
          </a:p>
        </p:txBody>
      </p:sp>
      <p:sp>
        <p:nvSpPr>
          <p:cNvPr id="7" name="Slide Number Placeholder 6">
            <a:extLst>
              <a:ext uri="{FF2B5EF4-FFF2-40B4-BE49-F238E27FC236}">
                <a16:creationId xmlns:a16="http://schemas.microsoft.com/office/drawing/2014/main" id="{56484DBA-38DA-864A-BBC7-7CEDDE45D285}"/>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2571268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FEAF3-A508-9745-A722-FA4436793D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BC4D2C7-3CAA-1748-8CCE-4F25B8C8F6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930922-BD44-D848-B1AC-8BD1E4AF1B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1F31EC-4C78-CE44-8AFB-E5E8C1CFB64D}"/>
              </a:ext>
            </a:extLst>
          </p:cNvPr>
          <p:cNvSpPr>
            <a:spLocks noGrp="1"/>
          </p:cNvSpPr>
          <p:nvPr>
            <p:ph type="dt" sz="half" idx="10"/>
          </p:nvPr>
        </p:nvSpPr>
        <p:spPr/>
        <p:txBody>
          <a:bodyPr/>
          <a:lstStyle/>
          <a:p>
            <a:r>
              <a:rPr lang="en-US"/>
              <a:t>20.04.2021</a:t>
            </a:r>
          </a:p>
        </p:txBody>
      </p:sp>
      <p:sp>
        <p:nvSpPr>
          <p:cNvPr id="6" name="Footer Placeholder 5">
            <a:extLst>
              <a:ext uri="{FF2B5EF4-FFF2-40B4-BE49-F238E27FC236}">
                <a16:creationId xmlns:a16="http://schemas.microsoft.com/office/drawing/2014/main" id="{BC730088-BE26-6A4D-8426-A98ED6C0F9B2}"/>
              </a:ext>
            </a:extLst>
          </p:cNvPr>
          <p:cNvSpPr>
            <a:spLocks noGrp="1"/>
          </p:cNvSpPr>
          <p:nvPr>
            <p:ph type="ftr" sz="quarter" idx="11"/>
          </p:nvPr>
        </p:nvSpPr>
        <p:spPr/>
        <p:txBody>
          <a:bodyPr/>
          <a:lstStyle/>
          <a:p>
            <a:r>
              <a:rPr lang="en-US"/>
              <a:t>EPPCN meeting 23 November 2022</a:t>
            </a:r>
            <a:endParaRPr lang="en-US" dirty="0"/>
          </a:p>
        </p:txBody>
      </p:sp>
      <p:sp>
        <p:nvSpPr>
          <p:cNvPr id="7" name="Slide Number Placeholder 6">
            <a:extLst>
              <a:ext uri="{FF2B5EF4-FFF2-40B4-BE49-F238E27FC236}">
                <a16:creationId xmlns:a16="http://schemas.microsoft.com/office/drawing/2014/main" id="{C6D61103-4042-A64C-8F02-72A97E14F4E3}"/>
              </a:ext>
            </a:extLst>
          </p:cNvPr>
          <p:cNvSpPr>
            <a:spLocks noGrp="1"/>
          </p:cNvSpPr>
          <p:nvPr>
            <p:ph type="sldNum" sz="quarter" idx="12"/>
          </p:nvPr>
        </p:nvSpPr>
        <p:spPr/>
        <p:txBody>
          <a:bodyPr/>
          <a:lstStyle/>
          <a:p>
            <a:fld id="{15F0BE74-B71A-4848-9EBB-F2CAC04DF8FB}" type="slidenum">
              <a:rPr lang="en-US" smtClean="0"/>
              <a:t>‹#›</a:t>
            </a:fld>
            <a:endParaRPr lang="en-US"/>
          </a:p>
        </p:txBody>
      </p:sp>
    </p:spTree>
    <p:extLst>
      <p:ext uri="{BB962C8B-B14F-4D97-AF65-F5344CB8AC3E}">
        <p14:creationId xmlns:p14="http://schemas.microsoft.com/office/powerpoint/2010/main" val="112826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30AB67-33F7-8648-A01E-FFE6207511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8DE69D7-A13B-2248-913C-10AC13DFA5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B0623D8-9BC8-EB48-B938-B5DE820B70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20.04.2021</a:t>
            </a:r>
          </a:p>
        </p:txBody>
      </p:sp>
      <p:sp>
        <p:nvSpPr>
          <p:cNvPr id="5" name="Footer Placeholder 4">
            <a:extLst>
              <a:ext uri="{FF2B5EF4-FFF2-40B4-BE49-F238E27FC236}">
                <a16:creationId xmlns:a16="http://schemas.microsoft.com/office/drawing/2014/main" id="{9474B6B4-C980-1446-BE28-D370521169B4}"/>
              </a:ext>
            </a:extLst>
          </p:cNvPr>
          <p:cNvSpPr>
            <a:spLocks noGrp="1"/>
          </p:cNvSpPr>
          <p:nvPr>
            <p:ph type="ftr" sz="quarter" idx="3"/>
          </p:nvPr>
        </p:nvSpPr>
        <p:spPr>
          <a:xfrm>
            <a:off x="0" y="6356350"/>
            <a:ext cx="12192000" cy="365125"/>
          </a:xfrm>
          <a:prstGeom prst="rect">
            <a:avLst/>
          </a:prstGeom>
          <a:solidFill>
            <a:schemeClr val="accent1">
              <a:lumMod val="75000"/>
            </a:schemeClr>
          </a:solidFill>
        </p:spPr>
        <p:txBody>
          <a:bodyPr vert="horz" lIns="91440" tIns="45720" rIns="91440" bIns="45720" rtlCol="0" anchor="ctr"/>
          <a:lstStyle>
            <a:lvl1pPr algn="ctr">
              <a:defRPr sz="1200">
                <a:solidFill>
                  <a:schemeClr val="bg1"/>
                </a:solidFill>
              </a:defRPr>
            </a:lvl1pPr>
          </a:lstStyle>
          <a:p>
            <a:r>
              <a:rPr lang="en-US"/>
              <a:t>EPPCN meeting 23 November 2022</a:t>
            </a:r>
            <a:endParaRPr lang="en-US" dirty="0"/>
          </a:p>
        </p:txBody>
      </p:sp>
      <p:sp>
        <p:nvSpPr>
          <p:cNvPr id="6" name="Slide Number Placeholder 5">
            <a:extLst>
              <a:ext uri="{FF2B5EF4-FFF2-40B4-BE49-F238E27FC236}">
                <a16:creationId xmlns:a16="http://schemas.microsoft.com/office/drawing/2014/main" id="{367D9CE1-1A23-D340-ADD3-3AC3C9084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15F0BE74-B71A-4848-9EBB-F2CAC04DF8FB}" type="slidenum">
              <a:rPr lang="en-US" smtClean="0"/>
              <a:pPr/>
              <a:t>‹#›</a:t>
            </a:fld>
            <a:endParaRPr lang="en-US" dirty="0"/>
          </a:p>
        </p:txBody>
      </p:sp>
    </p:spTree>
    <p:extLst>
      <p:ext uri="{BB962C8B-B14F-4D97-AF65-F5344CB8AC3E}">
        <p14:creationId xmlns:p14="http://schemas.microsoft.com/office/powerpoint/2010/main" val="2361036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idx="4294967295"/>
          </p:nvPr>
        </p:nvSpPr>
        <p:spPr bwMode="auto">
          <a:xfrm>
            <a:off x="1441524" y="774550"/>
            <a:ext cx="9144000" cy="1613049"/>
          </a:xfrm>
        </p:spPr>
        <p:txBody>
          <a:bodyPr>
            <a:normAutofit/>
          </a:bodyPr>
          <a:lstStyle/>
          <a:p>
            <a:pPr algn="ctr">
              <a:defRPr/>
            </a:pPr>
            <a:r>
              <a:rPr lang="en-US" dirty="0"/>
              <a:t>EPPCN council report and presentation</a:t>
            </a:r>
            <a:br>
              <a:rPr lang="en-US" dirty="0"/>
            </a:br>
            <a:r>
              <a:rPr lang="en-US" dirty="0"/>
              <a:t>UPDATE</a:t>
            </a:r>
            <a:endParaRPr dirty="0"/>
          </a:p>
        </p:txBody>
      </p:sp>
      <p:sp>
        <p:nvSpPr>
          <p:cNvPr id="9" name="Footer Placeholder 8">
            <a:extLst>
              <a:ext uri="{FF2B5EF4-FFF2-40B4-BE49-F238E27FC236}">
                <a16:creationId xmlns:a16="http://schemas.microsoft.com/office/drawing/2014/main" id="{05D18745-D146-FA4A-9AD2-B35E6B0E6625}"/>
              </a:ext>
            </a:extLst>
          </p:cNvPr>
          <p:cNvSpPr>
            <a:spLocks noGrp="1"/>
          </p:cNvSpPr>
          <p:nvPr>
            <p:ph type="ftr" sz="quarter" idx="11"/>
          </p:nvPr>
        </p:nvSpPr>
        <p:spPr/>
        <p:txBody>
          <a:bodyPr/>
          <a:lstStyle/>
          <a:p>
            <a:r>
              <a:rPr lang="en-US" dirty="0"/>
              <a:t>EPPCN meeting 23 November 2022</a:t>
            </a:r>
          </a:p>
        </p:txBody>
      </p:sp>
      <p:sp>
        <p:nvSpPr>
          <p:cNvPr id="10" name="Slide Number Placeholder 9">
            <a:extLst>
              <a:ext uri="{FF2B5EF4-FFF2-40B4-BE49-F238E27FC236}">
                <a16:creationId xmlns:a16="http://schemas.microsoft.com/office/drawing/2014/main" id="{08F86508-FB9C-5C42-8E72-FFA039BEAAAE}"/>
              </a:ext>
            </a:extLst>
          </p:cNvPr>
          <p:cNvSpPr>
            <a:spLocks noGrp="1"/>
          </p:cNvSpPr>
          <p:nvPr>
            <p:ph type="sldNum" sz="quarter" idx="12"/>
          </p:nvPr>
        </p:nvSpPr>
        <p:spPr/>
        <p:txBody>
          <a:bodyPr/>
          <a:lstStyle/>
          <a:p>
            <a:fld id="{15F0BE74-B71A-4848-9EBB-F2CAC04DF8FB}" type="slidenum">
              <a:rPr lang="en-US" smtClean="0"/>
              <a:t>1</a:t>
            </a:fld>
            <a:endParaRPr lang="en-US"/>
          </a:p>
        </p:txBody>
      </p:sp>
      <p:pic>
        <p:nvPicPr>
          <p:cNvPr id="5" name="Picture 4">
            <a:extLst>
              <a:ext uri="{FF2B5EF4-FFF2-40B4-BE49-F238E27FC236}">
                <a16:creationId xmlns:a16="http://schemas.microsoft.com/office/drawing/2014/main" id="{34E3C767-2CF5-E229-5590-A82AF3FF03EA}"/>
              </a:ext>
            </a:extLst>
          </p:cNvPr>
          <p:cNvPicPr>
            <a:picLocks noChangeAspect="1"/>
          </p:cNvPicPr>
          <p:nvPr/>
        </p:nvPicPr>
        <p:blipFill>
          <a:blip r:embed="rId3"/>
          <a:stretch>
            <a:fillRect/>
          </a:stretch>
        </p:blipFill>
        <p:spPr>
          <a:xfrm>
            <a:off x="2209800" y="2252662"/>
            <a:ext cx="7772400" cy="3667601"/>
          </a:xfrm>
          <a:prstGeom prst="rect">
            <a:avLst/>
          </a:prstGeom>
        </p:spPr>
      </p:pic>
    </p:spTree>
    <p:extLst>
      <p:ext uri="{BB962C8B-B14F-4D97-AF65-F5344CB8AC3E}">
        <p14:creationId xmlns:p14="http://schemas.microsoft.com/office/powerpoint/2010/main" val="4276818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FE4B5-7DFD-E549-AAD4-8C74781B488D}"/>
              </a:ext>
            </a:extLst>
          </p:cNvPr>
          <p:cNvSpPr>
            <a:spLocks noGrp="1"/>
          </p:cNvSpPr>
          <p:nvPr>
            <p:ph type="title"/>
          </p:nvPr>
        </p:nvSpPr>
        <p:spPr/>
        <p:txBody>
          <a:bodyPr/>
          <a:lstStyle/>
          <a:p>
            <a:r>
              <a:rPr lang="en-NL" dirty="0"/>
              <a:t>What was planned this year (2022)</a:t>
            </a:r>
          </a:p>
        </p:txBody>
      </p:sp>
      <p:sp>
        <p:nvSpPr>
          <p:cNvPr id="3" name="Content Placeholder 2">
            <a:extLst>
              <a:ext uri="{FF2B5EF4-FFF2-40B4-BE49-F238E27FC236}">
                <a16:creationId xmlns:a16="http://schemas.microsoft.com/office/drawing/2014/main" id="{CA259ABD-F9B1-7D40-9D63-FFE9505A4D6A}"/>
              </a:ext>
            </a:extLst>
          </p:cNvPr>
          <p:cNvSpPr>
            <a:spLocks noGrp="1"/>
          </p:cNvSpPr>
          <p:nvPr>
            <p:ph idx="1"/>
          </p:nvPr>
        </p:nvSpPr>
        <p:spPr>
          <a:xfrm>
            <a:off x="838199" y="1656000"/>
            <a:ext cx="10289345" cy="4574074"/>
          </a:xfrm>
          <a:solidFill>
            <a:schemeClr val="bg1"/>
          </a:solidFill>
        </p:spPr>
        <p:txBody>
          <a:bodyPr>
            <a:normAutofit/>
          </a:bodyPr>
          <a:lstStyle/>
          <a:p>
            <a:pPr marL="0" indent="0">
              <a:buNone/>
            </a:pPr>
            <a:r>
              <a:rPr lang="en-GB" dirty="0">
                <a:solidFill>
                  <a:srgbClr val="C00000"/>
                </a:solidFill>
              </a:rPr>
              <a:t>W</a:t>
            </a:r>
            <a:r>
              <a:rPr lang="en-NL" dirty="0">
                <a:solidFill>
                  <a:srgbClr val="C00000"/>
                </a:solidFill>
              </a:rPr>
              <a:t>ritten report:</a:t>
            </a:r>
          </a:p>
          <a:p>
            <a:pPr lvl="1"/>
            <a:r>
              <a:rPr lang="en-NL" dirty="0">
                <a:solidFill>
                  <a:srgbClr val="273775"/>
                </a:solidFill>
              </a:rPr>
              <a:t>EPPCN written report to be handed in to CERN Council in December</a:t>
            </a:r>
          </a:p>
          <a:p>
            <a:pPr lvl="1"/>
            <a:r>
              <a:rPr lang="en-NL" dirty="0">
                <a:solidFill>
                  <a:srgbClr val="273775"/>
                </a:solidFill>
              </a:rPr>
              <a:t>Therefore, country reports to Sophie by October (using template)</a:t>
            </a:r>
          </a:p>
          <a:p>
            <a:pPr lvl="1"/>
            <a:endParaRPr lang="en-NL" dirty="0">
              <a:solidFill>
                <a:srgbClr val="C00000"/>
              </a:solidFill>
            </a:endParaRPr>
          </a:p>
          <a:p>
            <a:pPr marL="0" indent="0">
              <a:buNone/>
            </a:pPr>
            <a:r>
              <a:rPr lang="en-NL" dirty="0">
                <a:solidFill>
                  <a:srgbClr val="C00000"/>
                </a:solidFill>
              </a:rPr>
              <a:t>Oral presentation:</a:t>
            </a:r>
            <a:endParaRPr lang="en-NL" dirty="0">
              <a:solidFill>
                <a:srgbClr val="273775"/>
              </a:solidFill>
            </a:endParaRPr>
          </a:p>
          <a:p>
            <a:pPr lvl="1"/>
            <a:r>
              <a:rPr lang="en-NL" dirty="0">
                <a:solidFill>
                  <a:srgbClr val="273775"/>
                </a:solidFill>
              </a:rPr>
              <a:t>EPPCN oral presentation (10 – 20 min) to CERN Council in December</a:t>
            </a:r>
          </a:p>
          <a:p>
            <a:pPr lvl="1"/>
            <a:r>
              <a:rPr lang="en-NL" dirty="0">
                <a:solidFill>
                  <a:srgbClr val="273775"/>
                </a:solidFill>
              </a:rPr>
              <a:t>Focus on Higgs@10 report as a first example of joint activities </a:t>
            </a:r>
            <a:br>
              <a:rPr lang="en-NL" dirty="0">
                <a:solidFill>
                  <a:srgbClr val="273775"/>
                </a:solidFill>
              </a:rPr>
            </a:br>
            <a:r>
              <a:rPr lang="en-NL" dirty="0">
                <a:solidFill>
                  <a:srgbClr val="273775"/>
                </a:solidFill>
              </a:rPr>
              <a:t>in the implementation phase of the ESPPU communications strategy  </a:t>
            </a:r>
            <a:br>
              <a:rPr lang="en-NL" dirty="0">
                <a:solidFill>
                  <a:srgbClr val="273775"/>
                </a:solidFill>
              </a:rPr>
            </a:br>
            <a:r>
              <a:rPr lang="en-NL" dirty="0">
                <a:solidFill>
                  <a:srgbClr val="273775"/>
                </a:solidFill>
              </a:rPr>
              <a:t>(‘follow up on roadmap’)</a:t>
            </a:r>
          </a:p>
          <a:p>
            <a:pPr marL="914400" lvl="2" indent="0">
              <a:buNone/>
            </a:pPr>
            <a:r>
              <a:rPr lang="en-GB" dirty="0">
                <a:solidFill>
                  <a:srgbClr val="273775"/>
                </a:solidFill>
              </a:rPr>
              <a:t>   </a:t>
            </a:r>
            <a:endParaRPr lang="en-NL" dirty="0">
              <a:solidFill>
                <a:srgbClr val="273775"/>
              </a:solidFill>
            </a:endParaRPr>
          </a:p>
          <a:p>
            <a:pPr lvl="2"/>
            <a:endParaRPr lang="en-NL" dirty="0">
              <a:solidFill>
                <a:srgbClr val="273775"/>
              </a:solidFill>
            </a:endParaRPr>
          </a:p>
          <a:p>
            <a:pPr marL="457200" lvl="1" indent="0">
              <a:buNone/>
            </a:pPr>
            <a:endParaRPr lang="en-NL" dirty="0">
              <a:solidFill>
                <a:srgbClr val="273775"/>
              </a:solidFill>
            </a:endParaRPr>
          </a:p>
          <a:p>
            <a:pPr lvl="1"/>
            <a:endParaRPr lang="en-NL" dirty="0"/>
          </a:p>
        </p:txBody>
      </p:sp>
      <p:sp>
        <p:nvSpPr>
          <p:cNvPr id="10" name="Footer Placeholder 9">
            <a:extLst>
              <a:ext uri="{FF2B5EF4-FFF2-40B4-BE49-F238E27FC236}">
                <a16:creationId xmlns:a16="http://schemas.microsoft.com/office/drawing/2014/main" id="{F429AEC3-408A-9245-BD0F-AA34A326A8C0}"/>
              </a:ext>
            </a:extLst>
          </p:cNvPr>
          <p:cNvSpPr>
            <a:spLocks noGrp="1"/>
          </p:cNvSpPr>
          <p:nvPr>
            <p:ph type="ftr" sz="quarter" idx="11"/>
          </p:nvPr>
        </p:nvSpPr>
        <p:spPr>
          <a:solidFill>
            <a:schemeClr val="accent1">
              <a:lumMod val="75000"/>
            </a:schemeClr>
          </a:solidFill>
        </p:spPr>
        <p:txBody>
          <a:bodyPr/>
          <a:lstStyle/>
          <a:p>
            <a:r>
              <a:rPr lang="en-US"/>
              <a:t>EPPCN meeting 23 November 2022</a:t>
            </a:r>
            <a:endParaRPr lang="en-US" dirty="0"/>
          </a:p>
        </p:txBody>
      </p:sp>
      <p:sp>
        <p:nvSpPr>
          <p:cNvPr id="11" name="Slide Number Placeholder 10">
            <a:extLst>
              <a:ext uri="{FF2B5EF4-FFF2-40B4-BE49-F238E27FC236}">
                <a16:creationId xmlns:a16="http://schemas.microsoft.com/office/drawing/2014/main" id="{4A51E986-ED54-C640-8C65-3C79F2FDAF0F}"/>
              </a:ext>
            </a:extLst>
          </p:cNvPr>
          <p:cNvSpPr>
            <a:spLocks noGrp="1"/>
          </p:cNvSpPr>
          <p:nvPr>
            <p:ph type="sldNum" sz="quarter" idx="12"/>
          </p:nvPr>
        </p:nvSpPr>
        <p:spPr/>
        <p:txBody>
          <a:bodyPr/>
          <a:lstStyle/>
          <a:p>
            <a:fld id="{15F0BE74-B71A-4848-9EBB-F2CAC04DF8FB}" type="slidenum">
              <a:rPr lang="en-US" smtClean="0"/>
              <a:t>2</a:t>
            </a:fld>
            <a:endParaRPr lang="en-US"/>
          </a:p>
        </p:txBody>
      </p:sp>
    </p:spTree>
    <p:extLst>
      <p:ext uri="{BB962C8B-B14F-4D97-AF65-F5344CB8AC3E}">
        <p14:creationId xmlns:p14="http://schemas.microsoft.com/office/powerpoint/2010/main" val="3464191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FE4B5-7DFD-E549-AAD4-8C74781B488D}"/>
              </a:ext>
            </a:extLst>
          </p:cNvPr>
          <p:cNvSpPr>
            <a:spLocks noGrp="1"/>
          </p:cNvSpPr>
          <p:nvPr>
            <p:ph type="title"/>
          </p:nvPr>
        </p:nvSpPr>
        <p:spPr/>
        <p:txBody>
          <a:bodyPr/>
          <a:lstStyle/>
          <a:p>
            <a:r>
              <a:rPr lang="en-NL" dirty="0"/>
              <a:t>Things have changed (again)</a:t>
            </a:r>
          </a:p>
        </p:txBody>
      </p:sp>
      <p:sp>
        <p:nvSpPr>
          <p:cNvPr id="3" name="Content Placeholder 2">
            <a:extLst>
              <a:ext uri="{FF2B5EF4-FFF2-40B4-BE49-F238E27FC236}">
                <a16:creationId xmlns:a16="http://schemas.microsoft.com/office/drawing/2014/main" id="{CA259ABD-F9B1-7D40-9D63-FFE9505A4D6A}"/>
              </a:ext>
            </a:extLst>
          </p:cNvPr>
          <p:cNvSpPr>
            <a:spLocks noGrp="1"/>
          </p:cNvSpPr>
          <p:nvPr>
            <p:ph idx="1"/>
          </p:nvPr>
        </p:nvSpPr>
        <p:spPr>
          <a:xfrm>
            <a:off x="838199" y="1656000"/>
            <a:ext cx="10289345" cy="4574074"/>
          </a:xfrm>
          <a:solidFill>
            <a:schemeClr val="bg1"/>
          </a:solidFill>
        </p:spPr>
        <p:txBody>
          <a:bodyPr>
            <a:normAutofit/>
          </a:bodyPr>
          <a:lstStyle/>
          <a:p>
            <a:pPr marL="0" indent="0">
              <a:buNone/>
            </a:pPr>
            <a:r>
              <a:rPr lang="en-GB" dirty="0">
                <a:solidFill>
                  <a:srgbClr val="C00000"/>
                </a:solidFill>
              </a:rPr>
              <a:t>Council Session moved from December 2022 to March 2023:</a:t>
            </a:r>
          </a:p>
          <a:p>
            <a:pPr lvl="1"/>
            <a:r>
              <a:rPr lang="en-GB" b="0" i="0" u="none" strike="noStrike">
                <a:solidFill>
                  <a:srgbClr val="273775"/>
                </a:solidFill>
                <a:effectLst/>
              </a:rPr>
              <a:t>due </a:t>
            </a:r>
            <a:r>
              <a:rPr lang="en-GB" b="0" i="0" u="none" strike="noStrike" dirty="0">
                <a:solidFill>
                  <a:srgbClr val="273775"/>
                </a:solidFill>
                <a:effectLst/>
              </a:rPr>
              <a:t>to the unusually high number of items on the agenda of the Council’s December Session this year, the President’s Group has decided to defer the Restricted Council meeting dedicated to European Strategy matters, which had been scheduled to take place Friday 16 December, to 23 or 24 March </a:t>
            </a:r>
            <a:r>
              <a:rPr lang="en-GB" b="0" i="0" u="none" strike="noStrike">
                <a:solidFill>
                  <a:srgbClr val="273775"/>
                </a:solidFill>
                <a:effectLst/>
              </a:rPr>
              <a:t>2023.</a:t>
            </a:r>
            <a:endParaRPr lang="en-NL" dirty="0">
              <a:solidFill>
                <a:srgbClr val="273775"/>
              </a:solidFill>
            </a:endParaRPr>
          </a:p>
          <a:p>
            <a:pPr marL="457200" lvl="1" indent="0">
              <a:buNone/>
            </a:pPr>
            <a:endParaRPr lang="en-GB" dirty="0">
              <a:solidFill>
                <a:schemeClr val="accent5">
                  <a:lumMod val="50000"/>
                </a:schemeClr>
              </a:solidFill>
            </a:endParaRPr>
          </a:p>
          <a:p>
            <a:pPr marL="0" indent="0">
              <a:buNone/>
            </a:pPr>
            <a:br>
              <a:rPr lang="en-NL" dirty="0">
                <a:solidFill>
                  <a:srgbClr val="273775"/>
                </a:solidFill>
              </a:rPr>
            </a:br>
            <a:r>
              <a:rPr lang="en-GB" dirty="0">
                <a:solidFill>
                  <a:srgbClr val="273775"/>
                </a:solidFill>
              </a:rPr>
              <a:t>   </a:t>
            </a:r>
            <a:endParaRPr lang="en-NL" dirty="0">
              <a:solidFill>
                <a:srgbClr val="273775"/>
              </a:solidFill>
            </a:endParaRPr>
          </a:p>
          <a:p>
            <a:pPr marL="457200" lvl="1" indent="0">
              <a:buNone/>
            </a:pPr>
            <a:endParaRPr lang="en-NL" dirty="0">
              <a:solidFill>
                <a:srgbClr val="273775"/>
              </a:solidFill>
            </a:endParaRPr>
          </a:p>
          <a:p>
            <a:pPr lvl="1"/>
            <a:endParaRPr lang="en-NL" dirty="0"/>
          </a:p>
        </p:txBody>
      </p:sp>
      <p:sp>
        <p:nvSpPr>
          <p:cNvPr id="10" name="Footer Placeholder 9">
            <a:extLst>
              <a:ext uri="{FF2B5EF4-FFF2-40B4-BE49-F238E27FC236}">
                <a16:creationId xmlns:a16="http://schemas.microsoft.com/office/drawing/2014/main" id="{F429AEC3-408A-9245-BD0F-AA34A326A8C0}"/>
              </a:ext>
            </a:extLst>
          </p:cNvPr>
          <p:cNvSpPr>
            <a:spLocks noGrp="1"/>
          </p:cNvSpPr>
          <p:nvPr>
            <p:ph type="ftr" sz="quarter" idx="11"/>
          </p:nvPr>
        </p:nvSpPr>
        <p:spPr>
          <a:solidFill>
            <a:schemeClr val="accent1">
              <a:lumMod val="75000"/>
            </a:schemeClr>
          </a:solidFill>
        </p:spPr>
        <p:txBody>
          <a:bodyPr/>
          <a:lstStyle/>
          <a:p>
            <a:r>
              <a:rPr lang="en-US"/>
              <a:t>EPPCN meeting 23 November 2022</a:t>
            </a:r>
            <a:endParaRPr lang="en-US" dirty="0"/>
          </a:p>
        </p:txBody>
      </p:sp>
      <p:sp>
        <p:nvSpPr>
          <p:cNvPr id="11" name="Slide Number Placeholder 10">
            <a:extLst>
              <a:ext uri="{FF2B5EF4-FFF2-40B4-BE49-F238E27FC236}">
                <a16:creationId xmlns:a16="http://schemas.microsoft.com/office/drawing/2014/main" id="{4A51E986-ED54-C640-8C65-3C79F2FDAF0F}"/>
              </a:ext>
            </a:extLst>
          </p:cNvPr>
          <p:cNvSpPr>
            <a:spLocks noGrp="1"/>
          </p:cNvSpPr>
          <p:nvPr>
            <p:ph type="sldNum" sz="quarter" idx="12"/>
          </p:nvPr>
        </p:nvSpPr>
        <p:spPr/>
        <p:txBody>
          <a:bodyPr/>
          <a:lstStyle/>
          <a:p>
            <a:fld id="{15F0BE74-B71A-4848-9EBB-F2CAC04DF8FB}" type="slidenum">
              <a:rPr lang="en-US" smtClean="0"/>
              <a:t>3</a:t>
            </a:fld>
            <a:endParaRPr lang="en-US"/>
          </a:p>
        </p:txBody>
      </p:sp>
    </p:spTree>
    <p:extLst>
      <p:ext uri="{BB962C8B-B14F-4D97-AF65-F5344CB8AC3E}">
        <p14:creationId xmlns:p14="http://schemas.microsoft.com/office/powerpoint/2010/main" val="3241962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83D94-8587-548C-0E2C-71CD94D5BF2E}"/>
              </a:ext>
            </a:extLst>
          </p:cNvPr>
          <p:cNvSpPr>
            <a:spLocks noGrp="1"/>
          </p:cNvSpPr>
          <p:nvPr>
            <p:ph type="title"/>
          </p:nvPr>
        </p:nvSpPr>
        <p:spPr/>
        <p:txBody>
          <a:bodyPr/>
          <a:lstStyle/>
          <a:p>
            <a:r>
              <a:rPr lang="en-NL" dirty="0"/>
              <a:t>EPPCN council report and presentation 2022</a:t>
            </a:r>
          </a:p>
        </p:txBody>
      </p:sp>
      <p:sp>
        <p:nvSpPr>
          <p:cNvPr id="3" name="Content Placeholder 2">
            <a:extLst>
              <a:ext uri="{FF2B5EF4-FFF2-40B4-BE49-F238E27FC236}">
                <a16:creationId xmlns:a16="http://schemas.microsoft.com/office/drawing/2014/main" id="{7E04A5B1-4DD6-8880-76F9-2AB187404683}"/>
              </a:ext>
            </a:extLst>
          </p:cNvPr>
          <p:cNvSpPr>
            <a:spLocks noGrp="1"/>
          </p:cNvSpPr>
          <p:nvPr>
            <p:ph idx="1"/>
          </p:nvPr>
        </p:nvSpPr>
        <p:spPr/>
        <p:txBody>
          <a:bodyPr>
            <a:normAutofit/>
          </a:bodyPr>
          <a:lstStyle/>
          <a:p>
            <a:pPr marL="0" indent="0">
              <a:buNone/>
            </a:pPr>
            <a:r>
              <a:rPr lang="en-GB" dirty="0">
                <a:solidFill>
                  <a:srgbClr val="C00000"/>
                </a:solidFill>
              </a:rPr>
              <a:t>W</a:t>
            </a:r>
            <a:r>
              <a:rPr lang="en-NL" dirty="0">
                <a:solidFill>
                  <a:srgbClr val="C00000"/>
                </a:solidFill>
              </a:rPr>
              <a:t>ritten report:</a:t>
            </a:r>
          </a:p>
          <a:p>
            <a:pPr lvl="1"/>
            <a:r>
              <a:rPr lang="en-NL" dirty="0">
                <a:solidFill>
                  <a:srgbClr val="273775"/>
                </a:solidFill>
              </a:rPr>
              <a:t>EPPCN written report </a:t>
            </a:r>
            <a:r>
              <a:rPr lang="en-NL" dirty="0">
                <a:solidFill>
                  <a:schemeClr val="accent5">
                    <a:lumMod val="50000"/>
                  </a:schemeClr>
                </a:solidFill>
              </a:rPr>
              <a:t>to</a:t>
            </a:r>
            <a:r>
              <a:rPr lang="en-NL" dirty="0">
                <a:solidFill>
                  <a:srgbClr val="273775"/>
                </a:solidFill>
              </a:rPr>
              <a:t> be handed in to CERN Council in March 2023</a:t>
            </a:r>
          </a:p>
          <a:p>
            <a:pPr lvl="1"/>
            <a:r>
              <a:rPr lang="en-NL" dirty="0">
                <a:solidFill>
                  <a:srgbClr val="273775"/>
                </a:solidFill>
              </a:rPr>
              <a:t>If you want to, you can send an updated country report to Sophie by January</a:t>
            </a:r>
            <a:br>
              <a:rPr lang="en-NL" dirty="0">
                <a:solidFill>
                  <a:srgbClr val="273775"/>
                </a:solidFill>
              </a:rPr>
            </a:br>
            <a:r>
              <a:rPr lang="en-NL" dirty="0">
                <a:solidFill>
                  <a:srgbClr val="273775"/>
                </a:solidFill>
              </a:rPr>
              <a:t>	(covering the period up to December 2022)</a:t>
            </a:r>
            <a:endParaRPr lang="en-NL" dirty="0">
              <a:solidFill>
                <a:srgbClr val="C00000"/>
              </a:solidFill>
            </a:endParaRPr>
          </a:p>
          <a:p>
            <a:pPr marL="0" indent="0">
              <a:buNone/>
            </a:pPr>
            <a:r>
              <a:rPr lang="en-NL" dirty="0">
                <a:solidFill>
                  <a:srgbClr val="C00000"/>
                </a:solidFill>
              </a:rPr>
              <a:t>Oral presentation:</a:t>
            </a:r>
            <a:endParaRPr lang="en-NL" dirty="0">
              <a:solidFill>
                <a:srgbClr val="273775"/>
              </a:solidFill>
            </a:endParaRPr>
          </a:p>
          <a:p>
            <a:pPr lvl="1"/>
            <a:r>
              <a:rPr lang="en-NL" dirty="0">
                <a:solidFill>
                  <a:srgbClr val="273775"/>
                </a:solidFill>
              </a:rPr>
              <a:t>EPPCN oral presentation (10–20 min) to CERN Council on 23/24 March 2023</a:t>
            </a:r>
          </a:p>
          <a:p>
            <a:pPr lvl="1"/>
            <a:r>
              <a:rPr lang="en-NL" dirty="0">
                <a:solidFill>
                  <a:srgbClr val="273775"/>
                </a:solidFill>
              </a:rPr>
              <a:t>Focus on Higgs@10 and RUN 3 as a first example of joint activities  </a:t>
            </a:r>
            <a:br>
              <a:rPr lang="en-NL" dirty="0">
                <a:solidFill>
                  <a:srgbClr val="273775"/>
                </a:solidFill>
              </a:rPr>
            </a:br>
            <a:r>
              <a:rPr lang="en-NL" dirty="0">
                <a:solidFill>
                  <a:srgbClr val="273775"/>
                </a:solidFill>
              </a:rPr>
              <a:t>+ progress of the new WGs on HL-LHC and Environment</a:t>
            </a:r>
          </a:p>
          <a:p>
            <a:pPr lvl="1"/>
            <a:r>
              <a:rPr lang="en-NL" dirty="0">
                <a:solidFill>
                  <a:srgbClr val="273775"/>
                </a:solidFill>
              </a:rPr>
              <a:t>Please send your Higgs@10 debriefs to Sophie by January, as input for presentation</a:t>
            </a:r>
          </a:p>
        </p:txBody>
      </p:sp>
      <p:sp>
        <p:nvSpPr>
          <p:cNvPr id="4" name="Footer Placeholder 3">
            <a:extLst>
              <a:ext uri="{FF2B5EF4-FFF2-40B4-BE49-F238E27FC236}">
                <a16:creationId xmlns:a16="http://schemas.microsoft.com/office/drawing/2014/main" id="{B361A338-0537-C722-3A8B-8BD3DE384AF1}"/>
              </a:ext>
            </a:extLst>
          </p:cNvPr>
          <p:cNvSpPr>
            <a:spLocks noGrp="1"/>
          </p:cNvSpPr>
          <p:nvPr>
            <p:ph type="ftr" sz="quarter" idx="11"/>
          </p:nvPr>
        </p:nvSpPr>
        <p:spPr/>
        <p:txBody>
          <a:bodyPr/>
          <a:lstStyle/>
          <a:p>
            <a:r>
              <a:rPr lang="en-US"/>
              <a:t>EPPCN meeting 23 November 2022</a:t>
            </a:r>
            <a:endParaRPr lang="en-US" dirty="0"/>
          </a:p>
        </p:txBody>
      </p:sp>
      <p:sp>
        <p:nvSpPr>
          <p:cNvPr id="5" name="Slide Number Placeholder 4">
            <a:extLst>
              <a:ext uri="{FF2B5EF4-FFF2-40B4-BE49-F238E27FC236}">
                <a16:creationId xmlns:a16="http://schemas.microsoft.com/office/drawing/2014/main" id="{FD72DFD8-3945-C753-A56B-2F40CF00CB60}"/>
              </a:ext>
            </a:extLst>
          </p:cNvPr>
          <p:cNvSpPr>
            <a:spLocks noGrp="1"/>
          </p:cNvSpPr>
          <p:nvPr>
            <p:ph type="sldNum" sz="quarter" idx="12"/>
          </p:nvPr>
        </p:nvSpPr>
        <p:spPr/>
        <p:txBody>
          <a:bodyPr/>
          <a:lstStyle/>
          <a:p>
            <a:fld id="{15F0BE74-B71A-4848-9EBB-F2CAC04DF8FB}" type="slidenum">
              <a:rPr lang="en-US" smtClean="0"/>
              <a:t>4</a:t>
            </a:fld>
            <a:endParaRPr lang="en-US"/>
          </a:p>
        </p:txBody>
      </p:sp>
    </p:spTree>
    <p:extLst>
      <p:ext uri="{BB962C8B-B14F-4D97-AF65-F5344CB8AC3E}">
        <p14:creationId xmlns:p14="http://schemas.microsoft.com/office/powerpoint/2010/main" val="1309869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17214</TotalTime>
  <Words>300</Words>
  <Application>Microsoft Macintosh PowerPoint</Application>
  <PresentationFormat>Widescreen</PresentationFormat>
  <Paragraphs>36</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EPPCN council report and presentation UPDATE</vt:lpstr>
      <vt:lpstr>What was planned this year (2022)</vt:lpstr>
      <vt:lpstr>Things have changed (again)</vt:lpstr>
      <vt:lpstr>EPPCN council report and presentation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Godinho</dc:creator>
  <cp:lastModifiedBy>Vanessa Mexner</cp:lastModifiedBy>
  <cp:revision>158</cp:revision>
  <dcterms:created xsi:type="dcterms:W3CDTF">2021-05-15T10:45:57Z</dcterms:created>
  <dcterms:modified xsi:type="dcterms:W3CDTF">2022-11-23T09:27:25Z</dcterms:modified>
</cp:coreProperties>
</file>