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2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92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DF959-C8AE-D017-6C84-BC03DDD69E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4FADA0-B197-B364-E5C4-5CB3AC1ECB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5643E-8B95-59AE-A67A-46B405726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49DC-0E3E-4BD6-BF62-0AB4D0D829FC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926B3-4F95-FE6A-0673-D37F7997F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75F8B-F9EC-57F0-7BE8-FBB583C42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476-875B-4FD0-800A-CBEA89EDAC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484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8FAEF-FE94-06CB-A3DB-0BBB2C0E3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AD6B14-5AE7-BCA5-01CF-016ED5E8C0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BFA67-F6D8-7928-84FC-A1684B229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49DC-0E3E-4BD6-BF62-0AB4D0D829FC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157CB-EF96-1D7F-003B-FBFD2C076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BC88F8-E774-7E61-BD02-359D99A4B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476-875B-4FD0-800A-CBEA89EDAC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474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0857F8-481A-F313-D93D-8B464D2A99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EA5426-EB79-E941-B6C2-9FE0833764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0A0278-3EE1-2743-5CFE-0BD9CCF96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49DC-0E3E-4BD6-BF62-0AB4D0D829FC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9062B-0140-B939-B659-973B2DB81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DCD38F-206B-E8D9-41E7-1A11CB8BD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476-875B-4FD0-800A-CBEA89EDAC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354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FBC10-6B7C-0127-7E02-4FC515FF8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D27DE7-28E3-22D0-7445-54C1AE2EB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B976F-EE71-DEB2-95F0-EF10181B6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49DC-0E3E-4BD6-BF62-0AB4D0D829FC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485E8-4F16-CBD5-1632-F3E9CD9EF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1A0014-8191-FDF3-35EE-C351DF56F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476-875B-4FD0-800A-CBEA89EDAC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107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CAA63-A7FA-76BD-1D73-23CA5C9E3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46EE12-43F1-30E9-8F69-04742779E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48472-D221-C0E5-D243-3D96EBAD4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49DC-0E3E-4BD6-BF62-0AB4D0D829FC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70C0D7-C2F3-3E5E-EE0B-922C4FCC3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B7692-EA6A-1BC7-3E8F-4DB6D9FA9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476-875B-4FD0-800A-CBEA89EDAC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65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939AA-C182-2BA5-E19F-CB0B1C502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9ABB4-4A6A-F67A-C114-1FC8999251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2B939D-9B6B-4A23-CC07-EF53836E80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2E5E4F-007C-834F-2148-778AB3D1F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49DC-0E3E-4BD6-BF62-0AB4D0D829FC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C834BA-0EFE-66C3-A851-750D6F214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E1D439-7A56-5FC0-8FD8-565F0160D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476-875B-4FD0-800A-CBEA89EDAC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720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AA444-B609-41E6-9517-4AE4E3009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FEAB1-6AD0-2C28-3345-F04B77ACA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6E498A-8CCF-F788-BF6F-5277C36C3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3BCA64-282D-F610-27F3-4A80DB5612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4EDEE1-6733-C6FB-CD76-C692F32A98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825C42-DE85-5B69-E027-7DD511312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49DC-0E3E-4BD6-BF62-0AB4D0D829FC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863941-3513-5A74-875B-428A59987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D046F9-6656-5C97-FBE1-F1063059F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476-875B-4FD0-800A-CBEA89EDAC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055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37B1A-4146-866D-48F3-6947BC933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4FE8D7-D983-EAD7-8668-55B9ACD4A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49DC-0E3E-4BD6-BF62-0AB4D0D829FC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3F2700-97B3-656E-DDEE-195C58C51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524615-B64B-7D75-7EAE-B43CF6278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476-875B-4FD0-800A-CBEA89EDAC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32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688572-8B76-D894-3E0B-191EA19B1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49DC-0E3E-4BD6-BF62-0AB4D0D829FC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572D0F-2628-C408-0C16-BCB062948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9D131D-9FFA-1588-369E-6541C636A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476-875B-4FD0-800A-CBEA89EDAC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930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F72D5-A511-34CA-AA11-9FF791410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94FA0-7D1F-AAB9-D435-37042465EF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7ECC5A-12EC-829D-BFB4-496D7876A1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677982-7072-77FD-9103-B6DC3CD29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49DC-0E3E-4BD6-BF62-0AB4D0D829FC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75B165-3695-D901-4C26-67CC20471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DF5A11-66C2-72DC-FC69-F597D479B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476-875B-4FD0-800A-CBEA89EDAC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505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01948-FB9C-22EF-A73A-B87AD5CF2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27BDAA-2D03-F045-6C0D-71DDDF8C90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AEE8A6-F861-288B-D0D3-C20CBC357B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6416EB-1DB1-DE6D-8B37-F337501D7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49DC-0E3E-4BD6-BF62-0AB4D0D829FC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54C17-5AF9-9EE9-8BB1-71A5775FD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F0072B-9634-CEE8-0211-4590E7303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476-875B-4FD0-800A-CBEA89EDAC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09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302AD7-213A-E8A6-2DEF-3B245AE97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023FB1-9286-D98A-EB39-8554DF0083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EA469C-5EB1-CF00-35B8-3088095188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A49DC-0E3E-4BD6-BF62-0AB4D0D829FC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43FFB-311F-12FC-2CD4-7FF8A06872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EA718-342C-D8A8-3207-3356371F3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A6476-875B-4FD0-800A-CBEA89EDAC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29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001BF-10AA-9E4D-1342-D565C26AE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HL-LHC (co-chairs: </a:t>
            </a:r>
            <a:r>
              <a:rPr lang="en-GB" b="1" dirty="0" err="1"/>
              <a:t>Martijn</a:t>
            </a:r>
            <a:r>
              <a:rPr lang="en-GB" b="1" dirty="0"/>
              <a:t> and Steph)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A1BF3-21A4-C30D-4A98-22093B858DA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What</a:t>
            </a:r>
          </a:p>
          <a:p>
            <a:r>
              <a:rPr lang="en-GB" dirty="0"/>
              <a:t>Why</a:t>
            </a:r>
          </a:p>
          <a:p>
            <a:r>
              <a:rPr lang="en-GB" dirty="0"/>
              <a:t>When</a:t>
            </a:r>
          </a:p>
          <a:p>
            <a:r>
              <a:rPr lang="en-GB" dirty="0"/>
              <a:t>Where</a:t>
            </a:r>
          </a:p>
          <a:p>
            <a:r>
              <a:rPr lang="en-GB" dirty="0"/>
              <a:t>How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MS contributions – global effort, industry, institutes, CERN staff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5F17DC-78DE-EDC7-7FB3-3981A69D85A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People</a:t>
            </a:r>
          </a:p>
          <a:p>
            <a:pPr lvl="1"/>
            <a:r>
              <a:rPr lang="en-GB" dirty="0"/>
              <a:t>Diversity – age, gender, roles, nationalities</a:t>
            </a:r>
          </a:p>
          <a:p>
            <a:pPr lvl="1"/>
            <a:r>
              <a:rPr lang="en-GB" dirty="0"/>
              <a:t>Supports CERN Talent Acquisition</a:t>
            </a:r>
          </a:p>
          <a:p>
            <a:r>
              <a:rPr lang="en-GB" dirty="0"/>
              <a:t>Physics</a:t>
            </a:r>
          </a:p>
          <a:p>
            <a:pPr lvl="1"/>
            <a:r>
              <a:rPr lang="en-GB" dirty="0"/>
              <a:t>Detectors</a:t>
            </a:r>
          </a:p>
          <a:p>
            <a:pPr lvl="1"/>
            <a:r>
              <a:rPr lang="en-GB" dirty="0"/>
              <a:t>Accelerators</a:t>
            </a:r>
          </a:p>
          <a:p>
            <a:r>
              <a:rPr lang="en-GB" dirty="0"/>
              <a:t>Engineering and technology</a:t>
            </a:r>
          </a:p>
          <a:p>
            <a:pPr lvl="1"/>
            <a:r>
              <a:rPr lang="en-GB" dirty="0"/>
              <a:t>Civil, electrical, mechanical </a:t>
            </a:r>
          </a:p>
          <a:p>
            <a:r>
              <a:rPr lang="en-GB" dirty="0"/>
              <a:t>Computing</a:t>
            </a:r>
          </a:p>
          <a:p>
            <a:r>
              <a:rPr lang="en-GB" dirty="0"/>
              <a:t>Environment</a:t>
            </a:r>
          </a:p>
        </p:txBody>
      </p:sp>
    </p:spTree>
    <p:extLst>
      <p:ext uri="{BB962C8B-B14F-4D97-AF65-F5344CB8AC3E}">
        <p14:creationId xmlns:p14="http://schemas.microsoft.com/office/powerpoint/2010/main" val="149600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FB801-FCBF-29A7-DB0C-ABC6019C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Narrative ideas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F2996-1495-3A3E-C21B-C674233C64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‘just an upgrade’</a:t>
            </a:r>
          </a:p>
          <a:p>
            <a:r>
              <a:rPr lang="en-GB" dirty="0"/>
              <a:t>Super-upgrade</a:t>
            </a:r>
          </a:p>
          <a:p>
            <a:r>
              <a:rPr lang="en-GB" dirty="0"/>
              <a:t>‘New road into physics’</a:t>
            </a:r>
          </a:p>
          <a:p>
            <a:r>
              <a:rPr lang="en-GB" dirty="0"/>
              <a:t>PP Community has a track record of delivery</a:t>
            </a:r>
          </a:p>
          <a:p>
            <a:r>
              <a:rPr lang="en-GB" dirty="0"/>
              <a:t>Luminosity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D86893-5754-3446-829A-8DC34823306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Current CERN content doesn’t talk about ‘upgrade’</a:t>
            </a:r>
          </a:p>
          <a:p>
            <a:r>
              <a:rPr lang="en-GB" dirty="0"/>
              <a:t>How does this </a:t>
            </a:r>
            <a:r>
              <a:rPr lang="en-GB"/>
              <a:t>comms strategy/plan </a:t>
            </a:r>
            <a:r>
              <a:rPr lang="en-GB" dirty="0"/>
              <a:t>fit into future </a:t>
            </a:r>
            <a:r>
              <a:rPr lang="en-GB"/>
              <a:t>accelerator projects?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3000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97</Words>
  <Application>Microsoft Macintosh PowerPoint</Application>
  <PresentationFormat>Widescreen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HL-LHC (co-chairs: Martijn and Steph)</vt:lpstr>
      <vt:lpstr>Narrative ideas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(co-chairs: Martijn and Steph)</dc:title>
  <dc:creator>Stephanie Hills</dc:creator>
  <cp:lastModifiedBy>Sophie Tesauri</cp:lastModifiedBy>
  <cp:revision>3</cp:revision>
  <dcterms:created xsi:type="dcterms:W3CDTF">2022-11-24T09:36:10Z</dcterms:created>
  <dcterms:modified xsi:type="dcterms:W3CDTF">2022-12-08T08:06:36Z</dcterms:modified>
</cp:coreProperties>
</file>