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tags/tag1.xml" ContentType="application/vnd.openxmlformats-officedocument.presentationml.tags+xml"/>
  <Override PartName="/ppt/notesSlides/notesSlide5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75" r:id="rId1"/>
  </p:sldMasterIdLst>
  <p:notesMasterIdLst>
    <p:notesMasterId r:id="rId35"/>
  </p:notesMasterIdLst>
  <p:sldIdLst>
    <p:sldId id="283" r:id="rId2"/>
    <p:sldId id="284" r:id="rId3"/>
    <p:sldId id="403" r:id="rId4"/>
    <p:sldId id="391" r:id="rId5"/>
    <p:sldId id="392" r:id="rId6"/>
    <p:sldId id="393" r:id="rId7"/>
    <p:sldId id="407" r:id="rId8"/>
    <p:sldId id="408" r:id="rId9"/>
    <p:sldId id="409" r:id="rId10"/>
    <p:sldId id="412" r:id="rId11"/>
    <p:sldId id="266" r:id="rId12"/>
    <p:sldId id="267" r:id="rId13"/>
    <p:sldId id="426" r:id="rId14"/>
    <p:sldId id="269" r:id="rId15"/>
    <p:sldId id="270" r:id="rId16"/>
    <p:sldId id="428" r:id="rId17"/>
    <p:sldId id="434" r:id="rId18"/>
    <p:sldId id="272" r:id="rId19"/>
    <p:sldId id="419" r:id="rId20"/>
    <p:sldId id="421" r:id="rId21"/>
    <p:sldId id="268" r:id="rId22"/>
    <p:sldId id="414" r:id="rId23"/>
    <p:sldId id="416" r:id="rId24"/>
    <p:sldId id="430" r:id="rId25"/>
    <p:sldId id="431" r:id="rId26"/>
    <p:sldId id="432" r:id="rId27"/>
    <p:sldId id="422" r:id="rId28"/>
    <p:sldId id="298" r:id="rId29"/>
    <p:sldId id="328" r:id="rId30"/>
    <p:sldId id="404" r:id="rId31"/>
    <p:sldId id="271" r:id="rId32"/>
    <p:sldId id="424" r:id="rId33"/>
    <p:sldId id="427" r:id="rId34"/>
  </p:sldIdLst>
  <p:sldSz cx="12192000" cy="6858000"/>
  <p:notesSz cx="6858000" cy="9144000"/>
  <p:embeddedFontLst>
    <p:embeddedFont>
      <p:font typeface="Quattrocento Sans" panose="020B0502050000020003" pitchFamily="34" charset="0"/>
      <p:regular r:id="rId36"/>
      <p:bold r:id="rId37"/>
      <p:italic r:id="rId38"/>
      <p:boldItalic r:id="rId39"/>
    </p:embeddedFont>
    <p:embeddedFont>
      <p:font typeface="Segoe UI Semibold" panose="020B0502040204020203" pitchFamily="34" charset="0"/>
      <p:regular r:id="rId40"/>
      <p:bold r:id="rId41"/>
      <p:italic r:id="rId42"/>
      <p:boldItalic r:id="rId43"/>
    </p:embeddedFont>
    <p:embeddedFont>
      <p:font typeface="Segoe UI Semilight" panose="020B0402040204020203" pitchFamily="34" charset="0"/>
      <p:regular r:id="rId44"/>
      <p:italic r:id="rId45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A98B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60D06FB-3194-314D-99FB-6CC0A5EBCFFB}" v="491" dt="2022-10-26T16:04:10.158"/>
    <p1510:client id="{747D6026-9B98-1EE9-497C-288A0CFA4576}" v="116" dt="2022-10-26T15:54:30.046"/>
  </p1510:revLst>
</p1510:revInfo>
</file>

<file path=ppt/tableStyles.xml><?xml version="1.0" encoding="utf-8"?>
<a:tblStyleLst xmlns:a="http://schemas.openxmlformats.org/drawingml/2006/main" def="{0AB38F1C-3CFD-40EE-AF68-0534DA7EA4F5}">
  <a:tblStyle styleId="{0AB38F1C-3CFD-40EE-AF68-0534DA7EA4F5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/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0"/>
    <p:restoredTop sz="94648"/>
  </p:normalViewPr>
  <p:slideViewPr>
    <p:cSldViewPr snapToGrid="0">
      <p:cViewPr>
        <p:scale>
          <a:sx n="115" d="100"/>
          <a:sy n="115" d="100"/>
        </p:scale>
        <p:origin x="376" y="14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font" Target="fonts/font4.fntdata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font" Target="fonts/font7.fntdata"/><Relationship Id="rId47" Type="http://schemas.openxmlformats.org/officeDocument/2006/relationships/viewProps" Target="viewProps.xml"/><Relationship Id="rId50" Type="http://schemas.microsoft.com/office/2016/11/relationships/changesInfo" Target="changesInfos/changesInfo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font" Target="fonts/font2.fntdata"/><Relationship Id="rId40" Type="http://schemas.openxmlformats.org/officeDocument/2006/relationships/font" Target="fonts/font5.fntdata"/><Relationship Id="rId45" Type="http://schemas.openxmlformats.org/officeDocument/2006/relationships/font" Target="fonts/font10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font" Target="fonts/font1.fntdata"/><Relationship Id="rId49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font" Target="fonts/font9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Relationship Id="rId43" Type="http://schemas.openxmlformats.org/officeDocument/2006/relationships/font" Target="fonts/font8.fntdata"/><Relationship Id="rId48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microsoft.com/office/2015/10/relationships/revisionInfo" Target="revisionInfo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font" Target="fonts/font3.fntdata"/><Relationship Id="rId46" Type="http://schemas.openxmlformats.org/officeDocument/2006/relationships/presProps" Target="presProps.xml"/><Relationship Id="rId20" Type="http://schemas.openxmlformats.org/officeDocument/2006/relationships/slide" Target="slides/slide19.xml"/><Relationship Id="rId41" Type="http://schemas.openxmlformats.org/officeDocument/2006/relationships/font" Target="fonts/font6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Utente guest" userId="S::urn:spo:anon#3558922f2846ec34bd98406b03e77ab8f23d3dd9da22baf824444e5d0c5672ac::" providerId="AD" clId="Web-{747D6026-9B98-1EE9-497C-288A0CFA4576}"/>
    <pc:docChg chg="addSld delSld modSld">
      <pc:chgData name="Utente guest" userId="S::urn:spo:anon#3558922f2846ec34bd98406b03e77ab8f23d3dd9da22baf824444e5d0c5672ac::" providerId="AD" clId="Web-{747D6026-9B98-1EE9-497C-288A0CFA4576}" dt="2022-10-26T15:54:30.046" v="97" actId="20577"/>
      <pc:docMkLst>
        <pc:docMk/>
      </pc:docMkLst>
      <pc:sldChg chg="modSp">
        <pc:chgData name="Utente guest" userId="S::urn:spo:anon#3558922f2846ec34bd98406b03e77ab8f23d3dd9da22baf824444e5d0c5672ac::" providerId="AD" clId="Web-{747D6026-9B98-1EE9-497C-288A0CFA4576}" dt="2022-10-26T15:41:57.738" v="7" actId="20577"/>
        <pc:sldMkLst>
          <pc:docMk/>
          <pc:sldMk cId="1585119369" sldId="270"/>
        </pc:sldMkLst>
        <pc:spChg chg="mod">
          <ac:chgData name="Utente guest" userId="S::urn:spo:anon#3558922f2846ec34bd98406b03e77ab8f23d3dd9da22baf824444e5d0c5672ac::" providerId="AD" clId="Web-{747D6026-9B98-1EE9-497C-288A0CFA4576}" dt="2022-10-26T15:41:57.738" v="7" actId="20577"/>
          <ac:spMkLst>
            <pc:docMk/>
            <pc:sldMk cId="1585119369" sldId="270"/>
            <ac:spMk id="3" creationId="{C60A31EA-891E-1E46-88EA-5E8A8BCB93CE}"/>
          </ac:spMkLst>
        </pc:spChg>
      </pc:sldChg>
      <pc:sldChg chg="delSp modSp">
        <pc:chgData name="Utente guest" userId="S::urn:spo:anon#3558922f2846ec34bd98406b03e77ab8f23d3dd9da22baf824444e5d0c5672ac::" providerId="AD" clId="Web-{747D6026-9B98-1EE9-497C-288A0CFA4576}" dt="2022-10-26T15:45:21.792" v="49" actId="20577"/>
        <pc:sldMkLst>
          <pc:docMk/>
          <pc:sldMk cId="3962936270" sldId="272"/>
        </pc:sldMkLst>
        <pc:spChg chg="mod topLvl">
          <ac:chgData name="Utente guest" userId="S::urn:spo:anon#3558922f2846ec34bd98406b03e77ab8f23d3dd9da22baf824444e5d0c5672ac::" providerId="AD" clId="Web-{747D6026-9B98-1EE9-497C-288A0CFA4576}" dt="2022-10-26T15:45:03.307" v="43" actId="14100"/>
          <ac:spMkLst>
            <pc:docMk/>
            <pc:sldMk cId="3962936270" sldId="272"/>
            <ac:spMk id="3" creationId="{1042DB56-E02B-03BB-13BD-541CB778AD61}"/>
          </ac:spMkLst>
        </pc:spChg>
        <pc:spChg chg="mod topLvl">
          <ac:chgData name="Utente guest" userId="S::urn:spo:anon#3558922f2846ec34bd98406b03e77ab8f23d3dd9da22baf824444e5d0c5672ac::" providerId="AD" clId="Web-{747D6026-9B98-1EE9-497C-288A0CFA4576}" dt="2022-10-26T15:45:21.792" v="49" actId="20577"/>
          <ac:spMkLst>
            <pc:docMk/>
            <pc:sldMk cId="3962936270" sldId="272"/>
            <ac:spMk id="9" creationId="{03CCB5C9-C421-4648-8A5C-6E460AE2002E}"/>
          </ac:spMkLst>
        </pc:spChg>
        <pc:grpChg chg="del mod topLvl">
          <ac:chgData name="Utente guest" userId="S::urn:spo:anon#3558922f2846ec34bd98406b03e77ab8f23d3dd9da22baf824444e5d0c5672ac::" providerId="AD" clId="Web-{747D6026-9B98-1EE9-497C-288A0CFA4576}" dt="2022-10-26T15:44:51.213" v="37"/>
          <ac:grpSpMkLst>
            <pc:docMk/>
            <pc:sldMk cId="3962936270" sldId="272"/>
            <ac:grpSpMk id="6" creationId="{7B1294C8-D4BB-3172-38D6-BB75EE2753DE}"/>
          </ac:grpSpMkLst>
        </pc:grpChg>
        <pc:grpChg chg="del mod">
          <ac:chgData name="Utente guest" userId="S::urn:spo:anon#3558922f2846ec34bd98406b03e77ab8f23d3dd9da22baf824444e5d0c5672ac::" providerId="AD" clId="Web-{747D6026-9B98-1EE9-497C-288A0CFA4576}" dt="2022-10-26T15:43:44.679" v="20"/>
          <ac:grpSpMkLst>
            <pc:docMk/>
            <pc:sldMk cId="3962936270" sldId="272"/>
            <ac:grpSpMk id="8" creationId="{613B4645-1C39-32B9-F22A-917B3006BDEF}"/>
          </ac:grpSpMkLst>
        </pc:grpChg>
        <pc:picChg chg="topLvl">
          <ac:chgData name="Utente guest" userId="S::urn:spo:anon#3558922f2846ec34bd98406b03e77ab8f23d3dd9da22baf824444e5d0c5672ac::" providerId="AD" clId="Web-{747D6026-9B98-1EE9-497C-288A0CFA4576}" dt="2022-10-26T15:44:51.213" v="37"/>
          <ac:picMkLst>
            <pc:docMk/>
            <pc:sldMk cId="3962936270" sldId="272"/>
            <ac:picMk id="5" creationId="{0944D868-65A1-BB42-8C05-9FA6348AD238}"/>
          </ac:picMkLst>
        </pc:picChg>
        <pc:cxnChg chg="mod ord topLvl">
          <ac:chgData name="Utente guest" userId="S::urn:spo:anon#3558922f2846ec34bd98406b03e77ab8f23d3dd9da22baf824444e5d0c5672ac::" providerId="AD" clId="Web-{747D6026-9B98-1EE9-497C-288A0CFA4576}" dt="2022-10-26T15:44:16.274" v="25"/>
          <ac:cxnSpMkLst>
            <pc:docMk/>
            <pc:sldMk cId="3962936270" sldId="272"/>
            <ac:cxnSpMk id="7" creationId="{A5207226-5BC0-9E46-A972-A197B658B1F1}"/>
          </ac:cxnSpMkLst>
        </pc:cxnChg>
      </pc:sldChg>
      <pc:sldChg chg="modSp">
        <pc:chgData name="Utente guest" userId="S::urn:spo:anon#3558922f2846ec34bd98406b03e77ab8f23d3dd9da22baf824444e5d0c5672ac::" providerId="AD" clId="Web-{747D6026-9B98-1EE9-497C-288A0CFA4576}" dt="2022-10-26T15:42:10.207" v="8" actId="14100"/>
        <pc:sldMkLst>
          <pc:docMk/>
          <pc:sldMk cId="754728490" sldId="428"/>
        </pc:sldMkLst>
        <pc:spChg chg="mod">
          <ac:chgData name="Utente guest" userId="S::urn:spo:anon#3558922f2846ec34bd98406b03e77ab8f23d3dd9da22baf824444e5d0c5672ac::" providerId="AD" clId="Web-{747D6026-9B98-1EE9-497C-288A0CFA4576}" dt="2022-10-26T15:42:10.207" v="8" actId="14100"/>
          <ac:spMkLst>
            <pc:docMk/>
            <pc:sldMk cId="754728490" sldId="428"/>
            <ac:spMk id="7" creationId="{BCE33A4B-16ED-D44D-9FAE-0289EDB62C29}"/>
          </ac:spMkLst>
        </pc:spChg>
      </pc:sldChg>
      <pc:sldChg chg="addSp modSp new del">
        <pc:chgData name="Utente guest" userId="S::urn:spo:anon#3558922f2846ec34bd98406b03e77ab8f23d3dd9da22baf824444e5d0c5672ac::" providerId="AD" clId="Web-{747D6026-9B98-1EE9-497C-288A0CFA4576}" dt="2022-10-26T15:49:17.644" v="63"/>
        <pc:sldMkLst>
          <pc:docMk/>
          <pc:sldMk cId="2130204306" sldId="433"/>
        </pc:sldMkLst>
        <pc:spChg chg="mod">
          <ac:chgData name="Utente guest" userId="S::urn:spo:anon#3558922f2846ec34bd98406b03e77ab8f23d3dd9da22baf824444e5d0c5672ac::" providerId="AD" clId="Web-{747D6026-9B98-1EE9-497C-288A0CFA4576}" dt="2022-10-26T15:48:10.189" v="56" actId="20577"/>
          <ac:spMkLst>
            <pc:docMk/>
            <pc:sldMk cId="2130204306" sldId="433"/>
            <ac:spMk id="2" creationId="{0A744360-66D8-F699-E632-36B258113F7C}"/>
          </ac:spMkLst>
        </pc:spChg>
        <pc:spChg chg="mod">
          <ac:chgData name="Utente guest" userId="S::urn:spo:anon#3558922f2846ec34bd98406b03e77ab8f23d3dd9da22baf824444e5d0c5672ac::" providerId="AD" clId="Web-{747D6026-9B98-1EE9-497C-288A0CFA4576}" dt="2022-10-26T15:48:14.158" v="58" actId="14100"/>
          <ac:spMkLst>
            <pc:docMk/>
            <pc:sldMk cId="2130204306" sldId="433"/>
            <ac:spMk id="3" creationId="{15574647-59D2-0C92-32BD-AAA81A435B33}"/>
          </ac:spMkLst>
        </pc:spChg>
        <pc:picChg chg="add mod">
          <ac:chgData name="Utente guest" userId="S::urn:spo:anon#3558922f2846ec34bd98406b03e77ab8f23d3dd9da22baf824444e5d0c5672ac::" providerId="AD" clId="Web-{747D6026-9B98-1EE9-497C-288A0CFA4576}" dt="2022-10-26T15:48:47.471" v="62" actId="14100"/>
          <ac:picMkLst>
            <pc:docMk/>
            <pc:sldMk cId="2130204306" sldId="433"/>
            <ac:picMk id="5" creationId="{0BD2D2D5-A41C-78FB-A2FD-944252E55A8D}"/>
          </ac:picMkLst>
        </pc:picChg>
      </pc:sldChg>
      <pc:sldChg chg="modSp">
        <pc:chgData name="Utente guest" userId="S::urn:spo:anon#3558922f2846ec34bd98406b03e77ab8f23d3dd9da22baf824444e5d0c5672ac::" providerId="AD" clId="Web-{747D6026-9B98-1EE9-497C-288A0CFA4576}" dt="2022-10-26T15:54:30.046" v="97" actId="20577"/>
        <pc:sldMkLst>
          <pc:docMk/>
          <pc:sldMk cId="800791776" sldId="434"/>
        </pc:sldMkLst>
        <pc:spChg chg="mod">
          <ac:chgData name="Utente guest" userId="S::urn:spo:anon#3558922f2846ec34bd98406b03e77ab8f23d3dd9da22baf824444e5d0c5672ac::" providerId="AD" clId="Web-{747D6026-9B98-1EE9-497C-288A0CFA4576}" dt="2022-10-26T15:50:34.319" v="84" actId="20577"/>
          <ac:spMkLst>
            <pc:docMk/>
            <pc:sldMk cId="800791776" sldId="434"/>
            <ac:spMk id="3" creationId="{0518EEE4-BEA8-B34E-9C79-4989227CF91D}"/>
          </ac:spMkLst>
        </pc:spChg>
        <pc:spChg chg="mod">
          <ac:chgData name="Utente guest" userId="S::urn:spo:anon#3558922f2846ec34bd98406b03e77ab8f23d3dd9da22baf824444e5d0c5672ac::" providerId="AD" clId="Web-{747D6026-9B98-1EE9-497C-288A0CFA4576}" dt="2022-10-26T15:54:30.046" v="97" actId="20577"/>
          <ac:spMkLst>
            <pc:docMk/>
            <pc:sldMk cId="800791776" sldId="434"/>
            <ac:spMk id="9" creationId="{DA81C3B7-7A75-569D-9360-914106219760}"/>
          </ac:spMkLst>
        </pc:spChg>
      </pc:sldChg>
    </pc:docChg>
  </pc:docChgLst>
  <pc:docChgLst>
    <pc:chgData name="Matteo Magherini" userId="26d7de4f-b823-4d23-97dd-3c5945fcf415" providerId="ADAL" clId="{460D06FB-3194-314D-99FB-6CC0A5EBCFFB}"/>
    <pc:docChg chg="undo custSel addSld delSld modSld sldOrd">
      <pc:chgData name="Matteo Magherini" userId="26d7de4f-b823-4d23-97dd-3c5945fcf415" providerId="ADAL" clId="{460D06FB-3194-314D-99FB-6CC0A5EBCFFB}" dt="2022-10-26T16:04:10.158" v="6161" actId="20577"/>
      <pc:docMkLst>
        <pc:docMk/>
      </pc:docMkLst>
      <pc:sldChg chg="addSp delSp modSp add mod">
        <pc:chgData name="Matteo Magherini" userId="26d7de4f-b823-4d23-97dd-3c5945fcf415" providerId="ADAL" clId="{460D06FB-3194-314D-99FB-6CC0A5EBCFFB}" dt="2022-10-24T15:22:15.973" v="5681" actId="478"/>
        <pc:sldMkLst>
          <pc:docMk/>
          <pc:sldMk cId="3142650293" sldId="266"/>
        </pc:sldMkLst>
        <pc:spChg chg="mod">
          <ac:chgData name="Matteo Magherini" userId="26d7de4f-b823-4d23-97dd-3c5945fcf415" providerId="ADAL" clId="{460D06FB-3194-314D-99FB-6CC0A5EBCFFB}" dt="2022-10-24T15:02:18.303" v="5598" actId="20577"/>
          <ac:spMkLst>
            <pc:docMk/>
            <pc:sldMk cId="3142650293" sldId="266"/>
            <ac:spMk id="2" creationId="{67662572-CB01-8F40-9C59-F87C619BC852}"/>
          </ac:spMkLst>
        </pc:spChg>
        <pc:spChg chg="mod">
          <ac:chgData name="Matteo Magherini" userId="26d7de4f-b823-4d23-97dd-3c5945fcf415" providerId="ADAL" clId="{460D06FB-3194-314D-99FB-6CC0A5EBCFFB}" dt="2022-10-24T15:16:30.093" v="5648" actId="14100"/>
          <ac:spMkLst>
            <pc:docMk/>
            <pc:sldMk cId="3142650293" sldId="266"/>
            <ac:spMk id="3" creationId="{EBF0EF75-E267-264B-A288-1271F8C278C8}"/>
          </ac:spMkLst>
        </pc:spChg>
        <pc:spChg chg="add del">
          <ac:chgData name="Matteo Magherini" userId="26d7de4f-b823-4d23-97dd-3c5945fcf415" providerId="ADAL" clId="{460D06FB-3194-314D-99FB-6CC0A5EBCFFB}" dt="2022-10-24T15:15:55.963" v="5631" actId="22"/>
          <ac:spMkLst>
            <pc:docMk/>
            <pc:sldMk cId="3142650293" sldId="266"/>
            <ac:spMk id="7" creationId="{C7E12882-49A0-FE54-DB50-13939B13A0F3}"/>
          </ac:spMkLst>
        </pc:spChg>
        <pc:spChg chg="del">
          <ac:chgData name="Matteo Magherini" userId="26d7de4f-b823-4d23-97dd-3c5945fcf415" providerId="ADAL" clId="{460D06FB-3194-314D-99FB-6CC0A5EBCFFB}" dt="2022-10-24T15:22:14.324" v="5680" actId="478"/>
          <ac:spMkLst>
            <pc:docMk/>
            <pc:sldMk cId="3142650293" sldId="266"/>
            <ac:spMk id="9" creationId="{0A8F3AF9-DED4-304C-B55E-946B8F54FD00}"/>
          </ac:spMkLst>
        </pc:spChg>
        <pc:spChg chg="del">
          <ac:chgData name="Matteo Magherini" userId="26d7de4f-b823-4d23-97dd-3c5945fcf415" providerId="ADAL" clId="{460D06FB-3194-314D-99FB-6CC0A5EBCFFB}" dt="2022-10-24T15:22:15.973" v="5681" actId="478"/>
          <ac:spMkLst>
            <pc:docMk/>
            <pc:sldMk cId="3142650293" sldId="266"/>
            <ac:spMk id="10" creationId="{33B5A25D-A0F7-1A4F-A442-8F097E18C202}"/>
          </ac:spMkLst>
        </pc:spChg>
        <pc:spChg chg="add mod">
          <ac:chgData name="Matteo Magherini" userId="26d7de4f-b823-4d23-97dd-3c5945fcf415" providerId="ADAL" clId="{460D06FB-3194-314D-99FB-6CC0A5EBCFFB}" dt="2022-10-24T15:16:57.698" v="5657" actId="14100"/>
          <ac:spMkLst>
            <pc:docMk/>
            <pc:sldMk cId="3142650293" sldId="266"/>
            <ac:spMk id="11" creationId="{8D869666-9191-6F7E-53CE-13F2F3A46530}"/>
          </ac:spMkLst>
        </pc:spChg>
        <pc:spChg chg="add mod">
          <ac:chgData name="Matteo Magherini" userId="26d7de4f-b823-4d23-97dd-3c5945fcf415" providerId="ADAL" clId="{460D06FB-3194-314D-99FB-6CC0A5EBCFFB}" dt="2022-10-24T15:17:02.088" v="5658" actId="1076"/>
          <ac:spMkLst>
            <pc:docMk/>
            <pc:sldMk cId="3142650293" sldId="266"/>
            <ac:spMk id="12" creationId="{C2D00082-3001-1EEA-C663-F61E09592D8F}"/>
          </ac:spMkLst>
        </pc:spChg>
        <pc:picChg chg="mod">
          <ac:chgData name="Matteo Magherini" userId="26d7de4f-b823-4d23-97dd-3c5945fcf415" providerId="ADAL" clId="{460D06FB-3194-314D-99FB-6CC0A5EBCFFB}" dt="2022-10-24T15:16:32.838" v="5649" actId="1076"/>
          <ac:picMkLst>
            <pc:docMk/>
            <pc:sldMk cId="3142650293" sldId="266"/>
            <ac:picMk id="5" creationId="{4954C05B-D042-754C-B7C4-1DCB830AF2F3}"/>
          </ac:picMkLst>
        </pc:picChg>
        <pc:picChg chg="mod">
          <ac:chgData name="Matteo Magherini" userId="26d7de4f-b823-4d23-97dd-3c5945fcf415" providerId="ADAL" clId="{460D06FB-3194-314D-99FB-6CC0A5EBCFFB}" dt="2022-10-24T15:16:35.165" v="5650" actId="1076"/>
          <ac:picMkLst>
            <pc:docMk/>
            <pc:sldMk cId="3142650293" sldId="266"/>
            <ac:picMk id="8" creationId="{705BA59A-ED27-B04F-9422-A645E08500F7}"/>
          </ac:picMkLst>
        </pc:picChg>
      </pc:sldChg>
      <pc:sldChg chg="addSp delSp modSp add mod">
        <pc:chgData name="Matteo Magherini" userId="26d7de4f-b823-4d23-97dd-3c5945fcf415" providerId="ADAL" clId="{460D06FB-3194-314D-99FB-6CC0A5EBCFFB}" dt="2022-10-24T15:22:10.122" v="5679" actId="478"/>
        <pc:sldMkLst>
          <pc:docMk/>
          <pc:sldMk cId="2299350075" sldId="267"/>
        </pc:sldMkLst>
        <pc:spChg chg="mod">
          <ac:chgData name="Matteo Magherini" userId="26d7de4f-b823-4d23-97dd-3c5945fcf415" providerId="ADAL" clId="{460D06FB-3194-314D-99FB-6CC0A5EBCFFB}" dt="2022-10-24T15:03:09.138" v="5609" actId="27636"/>
          <ac:spMkLst>
            <pc:docMk/>
            <pc:sldMk cId="2299350075" sldId="267"/>
            <ac:spMk id="2" creationId="{40578778-A50C-0847-8E1F-99E79753431C}"/>
          </ac:spMkLst>
        </pc:spChg>
        <pc:spChg chg="del mod">
          <ac:chgData name="Matteo Magherini" userId="26d7de4f-b823-4d23-97dd-3c5945fcf415" providerId="ADAL" clId="{460D06FB-3194-314D-99FB-6CC0A5EBCFFB}" dt="2022-10-24T15:20:24.688" v="5660" actId="478"/>
          <ac:spMkLst>
            <pc:docMk/>
            <pc:sldMk cId="2299350075" sldId="267"/>
            <ac:spMk id="3" creationId="{87D3BAFE-FE90-4347-BE9B-A4797AB1EBF4}"/>
          </ac:spMkLst>
        </pc:spChg>
        <pc:spChg chg="add del mod">
          <ac:chgData name="Matteo Magherini" userId="26d7de4f-b823-4d23-97dd-3c5945fcf415" providerId="ADAL" clId="{460D06FB-3194-314D-99FB-6CC0A5EBCFFB}" dt="2022-10-24T15:20:27.105" v="5661" actId="478"/>
          <ac:spMkLst>
            <pc:docMk/>
            <pc:sldMk cId="2299350075" sldId="267"/>
            <ac:spMk id="8" creationId="{1F285C78-6696-15C1-9FB9-7BDC0C63A4B4}"/>
          </ac:spMkLst>
        </pc:spChg>
        <pc:spChg chg="del">
          <ac:chgData name="Matteo Magherini" userId="26d7de4f-b823-4d23-97dd-3c5945fcf415" providerId="ADAL" clId="{460D06FB-3194-314D-99FB-6CC0A5EBCFFB}" dt="2022-10-24T15:20:22.745" v="5659" actId="478"/>
          <ac:spMkLst>
            <pc:docMk/>
            <pc:sldMk cId="2299350075" sldId="267"/>
            <ac:spMk id="14" creationId="{20CB7322-C889-DD44-8669-AE2250DBB060}"/>
          </ac:spMkLst>
        </pc:spChg>
        <pc:spChg chg="del">
          <ac:chgData name="Matteo Magherini" userId="26d7de4f-b823-4d23-97dd-3c5945fcf415" providerId="ADAL" clId="{460D06FB-3194-314D-99FB-6CC0A5EBCFFB}" dt="2022-10-24T15:22:08.529" v="5678" actId="478"/>
          <ac:spMkLst>
            <pc:docMk/>
            <pc:sldMk cId="2299350075" sldId="267"/>
            <ac:spMk id="17" creationId="{F463A47A-30EC-9940-B1D9-F11463460C61}"/>
          </ac:spMkLst>
        </pc:spChg>
        <pc:spChg chg="del">
          <ac:chgData name="Matteo Magherini" userId="26d7de4f-b823-4d23-97dd-3c5945fcf415" providerId="ADAL" clId="{460D06FB-3194-314D-99FB-6CC0A5EBCFFB}" dt="2022-10-24T15:22:10.122" v="5679" actId="478"/>
          <ac:spMkLst>
            <pc:docMk/>
            <pc:sldMk cId="2299350075" sldId="267"/>
            <ac:spMk id="18" creationId="{46B27BED-1CE3-0547-A869-C238CFCC4B64}"/>
          </ac:spMkLst>
        </pc:spChg>
        <pc:spChg chg="mod">
          <ac:chgData name="Matteo Magherini" userId="26d7de4f-b823-4d23-97dd-3c5945fcf415" providerId="ADAL" clId="{460D06FB-3194-314D-99FB-6CC0A5EBCFFB}" dt="2022-10-24T15:20:48.451" v="5668" actId="1076"/>
          <ac:spMkLst>
            <pc:docMk/>
            <pc:sldMk cId="2299350075" sldId="267"/>
            <ac:spMk id="19" creationId="{E9EB15F0-443A-F644-9A94-339F3691511B}"/>
          </ac:spMkLst>
        </pc:spChg>
        <pc:picChg chg="add mod">
          <ac:chgData name="Matteo Magherini" userId="26d7de4f-b823-4d23-97dd-3c5945fcf415" providerId="ADAL" clId="{460D06FB-3194-314D-99FB-6CC0A5EBCFFB}" dt="2022-10-24T15:20:50.960" v="5669" actId="1076"/>
          <ac:picMkLst>
            <pc:docMk/>
            <pc:sldMk cId="2299350075" sldId="267"/>
            <ac:picMk id="5" creationId="{4E6B9AF7-4FD8-B221-DD9B-A0387D2CC1F3}"/>
          </ac:picMkLst>
        </pc:picChg>
        <pc:picChg chg="del">
          <ac:chgData name="Matteo Magherini" userId="26d7de4f-b823-4d23-97dd-3c5945fcf415" providerId="ADAL" clId="{460D06FB-3194-314D-99FB-6CC0A5EBCFFB}" dt="2022-10-24T15:03:47.019" v="5616" actId="478"/>
          <ac:picMkLst>
            <pc:docMk/>
            <pc:sldMk cId="2299350075" sldId="267"/>
            <ac:picMk id="6" creationId="{D82C8D28-717F-5041-B3D8-95980016AF4F}"/>
          </ac:picMkLst>
        </pc:picChg>
        <pc:picChg chg="mod">
          <ac:chgData name="Matteo Magherini" userId="26d7de4f-b823-4d23-97dd-3c5945fcf415" providerId="ADAL" clId="{460D06FB-3194-314D-99FB-6CC0A5EBCFFB}" dt="2022-10-24T15:20:38.450" v="5665" actId="1076"/>
          <ac:picMkLst>
            <pc:docMk/>
            <pc:sldMk cId="2299350075" sldId="267"/>
            <ac:picMk id="15" creationId="{BEB45C49-ADB4-5B43-829B-84197491096A}"/>
          </ac:picMkLst>
        </pc:picChg>
        <pc:cxnChg chg="del">
          <ac:chgData name="Matteo Magherini" userId="26d7de4f-b823-4d23-97dd-3c5945fcf415" providerId="ADAL" clId="{460D06FB-3194-314D-99FB-6CC0A5EBCFFB}" dt="2022-10-24T15:20:28.162" v="5662" actId="478"/>
          <ac:cxnSpMkLst>
            <pc:docMk/>
            <pc:sldMk cId="2299350075" sldId="267"/>
            <ac:cxnSpMk id="13" creationId="{52CA1738-3B3B-C648-8F1E-5D83EA37CA30}"/>
          </ac:cxnSpMkLst>
        </pc:cxnChg>
      </pc:sldChg>
      <pc:sldChg chg="modSp add mod">
        <pc:chgData name="Matteo Magherini" userId="26d7de4f-b823-4d23-97dd-3c5945fcf415" providerId="ADAL" clId="{460D06FB-3194-314D-99FB-6CC0A5EBCFFB}" dt="2022-10-26T15:55:07.381" v="6093" actId="20577"/>
        <pc:sldMkLst>
          <pc:docMk/>
          <pc:sldMk cId="2307576341" sldId="268"/>
        </pc:sldMkLst>
        <pc:spChg chg="mod">
          <ac:chgData name="Matteo Magherini" userId="26d7de4f-b823-4d23-97dd-3c5945fcf415" providerId="ADAL" clId="{460D06FB-3194-314D-99FB-6CC0A5EBCFFB}" dt="2022-10-26T15:55:07.381" v="6093" actId="20577"/>
          <ac:spMkLst>
            <pc:docMk/>
            <pc:sldMk cId="2307576341" sldId="268"/>
            <ac:spMk id="7" creationId="{F6D1C429-795E-6041-B707-D78B8D45B812}"/>
          </ac:spMkLst>
        </pc:spChg>
        <pc:picChg chg="mod modCrop">
          <ac:chgData name="Matteo Magherini" userId="26d7de4f-b823-4d23-97dd-3c5945fcf415" providerId="ADAL" clId="{460D06FB-3194-314D-99FB-6CC0A5EBCFFB}" dt="2022-10-24T09:23:43.785" v="4442" actId="1076"/>
          <ac:picMkLst>
            <pc:docMk/>
            <pc:sldMk cId="2307576341" sldId="268"/>
            <ac:picMk id="6" creationId="{50395703-E413-0242-9B42-283BA564473D}"/>
          </ac:picMkLst>
        </pc:picChg>
      </pc:sldChg>
      <pc:sldChg chg="delSp modSp add mod">
        <pc:chgData name="Matteo Magherini" userId="26d7de4f-b823-4d23-97dd-3c5945fcf415" providerId="ADAL" clId="{460D06FB-3194-314D-99FB-6CC0A5EBCFFB}" dt="2022-10-26T15:44:11.298" v="5937" actId="1076"/>
        <pc:sldMkLst>
          <pc:docMk/>
          <pc:sldMk cId="2241149336" sldId="269"/>
        </pc:sldMkLst>
        <pc:spChg chg="mod">
          <ac:chgData name="Matteo Magherini" userId="26d7de4f-b823-4d23-97dd-3c5945fcf415" providerId="ADAL" clId="{460D06FB-3194-314D-99FB-6CC0A5EBCFFB}" dt="2022-10-24T15:03:39.750" v="5612" actId="27636"/>
          <ac:spMkLst>
            <pc:docMk/>
            <pc:sldMk cId="2241149336" sldId="269"/>
            <ac:spMk id="2" creationId="{747A5297-B82D-1A40-A471-42C4402F54CF}"/>
          </ac:spMkLst>
        </pc:spChg>
        <pc:spChg chg="mod">
          <ac:chgData name="Matteo Magherini" userId="26d7de4f-b823-4d23-97dd-3c5945fcf415" providerId="ADAL" clId="{460D06FB-3194-314D-99FB-6CC0A5EBCFFB}" dt="2022-10-26T15:44:11.298" v="5937" actId="1076"/>
          <ac:spMkLst>
            <pc:docMk/>
            <pc:sldMk cId="2241149336" sldId="269"/>
            <ac:spMk id="5" creationId="{BC786276-E5F9-CD40-A51B-9A800B3369DB}"/>
          </ac:spMkLst>
        </pc:spChg>
        <pc:spChg chg="del">
          <ac:chgData name="Matteo Magherini" userId="26d7de4f-b823-4d23-97dd-3c5945fcf415" providerId="ADAL" clId="{460D06FB-3194-314D-99FB-6CC0A5EBCFFB}" dt="2022-10-24T15:22:23.891" v="5683" actId="478"/>
          <ac:spMkLst>
            <pc:docMk/>
            <pc:sldMk cId="2241149336" sldId="269"/>
            <ac:spMk id="10" creationId="{52B6F04E-CF9A-E745-A9E5-DC29221ED6E0}"/>
          </ac:spMkLst>
        </pc:spChg>
        <pc:spChg chg="del">
          <ac:chgData name="Matteo Magherini" userId="26d7de4f-b823-4d23-97dd-3c5945fcf415" providerId="ADAL" clId="{460D06FB-3194-314D-99FB-6CC0A5EBCFFB}" dt="2022-10-24T15:22:25.573" v="5684" actId="478"/>
          <ac:spMkLst>
            <pc:docMk/>
            <pc:sldMk cId="2241149336" sldId="269"/>
            <ac:spMk id="11" creationId="{DF8BBE8F-3847-3945-B2D4-EEBE2E1E0690}"/>
          </ac:spMkLst>
        </pc:spChg>
        <pc:picChg chg="mod">
          <ac:chgData name="Matteo Magherini" userId="26d7de4f-b823-4d23-97dd-3c5945fcf415" providerId="ADAL" clId="{460D06FB-3194-314D-99FB-6CC0A5EBCFFB}" dt="2022-10-24T15:22:22.614" v="5682" actId="1076"/>
          <ac:picMkLst>
            <pc:docMk/>
            <pc:sldMk cId="2241149336" sldId="269"/>
            <ac:picMk id="1026" creationId="{A4D510ED-D033-CD48-8C30-50D05F32EFBD}"/>
          </ac:picMkLst>
        </pc:picChg>
      </pc:sldChg>
      <pc:sldChg chg="modSp add mod">
        <pc:chgData name="Matteo Magherini" userId="26d7de4f-b823-4d23-97dd-3c5945fcf415" providerId="ADAL" clId="{460D06FB-3194-314D-99FB-6CC0A5EBCFFB}" dt="2022-10-24T15:24:56.224" v="5697" actId="20577"/>
        <pc:sldMkLst>
          <pc:docMk/>
          <pc:sldMk cId="1585119369" sldId="270"/>
        </pc:sldMkLst>
        <pc:spChg chg="mod">
          <ac:chgData name="Matteo Magherini" userId="26d7de4f-b823-4d23-97dd-3c5945fcf415" providerId="ADAL" clId="{460D06FB-3194-314D-99FB-6CC0A5EBCFFB}" dt="2022-10-24T15:03:39.768" v="5613" actId="27636"/>
          <ac:spMkLst>
            <pc:docMk/>
            <pc:sldMk cId="1585119369" sldId="270"/>
            <ac:spMk id="2" creationId="{7842170B-9C78-2348-A330-5BBC520C65AD}"/>
          </ac:spMkLst>
        </pc:spChg>
        <pc:spChg chg="mod">
          <ac:chgData name="Matteo Magherini" userId="26d7de4f-b823-4d23-97dd-3c5945fcf415" providerId="ADAL" clId="{460D06FB-3194-314D-99FB-6CC0A5EBCFFB}" dt="2022-10-24T15:24:38.717" v="5691" actId="27636"/>
          <ac:spMkLst>
            <pc:docMk/>
            <pc:sldMk cId="1585119369" sldId="270"/>
            <ac:spMk id="3" creationId="{C60A31EA-891E-1E46-88EA-5E8A8BCB93CE}"/>
          </ac:spMkLst>
        </pc:spChg>
        <pc:spChg chg="mod">
          <ac:chgData name="Matteo Magherini" userId="26d7de4f-b823-4d23-97dd-3c5945fcf415" providerId="ADAL" clId="{460D06FB-3194-314D-99FB-6CC0A5EBCFFB}" dt="2022-10-24T15:24:56.224" v="5697" actId="20577"/>
          <ac:spMkLst>
            <pc:docMk/>
            <pc:sldMk cId="1585119369" sldId="270"/>
            <ac:spMk id="7" creationId="{BCE33A4B-16ED-D44D-9FAE-0289EDB62C29}"/>
          </ac:spMkLst>
        </pc:spChg>
        <pc:picChg chg="mod">
          <ac:chgData name="Matteo Magherini" userId="26d7de4f-b823-4d23-97dd-3c5945fcf415" providerId="ADAL" clId="{460D06FB-3194-314D-99FB-6CC0A5EBCFFB}" dt="2022-10-24T15:24:43.671" v="5694" actId="1076"/>
          <ac:picMkLst>
            <pc:docMk/>
            <pc:sldMk cId="1585119369" sldId="270"/>
            <ac:picMk id="6" creationId="{E2166BAB-529F-0449-8216-4EDA9C3A6A64}"/>
          </ac:picMkLst>
        </pc:picChg>
      </pc:sldChg>
      <pc:sldChg chg="modSp add mod ord">
        <pc:chgData name="Matteo Magherini" userId="26d7de4f-b823-4d23-97dd-3c5945fcf415" providerId="ADAL" clId="{460D06FB-3194-314D-99FB-6CC0A5EBCFFB}" dt="2022-10-24T15:25:17.079" v="5706" actId="20578"/>
        <pc:sldMkLst>
          <pc:docMk/>
          <pc:sldMk cId="2250389269" sldId="271"/>
        </pc:sldMkLst>
        <pc:spChg chg="mod">
          <ac:chgData name="Matteo Magherini" userId="26d7de4f-b823-4d23-97dd-3c5945fcf415" providerId="ADAL" clId="{460D06FB-3194-314D-99FB-6CC0A5EBCFFB}" dt="2022-10-24T15:03:39.668" v="5611" actId="27636"/>
          <ac:spMkLst>
            <pc:docMk/>
            <pc:sldMk cId="2250389269" sldId="271"/>
            <ac:spMk id="2" creationId="{5997E057-63D5-954E-8565-198BAADA3BCD}"/>
          </ac:spMkLst>
        </pc:spChg>
      </pc:sldChg>
      <pc:sldChg chg="modSp add mod">
        <pc:chgData name="Matteo Magherini" userId="26d7de4f-b823-4d23-97dd-3c5945fcf415" providerId="ADAL" clId="{460D06FB-3194-314D-99FB-6CC0A5EBCFFB}" dt="2022-10-26T15:45:37.480" v="5942" actId="20577"/>
        <pc:sldMkLst>
          <pc:docMk/>
          <pc:sldMk cId="3962936270" sldId="272"/>
        </pc:sldMkLst>
        <pc:spChg chg="mod">
          <ac:chgData name="Matteo Magherini" userId="26d7de4f-b823-4d23-97dd-3c5945fcf415" providerId="ADAL" clId="{460D06FB-3194-314D-99FB-6CC0A5EBCFFB}" dt="2022-10-24T15:24:58.090" v="5700" actId="27636"/>
          <ac:spMkLst>
            <pc:docMk/>
            <pc:sldMk cId="3962936270" sldId="272"/>
            <ac:spMk id="2" creationId="{BEB7555F-F60B-2D42-B16C-E33C51BD560B}"/>
          </ac:spMkLst>
        </pc:spChg>
        <pc:spChg chg="mod">
          <ac:chgData name="Matteo Magherini" userId="26d7de4f-b823-4d23-97dd-3c5945fcf415" providerId="ADAL" clId="{460D06FB-3194-314D-99FB-6CC0A5EBCFFB}" dt="2022-10-26T15:45:37.480" v="5942" actId="20577"/>
          <ac:spMkLst>
            <pc:docMk/>
            <pc:sldMk cId="3962936270" sldId="272"/>
            <ac:spMk id="9" creationId="{03CCB5C9-C421-4648-8A5C-6E460AE2002E}"/>
          </ac:spMkLst>
        </pc:spChg>
        <pc:spChg chg="mod">
          <ac:chgData name="Matteo Magherini" userId="26d7de4f-b823-4d23-97dd-3c5945fcf415" providerId="ADAL" clId="{460D06FB-3194-314D-99FB-6CC0A5EBCFFB}" dt="2022-10-24T15:25:10.005" v="5705" actId="1076"/>
          <ac:spMkLst>
            <pc:docMk/>
            <pc:sldMk cId="3962936270" sldId="272"/>
            <ac:spMk id="10" creationId="{1DD44C24-B866-574D-B7D1-F662F93789FF}"/>
          </ac:spMkLst>
        </pc:spChg>
        <pc:grpChg chg="mod">
          <ac:chgData name="Matteo Magherini" userId="26d7de4f-b823-4d23-97dd-3c5945fcf415" providerId="ADAL" clId="{460D06FB-3194-314D-99FB-6CC0A5EBCFFB}" dt="2022-10-26T15:43:53.736" v="5936" actId="1076"/>
          <ac:grpSpMkLst>
            <pc:docMk/>
            <pc:sldMk cId="3962936270" sldId="272"/>
            <ac:grpSpMk id="6" creationId="{7B1294C8-D4BB-3172-38D6-BB75EE2753DE}"/>
          </ac:grpSpMkLst>
        </pc:grpChg>
        <pc:picChg chg="mod">
          <ac:chgData name="Matteo Magherini" userId="26d7de4f-b823-4d23-97dd-3c5945fcf415" providerId="ADAL" clId="{460D06FB-3194-314D-99FB-6CC0A5EBCFFB}" dt="2022-10-24T15:25:04.428" v="5703" actId="1076"/>
          <ac:picMkLst>
            <pc:docMk/>
            <pc:sldMk cId="3962936270" sldId="272"/>
            <ac:picMk id="5" creationId="{0944D868-65A1-BB42-8C05-9FA6348AD238}"/>
          </ac:picMkLst>
        </pc:picChg>
        <pc:cxnChg chg="mod">
          <ac:chgData name="Matteo Magherini" userId="26d7de4f-b823-4d23-97dd-3c5945fcf415" providerId="ADAL" clId="{460D06FB-3194-314D-99FB-6CC0A5EBCFFB}" dt="2022-10-24T15:25:08.027" v="5704" actId="1076"/>
          <ac:cxnSpMkLst>
            <pc:docMk/>
            <pc:sldMk cId="3962936270" sldId="272"/>
            <ac:cxnSpMk id="7" creationId="{A5207226-5BC0-9E46-A972-A197B658B1F1}"/>
          </ac:cxnSpMkLst>
        </pc:cxnChg>
      </pc:sldChg>
      <pc:sldChg chg="add del">
        <pc:chgData name="Matteo Magherini" userId="26d7de4f-b823-4d23-97dd-3c5945fcf415" providerId="ADAL" clId="{460D06FB-3194-314D-99FB-6CC0A5EBCFFB}" dt="2022-10-24T15:25:22.803" v="5708" actId="2696"/>
        <pc:sldMkLst>
          <pc:docMk/>
          <pc:sldMk cId="1729546800" sldId="280"/>
        </pc:sldMkLst>
      </pc:sldChg>
      <pc:sldChg chg="modSp mod">
        <pc:chgData name="Matteo Magherini" userId="26d7de4f-b823-4d23-97dd-3c5945fcf415" providerId="ADAL" clId="{460D06FB-3194-314D-99FB-6CC0A5EBCFFB}" dt="2022-10-24T14:23:30.972" v="5567" actId="14100"/>
        <pc:sldMkLst>
          <pc:docMk/>
          <pc:sldMk cId="1264934096" sldId="283"/>
        </pc:sldMkLst>
        <pc:spChg chg="mod">
          <ac:chgData name="Matteo Magherini" userId="26d7de4f-b823-4d23-97dd-3c5945fcf415" providerId="ADAL" clId="{460D06FB-3194-314D-99FB-6CC0A5EBCFFB}" dt="2022-10-24T14:23:30.972" v="5567" actId="14100"/>
          <ac:spMkLst>
            <pc:docMk/>
            <pc:sldMk cId="1264934096" sldId="283"/>
            <ac:spMk id="2" creationId="{00000000-0000-0000-0000-000000000000}"/>
          </ac:spMkLst>
        </pc:spChg>
      </pc:sldChg>
      <pc:sldChg chg="modSp mod">
        <pc:chgData name="Matteo Magherini" userId="26d7de4f-b823-4d23-97dd-3c5945fcf415" providerId="ADAL" clId="{460D06FB-3194-314D-99FB-6CC0A5EBCFFB}" dt="2022-10-23T16:24:39.792" v="235" actId="20577"/>
        <pc:sldMkLst>
          <pc:docMk/>
          <pc:sldMk cId="578701165" sldId="284"/>
        </pc:sldMkLst>
        <pc:spChg chg="mod">
          <ac:chgData name="Matteo Magherini" userId="26d7de4f-b823-4d23-97dd-3c5945fcf415" providerId="ADAL" clId="{460D06FB-3194-314D-99FB-6CC0A5EBCFFB}" dt="2022-10-23T16:24:39.792" v="235" actId="20577"/>
          <ac:spMkLst>
            <pc:docMk/>
            <pc:sldMk cId="578701165" sldId="284"/>
            <ac:spMk id="3" creationId="{81550196-33BC-2F49-A361-8C70235C06EA}"/>
          </ac:spMkLst>
        </pc:spChg>
      </pc:sldChg>
      <pc:sldChg chg="del">
        <pc:chgData name="Matteo Magherini" userId="26d7de4f-b823-4d23-97dd-3c5945fcf415" providerId="ADAL" clId="{460D06FB-3194-314D-99FB-6CC0A5EBCFFB}" dt="2022-10-23T16:23:07.776" v="93" actId="2696"/>
        <pc:sldMkLst>
          <pc:docMk/>
          <pc:sldMk cId="3145948136" sldId="285"/>
        </pc:sldMkLst>
      </pc:sldChg>
      <pc:sldChg chg="add del">
        <pc:chgData name="Matteo Magherini" userId="26d7de4f-b823-4d23-97dd-3c5945fcf415" providerId="ADAL" clId="{460D06FB-3194-314D-99FB-6CC0A5EBCFFB}" dt="2022-10-24T15:25:22.803" v="5708" actId="2696"/>
        <pc:sldMkLst>
          <pc:docMk/>
          <pc:sldMk cId="2122948708" sldId="294"/>
        </pc:sldMkLst>
      </pc:sldChg>
      <pc:sldChg chg="del">
        <pc:chgData name="Matteo Magherini" userId="26d7de4f-b823-4d23-97dd-3c5945fcf415" providerId="ADAL" clId="{460D06FB-3194-314D-99FB-6CC0A5EBCFFB}" dt="2022-10-23T16:23:07.776" v="93" actId="2696"/>
        <pc:sldMkLst>
          <pc:docMk/>
          <pc:sldMk cId="104482602" sldId="295"/>
        </pc:sldMkLst>
      </pc:sldChg>
      <pc:sldChg chg="add del">
        <pc:chgData name="Matteo Magherini" userId="26d7de4f-b823-4d23-97dd-3c5945fcf415" providerId="ADAL" clId="{460D06FB-3194-314D-99FB-6CC0A5EBCFFB}" dt="2022-10-23T16:41:02.239" v="1342" actId="2696"/>
        <pc:sldMkLst>
          <pc:docMk/>
          <pc:sldMk cId="1673627289" sldId="298"/>
        </pc:sldMkLst>
      </pc:sldChg>
      <pc:sldChg chg="add del">
        <pc:chgData name="Matteo Magherini" userId="26d7de4f-b823-4d23-97dd-3c5945fcf415" providerId="ADAL" clId="{460D06FB-3194-314D-99FB-6CC0A5EBCFFB}" dt="2022-10-24T15:25:22.803" v="5708" actId="2696"/>
        <pc:sldMkLst>
          <pc:docMk/>
          <pc:sldMk cId="324568810" sldId="299"/>
        </pc:sldMkLst>
      </pc:sldChg>
      <pc:sldChg chg="del">
        <pc:chgData name="Matteo Magherini" userId="26d7de4f-b823-4d23-97dd-3c5945fcf415" providerId="ADAL" clId="{460D06FB-3194-314D-99FB-6CC0A5EBCFFB}" dt="2022-10-23T16:23:07.776" v="93" actId="2696"/>
        <pc:sldMkLst>
          <pc:docMk/>
          <pc:sldMk cId="2930519570" sldId="325"/>
        </pc:sldMkLst>
      </pc:sldChg>
      <pc:sldChg chg="del">
        <pc:chgData name="Matteo Magherini" userId="26d7de4f-b823-4d23-97dd-3c5945fcf415" providerId="ADAL" clId="{460D06FB-3194-314D-99FB-6CC0A5EBCFFB}" dt="2022-10-23T16:23:07.776" v="93" actId="2696"/>
        <pc:sldMkLst>
          <pc:docMk/>
          <pc:sldMk cId="1281812311" sldId="326"/>
        </pc:sldMkLst>
      </pc:sldChg>
      <pc:sldChg chg="addSp delSp modSp add del mod ord modClrScheme chgLayout">
        <pc:chgData name="Matteo Magherini" userId="26d7de4f-b823-4d23-97dd-3c5945fcf415" providerId="ADAL" clId="{460D06FB-3194-314D-99FB-6CC0A5EBCFFB}" dt="2022-10-24T15:28:28.574" v="5750" actId="20578"/>
        <pc:sldMkLst>
          <pc:docMk/>
          <pc:sldMk cId="3065389090" sldId="328"/>
        </pc:sldMkLst>
        <pc:spChg chg="mod ord">
          <ac:chgData name="Matteo Magherini" userId="26d7de4f-b823-4d23-97dd-3c5945fcf415" providerId="ADAL" clId="{460D06FB-3194-314D-99FB-6CC0A5EBCFFB}" dt="2022-10-24T15:25:51.745" v="5710" actId="700"/>
          <ac:spMkLst>
            <pc:docMk/>
            <pc:sldMk cId="3065389090" sldId="328"/>
            <ac:spMk id="2" creationId="{AC7B5C3F-0FE6-FF49-B08E-D4D4DCD086B8}"/>
          </ac:spMkLst>
        </pc:spChg>
        <pc:spChg chg="add del mod">
          <ac:chgData name="Matteo Magherini" userId="26d7de4f-b823-4d23-97dd-3c5945fcf415" providerId="ADAL" clId="{460D06FB-3194-314D-99FB-6CC0A5EBCFFB}" dt="2022-10-24T15:25:51.745" v="5710" actId="700"/>
          <ac:spMkLst>
            <pc:docMk/>
            <pc:sldMk cId="3065389090" sldId="328"/>
            <ac:spMk id="4" creationId="{FE778CA6-A986-C448-94D3-580C0B31FEC7}"/>
          </ac:spMkLst>
        </pc:spChg>
        <pc:spChg chg="del">
          <ac:chgData name="Matteo Magherini" userId="26d7de4f-b823-4d23-97dd-3c5945fcf415" providerId="ADAL" clId="{460D06FB-3194-314D-99FB-6CC0A5EBCFFB}" dt="2022-10-24T15:25:45.258" v="5709" actId="478"/>
          <ac:spMkLst>
            <pc:docMk/>
            <pc:sldMk cId="3065389090" sldId="328"/>
            <ac:spMk id="5" creationId="{24D3AE8B-AE92-FE46-AD3F-D0A12AFF11B4}"/>
          </ac:spMkLst>
        </pc:spChg>
        <pc:spChg chg="mod ord">
          <ac:chgData name="Matteo Magherini" userId="26d7de4f-b823-4d23-97dd-3c5945fcf415" providerId="ADAL" clId="{460D06FB-3194-314D-99FB-6CC0A5EBCFFB}" dt="2022-10-24T15:26:52.468" v="5735" actId="20577"/>
          <ac:spMkLst>
            <pc:docMk/>
            <pc:sldMk cId="3065389090" sldId="328"/>
            <ac:spMk id="9" creationId="{A8A22F5A-AB86-2B44-BA30-54D41F331CD3}"/>
          </ac:spMkLst>
        </pc:spChg>
      </pc:sldChg>
      <pc:sldChg chg="del">
        <pc:chgData name="Matteo Magherini" userId="26d7de4f-b823-4d23-97dd-3c5945fcf415" providerId="ADAL" clId="{460D06FB-3194-314D-99FB-6CC0A5EBCFFB}" dt="2022-10-23T16:23:07.776" v="93" actId="2696"/>
        <pc:sldMkLst>
          <pc:docMk/>
          <pc:sldMk cId="4032017161" sldId="342"/>
        </pc:sldMkLst>
      </pc:sldChg>
      <pc:sldChg chg="del">
        <pc:chgData name="Matteo Magherini" userId="26d7de4f-b823-4d23-97dd-3c5945fcf415" providerId="ADAL" clId="{460D06FB-3194-314D-99FB-6CC0A5EBCFFB}" dt="2022-10-23T16:23:07.776" v="93" actId="2696"/>
        <pc:sldMkLst>
          <pc:docMk/>
          <pc:sldMk cId="2306147750" sldId="377"/>
        </pc:sldMkLst>
      </pc:sldChg>
      <pc:sldChg chg="del">
        <pc:chgData name="Matteo Magherini" userId="26d7de4f-b823-4d23-97dd-3c5945fcf415" providerId="ADAL" clId="{460D06FB-3194-314D-99FB-6CC0A5EBCFFB}" dt="2022-10-23T16:23:07.776" v="93" actId="2696"/>
        <pc:sldMkLst>
          <pc:docMk/>
          <pc:sldMk cId="448998731" sldId="379"/>
        </pc:sldMkLst>
      </pc:sldChg>
      <pc:sldChg chg="del">
        <pc:chgData name="Matteo Magherini" userId="26d7de4f-b823-4d23-97dd-3c5945fcf415" providerId="ADAL" clId="{460D06FB-3194-314D-99FB-6CC0A5EBCFFB}" dt="2022-10-23T16:23:07.776" v="93" actId="2696"/>
        <pc:sldMkLst>
          <pc:docMk/>
          <pc:sldMk cId="1694168159" sldId="380"/>
        </pc:sldMkLst>
      </pc:sldChg>
      <pc:sldChg chg="del">
        <pc:chgData name="Matteo Magherini" userId="26d7de4f-b823-4d23-97dd-3c5945fcf415" providerId="ADAL" clId="{460D06FB-3194-314D-99FB-6CC0A5EBCFFB}" dt="2022-10-23T16:23:07.776" v="93" actId="2696"/>
        <pc:sldMkLst>
          <pc:docMk/>
          <pc:sldMk cId="1459531431" sldId="390"/>
        </pc:sldMkLst>
      </pc:sldChg>
      <pc:sldChg chg="add del">
        <pc:chgData name="Matteo Magherini" userId="26d7de4f-b823-4d23-97dd-3c5945fcf415" providerId="ADAL" clId="{460D06FB-3194-314D-99FB-6CC0A5EBCFFB}" dt="2022-10-23T16:59:44.978" v="3373" actId="2696"/>
        <pc:sldMkLst>
          <pc:docMk/>
          <pc:sldMk cId="3692875814" sldId="394"/>
        </pc:sldMkLst>
      </pc:sldChg>
      <pc:sldChg chg="add del">
        <pc:chgData name="Matteo Magherini" userId="26d7de4f-b823-4d23-97dd-3c5945fcf415" providerId="ADAL" clId="{460D06FB-3194-314D-99FB-6CC0A5EBCFFB}" dt="2022-10-23T16:59:44.978" v="3373" actId="2696"/>
        <pc:sldMkLst>
          <pc:docMk/>
          <pc:sldMk cId="3816820133" sldId="395"/>
        </pc:sldMkLst>
      </pc:sldChg>
      <pc:sldChg chg="add del">
        <pc:chgData name="Matteo Magherini" userId="26d7de4f-b823-4d23-97dd-3c5945fcf415" providerId="ADAL" clId="{460D06FB-3194-314D-99FB-6CC0A5EBCFFB}" dt="2022-10-23T16:59:44.978" v="3373" actId="2696"/>
        <pc:sldMkLst>
          <pc:docMk/>
          <pc:sldMk cId="543058455" sldId="397"/>
        </pc:sldMkLst>
      </pc:sldChg>
      <pc:sldChg chg="add del">
        <pc:chgData name="Matteo Magherini" userId="26d7de4f-b823-4d23-97dd-3c5945fcf415" providerId="ADAL" clId="{460D06FB-3194-314D-99FB-6CC0A5EBCFFB}" dt="2022-10-23T16:59:44.978" v="3373" actId="2696"/>
        <pc:sldMkLst>
          <pc:docMk/>
          <pc:sldMk cId="2978280587" sldId="398"/>
        </pc:sldMkLst>
      </pc:sldChg>
      <pc:sldChg chg="del">
        <pc:chgData name="Matteo Magherini" userId="26d7de4f-b823-4d23-97dd-3c5945fcf415" providerId="ADAL" clId="{460D06FB-3194-314D-99FB-6CC0A5EBCFFB}" dt="2022-10-23T16:23:07.776" v="93" actId="2696"/>
        <pc:sldMkLst>
          <pc:docMk/>
          <pc:sldMk cId="1068285963" sldId="399"/>
        </pc:sldMkLst>
      </pc:sldChg>
      <pc:sldChg chg="del">
        <pc:chgData name="Matteo Magherini" userId="26d7de4f-b823-4d23-97dd-3c5945fcf415" providerId="ADAL" clId="{460D06FB-3194-314D-99FB-6CC0A5EBCFFB}" dt="2022-10-23T16:23:07.776" v="93" actId="2696"/>
        <pc:sldMkLst>
          <pc:docMk/>
          <pc:sldMk cId="1824476024" sldId="400"/>
        </pc:sldMkLst>
      </pc:sldChg>
      <pc:sldChg chg="del">
        <pc:chgData name="Matteo Magherini" userId="26d7de4f-b823-4d23-97dd-3c5945fcf415" providerId="ADAL" clId="{460D06FB-3194-314D-99FB-6CC0A5EBCFFB}" dt="2022-10-23T16:23:07.776" v="93" actId="2696"/>
        <pc:sldMkLst>
          <pc:docMk/>
          <pc:sldMk cId="4246141834" sldId="402"/>
        </pc:sldMkLst>
      </pc:sldChg>
      <pc:sldChg chg="modSp mod">
        <pc:chgData name="Matteo Magherini" userId="26d7de4f-b823-4d23-97dd-3c5945fcf415" providerId="ADAL" clId="{460D06FB-3194-314D-99FB-6CC0A5EBCFFB}" dt="2022-10-23T16:23:16.917" v="121" actId="20577"/>
        <pc:sldMkLst>
          <pc:docMk/>
          <pc:sldMk cId="4220167781" sldId="403"/>
        </pc:sldMkLst>
        <pc:spChg chg="mod">
          <ac:chgData name="Matteo Magherini" userId="26d7de4f-b823-4d23-97dd-3c5945fcf415" providerId="ADAL" clId="{460D06FB-3194-314D-99FB-6CC0A5EBCFFB}" dt="2022-10-23T16:23:16.917" v="121" actId="20577"/>
          <ac:spMkLst>
            <pc:docMk/>
            <pc:sldMk cId="4220167781" sldId="403"/>
            <ac:spMk id="2" creationId="{00000000-0000-0000-0000-000000000000}"/>
          </ac:spMkLst>
        </pc:spChg>
      </pc:sldChg>
      <pc:sldChg chg="addSp delSp modSp new mod modClrScheme chgLayout modNotesTx">
        <pc:chgData name="Matteo Magherini" userId="26d7de4f-b823-4d23-97dd-3c5945fcf415" providerId="ADAL" clId="{460D06FB-3194-314D-99FB-6CC0A5EBCFFB}" dt="2022-10-24T08:59:19.343" v="3400" actId="20577"/>
        <pc:sldMkLst>
          <pc:docMk/>
          <pc:sldMk cId="3913319890" sldId="404"/>
        </pc:sldMkLst>
        <pc:spChg chg="del mod ord">
          <ac:chgData name="Matteo Magherini" userId="26d7de4f-b823-4d23-97dd-3c5945fcf415" providerId="ADAL" clId="{460D06FB-3194-314D-99FB-6CC0A5EBCFFB}" dt="2022-10-23T16:23:59.339" v="123" actId="700"/>
          <ac:spMkLst>
            <pc:docMk/>
            <pc:sldMk cId="3913319890" sldId="404"/>
            <ac:spMk id="2" creationId="{CCDB427A-B32F-FF2D-8C67-85F4F1588DC9}"/>
          </ac:spMkLst>
        </pc:spChg>
        <pc:spChg chg="del">
          <ac:chgData name="Matteo Magherini" userId="26d7de4f-b823-4d23-97dd-3c5945fcf415" providerId="ADAL" clId="{460D06FB-3194-314D-99FB-6CC0A5EBCFFB}" dt="2022-10-23T16:23:59.339" v="123" actId="700"/>
          <ac:spMkLst>
            <pc:docMk/>
            <pc:sldMk cId="3913319890" sldId="404"/>
            <ac:spMk id="3" creationId="{A57A1B43-24B8-4DAC-B1A7-48A658475A9F}"/>
          </ac:spMkLst>
        </pc:spChg>
        <pc:spChg chg="del">
          <ac:chgData name="Matteo Magherini" userId="26d7de4f-b823-4d23-97dd-3c5945fcf415" providerId="ADAL" clId="{460D06FB-3194-314D-99FB-6CC0A5EBCFFB}" dt="2022-10-23T16:23:59.339" v="123" actId="700"/>
          <ac:spMkLst>
            <pc:docMk/>
            <pc:sldMk cId="3913319890" sldId="404"/>
            <ac:spMk id="4" creationId="{84C5AFC4-F372-CADE-2957-8D4C980DECB5}"/>
          </ac:spMkLst>
        </pc:spChg>
        <pc:spChg chg="del mod ord">
          <ac:chgData name="Matteo Magherini" userId="26d7de4f-b823-4d23-97dd-3c5945fcf415" providerId="ADAL" clId="{460D06FB-3194-314D-99FB-6CC0A5EBCFFB}" dt="2022-10-23T16:23:59.339" v="123" actId="700"/>
          <ac:spMkLst>
            <pc:docMk/>
            <pc:sldMk cId="3913319890" sldId="404"/>
            <ac:spMk id="5" creationId="{7BE6B0D6-BBE4-FEE4-A3D3-69491EA9ABC7}"/>
          </ac:spMkLst>
        </pc:spChg>
        <pc:spChg chg="del">
          <ac:chgData name="Matteo Magherini" userId="26d7de4f-b823-4d23-97dd-3c5945fcf415" providerId="ADAL" clId="{460D06FB-3194-314D-99FB-6CC0A5EBCFFB}" dt="2022-10-23T16:23:59.339" v="123" actId="700"/>
          <ac:spMkLst>
            <pc:docMk/>
            <pc:sldMk cId="3913319890" sldId="404"/>
            <ac:spMk id="6" creationId="{587DA5E6-450B-F384-8B87-0854F1735528}"/>
          </ac:spMkLst>
        </pc:spChg>
        <pc:spChg chg="add mod ord">
          <ac:chgData name="Matteo Magherini" userId="26d7de4f-b823-4d23-97dd-3c5945fcf415" providerId="ADAL" clId="{460D06FB-3194-314D-99FB-6CC0A5EBCFFB}" dt="2022-10-23T16:24:07.166" v="150" actId="20577"/>
          <ac:spMkLst>
            <pc:docMk/>
            <pc:sldMk cId="3913319890" sldId="404"/>
            <ac:spMk id="7" creationId="{9972090E-43F7-F3FC-2320-AFEEDEA79AC9}"/>
          </ac:spMkLst>
        </pc:spChg>
        <pc:spChg chg="add del mod ord">
          <ac:chgData name="Matteo Magherini" userId="26d7de4f-b823-4d23-97dd-3c5945fcf415" providerId="ADAL" clId="{460D06FB-3194-314D-99FB-6CC0A5EBCFFB}" dt="2022-10-23T16:28:32.984" v="262" actId="478"/>
          <ac:spMkLst>
            <pc:docMk/>
            <pc:sldMk cId="3913319890" sldId="404"/>
            <ac:spMk id="8" creationId="{9EA9A36E-A4FE-F1AF-4BC7-5E4AF7AC8DC6}"/>
          </ac:spMkLst>
        </pc:spChg>
        <pc:spChg chg="add del">
          <ac:chgData name="Matteo Magherini" userId="26d7de4f-b823-4d23-97dd-3c5945fcf415" providerId="ADAL" clId="{460D06FB-3194-314D-99FB-6CC0A5EBCFFB}" dt="2022-10-23T16:30:13.666" v="292" actId="478"/>
          <ac:spMkLst>
            <pc:docMk/>
            <pc:sldMk cId="3913319890" sldId="404"/>
            <ac:spMk id="14" creationId="{3F54895E-EE58-D3A7-70BF-E5AC3138F477}"/>
          </ac:spMkLst>
        </pc:spChg>
        <pc:spChg chg="add del mod">
          <ac:chgData name="Matteo Magherini" userId="26d7de4f-b823-4d23-97dd-3c5945fcf415" providerId="ADAL" clId="{460D06FB-3194-314D-99FB-6CC0A5EBCFFB}" dt="2022-10-23T16:30:48.105" v="325" actId="21"/>
          <ac:spMkLst>
            <pc:docMk/>
            <pc:sldMk cId="3913319890" sldId="404"/>
            <ac:spMk id="15" creationId="{0A6C62BC-DEC2-EC54-0377-92E54FE0BFCA}"/>
          </ac:spMkLst>
        </pc:spChg>
        <pc:picChg chg="add del mod">
          <ac:chgData name="Matteo Magherini" userId="26d7de4f-b823-4d23-97dd-3c5945fcf415" providerId="ADAL" clId="{460D06FB-3194-314D-99FB-6CC0A5EBCFFB}" dt="2022-10-23T16:27:21.738" v="244" actId="21"/>
          <ac:picMkLst>
            <pc:docMk/>
            <pc:sldMk cId="3913319890" sldId="404"/>
            <ac:picMk id="9" creationId="{61C0E285-A8E7-08AF-3784-BBAFF85652C5}"/>
          </ac:picMkLst>
        </pc:picChg>
        <pc:picChg chg="add del mod">
          <ac:chgData name="Matteo Magherini" userId="26d7de4f-b823-4d23-97dd-3c5945fcf415" providerId="ADAL" clId="{460D06FB-3194-314D-99FB-6CC0A5EBCFFB}" dt="2022-10-23T16:27:28.558" v="247" actId="21"/>
          <ac:picMkLst>
            <pc:docMk/>
            <pc:sldMk cId="3913319890" sldId="404"/>
            <ac:picMk id="10" creationId="{07394DB0-2E87-A4AF-3D79-A077CDA6062C}"/>
          </ac:picMkLst>
        </pc:picChg>
        <pc:picChg chg="add mod">
          <ac:chgData name="Matteo Magherini" userId="26d7de4f-b823-4d23-97dd-3c5945fcf415" providerId="ADAL" clId="{460D06FB-3194-314D-99FB-6CC0A5EBCFFB}" dt="2022-10-23T16:28:57.022" v="283"/>
          <ac:picMkLst>
            <pc:docMk/>
            <pc:sldMk cId="3913319890" sldId="404"/>
            <ac:picMk id="11" creationId="{AC490267-B5A6-1877-1320-935DE9769A80}"/>
          </ac:picMkLst>
        </pc:picChg>
        <pc:picChg chg="add mod">
          <ac:chgData name="Matteo Magherini" userId="26d7de4f-b823-4d23-97dd-3c5945fcf415" providerId="ADAL" clId="{460D06FB-3194-314D-99FB-6CC0A5EBCFFB}" dt="2022-10-23T16:28:57.022" v="283"/>
          <ac:picMkLst>
            <pc:docMk/>
            <pc:sldMk cId="3913319890" sldId="404"/>
            <ac:picMk id="12" creationId="{C4FAEA1D-EBCD-BECC-DFB3-ADE3202A326A}"/>
          </ac:picMkLst>
        </pc:picChg>
      </pc:sldChg>
      <pc:sldChg chg="del">
        <pc:chgData name="Matteo Magherini" userId="26d7de4f-b823-4d23-97dd-3c5945fcf415" providerId="ADAL" clId="{460D06FB-3194-314D-99FB-6CC0A5EBCFFB}" dt="2022-10-23T16:23:07.776" v="93" actId="2696"/>
        <pc:sldMkLst>
          <pc:docMk/>
          <pc:sldMk cId="1112548724" sldId="405"/>
        </pc:sldMkLst>
      </pc:sldChg>
      <pc:sldChg chg="new del">
        <pc:chgData name="Matteo Magherini" userId="26d7de4f-b823-4d23-97dd-3c5945fcf415" providerId="ADAL" clId="{460D06FB-3194-314D-99FB-6CC0A5EBCFFB}" dt="2022-10-23T16:26:28.262" v="238" actId="2696"/>
        <pc:sldMkLst>
          <pc:docMk/>
          <pc:sldMk cId="2748366790" sldId="405"/>
        </pc:sldMkLst>
      </pc:sldChg>
      <pc:sldChg chg="add del">
        <pc:chgData name="Matteo Magherini" userId="26d7de4f-b823-4d23-97dd-3c5945fcf415" providerId="ADAL" clId="{460D06FB-3194-314D-99FB-6CC0A5EBCFFB}" dt="2022-10-24T08:59:41.961" v="3401" actId="2696"/>
        <pc:sldMkLst>
          <pc:docMk/>
          <pc:sldMk cId="2026865241" sldId="406"/>
        </pc:sldMkLst>
      </pc:sldChg>
      <pc:sldChg chg="addSp delSp modSp add mod">
        <pc:chgData name="Matteo Magherini" userId="26d7de4f-b823-4d23-97dd-3c5945fcf415" providerId="ADAL" clId="{460D06FB-3194-314D-99FB-6CC0A5EBCFFB}" dt="2022-10-23T16:27:57.133" v="258" actId="2085"/>
        <pc:sldMkLst>
          <pc:docMk/>
          <pc:sldMk cId="1293038758" sldId="407"/>
        </pc:sldMkLst>
        <pc:spChg chg="add del mod">
          <ac:chgData name="Matteo Magherini" userId="26d7de4f-b823-4d23-97dd-3c5945fcf415" providerId="ADAL" clId="{460D06FB-3194-314D-99FB-6CC0A5EBCFFB}" dt="2022-10-23T16:27:48.320" v="255" actId="478"/>
          <ac:spMkLst>
            <pc:docMk/>
            <pc:sldMk cId="1293038758" sldId="407"/>
            <ac:spMk id="7" creationId="{8EE874CB-BFD1-1297-83DB-1E06416DEAD5}"/>
          </ac:spMkLst>
        </pc:spChg>
        <pc:spChg chg="add del mod">
          <ac:chgData name="Matteo Magherini" userId="26d7de4f-b823-4d23-97dd-3c5945fcf415" providerId="ADAL" clId="{460D06FB-3194-314D-99FB-6CC0A5EBCFFB}" dt="2022-10-23T16:27:51.524" v="257" actId="478"/>
          <ac:spMkLst>
            <pc:docMk/>
            <pc:sldMk cId="1293038758" sldId="407"/>
            <ac:spMk id="10" creationId="{B4291631-6525-0057-9559-967EA453BC06}"/>
          </ac:spMkLst>
        </pc:spChg>
        <pc:picChg chg="add mod">
          <ac:chgData name="Matteo Magherini" userId="26d7de4f-b823-4d23-97dd-3c5945fcf415" providerId="ADAL" clId="{460D06FB-3194-314D-99FB-6CC0A5EBCFFB}" dt="2022-10-23T16:27:57.133" v="258" actId="2085"/>
          <ac:picMkLst>
            <pc:docMk/>
            <pc:sldMk cId="1293038758" sldId="407"/>
            <ac:picMk id="4" creationId="{16684495-6460-9917-3783-6C2D7BFAD95F}"/>
          </ac:picMkLst>
        </pc:picChg>
        <pc:picChg chg="add mod">
          <ac:chgData name="Matteo Magherini" userId="26d7de4f-b823-4d23-97dd-3c5945fcf415" providerId="ADAL" clId="{460D06FB-3194-314D-99FB-6CC0A5EBCFFB}" dt="2022-10-23T16:27:57.133" v="258" actId="2085"/>
          <ac:picMkLst>
            <pc:docMk/>
            <pc:sldMk cId="1293038758" sldId="407"/>
            <ac:picMk id="5" creationId="{A5619A40-0A2B-51F4-F2D7-231600A55BB7}"/>
          </ac:picMkLst>
        </pc:picChg>
        <pc:picChg chg="del">
          <ac:chgData name="Matteo Magherini" userId="26d7de4f-b823-4d23-97dd-3c5945fcf415" providerId="ADAL" clId="{460D06FB-3194-314D-99FB-6CC0A5EBCFFB}" dt="2022-10-23T16:27:44.814" v="254" actId="478"/>
          <ac:picMkLst>
            <pc:docMk/>
            <pc:sldMk cId="1293038758" sldId="407"/>
            <ac:picMk id="11" creationId="{1AFA247E-A613-4F4F-BC99-62EF72307578}"/>
          </ac:picMkLst>
        </pc:picChg>
        <pc:picChg chg="del">
          <ac:chgData name="Matteo Magherini" userId="26d7de4f-b823-4d23-97dd-3c5945fcf415" providerId="ADAL" clId="{460D06FB-3194-314D-99FB-6CC0A5EBCFFB}" dt="2022-10-23T16:27:50.002" v="256" actId="478"/>
          <ac:picMkLst>
            <pc:docMk/>
            <pc:sldMk cId="1293038758" sldId="407"/>
            <ac:picMk id="12" creationId="{29654295-7F0C-134B-A998-1BA895DD98E3}"/>
          </ac:picMkLst>
        </pc:picChg>
      </pc:sldChg>
      <pc:sldChg chg="addSp delSp modSp add mod">
        <pc:chgData name="Matteo Magherini" userId="26d7de4f-b823-4d23-97dd-3c5945fcf415" providerId="ADAL" clId="{460D06FB-3194-314D-99FB-6CC0A5EBCFFB}" dt="2022-10-23T16:31:16.298" v="414" actId="20577"/>
        <pc:sldMkLst>
          <pc:docMk/>
          <pc:sldMk cId="1156233669" sldId="408"/>
        </pc:sldMkLst>
        <pc:spChg chg="add mod">
          <ac:chgData name="Matteo Magherini" userId="26d7de4f-b823-4d23-97dd-3c5945fcf415" providerId="ADAL" clId="{460D06FB-3194-314D-99FB-6CC0A5EBCFFB}" dt="2022-10-23T16:31:16.298" v="414" actId="20577"/>
          <ac:spMkLst>
            <pc:docMk/>
            <pc:sldMk cId="1156233669" sldId="408"/>
            <ac:spMk id="3" creationId="{B047C914-3766-9DBC-EC9E-F5F5D0EE337F}"/>
          </ac:spMkLst>
        </pc:spChg>
        <pc:picChg chg="add mod">
          <ac:chgData name="Matteo Magherini" userId="26d7de4f-b823-4d23-97dd-3c5945fcf415" providerId="ADAL" clId="{460D06FB-3194-314D-99FB-6CC0A5EBCFFB}" dt="2022-10-23T16:29:21.206" v="290" actId="2085"/>
          <ac:picMkLst>
            <pc:docMk/>
            <pc:sldMk cId="1156233669" sldId="408"/>
            <ac:picMk id="2" creationId="{12A14A1F-8D84-25A1-1118-139F6A2417D6}"/>
          </ac:picMkLst>
        </pc:picChg>
        <pc:picChg chg="del">
          <ac:chgData name="Matteo Magherini" userId="26d7de4f-b823-4d23-97dd-3c5945fcf415" providerId="ADAL" clId="{460D06FB-3194-314D-99FB-6CC0A5EBCFFB}" dt="2022-10-23T16:29:08.325" v="285" actId="478"/>
          <ac:picMkLst>
            <pc:docMk/>
            <pc:sldMk cId="1156233669" sldId="408"/>
            <ac:picMk id="11" creationId="{AC490267-B5A6-1877-1320-935DE9769A80}"/>
          </ac:picMkLst>
        </pc:picChg>
        <pc:picChg chg="del">
          <ac:chgData name="Matteo Magherini" userId="26d7de4f-b823-4d23-97dd-3c5945fcf415" providerId="ADAL" clId="{460D06FB-3194-314D-99FB-6CC0A5EBCFFB}" dt="2022-10-23T16:29:08.325" v="285" actId="478"/>
          <ac:picMkLst>
            <pc:docMk/>
            <pc:sldMk cId="1156233669" sldId="408"/>
            <ac:picMk id="12" creationId="{C4FAEA1D-EBCD-BECC-DFB3-ADE3202A326A}"/>
          </ac:picMkLst>
        </pc:picChg>
      </pc:sldChg>
      <pc:sldChg chg="addSp modSp new mod modClrScheme chgLayout">
        <pc:chgData name="Matteo Magherini" userId="26d7de4f-b823-4d23-97dd-3c5945fcf415" providerId="ADAL" clId="{460D06FB-3194-314D-99FB-6CC0A5EBCFFB}" dt="2022-10-23T16:39:55.403" v="1288" actId="20577"/>
        <pc:sldMkLst>
          <pc:docMk/>
          <pc:sldMk cId="2455398893" sldId="409"/>
        </pc:sldMkLst>
        <pc:spChg chg="mod">
          <ac:chgData name="Matteo Magherini" userId="26d7de4f-b823-4d23-97dd-3c5945fcf415" providerId="ADAL" clId="{460D06FB-3194-314D-99FB-6CC0A5EBCFFB}" dt="2022-10-23T16:34:09.788" v="562" actId="26606"/>
          <ac:spMkLst>
            <pc:docMk/>
            <pc:sldMk cId="2455398893" sldId="409"/>
            <ac:spMk id="2" creationId="{8E5E057A-7B9E-E291-379B-9A04B7127FCD}"/>
          </ac:spMkLst>
        </pc:spChg>
        <pc:spChg chg="mod ord">
          <ac:chgData name="Matteo Magherini" userId="26d7de4f-b823-4d23-97dd-3c5945fcf415" providerId="ADAL" clId="{460D06FB-3194-314D-99FB-6CC0A5EBCFFB}" dt="2022-10-23T16:39:55.403" v="1288" actId="20577"/>
          <ac:spMkLst>
            <pc:docMk/>
            <pc:sldMk cId="2455398893" sldId="409"/>
            <ac:spMk id="3" creationId="{DBF2561D-C428-A51E-6A96-46E9C9ED5BF8}"/>
          </ac:spMkLst>
        </pc:spChg>
        <pc:spChg chg="add mod">
          <ac:chgData name="Matteo Magherini" userId="26d7de4f-b823-4d23-97dd-3c5945fcf415" providerId="ADAL" clId="{460D06FB-3194-314D-99FB-6CC0A5EBCFFB}" dt="2022-10-23T16:38:44.747" v="975" actId="1036"/>
          <ac:spMkLst>
            <pc:docMk/>
            <pc:sldMk cId="2455398893" sldId="409"/>
            <ac:spMk id="7" creationId="{5DE53A4E-0FEF-8945-CA18-FEA2DC7D82F3}"/>
          </ac:spMkLst>
        </pc:spChg>
        <pc:picChg chg="add mod">
          <ac:chgData name="Matteo Magherini" userId="26d7de4f-b823-4d23-97dd-3c5945fcf415" providerId="ADAL" clId="{460D06FB-3194-314D-99FB-6CC0A5EBCFFB}" dt="2022-10-23T16:38:44.747" v="975" actId="1036"/>
          <ac:picMkLst>
            <pc:docMk/>
            <pc:sldMk cId="2455398893" sldId="409"/>
            <ac:picMk id="4" creationId="{1D5F306C-CC29-E645-30F8-50EA6EA391F8}"/>
          </ac:picMkLst>
        </pc:picChg>
        <pc:picChg chg="add mod">
          <ac:chgData name="Matteo Magherini" userId="26d7de4f-b823-4d23-97dd-3c5945fcf415" providerId="ADAL" clId="{460D06FB-3194-314D-99FB-6CC0A5EBCFFB}" dt="2022-10-23T16:38:44.747" v="975" actId="1036"/>
          <ac:picMkLst>
            <pc:docMk/>
            <pc:sldMk cId="2455398893" sldId="409"/>
            <ac:picMk id="6" creationId="{52E1305B-4443-DB2F-13B6-DE73A5ABF9B8}"/>
          </ac:picMkLst>
        </pc:picChg>
      </pc:sldChg>
      <pc:sldChg chg="delSp modSp new del mod">
        <pc:chgData name="Matteo Magherini" userId="26d7de4f-b823-4d23-97dd-3c5945fcf415" providerId="ADAL" clId="{460D06FB-3194-314D-99FB-6CC0A5EBCFFB}" dt="2022-10-24T15:02:10.543" v="5577" actId="2696"/>
        <pc:sldMkLst>
          <pc:docMk/>
          <pc:sldMk cId="455988668" sldId="410"/>
        </pc:sldMkLst>
        <pc:spChg chg="mod">
          <ac:chgData name="Matteo Magherini" userId="26d7de4f-b823-4d23-97dd-3c5945fcf415" providerId="ADAL" clId="{460D06FB-3194-314D-99FB-6CC0A5EBCFFB}" dt="2022-10-23T16:41:14.705" v="1368" actId="20577"/>
          <ac:spMkLst>
            <pc:docMk/>
            <pc:sldMk cId="455988668" sldId="410"/>
            <ac:spMk id="2" creationId="{4CA2251C-34AD-4088-347E-E7A16FB13B57}"/>
          </ac:spMkLst>
        </pc:spChg>
        <pc:spChg chg="del">
          <ac:chgData name="Matteo Magherini" userId="26d7de4f-b823-4d23-97dd-3c5945fcf415" providerId="ADAL" clId="{460D06FB-3194-314D-99FB-6CC0A5EBCFFB}" dt="2022-10-24T15:00:43.399" v="5570" actId="478"/>
          <ac:spMkLst>
            <pc:docMk/>
            <pc:sldMk cId="455988668" sldId="410"/>
            <ac:spMk id="3" creationId="{78E00B95-895F-B6F1-2B47-3F066B197CE8}"/>
          </ac:spMkLst>
        </pc:spChg>
        <pc:spChg chg="mod">
          <ac:chgData name="Matteo Magherini" userId="26d7de4f-b823-4d23-97dd-3c5945fcf415" providerId="ADAL" clId="{460D06FB-3194-314D-99FB-6CC0A5EBCFFB}" dt="2022-10-24T15:02:03.538" v="5574" actId="20577"/>
          <ac:spMkLst>
            <pc:docMk/>
            <pc:sldMk cId="455988668" sldId="410"/>
            <ac:spMk id="4" creationId="{A44AE1C6-4483-82E8-B181-7966826E144E}"/>
          </ac:spMkLst>
        </pc:spChg>
      </pc:sldChg>
      <pc:sldChg chg="new del">
        <pc:chgData name="Matteo Magherini" userId="26d7de4f-b823-4d23-97dd-3c5945fcf415" providerId="ADAL" clId="{460D06FB-3194-314D-99FB-6CC0A5EBCFFB}" dt="2022-10-23T16:40:14.728" v="1292" actId="2696"/>
        <pc:sldMkLst>
          <pc:docMk/>
          <pc:sldMk cId="3827762290" sldId="411"/>
        </pc:sldMkLst>
      </pc:sldChg>
      <pc:sldChg chg="modSp add mod">
        <pc:chgData name="Matteo Magherini" userId="26d7de4f-b823-4d23-97dd-3c5945fcf415" providerId="ADAL" clId="{460D06FB-3194-314D-99FB-6CC0A5EBCFFB}" dt="2022-10-23T16:40:24.917" v="1299" actId="20577"/>
        <pc:sldMkLst>
          <pc:docMk/>
          <pc:sldMk cId="2699273478" sldId="412"/>
        </pc:sldMkLst>
        <pc:spChg chg="mod">
          <ac:chgData name="Matteo Magherini" userId="26d7de4f-b823-4d23-97dd-3c5945fcf415" providerId="ADAL" clId="{460D06FB-3194-314D-99FB-6CC0A5EBCFFB}" dt="2022-10-23T16:40:24.917" v="1299" actId="20577"/>
          <ac:spMkLst>
            <pc:docMk/>
            <pc:sldMk cId="2699273478" sldId="412"/>
            <ac:spMk id="2" creationId="{00000000-0000-0000-0000-000000000000}"/>
          </ac:spMkLst>
        </pc:spChg>
      </pc:sldChg>
      <pc:sldChg chg="modSp new del mod">
        <pc:chgData name="Matteo Magherini" userId="26d7de4f-b823-4d23-97dd-3c5945fcf415" providerId="ADAL" clId="{460D06FB-3194-314D-99FB-6CC0A5EBCFFB}" dt="2022-10-23T16:41:02.050" v="1341" actId="680"/>
        <pc:sldMkLst>
          <pc:docMk/>
          <pc:sldMk cId="366766185" sldId="413"/>
        </pc:sldMkLst>
        <pc:spChg chg="mod">
          <ac:chgData name="Matteo Magherini" userId="26d7de4f-b823-4d23-97dd-3c5945fcf415" providerId="ADAL" clId="{460D06FB-3194-314D-99FB-6CC0A5EBCFFB}" dt="2022-10-23T16:41:01.780" v="1340" actId="20577"/>
          <ac:spMkLst>
            <pc:docMk/>
            <pc:sldMk cId="366766185" sldId="413"/>
            <ac:spMk id="2" creationId="{F07DDF09-95BB-BD37-9C86-E49791C91548}"/>
          </ac:spMkLst>
        </pc:spChg>
      </pc:sldChg>
      <pc:sldChg chg="modSp new del mod">
        <pc:chgData name="Matteo Magherini" userId="26d7de4f-b823-4d23-97dd-3c5945fcf415" providerId="ADAL" clId="{460D06FB-3194-314D-99FB-6CC0A5EBCFFB}" dt="2022-10-24T15:22:59.361" v="5687" actId="2696"/>
        <pc:sldMkLst>
          <pc:docMk/>
          <pc:sldMk cId="1196701616" sldId="413"/>
        </pc:sldMkLst>
        <pc:spChg chg="mod">
          <ac:chgData name="Matteo Magherini" userId="26d7de4f-b823-4d23-97dd-3c5945fcf415" providerId="ADAL" clId="{460D06FB-3194-314D-99FB-6CC0A5EBCFFB}" dt="2022-10-23T16:42:51.840" v="1431" actId="20577"/>
          <ac:spMkLst>
            <pc:docMk/>
            <pc:sldMk cId="1196701616" sldId="413"/>
            <ac:spMk id="2" creationId="{2C5DCD33-D7E7-FB26-9525-C451C4AF20F1}"/>
          </ac:spMkLst>
        </pc:spChg>
      </pc:sldChg>
      <pc:sldChg chg="addSp delSp modSp new mod">
        <pc:chgData name="Matteo Magherini" userId="26d7de4f-b823-4d23-97dd-3c5945fcf415" providerId="ADAL" clId="{460D06FB-3194-314D-99FB-6CC0A5EBCFFB}" dt="2022-10-26T16:04:10.158" v="6161" actId="20577"/>
        <pc:sldMkLst>
          <pc:docMk/>
          <pc:sldMk cId="3937086096" sldId="414"/>
        </pc:sldMkLst>
        <pc:spChg chg="mod">
          <ac:chgData name="Matteo Magherini" userId="26d7de4f-b823-4d23-97dd-3c5945fcf415" providerId="ADAL" clId="{460D06FB-3194-314D-99FB-6CC0A5EBCFFB}" dt="2022-10-23T16:46:09.841" v="1456" actId="20577"/>
          <ac:spMkLst>
            <pc:docMk/>
            <pc:sldMk cId="3937086096" sldId="414"/>
            <ac:spMk id="2" creationId="{FAC04644-609D-F537-85BE-D55B323A8912}"/>
          </ac:spMkLst>
        </pc:spChg>
        <pc:spChg chg="del">
          <ac:chgData name="Matteo Magherini" userId="26d7de4f-b823-4d23-97dd-3c5945fcf415" providerId="ADAL" clId="{460D06FB-3194-314D-99FB-6CC0A5EBCFFB}" dt="2022-10-23T16:47:27.240" v="1457"/>
          <ac:spMkLst>
            <pc:docMk/>
            <pc:sldMk cId="3937086096" sldId="414"/>
            <ac:spMk id="3" creationId="{B751DEC0-478F-DC80-0878-31BDCD5B1672}"/>
          </ac:spMkLst>
        </pc:spChg>
        <pc:spChg chg="mod">
          <ac:chgData name="Matteo Magherini" userId="26d7de4f-b823-4d23-97dd-3c5945fcf415" providerId="ADAL" clId="{460D06FB-3194-314D-99FB-6CC0A5EBCFFB}" dt="2022-10-26T16:04:10.158" v="6161" actId="20577"/>
          <ac:spMkLst>
            <pc:docMk/>
            <pc:sldMk cId="3937086096" sldId="414"/>
            <ac:spMk id="4" creationId="{5FFA4D05-8276-8A12-38C7-FA9C01674F16}"/>
          </ac:spMkLst>
        </pc:spChg>
        <pc:picChg chg="add mod modCrop">
          <ac:chgData name="Matteo Magherini" userId="26d7de4f-b823-4d23-97dd-3c5945fcf415" providerId="ADAL" clId="{460D06FB-3194-314D-99FB-6CC0A5EBCFFB}" dt="2022-10-23T16:48:12.996" v="1465" actId="1076"/>
          <ac:picMkLst>
            <pc:docMk/>
            <pc:sldMk cId="3937086096" sldId="414"/>
            <ac:picMk id="6" creationId="{7178C6AF-B6F3-B2C9-07C8-5775475C933B}"/>
          </ac:picMkLst>
        </pc:picChg>
      </pc:sldChg>
      <pc:sldChg chg="modSp new del mod">
        <pc:chgData name="Matteo Magherini" userId="26d7de4f-b823-4d23-97dd-3c5945fcf415" providerId="ADAL" clId="{460D06FB-3194-314D-99FB-6CC0A5EBCFFB}" dt="2022-10-24T09:09:27.857" v="3952" actId="2696"/>
        <pc:sldMkLst>
          <pc:docMk/>
          <pc:sldMk cId="1782527059" sldId="415"/>
        </pc:sldMkLst>
        <pc:spChg chg="mod">
          <ac:chgData name="Matteo Magherini" userId="26d7de4f-b823-4d23-97dd-3c5945fcf415" providerId="ADAL" clId="{460D06FB-3194-314D-99FB-6CC0A5EBCFFB}" dt="2022-10-23T16:55:58.424" v="2834" actId="20577"/>
          <ac:spMkLst>
            <pc:docMk/>
            <pc:sldMk cId="1782527059" sldId="415"/>
            <ac:spMk id="2" creationId="{57315EEA-AEC9-F445-715D-E8E2D3580B3F}"/>
          </ac:spMkLst>
        </pc:spChg>
        <pc:spChg chg="mod">
          <ac:chgData name="Matteo Magherini" userId="26d7de4f-b823-4d23-97dd-3c5945fcf415" providerId="ADAL" clId="{460D06FB-3194-314D-99FB-6CC0A5EBCFFB}" dt="2022-10-23T16:57:20.484" v="3111" actId="20577"/>
          <ac:spMkLst>
            <pc:docMk/>
            <pc:sldMk cId="1782527059" sldId="415"/>
            <ac:spMk id="4" creationId="{F7C0C83C-10DD-7A78-6211-6672C552D02C}"/>
          </ac:spMkLst>
        </pc:spChg>
      </pc:sldChg>
      <pc:sldChg chg="addSp delSp modSp new mod">
        <pc:chgData name="Matteo Magherini" userId="26d7de4f-b823-4d23-97dd-3c5945fcf415" providerId="ADAL" clId="{460D06FB-3194-314D-99FB-6CC0A5EBCFFB}" dt="2022-10-26T15:56:02.349" v="6099" actId="20577"/>
        <pc:sldMkLst>
          <pc:docMk/>
          <pc:sldMk cId="3629112452" sldId="416"/>
        </pc:sldMkLst>
        <pc:spChg chg="mod">
          <ac:chgData name="Matteo Magherini" userId="26d7de4f-b823-4d23-97dd-3c5945fcf415" providerId="ADAL" clId="{460D06FB-3194-314D-99FB-6CC0A5EBCFFB}" dt="2022-10-24T09:09:39.923" v="3975" actId="20577"/>
          <ac:spMkLst>
            <pc:docMk/>
            <pc:sldMk cId="3629112452" sldId="416"/>
            <ac:spMk id="2" creationId="{EA516532-3988-9CBC-2FCE-D8A75FBAA1A1}"/>
          </ac:spMkLst>
        </pc:spChg>
        <pc:spChg chg="del">
          <ac:chgData name="Matteo Magherini" userId="26d7de4f-b823-4d23-97dd-3c5945fcf415" providerId="ADAL" clId="{460D06FB-3194-314D-99FB-6CC0A5EBCFFB}" dt="2022-10-23T16:58:03.351" v="3140"/>
          <ac:spMkLst>
            <pc:docMk/>
            <pc:sldMk cId="3629112452" sldId="416"/>
            <ac:spMk id="3" creationId="{547F19A7-6A4F-EE74-7B25-7A2ECCA1502D}"/>
          </ac:spMkLst>
        </pc:spChg>
        <pc:spChg chg="mod">
          <ac:chgData name="Matteo Magherini" userId="26d7de4f-b823-4d23-97dd-3c5945fcf415" providerId="ADAL" clId="{460D06FB-3194-314D-99FB-6CC0A5EBCFFB}" dt="2022-10-26T15:56:02.349" v="6099" actId="20577"/>
          <ac:spMkLst>
            <pc:docMk/>
            <pc:sldMk cId="3629112452" sldId="416"/>
            <ac:spMk id="4" creationId="{DF588827-4BB1-7AE8-84F1-EBD7AA2640FC}"/>
          </ac:spMkLst>
        </pc:spChg>
        <pc:spChg chg="add del mod">
          <ac:chgData name="Matteo Magherini" userId="26d7de4f-b823-4d23-97dd-3c5945fcf415" providerId="ADAL" clId="{460D06FB-3194-314D-99FB-6CC0A5EBCFFB}" dt="2022-10-24T09:06:50.551" v="3599" actId="478"/>
          <ac:spMkLst>
            <pc:docMk/>
            <pc:sldMk cId="3629112452" sldId="416"/>
            <ac:spMk id="8" creationId="{9CF90D35-530B-6443-DFE2-9321E13BB9EC}"/>
          </ac:spMkLst>
        </pc:spChg>
        <pc:picChg chg="add mod">
          <ac:chgData name="Matteo Magherini" userId="26d7de4f-b823-4d23-97dd-3c5945fcf415" providerId="ADAL" clId="{460D06FB-3194-314D-99FB-6CC0A5EBCFFB}" dt="2022-10-24T09:06:54.815" v="3601" actId="1076"/>
          <ac:picMkLst>
            <pc:docMk/>
            <pc:sldMk cId="3629112452" sldId="416"/>
            <ac:picMk id="5" creationId="{8B8A8D60-27AA-87F6-C9F7-AD7515BABB1D}"/>
          </ac:picMkLst>
        </pc:picChg>
        <pc:picChg chg="add del mod modCrop">
          <ac:chgData name="Matteo Magherini" userId="26d7de4f-b823-4d23-97dd-3c5945fcf415" providerId="ADAL" clId="{460D06FB-3194-314D-99FB-6CC0A5EBCFFB}" dt="2022-10-24T09:06:44.078" v="3596" actId="478"/>
          <ac:picMkLst>
            <pc:docMk/>
            <pc:sldMk cId="3629112452" sldId="416"/>
            <ac:picMk id="6" creationId="{365A4987-F453-B6E6-EFFE-86724AE631C8}"/>
          </ac:picMkLst>
        </pc:picChg>
      </pc:sldChg>
      <pc:sldChg chg="modSp new del mod">
        <pc:chgData name="Matteo Magherini" userId="26d7de4f-b823-4d23-97dd-3c5945fcf415" providerId="ADAL" clId="{460D06FB-3194-314D-99FB-6CC0A5EBCFFB}" dt="2022-10-24T09:24:20.894" v="4450" actId="2696"/>
        <pc:sldMkLst>
          <pc:docMk/>
          <pc:sldMk cId="2757748676" sldId="417"/>
        </pc:sldMkLst>
        <pc:spChg chg="mod">
          <ac:chgData name="Matteo Magherini" userId="26d7de4f-b823-4d23-97dd-3c5945fcf415" providerId="ADAL" clId="{460D06FB-3194-314D-99FB-6CC0A5EBCFFB}" dt="2022-10-24T09:09:46.417" v="3981" actId="20577"/>
          <ac:spMkLst>
            <pc:docMk/>
            <pc:sldMk cId="2757748676" sldId="417"/>
            <ac:spMk id="2" creationId="{E9DAEA48-25D2-3E87-D8BA-86F318BE9E3E}"/>
          </ac:spMkLst>
        </pc:spChg>
        <pc:spChg chg="mod">
          <ac:chgData name="Matteo Magherini" userId="26d7de4f-b823-4d23-97dd-3c5945fcf415" providerId="ADAL" clId="{460D06FB-3194-314D-99FB-6CC0A5EBCFFB}" dt="2022-10-24T09:10:19.806" v="4049" actId="20577"/>
          <ac:spMkLst>
            <pc:docMk/>
            <pc:sldMk cId="2757748676" sldId="417"/>
            <ac:spMk id="4" creationId="{F952FAAC-683D-DC30-42AC-916B4854984D}"/>
          </ac:spMkLst>
        </pc:spChg>
      </pc:sldChg>
      <pc:sldChg chg="addSp delSp modSp new mod">
        <pc:chgData name="Matteo Magherini" userId="26d7de4f-b823-4d23-97dd-3c5945fcf415" providerId="ADAL" clId="{460D06FB-3194-314D-99FB-6CC0A5EBCFFB}" dt="2022-10-24T09:31:18.462" v="4763" actId="404"/>
        <pc:sldMkLst>
          <pc:docMk/>
          <pc:sldMk cId="160843124" sldId="418"/>
        </pc:sldMkLst>
        <pc:spChg chg="mod">
          <ac:chgData name="Matteo Magherini" userId="26d7de4f-b823-4d23-97dd-3c5945fcf415" providerId="ADAL" clId="{460D06FB-3194-314D-99FB-6CC0A5EBCFFB}" dt="2022-10-23T17:00:05.386" v="3377"/>
          <ac:spMkLst>
            <pc:docMk/>
            <pc:sldMk cId="160843124" sldId="418"/>
            <ac:spMk id="2" creationId="{EF0B4B23-465D-BFCC-1D44-58368F4AA89A}"/>
          </ac:spMkLst>
        </pc:spChg>
        <pc:spChg chg="del">
          <ac:chgData name="Matteo Magherini" userId="26d7de4f-b823-4d23-97dd-3c5945fcf415" providerId="ADAL" clId="{460D06FB-3194-314D-99FB-6CC0A5EBCFFB}" dt="2022-10-24T09:29:25.715" v="4541" actId="478"/>
          <ac:spMkLst>
            <pc:docMk/>
            <pc:sldMk cId="160843124" sldId="418"/>
            <ac:spMk id="3" creationId="{86E3AAEE-3018-347F-00C4-49693E9D5246}"/>
          </ac:spMkLst>
        </pc:spChg>
        <pc:spChg chg="mod">
          <ac:chgData name="Matteo Magherini" userId="26d7de4f-b823-4d23-97dd-3c5945fcf415" providerId="ADAL" clId="{460D06FB-3194-314D-99FB-6CC0A5EBCFFB}" dt="2022-10-24T09:31:18.462" v="4763" actId="404"/>
          <ac:spMkLst>
            <pc:docMk/>
            <pc:sldMk cId="160843124" sldId="418"/>
            <ac:spMk id="4" creationId="{5C651A7C-BB8C-F0C8-707C-014BBBAD31BB}"/>
          </ac:spMkLst>
        </pc:spChg>
        <pc:picChg chg="add mod">
          <ac:chgData name="Matteo Magherini" userId="26d7de4f-b823-4d23-97dd-3c5945fcf415" providerId="ADAL" clId="{460D06FB-3194-314D-99FB-6CC0A5EBCFFB}" dt="2022-10-24T09:29:27.922" v="4542" actId="1076"/>
          <ac:picMkLst>
            <pc:docMk/>
            <pc:sldMk cId="160843124" sldId="418"/>
            <ac:picMk id="5" creationId="{DACB429A-D61D-438A-B845-90F8FD059DFA}"/>
          </ac:picMkLst>
        </pc:picChg>
        <pc:picChg chg="add del mod">
          <ac:chgData name="Matteo Magherini" userId="26d7de4f-b823-4d23-97dd-3c5945fcf415" providerId="ADAL" clId="{460D06FB-3194-314D-99FB-6CC0A5EBCFFB}" dt="2022-10-24T09:29:37.440" v="4547" actId="478"/>
          <ac:picMkLst>
            <pc:docMk/>
            <pc:sldMk cId="160843124" sldId="418"/>
            <ac:picMk id="6" creationId="{7FD1442A-9377-9D79-3534-02161BB1FD0F}"/>
          </ac:picMkLst>
        </pc:picChg>
        <pc:picChg chg="add mod">
          <ac:chgData name="Matteo Magherini" userId="26d7de4f-b823-4d23-97dd-3c5945fcf415" providerId="ADAL" clId="{460D06FB-3194-314D-99FB-6CC0A5EBCFFB}" dt="2022-10-24T09:29:49.332" v="4549" actId="1076"/>
          <ac:picMkLst>
            <pc:docMk/>
            <pc:sldMk cId="160843124" sldId="418"/>
            <ac:picMk id="7" creationId="{CE2E76CA-37FA-AF32-8238-2CB16824BE17}"/>
          </ac:picMkLst>
        </pc:picChg>
        <pc:picChg chg="add mod">
          <ac:chgData name="Matteo Magherini" userId="26d7de4f-b823-4d23-97dd-3c5945fcf415" providerId="ADAL" clId="{460D06FB-3194-314D-99FB-6CC0A5EBCFFB}" dt="2022-10-24T09:30:35.711" v="4661" actId="14100"/>
          <ac:picMkLst>
            <pc:docMk/>
            <pc:sldMk cId="160843124" sldId="418"/>
            <ac:picMk id="8" creationId="{3FE6C343-41FC-53AD-CBAA-558E98A2ADFF}"/>
          </ac:picMkLst>
        </pc:picChg>
      </pc:sldChg>
      <pc:sldChg chg="addSp delSp modSp new mod">
        <pc:chgData name="Matteo Magherini" userId="26d7de4f-b823-4d23-97dd-3c5945fcf415" providerId="ADAL" clId="{460D06FB-3194-314D-99FB-6CC0A5EBCFFB}" dt="2022-10-24T09:12:11.897" v="4136"/>
        <pc:sldMkLst>
          <pc:docMk/>
          <pc:sldMk cId="754964381" sldId="419"/>
        </pc:sldMkLst>
        <pc:spChg chg="mod">
          <ac:chgData name="Matteo Magherini" userId="26d7de4f-b823-4d23-97dd-3c5945fcf415" providerId="ADAL" clId="{460D06FB-3194-314D-99FB-6CC0A5EBCFFB}" dt="2022-10-24T09:10:29.545" v="4065" actId="20577"/>
          <ac:spMkLst>
            <pc:docMk/>
            <pc:sldMk cId="754964381" sldId="419"/>
            <ac:spMk id="2" creationId="{35919760-50B2-DC20-C52A-86E63B609AC3}"/>
          </ac:spMkLst>
        </pc:spChg>
        <pc:spChg chg="del">
          <ac:chgData name="Matteo Magherini" userId="26d7de4f-b823-4d23-97dd-3c5945fcf415" providerId="ADAL" clId="{460D06FB-3194-314D-99FB-6CC0A5EBCFFB}" dt="2022-10-24T09:11:02.064" v="4069" actId="478"/>
          <ac:spMkLst>
            <pc:docMk/>
            <pc:sldMk cId="754964381" sldId="419"/>
            <ac:spMk id="3" creationId="{FA32CE38-7C5C-ED44-0089-A7AF0114E152}"/>
          </ac:spMkLst>
        </pc:spChg>
        <pc:spChg chg="del">
          <ac:chgData name="Matteo Magherini" userId="26d7de4f-b823-4d23-97dd-3c5945fcf415" providerId="ADAL" clId="{460D06FB-3194-314D-99FB-6CC0A5EBCFFB}" dt="2022-10-24T09:11:03.679" v="4070" actId="478"/>
          <ac:spMkLst>
            <pc:docMk/>
            <pc:sldMk cId="754964381" sldId="419"/>
            <ac:spMk id="4" creationId="{6F095953-F6C3-C6CB-A62F-7EEB4E0F6F3E}"/>
          </ac:spMkLst>
        </pc:spChg>
        <pc:picChg chg="add mod">
          <ac:chgData name="Matteo Magherini" userId="26d7de4f-b823-4d23-97dd-3c5945fcf415" providerId="ADAL" clId="{460D06FB-3194-314D-99FB-6CC0A5EBCFFB}" dt="2022-10-24T09:10:59.878" v="4068" actId="1076"/>
          <ac:picMkLst>
            <pc:docMk/>
            <pc:sldMk cId="754964381" sldId="419"/>
            <ac:picMk id="5" creationId="{350BB6B0-1CA4-3B5D-2DD7-106EBBFAF22F}"/>
          </ac:picMkLst>
        </pc:picChg>
        <pc:picChg chg="add del mod">
          <ac:chgData name="Matteo Magherini" userId="26d7de4f-b823-4d23-97dd-3c5945fcf415" providerId="ADAL" clId="{460D06FB-3194-314D-99FB-6CC0A5EBCFFB}" dt="2022-10-24T09:12:11.897" v="4136"/>
          <ac:picMkLst>
            <pc:docMk/>
            <pc:sldMk cId="754964381" sldId="419"/>
            <ac:picMk id="6" creationId="{530D349D-FA2C-FC18-D7FF-5C21B331DCF1}"/>
          </ac:picMkLst>
        </pc:picChg>
        <pc:picChg chg="add del mod">
          <ac:chgData name="Matteo Magherini" userId="26d7de4f-b823-4d23-97dd-3c5945fcf415" providerId="ADAL" clId="{460D06FB-3194-314D-99FB-6CC0A5EBCFFB}" dt="2022-10-24T09:12:11.897" v="4136"/>
          <ac:picMkLst>
            <pc:docMk/>
            <pc:sldMk cId="754964381" sldId="419"/>
            <ac:picMk id="7" creationId="{75AC2FF5-CAE5-8A2F-0D74-BD3A654DA60F}"/>
          </ac:picMkLst>
        </pc:picChg>
        <pc:picChg chg="add del mod">
          <ac:chgData name="Matteo Magherini" userId="26d7de4f-b823-4d23-97dd-3c5945fcf415" providerId="ADAL" clId="{460D06FB-3194-314D-99FB-6CC0A5EBCFFB}" dt="2022-10-24T09:12:11.897" v="4136"/>
          <ac:picMkLst>
            <pc:docMk/>
            <pc:sldMk cId="754964381" sldId="419"/>
            <ac:picMk id="8" creationId="{BC5AA6D7-525A-A90C-64E0-2D11FEA4CA26}"/>
          </ac:picMkLst>
        </pc:picChg>
        <pc:picChg chg="add del mod">
          <ac:chgData name="Matteo Magherini" userId="26d7de4f-b823-4d23-97dd-3c5945fcf415" providerId="ADAL" clId="{460D06FB-3194-314D-99FB-6CC0A5EBCFFB}" dt="2022-10-24T09:12:11.897" v="4136"/>
          <ac:picMkLst>
            <pc:docMk/>
            <pc:sldMk cId="754964381" sldId="419"/>
            <ac:picMk id="9" creationId="{2EA6038C-20E9-3BAE-1EC3-B4BC9C106E34}"/>
          </ac:picMkLst>
        </pc:picChg>
        <pc:picChg chg="add del mod">
          <ac:chgData name="Matteo Magherini" userId="26d7de4f-b823-4d23-97dd-3c5945fcf415" providerId="ADAL" clId="{460D06FB-3194-314D-99FB-6CC0A5EBCFFB}" dt="2022-10-24T09:12:11.897" v="4136"/>
          <ac:picMkLst>
            <pc:docMk/>
            <pc:sldMk cId="754964381" sldId="419"/>
            <ac:picMk id="10" creationId="{7007A684-5655-0856-42AD-0837FE8AE685}"/>
          </ac:picMkLst>
        </pc:picChg>
      </pc:sldChg>
      <pc:sldChg chg="modSp new del mod">
        <pc:chgData name="Matteo Magherini" userId="26d7de4f-b823-4d23-97dd-3c5945fcf415" providerId="ADAL" clId="{460D06FB-3194-314D-99FB-6CC0A5EBCFFB}" dt="2022-10-24T09:13:16.181" v="4163" actId="2696"/>
        <pc:sldMkLst>
          <pc:docMk/>
          <pc:sldMk cId="1061327236" sldId="420"/>
        </pc:sldMkLst>
        <pc:spChg chg="mod">
          <ac:chgData name="Matteo Magherini" userId="26d7de4f-b823-4d23-97dd-3c5945fcf415" providerId="ADAL" clId="{460D06FB-3194-314D-99FB-6CC0A5EBCFFB}" dt="2022-10-24T09:11:53.331" v="4134" actId="20577"/>
          <ac:spMkLst>
            <pc:docMk/>
            <pc:sldMk cId="1061327236" sldId="420"/>
            <ac:spMk id="2" creationId="{BE874409-51F6-6DE2-6AFB-E74F163BF99A}"/>
          </ac:spMkLst>
        </pc:spChg>
      </pc:sldChg>
      <pc:sldChg chg="addSp delSp modSp new mod">
        <pc:chgData name="Matteo Magherini" userId="26d7de4f-b823-4d23-97dd-3c5945fcf415" providerId="ADAL" clId="{460D06FB-3194-314D-99FB-6CC0A5EBCFFB}" dt="2022-10-24T09:12:27.499" v="4159" actId="20577"/>
        <pc:sldMkLst>
          <pc:docMk/>
          <pc:sldMk cId="2266410413" sldId="421"/>
        </pc:sldMkLst>
        <pc:spChg chg="mod">
          <ac:chgData name="Matteo Magherini" userId="26d7de4f-b823-4d23-97dd-3c5945fcf415" providerId="ADAL" clId="{460D06FB-3194-314D-99FB-6CC0A5EBCFFB}" dt="2022-10-24T09:12:27.499" v="4159" actId="20577"/>
          <ac:spMkLst>
            <pc:docMk/>
            <pc:sldMk cId="2266410413" sldId="421"/>
            <ac:spMk id="2" creationId="{30B79106-653A-CAC1-AC37-70A17F9DF30B}"/>
          </ac:spMkLst>
        </pc:spChg>
        <pc:spChg chg="del">
          <ac:chgData name="Matteo Magherini" userId="26d7de4f-b823-4d23-97dd-3c5945fcf415" providerId="ADAL" clId="{460D06FB-3194-314D-99FB-6CC0A5EBCFFB}" dt="2022-10-24T09:12:21.766" v="4140" actId="478"/>
          <ac:spMkLst>
            <pc:docMk/>
            <pc:sldMk cId="2266410413" sldId="421"/>
            <ac:spMk id="3" creationId="{804056FA-E3C6-9146-9D9A-D13FCABA9E19}"/>
          </ac:spMkLst>
        </pc:spChg>
        <pc:spChg chg="del">
          <ac:chgData name="Matteo Magherini" userId="26d7de4f-b823-4d23-97dd-3c5945fcf415" providerId="ADAL" clId="{460D06FB-3194-314D-99FB-6CC0A5EBCFFB}" dt="2022-10-24T09:12:18.894" v="4139" actId="478"/>
          <ac:spMkLst>
            <pc:docMk/>
            <pc:sldMk cId="2266410413" sldId="421"/>
            <ac:spMk id="4" creationId="{0CF20972-9008-EB6B-CFC9-99134442BC4C}"/>
          </ac:spMkLst>
        </pc:spChg>
        <pc:picChg chg="add mod">
          <ac:chgData name="Matteo Magherini" userId="26d7de4f-b823-4d23-97dd-3c5945fcf415" providerId="ADAL" clId="{460D06FB-3194-314D-99FB-6CC0A5EBCFFB}" dt="2022-10-24T09:12:16.509" v="4138"/>
          <ac:picMkLst>
            <pc:docMk/>
            <pc:sldMk cId="2266410413" sldId="421"/>
            <ac:picMk id="5" creationId="{38480BC5-0A0F-C074-E6D5-B39CA2B74D1D}"/>
          </ac:picMkLst>
        </pc:picChg>
        <pc:picChg chg="add mod">
          <ac:chgData name="Matteo Magherini" userId="26d7de4f-b823-4d23-97dd-3c5945fcf415" providerId="ADAL" clId="{460D06FB-3194-314D-99FB-6CC0A5EBCFFB}" dt="2022-10-24T09:12:16.509" v="4138"/>
          <ac:picMkLst>
            <pc:docMk/>
            <pc:sldMk cId="2266410413" sldId="421"/>
            <ac:picMk id="6" creationId="{36EEF428-B903-A929-371F-64D5FC4E3249}"/>
          </ac:picMkLst>
        </pc:picChg>
        <pc:picChg chg="add mod">
          <ac:chgData name="Matteo Magherini" userId="26d7de4f-b823-4d23-97dd-3c5945fcf415" providerId="ADAL" clId="{460D06FB-3194-314D-99FB-6CC0A5EBCFFB}" dt="2022-10-24T09:12:16.509" v="4138"/>
          <ac:picMkLst>
            <pc:docMk/>
            <pc:sldMk cId="2266410413" sldId="421"/>
            <ac:picMk id="7" creationId="{B237A090-E164-BCFC-7DEE-61046AEC15F9}"/>
          </ac:picMkLst>
        </pc:picChg>
        <pc:picChg chg="add mod">
          <ac:chgData name="Matteo Magherini" userId="26d7de4f-b823-4d23-97dd-3c5945fcf415" providerId="ADAL" clId="{460D06FB-3194-314D-99FB-6CC0A5EBCFFB}" dt="2022-10-24T09:12:16.509" v="4138"/>
          <ac:picMkLst>
            <pc:docMk/>
            <pc:sldMk cId="2266410413" sldId="421"/>
            <ac:picMk id="8" creationId="{68D07C34-C93A-849B-2C69-BD33D7C5470A}"/>
          </ac:picMkLst>
        </pc:picChg>
        <pc:picChg chg="add mod">
          <ac:chgData name="Matteo Magherini" userId="26d7de4f-b823-4d23-97dd-3c5945fcf415" providerId="ADAL" clId="{460D06FB-3194-314D-99FB-6CC0A5EBCFFB}" dt="2022-10-24T09:12:16.509" v="4138"/>
          <ac:picMkLst>
            <pc:docMk/>
            <pc:sldMk cId="2266410413" sldId="421"/>
            <ac:picMk id="9" creationId="{A7D3ECBB-650B-0098-3D27-87E5989BDE02}"/>
          </ac:picMkLst>
        </pc:picChg>
      </pc:sldChg>
      <pc:sldChg chg="delSp modSp new mod">
        <pc:chgData name="Matteo Magherini" userId="26d7de4f-b823-4d23-97dd-3c5945fcf415" providerId="ADAL" clId="{460D06FB-3194-314D-99FB-6CC0A5EBCFFB}" dt="2022-10-24T09:35:28.394" v="5339" actId="20577"/>
        <pc:sldMkLst>
          <pc:docMk/>
          <pc:sldMk cId="1297862518" sldId="422"/>
        </pc:sldMkLst>
        <pc:spChg chg="mod">
          <ac:chgData name="Matteo Magherini" userId="26d7de4f-b823-4d23-97dd-3c5945fcf415" providerId="ADAL" clId="{460D06FB-3194-314D-99FB-6CC0A5EBCFFB}" dt="2022-10-24T09:31:36.537" v="4789" actId="20577"/>
          <ac:spMkLst>
            <pc:docMk/>
            <pc:sldMk cId="1297862518" sldId="422"/>
            <ac:spMk id="2" creationId="{D5AAF2B9-D80C-542A-7592-3F4CE3D106D0}"/>
          </ac:spMkLst>
        </pc:spChg>
        <pc:spChg chg="del">
          <ac:chgData name="Matteo Magherini" userId="26d7de4f-b823-4d23-97dd-3c5945fcf415" providerId="ADAL" clId="{460D06FB-3194-314D-99FB-6CC0A5EBCFFB}" dt="2022-10-24T09:32:49.891" v="5045" actId="478"/>
          <ac:spMkLst>
            <pc:docMk/>
            <pc:sldMk cId="1297862518" sldId="422"/>
            <ac:spMk id="3" creationId="{35A43AA9-2E65-0413-AF63-3D00E74031FB}"/>
          </ac:spMkLst>
        </pc:spChg>
        <pc:spChg chg="mod">
          <ac:chgData name="Matteo Magherini" userId="26d7de4f-b823-4d23-97dd-3c5945fcf415" providerId="ADAL" clId="{460D06FB-3194-314D-99FB-6CC0A5EBCFFB}" dt="2022-10-24T09:35:28.394" v="5339" actId="20577"/>
          <ac:spMkLst>
            <pc:docMk/>
            <pc:sldMk cId="1297862518" sldId="422"/>
            <ac:spMk id="4" creationId="{B5BBCB33-66F1-767A-BAA1-3F11C09694B6}"/>
          </ac:spMkLst>
        </pc:spChg>
      </pc:sldChg>
      <pc:sldChg chg="new del">
        <pc:chgData name="Matteo Magherini" userId="26d7de4f-b823-4d23-97dd-3c5945fcf415" providerId="ADAL" clId="{460D06FB-3194-314D-99FB-6CC0A5EBCFFB}" dt="2022-10-24T09:12:40.528" v="4162" actId="2696"/>
        <pc:sldMkLst>
          <pc:docMk/>
          <pc:sldMk cId="3779056219" sldId="422"/>
        </pc:sldMkLst>
      </pc:sldChg>
      <pc:sldChg chg="addSp delSp modSp new mod">
        <pc:chgData name="Matteo Magherini" userId="26d7de4f-b823-4d23-97dd-3c5945fcf415" providerId="ADAL" clId="{460D06FB-3194-314D-99FB-6CC0A5EBCFFB}" dt="2022-10-24T15:28:11.850" v="5749" actId="1076"/>
        <pc:sldMkLst>
          <pc:docMk/>
          <pc:sldMk cId="4056301085" sldId="423"/>
        </pc:sldMkLst>
        <pc:spChg chg="mod">
          <ac:chgData name="Matteo Magherini" userId="26d7de4f-b823-4d23-97dd-3c5945fcf415" providerId="ADAL" clId="{460D06FB-3194-314D-99FB-6CC0A5EBCFFB}" dt="2022-10-24T09:35:41.905" v="5356" actId="20577"/>
          <ac:spMkLst>
            <pc:docMk/>
            <pc:sldMk cId="4056301085" sldId="423"/>
            <ac:spMk id="2" creationId="{9B8E21FC-2CD1-255E-8BA4-08DE05EBF36E}"/>
          </ac:spMkLst>
        </pc:spChg>
        <pc:spChg chg="del">
          <ac:chgData name="Matteo Magherini" userId="26d7de4f-b823-4d23-97dd-3c5945fcf415" providerId="ADAL" clId="{460D06FB-3194-314D-99FB-6CC0A5EBCFFB}" dt="2022-10-24T15:27:45.952" v="5736"/>
          <ac:spMkLst>
            <pc:docMk/>
            <pc:sldMk cId="4056301085" sldId="423"/>
            <ac:spMk id="3" creationId="{6B3B495E-32A5-E304-BC89-6A14B63F6C5A}"/>
          </ac:spMkLst>
        </pc:spChg>
        <pc:spChg chg="mod">
          <ac:chgData name="Matteo Magherini" userId="26d7de4f-b823-4d23-97dd-3c5945fcf415" providerId="ADAL" clId="{460D06FB-3194-314D-99FB-6CC0A5EBCFFB}" dt="2022-10-24T15:28:07.671" v="5747" actId="20577"/>
          <ac:spMkLst>
            <pc:docMk/>
            <pc:sldMk cId="4056301085" sldId="423"/>
            <ac:spMk id="4" creationId="{8F6DEE11-3A91-D638-6FB0-DC9D1E1B3D2C}"/>
          </ac:spMkLst>
        </pc:spChg>
        <pc:picChg chg="add mod modCrop">
          <ac:chgData name="Matteo Magherini" userId="26d7de4f-b823-4d23-97dd-3c5945fcf415" providerId="ADAL" clId="{460D06FB-3194-314D-99FB-6CC0A5EBCFFB}" dt="2022-10-24T15:28:11.850" v="5749" actId="1076"/>
          <ac:picMkLst>
            <pc:docMk/>
            <pc:sldMk cId="4056301085" sldId="423"/>
            <ac:picMk id="6" creationId="{22F36189-5C70-C8B9-B794-24BFA12E95A4}"/>
          </ac:picMkLst>
        </pc:picChg>
      </pc:sldChg>
      <pc:sldChg chg="modSp new mod">
        <pc:chgData name="Matteo Magherini" userId="26d7de4f-b823-4d23-97dd-3c5945fcf415" providerId="ADAL" clId="{460D06FB-3194-314D-99FB-6CC0A5EBCFFB}" dt="2022-10-24T09:37:43.076" v="5555" actId="20577"/>
        <pc:sldMkLst>
          <pc:docMk/>
          <pc:sldMk cId="1683188635" sldId="424"/>
        </pc:sldMkLst>
        <pc:spChg chg="mod">
          <ac:chgData name="Matteo Magherini" userId="26d7de4f-b823-4d23-97dd-3c5945fcf415" providerId="ADAL" clId="{460D06FB-3194-314D-99FB-6CC0A5EBCFFB}" dt="2022-10-24T09:37:27.980" v="5515" actId="20577"/>
          <ac:spMkLst>
            <pc:docMk/>
            <pc:sldMk cId="1683188635" sldId="424"/>
            <ac:spMk id="2" creationId="{ED20C6DE-4A32-0AD0-EDE3-31A2B3118ECC}"/>
          </ac:spMkLst>
        </pc:spChg>
        <pc:spChg chg="mod">
          <ac:chgData name="Matteo Magherini" userId="26d7de4f-b823-4d23-97dd-3c5945fcf415" providerId="ADAL" clId="{460D06FB-3194-314D-99FB-6CC0A5EBCFFB}" dt="2022-10-24T09:37:43.076" v="5555" actId="20577"/>
          <ac:spMkLst>
            <pc:docMk/>
            <pc:sldMk cId="1683188635" sldId="424"/>
            <ac:spMk id="4" creationId="{0B685F58-32C1-55E5-397E-C8383C13F9DB}"/>
          </ac:spMkLst>
        </pc:spChg>
      </pc:sldChg>
      <pc:sldChg chg="addSp delSp modSp new del mod">
        <pc:chgData name="Matteo Magherini" userId="26d7de4f-b823-4d23-97dd-3c5945fcf415" providerId="ADAL" clId="{460D06FB-3194-314D-99FB-6CC0A5EBCFFB}" dt="2022-10-24T15:22:58.679" v="5686" actId="2696"/>
        <pc:sldMkLst>
          <pc:docMk/>
          <pc:sldMk cId="1170217854" sldId="425"/>
        </pc:sldMkLst>
        <pc:spChg chg="del">
          <ac:chgData name="Matteo Magherini" userId="26d7de4f-b823-4d23-97dd-3c5945fcf415" providerId="ADAL" clId="{460D06FB-3194-314D-99FB-6CC0A5EBCFFB}" dt="2022-10-24T15:03:03.431" v="5604"/>
          <ac:spMkLst>
            <pc:docMk/>
            <pc:sldMk cId="1170217854" sldId="425"/>
            <ac:spMk id="3" creationId="{FAC09C1E-2769-BFBC-8D45-2DF3937F5EB4}"/>
          </ac:spMkLst>
        </pc:spChg>
        <pc:spChg chg="add del">
          <ac:chgData name="Matteo Magherini" userId="26d7de4f-b823-4d23-97dd-3c5945fcf415" providerId="ADAL" clId="{460D06FB-3194-314D-99FB-6CC0A5EBCFFB}" dt="2022-10-24T15:02:52.953" v="5603"/>
          <ac:spMkLst>
            <pc:docMk/>
            <pc:sldMk cId="1170217854" sldId="425"/>
            <ac:spMk id="4" creationId="{87540E72-A224-DE92-ADEE-412FECE0843F}"/>
          </ac:spMkLst>
        </pc:spChg>
        <pc:spChg chg="add mod">
          <ac:chgData name="Matteo Magherini" userId="26d7de4f-b823-4d23-97dd-3c5945fcf415" providerId="ADAL" clId="{460D06FB-3194-314D-99FB-6CC0A5EBCFFB}" dt="2022-10-24T15:03:44.609" v="5615" actId="21"/>
          <ac:spMkLst>
            <pc:docMk/>
            <pc:sldMk cId="1170217854" sldId="425"/>
            <ac:spMk id="8" creationId="{FB0689E5-1760-AF55-503F-8151F18018F2}"/>
          </ac:spMkLst>
        </pc:spChg>
        <pc:picChg chg="add del mod">
          <ac:chgData name="Matteo Magherini" userId="26d7de4f-b823-4d23-97dd-3c5945fcf415" providerId="ADAL" clId="{460D06FB-3194-314D-99FB-6CC0A5EBCFFB}" dt="2022-10-24T15:03:44.609" v="5615" actId="21"/>
          <ac:picMkLst>
            <pc:docMk/>
            <pc:sldMk cId="1170217854" sldId="425"/>
            <ac:picMk id="6" creationId="{6245DDC1-E4A0-6DDD-3416-FBDE13169793}"/>
          </ac:picMkLst>
        </pc:picChg>
      </pc:sldChg>
      <pc:sldChg chg="addSp delSp modSp add mod">
        <pc:chgData name="Matteo Magherini" userId="26d7de4f-b823-4d23-97dd-3c5945fcf415" providerId="ADAL" clId="{460D06FB-3194-314D-99FB-6CC0A5EBCFFB}" dt="2022-10-26T15:43:45.615" v="5935" actId="732"/>
        <pc:sldMkLst>
          <pc:docMk/>
          <pc:sldMk cId="38532036" sldId="426"/>
        </pc:sldMkLst>
        <pc:spChg chg="mod">
          <ac:chgData name="Matteo Magherini" userId="26d7de4f-b823-4d23-97dd-3c5945fcf415" providerId="ADAL" clId="{460D06FB-3194-314D-99FB-6CC0A5EBCFFB}" dt="2022-10-24T15:03:09.033" v="5608" actId="27636"/>
          <ac:spMkLst>
            <pc:docMk/>
            <pc:sldMk cId="38532036" sldId="426"/>
            <ac:spMk id="2" creationId="{FFD269A2-B5A3-7B46-9540-8BF94113A59A}"/>
          </ac:spMkLst>
        </pc:spChg>
        <pc:spChg chg="add del">
          <ac:chgData name="Matteo Magherini" userId="26d7de4f-b823-4d23-97dd-3c5945fcf415" providerId="ADAL" clId="{460D06FB-3194-314D-99FB-6CC0A5EBCFFB}" dt="2022-10-26T15:35:42.647" v="5772" actId="478"/>
          <ac:spMkLst>
            <pc:docMk/>
            <pc:sldMk cId="38532036" sldId="426"/>
            <ac:spMk id="3" creationId="{6ED46F0E-B581-F443-AAE3-24998906F6C5}"/>
          </ac:spMkLst>
        </pc:spChg>
        <pc:spChg chg="add del mod">
          <ac:chgData name="Matteo Magherini" userId="26d7de4f-b823-4d23-97dd-3c5945fcf415" providerId="ADAL" clId="{460D06FB-3194-314D-99FB-6CC0A5EBCFFB}" dt="2022-10-26T15:31:44.061" v="5763" actId="478"/>
          <ac:spMkLst>
            <pc:docMk/>
            <pc:sldMk cId="38532036" sldId="426"/>
            <ac:spMk id="11" creationId="{C3CD40C6-1D84-11A8-44D8-8A5392E0D19F}"/>
          </ac:spMkLst>
        </pc:spChg>
        <pc:spChg chg="add del mod">
          <ac:chgData name="Matteo Magherini" userId="26d7de4f-b823-4d23-97dd-3c5945fcf415" providerId="ADAL" clId="{460D06FB-3194-314D-99FB-6CC0A5EBCFFB}" dt="2022-10-26T15:35:44.738" v="5773" actId="478"/>
          <ac:spMkLst>
            <pc:docMk/>
            <pc:sldMk cId="38532036" sldId="426"/>
            <ac:spMk id="13" creationId="{84D901C8-6FE6-4BCA-79C6-C70ED06A01B4}"/>
          </ac:spMkLst>
        </pc:spChg>
        <pc:spChg chg="del">
          <ac:chgData name="Matteo Magherini" userId="26d7de4f-b823-4d23-97dd-3c5945fcf415" providerId="ADAL" clId="{460D06FB-3194-314D-99FB-6CC0A5EBCFFB}" dt="2022-10-26T15:36:08.949" v="5777" actId="478"/>
          <ac:spMkLst>
            <pc:docMk/>
            <pc:sldMk cId="38532036" sldId="426"/>
            <ac:spMk id="17" creationId="{50A592FF-7939-D046-9FDA-AC07BF769E27}"/>
          </ac:spMkLst>
        </pc:spChg>
        <pc:spChg chg="del">
          <ac:chgData name="Matteo Magherini" userId="26d7de4f-b823-4d23-97dd-3c5945fcf415" providerId="ADAL" clId="{460D06FB-3194-314D-99FB-6CC0A5EBCFFB}" dt="2022-10-26T15:36:08.949" v="5777" actId="478"/>
          <ac:spMkLst>
            <pc:docMk/>
            <pc:sldMk cId="38532036" sldId="426"/>
            <ac:spMk id="18" creationId="{F943DDC9-456B-B145-9887-CE93B84A2BA0}"/>
          </ac:spMkLst>
        </pc:spChg>
        <pc:spChg chg="del">
          <ac:chgData name="Matteo Magherini" userId="26d7de4f-b823-4d23-97dd-3c5945fcf415" providerId="ADAL" clId="{460D06FB-3194-314D-99FB-6CC0A5EBCFFB}" dt="2022-10-26T15:36:08.949" v="5777" actId="478"/>
          <ac:spMkLst>
            <pc:docMk/>
            <pc:sldMk cId="38532036" sldId="426"/>
            <ac:spMk id="19" creationId="{1E44DE73-301D-2B42-8764-5423CCD01824}"/>
          </ac:spMkLst>
        </pc:spChg>
        <pc:spChg chg="del">
          <ac:chgData name="Matteo Magherini" userId="26d7de4f-b823-4d23-97dd-3c5945fcf415" providerId="ADAL" clId="{460D06FB-3194-314D-99FB-6CC0A5EBCFFB}" dt="2022-10-24T15:22:01.093" v="5677" actId="478"/>
          <ac:spMkLst>
            <pc:docMk/>
            <pc:sldMk cId="38532036" sldId="426"/>
            <ac:spMk id="32" creationId="{EB1AC20C-61F1-3C4D-984D-BC242275EF2B}"/>
          </ac:spMkLst>
        </pc:spChg>
        <pc:spChg chg="del">
          <ac:chgData name="Matteo Magherini" userId="26d7de4f-b823-4d23-97dd-3c5945fcf415" providerId="ADAL" clId="{460D06FB-3194-314D-99FB-6CC0A5EBCFFB}" dt="2022-10-24T15:21:58.669" v="5676" actId="478"/>
          <ac:spMkLst>
            <pc:docMk/>
            <pc:sldMk cId="38532036" sldId="426"/>
            <ac:spMk id="33" creationId="{CFAC881C-481D-214B-BC5C-16A7861C7552}"/>
          </ac:spMkLst>
        </pc:spChg>
        <pc:picChg chg="mod modCrop">
          <ac:chgData name="Matteo Magherini" userId="26d7de4f-b823-4d23-97dd-3c5945fcf415" providerId="ADAL" clId="{460D06FB-3194-314D-99FB-6CC0A5EBCFFB}" dt="2022-10-26T15:41:07.024" v="5858" actId="732"/>
          <ac:picMkLst>
            <pc:docMk/>
            <pc:sldMk cId="38532036" sldId="426"/>
            <ac:picMk id="5" creationId="{2FBE10F1-F74C-3943-9784-9935113B4144}"/>
          </ac:picMkLst>
        </pc:picChg>
        <pc:picChg chg="mod modCrop">
          <ac:chgData name="Matteo Magherini" userId="26d7de4f-b823-4d23-97dd-3c5945fcf415" providerId="ADAL" clId="{460D06FB-3194-314D-99FB-6CC0A5EBCFFB}" dt="2022-10-26T15:43:45.615" v="5935" actId="732"/>
          <ac:picMkLst>
            <pc:docMk/>
            <pc:sldMk cId="38532036" sldId="426"/>
            <ac:picMk id="6" creationId="{8BBE68C7-7E9D-AC44-8641-9C06329C93C6}"/>
          </ac:picMkLst>
        </pc:picChg>
        <pc:picChg chg="mod">
          <ac:chgData name="Matteo Magherini" userId="26d7de4f-b823-4d23-97dd-3c5945fcf415" providerId="ADAL" clId="{460D06FB-3194-314D-99FB-6CC0A5EBCFFB}" dt="2022-10-26T15:42:33.453" v="5918" actId="1037"/>
          <ac:picMkLst>
            <pc:docMk/>
            <pc:sldMk cId="38532036" sldId="426"/>
            <ac:picMk id="7" creationId="{FBA5786C-23C8-6731-3549-877F089AC1E2}"/>
          </ac:picMkLst>
        </pc:picChg>
        <pc:picChg chg="add del mod">
          <ac:chgData name="Matteo Magherini" userId="26d7de4f-b823-4d23-97dd-3c5945fcf415" providerId="ADAL" clId="{460D06FB-3194-314D-99FB-6CC0A5EBCFFB}" dt="2022-10-26T15:42:53.281" v="5925"/>
          <ac:picMkLst>
            <pc:docMk/>
            <pc:sldMk cId="38532036" sldId="426"/>
            <ac:picMk id="9" creationId="{90D858AA-B1E4-9664-CD63-878E9B6E244E}"/>
          </ac:picMkLst>
        </pc:picChg>
        <pc:picChg chg="add del mod">
          <ac:chgData name="Matteo Magherini" userId="26d7de4f-b823-4d23-97dd-3c5945fcf415" providerId="ADAL" clId="{460D06FB-3194-314D-99FB-6CC0A5EBCFFB}" dt="2022-10-26T15:42:21.903" v="5911" actId="1035"/>
          <ac:picMkLst>
            <pc:docMk/>
            <pc:sldMk cId="38532036" sldId="426"/>
            <ac:picMk id="10" creationId="{6B20A7C2-956F-A196-1AE0-7052EA93F9EA}"/>
          </ac:picMkLst>
        </pc:picChg>
        <pc:picChg chg="add mod modCrop">
          <ac:chgData name="Matteo Magherini" userId="26d7de4f-b823-4d23-97dd-3c5945fcf415" providerId="ADAL" clId="{460D06FB-3194-314D-99FB-6CC0A5EBCFFB}" dt="2022-10-26T15:40:51.951" v="5851" actId="1038"/>
          <ac:picMkLst>
            <pc:docMk/>
            <pc:sldMk cId="38532036" sldId="426"/>
            <ac:picMk id="14" creationId="{3EAC633E-6621-2F2F-B9CD-759E74524AF2}"/>
          </ac:picMkLst>
        </pc:picChg>
        <pc:picChg chg="add mod modCrop">
          <ac:chgData name="Matteo Magherini" userId="26d7de4f-b823-4d23-97dd-3c5945fcf415" providerId="ADAL" clId="{460D06FB-3194-314D-99FB-6CC0A5EBCFFB}" dt="2022-10-26T15:40:46.207" v="5817" actId="1035"/>
          <ac:picMkLst>
            <pc:docMk/>
            <pc:sldMk cId="38532036" sldId="426"/>
            <ac:picMk id="15" creationId="{38F6B346-A746-1763-B424-CC1A1409D2BA}"/>
          </ac:picMkLst>
        </pc:picChg>
        <pc:picChg chg="add mod modCrop">
          <ac:chgData name="Matteo Magherini" userId="26d7de4f-b823-4d23-97dd-3c5945fcf415" providerId="ADAL" clId="{460D06FB-3194-314D-99FB-6CC0A5EBCFFB}" dt="2022-10-26T15:41:41.123" v="5877"/>
          <ac:picMkLst>
            <pc:docMk/>
            <pc:sldMk cId="38532036" sldId="426"/>
            <ac:picMk id="16" creationId="{384F46CF-C3D2-8564-8FE7-5C97F3C177BC}"/>
          </ac:picMkLst>
        </pc:picChg>
        <pc:picChg chg="add mod modCrop">
          <ac:chgData name="Matteo Magherini" userId="26d7de4f-b823-4d23-97dd-3c5945fcf415" providerId="ADAL" clId="{460D06FB-3194-314D-99FB-6CC0A5EBCFFB}" dt="2022-10-26T15:41:28.961" v="5876" actId="732"/>
          <ac:picMkLst>
            <pc:docMk/>
            <pc:sldMk cId="38532036" sldId="426"/>
            <ac:picMk id="20" creationId="{5134CD06-7219-F74D-653B-7EF065F2608A}"/>
          </ac:picMkLst>
        </pc:picChg>
        <pc:picChg chg="add mod modCrop">
          <ac:chgData name="Matteo Magherini" userId="26d7de4f-b823-4d23-97dd-3c5945fcf415" providerId="ADAL" clId="{460D06FB-3194-314D-99FB-6CC0A5EBCFFB}" dt="2022-10-26T15:43:21.797" v="5930" actId="732"/>
          <ac:picMkLst>
            <pc:docMk/>
            <pc:sldMk cId="38532036" sldId="426"/>
            <ac:picMk id="21" creationId="{6CAAF0EE-4937-02AF-0201-EA65244E5A0F}"/>
          </ac:picMkLst>
        </pc:picChg>
        <pc:picChg chg="add mod modCrop">
          <ac:chgData name="Matteo Magherini" userId="26d7de4f-b823-4d23-97dd-3c5945fcf415" providerId="ADAL" clId="{460D06FB-3194-314D-99FB-6CC0A5EBCFFB}" dt="2022-10-26T15:43:37.155" v="5934" actId="732"/>
          <ac:picMkLst>
            <pc:docMk/>
            <pc:sldMk cId="38532036" sldId="426"/>
            <ac:picMk id="22" creationId="{05DD689B-250D-2B25-74FC-D57624077390}"/>
          </ac:picMkLst>
        </pc:picChg>
        <pc:cxnChg chg="del">
          <ac:chgData name="Matteo Magherini" userId="26d7de4f-b823-4d23-97dd-3c5945fcf415" providerId="ADAL" clId="{460D06FB-3194-314D-99FB-6CC0A5EBCFFB}" dt="2022-10-24T15:21:50.806" v="5673" actId="478"/>
          <ac:cxnSpMkLst>
            <pc:docMk/>
            <pc:sldMk cId="38532036" sldId="426"/>
            <ac:cxnSpMk id="8" creationId="{4AC7C39E-A5B5-1C4D-B10F-9CEE98E08F46}"/>
          </ac:cxnSpMkLst>
        </pc:cxnChg>
        <pc:cxnChg chg="del">
          <ac:chgData name="Matteo Magherini" userId="26d7de4f-b823-4d23-97dd-3c5945fcf415" providerId="ADAL" clId="{460D06FB-3194-314D-99FB-6CC0A5EBCFFB}" dt="2022-10-24T15:21:48.850" v="5672" actId="478"/>
          <ac:cxnSpMkLst>
            <pc:docMk/>
            <pc:sldMk cId="38532036" sldId="426"/>
            <ac:cxnSpMk id="10" creationId="{684AC031-0452-A34C-A08F-BA9D0D5ED583}"/>
          </ac:cxnSpMkLst>
        </pc:cxnChg>
        <pc:cxnChg chg="del">
          <ac:chgData name="Matteo Magherini" userId="26d7de4f-b823-4d23-97dd-3c5945fcf415" providerId="ADAL" clId="{460D06FB-3194-314D-99FB-6CC0A5EBCFFB}" dt="2022-10-24T15:21:46.901" v="5671" actId="478"/>
          <ac:cxnSpMkLst>
            <pc:docMk/>
            <pc:sldMk cId="38532036" sldId="426"/>
            <ac:cxnSpMk id="12" creationId="{57A15A06-9C84-9848-8C3E-AEE3EA67886A}"/>
          </ac:cxnSpMkLst>
        </pc:cxnChg>
        <pc:cxnChg chg="del mod">
          <ac:chgData name="Matteo Magherini" userId="26d7de4f-b823-4d23-97dd-3c5945fcf415" providerId="ADAL" clId="{460D06FB-3194-314D-99FB-6CC0A5EBCFFB}" dt="2022-10-26T15:35:47.465" v="5775" actId="478"/>
          <ac:cxnSpMkLst>
            <pc:docMk/>
            <pc:sldMk cId="38532036" sldId="426"/>
            <ac:cxnSpMk id="26" creationId="{C1538CAE-10FC-204E-B91A-D0152902B676}"/>
          </ac:cxnSpMkLst>
        </pc:cxnChg>
        <pc:cxnChg chg="del">
          <ac:chgData name="Matteo Magherini" userId="26d7de4f-b823-4d23-97dd-3c5945fcf415" providerId="ADAL" clId="{460D06FB-3194-314D-99FB-6CC0A5EBCFFB}" dt="2022-10-26T15:35:46.571" v="5774" actId="478"/>
          <ac:cxnSpMkLst>
            <pc:docMk/>
            <pc:sldMk cId="38532036" sldId="426"/>
            <ac:cxnSpMk id="29" creationId="{699A87EB-7A81-AC4E-8E17-66D97E08FD4E}"/>
          </ac:cxnSpMkLst>
        </pc:cxnChg>
      </pc:sldChg>
      <pc:sldChg chg="new del">
        <pc:chgData name="Matteo Magherini" userId="26d7de4f-b823-4d23-97dd-3c5945fcf415" providerId="ADAL" clId="{460D06FB-3194-314D-99FB-6CC0A5EBCFFB}" dt="2022-10-24T15:24:59.576" v="5701" actId="2696"/>
        <pc:sldMkLst>
          <pc:docMk/>
          <pc:sldMk cId="1721710775" sldId="427"/>
        </pc:sldMkLst>
      </pc:sldChg>
      <pc:sldChg chg="addSp delSp modSp new mod">
        <pc:chgData name="Matteo Magherini" userId="26d7de4f-b823-4d23-97dd-3c5945fcf415" providerId="ADAL" clId="{460D06FB-3194-314D-99FB-6CC0A5EBCFFB}" dt="2022-10-26T15:37:23.554" v="5785" actId="1076"/>
        <pc:sldMkLst>
          <pc:docMk/>
          <pc:sldMk cId="3315169481" sldId="427"/>
        </pc:sldMkLst>
        <pc:spChg chg="del">
          <ac:chgData name="Matteo Magherini" userId="26d7de4f-b823-4d23-97dd-3c5945fcf415" providerId="ADAL" clId="{460D06FB-3194-314D-99FB-6CC0A5EBCFFB}" dt="2022-10-26T15:35:12.910" v="5770" actId="478"/>
          <ac:spMkLst>
            <pc:docMk/>
            <pc:sldMk cId="3315169481" sldId="427"/>
            <ac:spMk id="2" creationId="{6C5593FC-D190-7CF6-D162-39E107B8C8DC}"/>
          </ac:spMkLst>
        </pc:spChg>
        <pc:spChg chg="del">
          <ac:chgData name="Matteo Magherini" userId="26d7de4f-b823-4d23-97dd-3c5945fcf415" providerId="ADAL" clId="{460D06FB-3194-314D-99FB-6CC0A5EBCFFB}" dt="2022-10-26T15:35:01.906" v="5768" actId="478"/>
          <ac:spMkLst>
            <pc:docMk/>
            <pc:sldMk cId="3315169481" sldId="427"/>
            <ac:spMk id="3" creationId="{6F7B43FF-F0EE-088B-13F2-0D044E8E7070}"/>
          </ac:spMkLst>
        </pc:spChg>
        <pc:spChg chg="del">
          <ac:chgData name="Matteo Magherini" userId="26d7de4f-b823-4d23-97dd-3c5945fcf415" providerId="ADAL" clId="{460D06FB-3194-314D-99FB-6CC0A5EBCFFB}" dt="2022-10-26T15:35:04.180" v="5769" actId="478"/>
          <ac:spMkLst>
            <pc:docMk/>
            <pc:sldMk cId="3315169481" sldId="427"/>
            <ac:spMk id="4" creationId="{0838F05F-10D5-1095-EDCE-8B0193DE10F5}"/>
          </ac:spMkLst>
        </pc:spChg>
        <pc:spChg chg="add mod">
          <ac:chgData name="Matteo Magherini" userId="26d7de4f-b823-4d23-97dd-3c5945fcf415" providerId="ADAL" clId="{460D06FB-3194-314D-99FB-6CC0A5EBCFFB}" dt="2022-10-26T15:37:23.554" v="5785" actId="1076"/>
          <ac:spMkLst>
            <pc:docMk/>
            <pc:sldMk cId="3315169481" sldId="427"/>
            <ac:spMk id="9" creationId="{9DB22A77-3614-5480-E158-4DB588EA0179}"/>
          </ac:spMkLst>
        </pc:spChg>
        <pc:picChg chg="add mod">
          <ac:chgData name="Matteo Magherini" userId="26d7de4f-b823-4d23-97dd-3c5945fcf415" providerId="ADAL" clId="{460D06FB-3194-314D-99FB-6CC0A5EBCFFB}" dt="2022-10-26T15:35:24.597" v="5771" actId="1076"/>
          <ac:picMkLst>
            <pc:docMk/>
            <pc:sldMk cId="3315169481" sldId="427"/>
            <ac:picMk id="7" creationId="{3FFB06C6-A66F-0FEB-3417-A2D095C91662}"/>
          </ac:picMkLst>
        </pc:picChg>
      </pc:sldChg>
      <pc:sldChg chg="delSp modSp del mod">
        <pc:chgData name="Matteo Magherini" userId="26d7de4f-b823-4d23-97dd-3c5945fcf415" providerId="ADAL" clId="{460D06FB-3194-314D-99FB-6CC0A5EBCFFB}" dt="2022-10-26T15:55:19.824" v="6094" actId="2696"/>
        <pc:sldMkLst>
          <pc:docMk/>
          <pc:sldMk cId="2416066243" sldId="429"/>
        </pc:sldMkLst>
        <pc:spChg chg="mod">
          <ac:chgData name="Matteo Magherini" userId="26d7de4f-b823-4d23-97dd-3c5945fcf415" providerId="ADAL" clId="{460D06FB-3194-314D-99FB-6CC0A5EBCFFB}" dt="2022-10-26T15:46:21.074" v="5943" actId="20577"/>
          <ac:spMkLst>
            <pc:docMk/>
            <pc:sldMk cId="2416066243" sldId="429"/>
            <ac:spMk id="4" creationId="{5C651A7C-BB8C-F0C8-707C-014BBBAD31BB}"/>
          </ac:spMkLst>
        </pc:spChg>
        <pc:picChg chg="del">
          <ac:chgData name="Matteo Magherini" userId="26d7de4f-b823-4d23-97dd-3c5945fcf415" providerId="ADAL" clId="{460D06FB-3194-314D-99FB-6CC0A5EBCFFB}" dt="2022-10-26T15:46:23.289" v="5944" actId="478"/>
          <ac:picMkLst>
            <pc:docMk/>
            <pc:sldMk cId="2416066243" sldId="429"/>
            <ac:picMk id="10" creationId="{8FEAB1E5-EE90-25EC-8202-DA071618D245}"/>
          </ac:picMkLst>
        </pc:picChg>
      </pc:sldChg>
      <pc:sldChg chg="modSp mod modAnim">
        <pc:chgData name="Matteo Magherini" userId="26d7de4f-b823-4d23-97dd-3c5945fcf415" providerId="ADAL" clId="{460D06FB-3194-314D-99FB-6CC0A5EBCFFB}" dt="2022-10-26T15:47:26.603" v="6043"/>
        <pc:sldMkLst>
          <pc:docMk/>
          <pc:sldMk cId="1368050895" sldId="431"/>
        </pc:sldMkLst>
        <pc:spChg chg="mod">
          <ac:chgData name="Matteo Magherini" userId="26d7de4f-b823-4d23-97dd-3c5945fcf415" providerId="ADAL" clId="{460D06FB-3194-314D-99FB-6CC0A5EBCFFB}" dt="2022-10-26T15:47:19.750" v="6042" actId="20577"/>
          <ac:spMkLst>
            <pc:docMk/>
            <pc:sldMk cId="1368050895" sldId="431"/>
            <ac:spMk id="4" creationId="{5C651A7C-BB8C-F0C8-707C-014BBBAD31BB}"/>
          </ac:spMkLst>
        </pc:spChg>
      </pc:sldChg>
      <pc:sldChg chg="modSp mod">
        <pc:chgData name="Matteo Magherini" userId="26d7de4f-b823-4d23-97dd-3c5945fcf415" providerId="ADAL" clId="{460D06FB-3194-314D-99FB-6CC0A5EBCFFB}" dt="2022-10-26T15:47:17.150" v="6041" actId="20577"/>
        <pc:sldMkLst>
          <pc:docMk/>
          <pc:sldMk cId="4128133509" sldId="432"/>
        </pc:sldMkLst>
        <pc:spChg chg="mod">
          <ac:chgData name="Matteo Magherini" userId="26d7de4f-b823-4d23-97dd-3c5945fcf415" providerId="ADAL" clId="{460D06FB-3194-314D-99FB-6CC0A5EBCFFB}" dt="2022-10-26T15:47:17.150" v="6041" actId="20577"/>
          <ac:spMkLst>
            <pc:docMk/>
            <pc:sldMk cId="4128133509" sldId="432"/>
            <ac:spMk id="4" creationId="{5C651A7C-BB8C-F0C8-707C-014BBBAD31BB}"/>
          </ac:spMkLst>
        </pc:spChg>
      </pc:sldChg>
      <pc:sldChg chg="addSp delSp modSp add mod">
        <pc:chgData name="Matteo Magherini" userId="26d7de4f-b823-4d23-97dd-3c5945fcf415" providerId="ADAL" clId="{460D06FB-3194-314D-99FB-6CC0A5EBCFFB}" dt="2022-10-26T15:53:30.207" v="6091" actId="1076"/>
        <pc:sldMkLst>
          <pc:docMk/>
          <pc:sldMk cId="800791776" sldId="434"/>
        </pc:sldMkLst>
        <pc:spChg chg="del mod">
          <ac:chgData name="Matteo Magherini" userId="26d7de4f-b823-4d23-97dd-3c5945fcf415" providerId="ADAL" clId="{460D06FB-3194-314D-99FB-6CC0A5EBCFFB}" dt="2022-10-26T15:51:33.854" v="6057" actId="478"/>
          <ac:spMkLst>
            <pc:docMk/>
            <pc:sldMk cId="800791776" sldId="434"/>
            <ac:spMk id="3" creationId="{0518EEE4-BEA8-B34E-9C79-4989227CF91D}"/>
          </ac:spMkLst>
        </pc:spChg>
        <pc:spChg chg="add del mod">
          <ac:chgData name="Matteo Magherini" userId="26d7de4f-b823-4d23-97dd-3c5945fcf415" providerId="ADAL" clId="{460D06FB-3194-314D-99FB-6CC0A5EBCFFB}" dt="2022-10-26T15:52:27.905" v="6074" actId="478"/>
          <ac:spMkLst>
            <pc:docMk/>
            <pc:sldMk cId="800791776" sldId="434"/>
            <ac:spMk id="7" creationId="{59550F45-E7FA-F21D-D24D-181A83BC860E}"/>
          </ac:spMkLst>
        </pc:spChg>
        <pc:spChg chg="del">
          <ac:chgData name="Matteo Magherini" userId="26d7de4f-b823-4d23-97dd-3c5945fcf415" providerId="ADAL" clId="{460D06FB-3194-314D-99FB-6CC0A5EBCFFB}" dt="2022-10-26T15:50:10.570" v="6045" actId="478"/>
          <ac:spMkLst>
            <pc:docMk/>
            <pc:sldMk cId="800791776" sldId="434"/>
            <ac:spMk id="8" creationId="{08163888-8361-1C45-9A44-62423018D3F3}"/>
          </ac:spMkLst>
        </pc:spChg>
        <pc:spChg chg="add mod">
          <ac:chgData name="Matteo Magherini" userId="26d7de4f-b823-4d23-97dd-3c5945fcf415" providerId="ADAL" clId="{460D06FB-3194-314D-99FB-6CC0A5EBCFFB}" dt="2022-10-26T15:53:03.452" v="6083" actId="2711"/>
          <ac:spMkLst>
            <pc:docMk/>
            <pc:sldMk cId="800791776" sldId="434"/>
            <ac:spMk id="8" creationId="{0CE3BF9E-8018-8F2E-2C21-B61DD8DD87DB}"/>
          </ac:spMkLst>
        </pc:spChg>
        <pc:spChg chg="add mod">
          <ac:chgData name="Matteo Magherini" userId="26d7de4f-b823-4d23-97dd-3c5945fcf415" providerId="ADAL" clId="{460D06FB-3194-314D-99FB-6CC0A5EBCFFB}" dt="2022-10-26T15:53:21.663" v="6087" actId="255"/>
          <ac:spMkLst>
            <pc:docMk/>
            <pc:sldMk cId="800791776" sldId="434"/>
            <ac:spMk id="9" creationId="{DA81C3B7-7A75-569D-9360-914106219760}"/>
          </ac:spMkLst>
        </pc:spChg>
        <pc:spChg chg="add del mod">
          <ac:chgData name="Matteo Magherini" userId="26d7de4f-b823-4d23-97dd-3c5945fcf415" providerId="ADAL" clId="{460D06FB-3194-314D-99FB-6CC0A5EBCFFB}" dt="2022-10-26T15:51:36.504" v="6058" actId="478"/>
          <ac:spMkLst>
            <pc:docMk/>
            <pc:sldMk cId="800791776" sldId="434"/>
            <ac:spMk id="12" creationId="{2EB11DD2-C0D1-8492-BBAF-3A3E19B512BA}"/>
          </ac:spMkLst>
        </pc:spChg>
        <pc:picChg chg="mod">
          <ac:chgData name="Matteo Magherini" userId="26d7de4f-b823-4d23-97dd-3c5945fcf415" providerId="ADAL" clId="{460D06FB-3194-314D-99FB-6CC0A5EBCFFB}" dt="2022-10-26T15:53:30.207" v="6091" actId="1076"/>
          <ac:picMkLst>
            <pc:docMk/>
            <pc:sldMk cId="800791776" sldId="434"/>
            <ac:picMk id="6" creationId="{191717EE-1BA2-6F4C-B9D7-633A366FCBE1}"/>
          </ac:picMkLst>
        </pc:picChg>
        <pc:picChg chg="add mod">
          <ac:chgData name="Matteo Magherini" userId="26d7de4f-b823-4d23-97dd-3c5945fcf415" providerId="ADAL" clId="{460D06FB-3194-314D-99FB-6CC0A5EBCFFB}" dt="2022-10-26T15:53:28.034" v="6090" actId="1076"/>
          <ac:picMkLst>
            <pc:docMk/>
            <pc:sldMk cId="800791776" sldId="434"/>
            <ac:picMk id="13" creationId="{F94901BB-3716-8CE4-DDB1-77401D60D454}"/>
          </ac:picMkLst>
        </pc:picChg>
      </pc:sldChg>
    </pc:docChg>
  </pc:docChgLst>
  <pc:docChgLst>
    <pc:chgData name="Matteo Magherini" userId="26d7de4f-b823-4d23-97dd-3c5945fcf415" providerId="ADAL" clId="{D6022EE0-B55F-DD4B-92C1-BD6255E424D6}"/>
    <pc:docChg chg="undo custSel addSld delSld modSld modMainMaster modNotesMaster">
      <pc:chgData name="Matteo Magherini" userId="26d7de4f-b823-4d23-97dd-3c5945fcf415" providerId="ADAL" clId="{D6022EE0-B55F-DD4B-92C1-BD6255E424D6}" dt="2021-10-25T13:32:05.663" v="2375" actId="478"/>
      <pc:docMkLst>
        <pc:docMk/>
      </pc:docMkLst>
      <pc:sldChg chg="addSp delSp modSp mod chgLayout modNotes">
        <pc:chgData name="Matteo Magherini" userId="26d7de4f-b823-4d23-97dd-3c5945fcf415" providerId="ADAL" clId="{D6022EE0-B55F-DD4B-92C1-BD6255E424D6}" dt="2021-10-25T08:21:21.562" v="2373" actId="207"/>
        <pc:sldMkLst>
          <pc:docMk/>
          <pc:sldMk cId="1729546800" sldId="280"/>
        </pc:sldMkLst>
        <pc:spChg chg="mod ord">
          <ac:chgData name="Matteo Magherini" userId="26d7de4f-b823-4d23-97dd-3c5945fcf415" providerId="ADAL" clId="{D6022EE0-B55F-DD4B-92C1-BD6255E424D6}" dt="2021-10-25T08:21:02.476" v="2366" actId="6264"/>
          <ac:spMkLst>
            <pc:docMk/>
            <pc:sldMk cId="1729546800" sldId="280"/>
            <ac:spMk id="2" creationId="{36930727-CB33-7B4D-B823-66106F2AFD13}"/>
          </ac:spMkLst>
        </pc:spChg>
        <pc:spChg chg="mod ord">
          <ac:chgData name="Matteo Magherini" userId="26d7de4f-b823-4d23-97dd-3c5945fcf415" providerId="ADAL" clId="{D6022EE0-B55F-DD4B-92C1-BD6255E424D6}" dt="2021-10-25T08:21:02.476" v="2366" actId="6264"/>
          <ac:spMkLst>
            <pc:docMk/>
            <pc:sldMk cId="1729546800" sldId="280"/>
            <ac:spMk id="3" creationId="{F5A8A1DE-C836-8646-AF62-F58FD2C82B8E}"/>
          </ac:spMkLst>
        </pc:spChg>
        <pc:spChg chg="mod ord">
          <ac:chgData name="Matteo Magherini" userId="26d7de4f-b823-4d23-97dd-3c5945fcf415" providerId="ADAL" clId="{D6022EE0-B55F-DD4B-92C1-BD6255E424D6}" dt="2021-10-25T08:21:21.562" v="2373" actId="207"/>
          <ac:spMkLst>
            <pc:docMk/>
            <pc:sldMk cId="1729546800" sldId="280"/>
            <ac:spMk id="4" creationId="{7D9C808A-236F-E34F-A134-3473C654279D}"/>
          </ac:spMkLst>
        </pc:spChg>
        <pc:spChg chg="mod ord">
          <ac:chgData name="Matteo Magherini" userId="26d7de4f-b823-4d23-97dd-3c5945fcf415" providerId="ADAL" clId="{D6022EE0-B55F-DD4B-92C1-BD6255E424D6}" dt="2021-10-25T08:21:02.476" v="2366" actId="6264"/>
          <ac:spMkLst>
            <pc:docMk/>
            <pc:sldMk cId="1729546800" sldId="280"/>
            <ac:spMk id="6" creationId="{90622C76-780D-F940-B292-FE0F0A7630CE}"/>
          </ac:spMkLst>
        </pc:spChg>
        <pc:spChg chg="add del mod">
          <ac:chgData name="Matteo Magherini" userId="26d7de4f-b823-4d23-97dd-3c5945fcf415" providerId="ADAL" clId="{D6022EE0-B55F-DD4B-92C1-BD6255E424D6}" dt="2021-10-25T08:21:02.476" v="2366" actId="6264"/>
          <ac:spMkLst>
            <pc:docMk/>
            <pc:sldMk cId="1729546800" sldId="280"/>
            <ac:spMk id="8" creationId="{47E423F0-01B9-4240-90C0-42EDF9249C8C}"/>
          </ac:spMkLst>
        </pc:spChg>
        <pc:spChg chg="mod">
          <ac:chgData name="Matteo Magherini" userId="26d7de4f-b823-4d23-97dd-3c5945fcf415" providerId="ADAL" clId="{D6022EE0-B55F-DD4B-92C1-BD6255E424D6}" dt="2021-10-21T07:46:54.816" v="16"/>
          <ac:spMkLst>
            <pc:docMk/>
            <pc:sldMk cId="1729546800" sldId="280"/>
            <ac:spMk id="9" creationId="{F7C472E7-E1DC-5449-8FBD-5E4BD7FEE47F}"/>
          </ac:spMkLst>
        </pc:spChg>
        <pc:spChg chg="add del mod">
          <ac:chgData name="Matteo Magherini" userId="26d7de4f-b823-4d23-97dd-3c5945fcf415" providerId="ADAL" clId="{D6022EE0-B55F-DD4B-92C1-BD6255E424D6}" dt="2021-10-25T08:21:02.476" v="2366" actId="6264"/>
          <ac:spMkLst>
            <pc:docMk/>
            <pc:sldMk cId="1729546800" sldId="280"/>
            <ac:spMk id="10" creationId="{9758F1F7-0F4B-1C41-86BE-AD8A9455A751}"/>
          </ac:spMkLst>
        </pc:spChg>
        <pc:spChg chg="add del mod">
          <ac:chgData name="Matteo Magherini" userId="26d7de4f-b823-4d23-97dd-3c5945fcf415" providerId="ADAL" clId="{D6022EE0-B55F-DD4B-92C1-BD6255E424D6}" dt="2021-10-25T08:21:02.476" v="2366" actId="6264"/>
          <ac:spMkLst>
            <pc:docMk/>
            <pc:sldMk cId="1729546800" sldId="280"/>
            <ac:spMk id="11" creationId="{D0662845-3784-2A4B-B25E-3D0B20D97076}"/>
          </ac:spMkLst>
        </pc:spChg>
        <pc:spChg chg="add del mod">
          <ac:chgData name="Matteo Magherini" userId="26d7de4f-b823-4d23-97dd-3c5945fcf415" providerId="ADAL" clId="{D6022EE0-B55F-DD4B-92C1-BD6255E424D6}" dt="2021-10-25T08:21:02.476" v="2366" actId="6264"/>
          <ac:spMkLst>
            <pc:docMk/>
            <pc:sldMk cId="1729546800" sldId="280"/>
            <ac:spMk id="12" creationId="{07E4EA5B-8512-4148-8B60-24065AC71B80}"/>
          </ac:spMkLst>
        </pc:spChg>
        <pc:spChg chg="add del mod ord">
          <ac:chgData name="Matteo Magherini" userId="26d7de4f-b823-4d23-97dd-3c5945fcf415" providerId="ADAL" clId="{D6022EE0-B55F-DD4B-92C1-BD6255E424D6}" dt="2021-10-25T08:21:09.104" v="2368" actId="478"/>
          <ac:spMkLst>
            <pc:docMk/>
            <pc:sldMk cId="1729546800" sldId="280"/>
            <ac:spMk id="13" creationId="{45FA2F94-B4B8-9146-BB35-6117E512DB14}"/>
          </ac:spMkLst>
        </pc:spChg>
        <pc:picChg chg="mod">
          <ac:chgData name="Matteo Magherini" userId="26d7de4f-b823-4d23-97dd-3c5945fcf415" providerId="ADAL" clId="{D6022EE0-B55F-DD4B-92C1-BD6255E424D6}" dt="2021-10-25T08:21:10.568" v="2369" actId="1076"/>
          <ac:picMkLst>
            <pc:docMk/>
            <pc:sldMk cId="1729546800" sldId="280"/>
            <ac:picMk id="5" creationId="{EC366A10-CF43-AF42-9A56-E6F074BE5345}"/>
          </ac:picMkLst>
        </pc:picChg>
        <pc:picChg chg="mod">
          <ac:chgData name="Matteo Magherini" userId="26d7de4f-b823-4d23-97dd-3c5945fcf415" providerId="ADAL" clId="{D6022EE0-B55F-DD4B-92C1-BD6255E424D6}" dt="2021-10-25T08:21:13.026" v="2370" actId="1076"/>
          <ac:picMkLst>
            <pc:docMk/>
            <pc:sldMk cId="1729546800" sldId="280"/>
            <ac:picMk id="7" creationId="{FEBFBC39-33D2-F54B-B1A2-C734801466E1}"/>
          </ac:picMkLst>
        </pc:picChg>
      </pc:sldChg>
      <pc:sldChg chg="modSp mod chgLayout modNotes">
        <pc:chgData name="Matteo Magherini" userId="26d7de4f-b823-4d23-97dd-3c5945fcf415" providerId="ADAL" clId="{D6022EE0-B55F-DD4B-92C1-BD6255E424D6}" dt="2021-10-21T08:10:37.951" v="203" actId="1038"/>
        <pc:sldMkLst>
          <pc:docMk/>
          <pc:sldMk cId="1264934096" sldId="283"/>
        </pc:sldMkLst>
        <pc:spChg chg="mod ord">
          <ac:chgData name="Matteo Magherini" userId="26d7de4f-b823-4d23-97dd-3c5945fcf415" providerId="ADAL" clId="{D6022EE0-B55F-DD4B-92C1-BD6255E424D6}" dt="2021-10-21T08:09:31.884" v="128" actId="404"/>
          <ac:spMkLst>
            <pc:docMk/>
            <pc:sldMk cId="1264934096" sldId="283"/>
            <ac:spMk id="2" creationId="{00000000-0000-0000-0000-000000000000}"/>
          </ac:spMkLst>
        </pc:spChg>
        <pc:spChg chg="mod ord">
          <ac:chgData name="Matteo Magherini" userId="26d7de4f-b823-4d23-97dd-3c5945fcf415" providerId="ADAL" clId="{D6022EE0-B55F-DD4B-92C1-BD6255E424D6}" dt="2021-10-21T08:09:44.236" v="131" actId="404"/>
          <ac:spMkLst>
            <pc:docMk/>
            <pc:sldMk cId="1264934096" sldId="283"/>
            <ac:spMk id="3" creationId="{00000000-0000-0000-0000-000000000000}"/>
          </ac:spMkLst>
        </pc:spChg>
        <pc:spChg chg="mod ord">
          <ac:chgData name="Matteo Magherini" userId="26d7de4f-b823-4d23-97dd-3c5945fcf415" providerId="ADAL" clId="{D6022EE0-B55F-DD4B-92C1-BD6255E424D6}" dt="2021-10-21T08:09:25.239" v="125" actId="700"/>
          <ac:spMkLst>
            <pc:docMk/>
            <pc:sldMk cId="1264934096" sldId="283"/>
            <ac:spMk id="4" creationId="{00000000-0000-0000-0000-000000000000}"/>
          </ac:spMkLst>
        </pc:spChg>
        <pc:grpChg chg="mod">
          <ac:chgData name="Matteo Magherini" userId="26d7de4f-b823-4d23-97dd-3c5945fcf415" providerId="ADAL" clId="{D6022EE0-B55F-DD4B-92C1-BD6255E424D6}" dt="2021-10-21T08:10:37.951" v="203" actId="1038"/>
          <ac:grpSpMkLst>
            <pc:docMk/>
            <pc:sldMk cId="1264934096" sldId="283"/>
            <ac:grpSpMk id="11" creationId="{2076A856-39F8-6C4D-8181-741BBDA4F5B8}"/>
          </ac:grpSpMkLst>
        </pc:grpChg>
        <pc:picChg chg="mod">
          <ac:chgData name="Matteo Magherini" userId="26d7de4f-b823-4d23-97dd-3c5945fcf415" providerId="ADAL" clId="{D6022EE0-B55F-DD4B-92C1-BD6255E424D6}" dt="2021-10-21T08:10:32.137" v="191" actId="1037"/>
          <ac:picMkLst>
            <pc:docMk/>
            <pc:sldMk cId="1264934096" sldId="283"/>
            <ac:picMk id="12" creationId="{CE2A5881-F19C-9440-9961-5267D674C242}"/>
          </ac:picMkLst>
        </pc:picChg>
        <pc:picChg chg="mod">
          <ac:chgData name="Matteo Magherini" userId="26d7de4f-b823-4d23-97dd-3c5945fcf415" providerId="ADAL" clId="{D6022EE0-B55F-DD4B-92C1-BD6255E424D6}" dt="2021-10-21T08:10:32.137" v="191" actId="1037"/>
          <ac:picMkLst>
            <pc:docMk/>
            <pc:sldMk cId="1264934096" sldId="283"/>
            <ac:picMk id="13" creationId="{84A2E8B6-6756-3347-B59E-B2654E1B918A}"/>
          </ac:picMkLst>
        </pc:picChg>
        <pc:picChg chg="mod">
          <ac:chgData name="Matteo Magherini" userId="26d7de4f-b823-4d23-97dd-3c5945fcf415" providerId="ADAL" clId="{D6022EE0-B55F-DD4B-92C1-BD6255E424D6}" dt="2021-10-21T08:10:26.935" v="171" actId="1038"/>
          <ac:picMkLst>
            <pc:docMk/>
            <pc:sldMk cId="1264934096" sldId="283"/>
            <ac:picMk id="14" creationId="{F07B3403-7136-1645-9EA2-563C8A9FA66A}"/>
          </ac:picMkLst>
        </pc:picChg>
      </pc:sldChg>
      <pc:sldChg chg="modSp mod chgLayout">
        <pc:chgData name="Matteo Magherini" userId="26d7de4f-b823-4d23-97dd-3c5945fcf415" providerId="ADAL" clId="{D6022EE0-B55F-DD4B-92C1-BD6255E424D6}" dt="2021-10-21T08:15:11.996" v="296" actId="2711"/>
        <pc:sldMkLst>
          <pc:docMk/>
          <pc:sldMk cId="578701165" sldId="284"/>
        </pc:sldMkLst>
        <pc:spChg chg="mod ord">
          <ac:chgData name="Matteo Magherini" userId="26d7de4f-b823-4d23-97dd-3c5945fcf415" providerId="ADAL" clId="{D6022EE0-B55F-DD4B-92C1-BD6255E424D6}" dt="2021-10-21T08:15:01.991" v="295" actId="700"/>
          <ac:spMkLst>
            <pc:docMk/>
            <pc:sldMk cId="578701165" sldId="284"/>
            <ac:spMk id="2" creationId="{6A533932-93DD-7D4C-875A-9147B3BFFEB1}"/>
          </ac:spMkLst>
        </pc:spChg>
        <pc:spChg chg="mod ord">
          <ac:chgData name="Matteo Magherini" userId="26d7de4f-b823-4d23-97dd-3c5945fcf415" providerId="ADAL" clId="{D6022EE0-B55F-DD4B-92C1-BD6255E424D6}" dt="2021-10-21T08:15:11.996" v="296" actId="2711"/>
          <ac:spMkLst>
            <pc:docMk/>
            <pc:sldMk cId="578701165" sldId="284"/>
            <ac:spMk id="3" creationId="{81550196-33BC-2F49-A361-8C70235C06EA}"/>
          </ac:spMkLst>
        </pc:spChg>
      </pc:sldChg>
      <pc:sldChg chg="addSp delSp modSp mod modClrScheme chgLayout">
        <pc:chgData name="Matteo Magherini" userId="26d7de4f-b823-4d23-97dd-3c5945fcf415" providerId="ADAL" clId="{D6022EE0-B55F-DD4B-92C1-BD6255E424D6}" dt="2021-10-25T08:04:49.054" v="2322" actId="113"/>
        <pc:sldMkLst>
          <pc:docMk/>
          <pc:sldMk cId="3145948136" sldId="285"/>
        </pc:sldMkLst>
        <pc:spChg chg="mod ord">
          <ac:chgData name="Matteo Magherini" userId="26d7de4f-b823-4d23-97dd-3c5945fcf415" providerId="ADAL" clId="{D6022EE0-B55F-DD4B-92C1-BD6255E424D6}" dt="2021-10-21T08:16:01.188" v="307" actId="700"/>
          <ac:spMkLst>
            <pc:docMk/>
            <pc:sldMk cId="3145948136" sldId="285"/>
            <ac:spMk id="2" creationId="{36930727-CB33-7B4D-B823-66106F2AFD13}"/>
          </ac:spMkLst>
        </pc:spChg>
        <pc:spChg chg="mod ord">
          <ac:chgData name="Matteo Magherini" userId="26d7de4f-b823-4d23-97dd-3c5945fcf415" providerId="ADAL" clId="{D6022EE0-B55F-DD4B-92C1-BD6255E424D6}" dt="2021-10-25T08:04:49.054" v="2322" actId="113"/>
          <ac:spMkLst>
            <pc:docMk/>
            <pc:sldMk cId="3145948136" sldId="285"/>
            <ac:spMk id="3" creationId="{D393EFCE-67F5-294B-8895-34D64ECDA307}"/>
          </ac:spMkLst>
        </pc:spChg>
        <pc:spChg chg="mod ord">
          <ac:chgData name="Matteo Magherini" userId="26d7de4f-b823-4d23-97dd-3c5945fcf415" providerId="ADAL" clId="{D6022EE0-B55F-DD4B-92C1-BD6255E424D6}" dt="2021-10-21T08:16:01.188" v="307" actId="700"/>
          <ac:spMkLst>
            <pc:docMk/>
            <pc:sldMk cId="3145948136" sldId="285"/>
            <ac:spMk id="4" creationId="{E58EA0F7-9473-E14B-B775-C1DFDC9F7FD2}"/>
          </ac:spMkLst>
        </pc:spChg>
        <pc:spChg chg="mod ord">
          <ac:chgData name="Matteo Magherini" userId="26d7de4f-b823-4d23-97dd-3c5945fcf415" providerId="ADAL" clId="{D6022EE0-B55F-DD4B-92C1-BD6255E424D6}" dt="2021-10-21T08:16:01.188" v="307" actId="700"/>
          <ac:spMkLst>
            <pc:docMk/>
            <pc:sldMk cId="3145948136" sldId="285"/>
            <ac:spMk id="5" creationId="{A65277F6-9125-C84A-9BDD-7B07DBDEB1A9}"/>
          </ac:spMkLst>
        </pc:spChg>
        <pc:spChg chg="add del mod ord">
          <ac:chgData name="Matteo Magherini" userId="26d7de4f-b823-4d23-97dd-3c5945fcf415" providerId="ADAL" clId="{D6022EE0-B55F-DD4B-92C1-BD6255E424D6}" dt="2021-10-21T08:16:04.271" v="309"/>
          <ac:spMkLst>
            <pc:docMk/>
            <pc:sldMk cId="3145948136" sldId="285"/>
            <ac:spMk id="6" creationId="{2AAEB12D-9A7C-9846-A0EC-62880C376D32}"/>
          </ac:spMkLst>
        </pc:spChg>
        <pc:picChg chg="add mod modCrop">
          <ac:chgData name="Matteo Magherini" userId="26d7de4f-b823-4d23-97dd-3c5945fcf415" providerId="ADAL" clId="{D6022EE0-B55F-DD4B-92C1-BD6255E424D6}" dt="2021-10-21T08:18:14.063" v="337" actId="1076"/>
          <ac:picMkLst>
            <pc:docMk/>
            <pc:sldMk cId="3145948136" sldId="285"/>
            <ac:picMk id="8" creationId="{568A640F-7CFA-E344-957A-B91E52E4D688}"/>
          </ac:picMkLst>
        </pc:picChg>
        <pc:picChg chg="del mod">
          <ac:chgData name="Matteo Magherini" userId="26d7de4f-b823-4d23-97dd-3c5945fcf415" providerId="ADAL" clId="{D6022EE0-B55F-DD4B-92C1-BD6255E424D6}" dt="2021-10-21T08:16:03.075" v="308" actId="21"/>
          <ac:picMkLst>
            <pc:docMk/>
            <pc:sldMk cId="3145948136" sldId="285"/>
            <ac:picMk id="18" creationId="{8F4A05FB-22DA-1B4C-A10F-21CB4D70751E}"/>
          </ac:picMkLst>
        </pc:picChg>
      </pc:sldChg>
      <pc:sldChg chg="addSp delSp modSp mod chgLayout modNotes">
        <pc:chgData name="Matteo Magherini" userId="26d7de4f-b823-4d23-97dd-3c5945fcf415" providerId="ADAL" clId="{D6022EE0-B55F-DD4B-92C1-BD6255E424D6}" dt="2021-10-25T08:20:49.068" v="2364" actId="2711"/>
        <pc:sldMkLst>
          <pc:docMk/>
          <pc:sldMk cId="2122948708" sldId="294"/>
        </pc:sldMkLst>
        <pc:spChg chg="mod ord">
          <ac:chgData name="Matteo Magherini" userId="26d7de4f-b823-4d23-97dd-3c5945fcf415" providerId="ADAL" clId="{D6022EE0-B55F-DD4B-92C1-BD6255E424D6}" dt="2021-10-25T08:20:15.406" v="2355" actId="6264"/>
          <ac:spMkLst>
            <pc:docMk/>
            <pc:sldMk cId="2122948708" sldId="294"/>
            <ac:spMk id="2" creationId="{36930727-CB33-7B4D-B823-66106F2AFD13}"/>
          </ac:spMkLst>
        </pc:spChg>
        <pc:spChg chg="mod ord">
          <ac:chgData name="Matteo Magherini" userId="26d7de4f-b823-4d23-97dd-3c5945fcf415" providerId="ADAL" clId="{D6022EE0-B55F-DD4B-92C1-BD6255E424D6}" dt="2021-10-25T08:20:49.068" v="2364" actId="2711"/>
          <ac:spMkLst>
            <pc:docMk/>
            <pc:sldMk cId="2122948708" sldId="294"/>
            <ac:spMk id="4" creationId="{7D9C808A-236F-E34F-A134-3473C654279D}"/>
          </ac:spMkLst>
        </pc:spChg>
        <pc:spChg chg="mod ord">
          <ac:chgData name="Matteo Magherini" userId="26d7de4f-b823-4d23-97dd-3c5945fcf415" providerId="ADAL" clId="{D6022EE0-B55F-DD4B-92C1-BD6255E424D6}" dt="2021-10-25T08:20:15.406" v="2355" actId="6264"/>
          <ac:spMkLst>
            <pc:docMk/>
            <pc:sldMk cId="2122948708" sldId="294"/>
            <ac:spMk id="7" creationId="{0AF3433E-A363-FB40-BC21-6B6947C09AF5}"/>
          </ac:spMkLst>
        </pc:spChg>
        <pc:spChg chg="mod">
          <ac:chgData name="Matteo Magherini" userId="26d7de4f-b823-4d23-97dd-3c5945fcf415" providerId="ADAL" clId="{D6022EE0-B55F-DD4B-92C1-BD6255E424D6}" dt="2021-10-21T07:46:54.816" v="16"/>
          <ac:spMkLst>
            <pc:docMk/>
            <pc:sldMk cId="2122948708" sldId="294"/>
            <ac:spMk id="9" creationId="{F7C472E7-E1DC-5449-8FBD-5E4BD7FEE47F}"/>
          </ac:spMkLst>
        </pc:spChg>
        <pc:spChg chg="mod ord">
          <ac:chgData name="Matteo Magherini" userId="26d7de4f-b823-4d23-97dd-3c5945fcf415" providerId="ADAL" clId="{D6022EE0-B55F-DD4B-92C1-BD6255E424D6}" dt="2021-10-25T08:20:15.406" v="2355" actId="6264"/>
          <ac:spMkLst>
            <pc:docMk/>
            <pc:sldMk cId="2122948708" sldId="294"/>
            <ac:spMk id="11" creationId="{FC932564-177B-7749-91CF-0D93B2A76B77}"/>
          </ac:spMkLst>
        </pc:spChg>
        <pc:spChg chg="add del mod">
          <ac:chgData name="Matteo Magherini" userId="26d7de4f-b823-4d23-97dd-3c5945fcf415" providerId="ADAL" clId="{D6022EE0-B55F-DD4B-92C1-BD6255E424D6}" dt="2021-10-25T08:20:15.406" v="2355" actId="6264"/>
          <ac:spMkLst>
            <pc:docMk/>
            <pc:sldMk cId="2122948708" sldId="294"/>
            <ac:spMk id="12" creationId="{39586F27-E8B8-7043-85A4-CFA9C159EE48}"/>
          </ac:spMkLst>
        </pc:spChg>
        <pc:spChg chg="add del mod">
          <ac:chgData name="Matteo Magherini" userId="26d7de4f-b823-4d23-97dd-3c5945fcf415" providerId="ADAL" clId="{D6022EE0-B55F-DD4B-92C1-BD6255E424D6}" dt="2021-10-25T08:20:15.406" v="2355" actId="6264"/>
          <ac:spMkLst>
            <pc:docMk/>
            <pc:sldMk cId="2122948708" sldId="294"/>
            <ac:spMk id="13" creationId="{777CE78C-C6DA-AB41-AECA-8935621839E8}"/>
          </ac:spMkLst>
        </pc:spChg>
        <pc:spChg chg="add del mod">
          <ac:chgData name="Matteo Magherini" userId="26d7de4f-b823-4d23-97dd-3c5945fcf415" providerId="ADAL" clId="{D6022EE0-B55F-DD4B-92C1-BD6255E424D6}" dt="2021-10-25T08:20:15.406" v="2355" actId="6264"/>
          <ac:spMkLst>
            <pc:docMk/>
            <pc:sldMk cId="2122948708" sldId="294"/>
            <ac:spMk id="14" creationId="{3DDDE617-DC64-224E-BB69-4BA8D2C8BBA4}"/>
          </ac:spMkLst>
        </pc:spChg>
        <pc:spChg chg="add del mod">
          <ac:chgData name="Matteo Magherini" userId="26d7de4f-b823-4d23-97dd-3c5945fcf415" providerId="ADAL" clId="{D6022EE0-B55F-DD4B-92C1-BD6255E424D6}" dt="2021-10-25T08:20:15.406" v="2355" actId="6264"/>
          <ac:spMkLst>
            <pc:docMk/>
            <pc:sldMk cId="2122948708" sldId="294"/>
            <ac:spMk id="15" creationId="{6E8AEECD-9A83-E14E-894D-1EE70C08CF99}"/>
          </ac:spMkLst>
        </pc:spChg>
        <pc:spChg chg="add del mod ord">
          <ac:chgData name="Matteo Magherini" userId="26d7de4f-b823-4d23-97dd-3c5945fcf415" providerId="ADAL" clId="{D6022EE0-B55F-DD4B-92C1-BD6255E424D6}" dt="2021-10-25T08:20:26.295" v="2360" actId="478"/>
          <ac:spMkLst>
            <pc:docMk/>
            <pc:sldMk cId="2122948708" sldId="294"/>
            <ac:spMk id="16" creationId="{37C672B5-10B1-EF4D-BC60-58A085EE3A52}"/>
          </ac:spMkLst>
        </pc:spChg>
        <pc:grpChg chg="mod">
          <ac:chgData name="Matteo Magherini" userId="26d7de4f-b823-4d23-97dd-3c5945fcf415" providerId="ADAL" clId="{D6022EE0-B55F-DD4B-92C1-BD6255E424D6}" dt="2021-10-21T07:46:54.816" v="16"/>
          <ac:grpSpMkLst>
            <pc:docMk/>
            <pc:sldMk cId="2122948708" sldId="294"/>
            <ac:grpSpMk id="3" creationId="{FD64B2C9-5C00-0E48-9DDF-BB958350DF61}"/>
          </ac:grpSpMkLst>
        </pc:grpChg>
        <pc:grpChg chg="mod">
          <ac:chgData name="Matteo Magherini" userId="26d7de4f-b823-4d23-97dd-3c5945fcf415" providerId="ADAL" clId="{D6022EE0-B55F-DD4B-92C1-BD6255E424D6}" dt="2021-10-25T08:20:31.217" v="2361" actId="1076"/>
          <ac:grpSpMkLst>
            <pc:docMk/>
            <pc:sldMk cId="2122948708" sldId="294"/>
            <ac:grpSpMk id="5" creationId="{73C2A0ED-811B-2548-A82F-1573D4367F31}"/>
          </ac:grpSpMkLst>
        </pc:grpChg>
        <pc:picChg chg="mod">
          <ac:chgData name="Matteo Magherini" userId="26d7de4f-b823-4d23-97dd-3c5945fcf415" providerId="ADAL" clId="{D6022EE0-B55F-DD4B-92C1-BD6255E424D6}" dt="2021-10-21T07:46:54.816" v="16"/>
          <ac:picMkLst>
            <pc:docMk/>
            <pc:sldMk cId="2122948708" sldId="294"/>
            <ac:picMk id="6" creationId="{7F259439-3910-764E-8251-A9B4B6BB2D11}"/>
          </ac:picMkLst>
        </pc:picChg>
        <pc:picChg chg="mod">
          <ac:chgData name="Matteo Magherini" userId="26d7de4f-b823-4d23-97dd-3c5945fcf415" providerId="ADAL" clId="{D6022EE0-B55F-DD4B-92C1-BD6255E424D6}" dt="2021-10-21T07:46:54.816" v="16"/>
          <ac:picMkLst>
            <pc:docMk/>
            <pc:sldMk cId="2122948708" sldId="294"/>
            <ac:picMk id="8" creationId="{D3A06091-2954-C54A-959E-297D1772DC70}"/>
          </ac:picMkLst>
        </pc:picChg>
        <pc:picChg chg="mod">
          <ac:chgData name="Matteo Magherini" userId="26d7de4f-b823-4d23-97dd-3c5945fcf415" providerId="ADAL" clId="{D6022EE0-B55F-DD4B-92C1-BD6255E424D6}" dt="2021-10-21T07:46:54.816" v="16"/>
          <ac:picMkLst>
            <pc:docMk/>
            <pc:sldMk cId="2122948708" sldId="294"/>
            <ac:picMk id="10" creationId="{35510EE4-368E-9A4D-90F1-A8B365DD747A}"/>
          </ac:picMkLst>
        </pc:picChg>
      </pc:sldChg>
      <pc:sldChg chg="addSp delSp modSp mod modClrScheme chgLayout">
        <pc:chgData name="Matteo Magherini" userId="26d7de4f-b823-4d23-97dd-3c5945fcf415" providerId="ADAL" clId="{D6022EE0-B55F-DD4B-92C1-BD6255E424D6}" dt="2021-10-25T13:32:05.663" v="2375" actId="478"/>
        <pc:sldMkLst>
          <pc:docMk/>
          <pc:sldMk cId="104482602" sldId="295"/>
        </pc:sldMkLst>
        <pc:spChg chg="mod ord">
          <ac:chgData name="Matteo Magherini" userId="26d7de4f-b823-4d23-97dd-3c5945fcf415" providerId="ADAL" clId="{D6022EE0-B55F-DD4B-92C1-BD6255E424D6}" dt="2021-10-21T08:18:57.348" v="346" actId="700"/>
          <ac:spMkLst>
            <pc:docMk/>
            <pc:sldMk cId="104482602" sldId="295"/>
            <ac:spMk id="2" creationId="{FF51F5AA-C1A9-A04C-BB62-639FC9572EA0}"/>
          </ac:spMkLst>
        </pc:spChg>
        <pc:spChg chg="mod ord">
          <ac:chgData name="Matteo Magherini" userId="26d7de4f-b823-4d23-97dd-3c5945fcf415" providerId="ADAL" clId="{D6022EE0-B55F-DD4B-92C1-BD6255E424D6}" dt="2021-10-24T10:24:15.508" v="2204" actId="113"/>
          <ac:spMkLst>
            <pc:docMk/>
            <pc:sldMk cId="104482602" sldId="295"/>
            <ac:spMk id="3" creationId="{5C962F5B-E269-224C-BA0B-3E93F0C404AB}"/>
          </ac:spMkLst>
        </pc:spChg>
        <pc:spChg chg="del mod">
          <ac:chgData name="Matteo Magherini" userId="26d7de4f-b823-4d23-97dd-3c5945fcf415" providerId="ADAL" clId="{D6022EE0-B55F-DD4B-92C1-BD6255E424D6}" dt="2021-10-25T13:32:05.663" v="2375" actId="478"/>
          <ac:spMkLst>
            <pc:docMk/>
            <pc:sldMk cId="104482602" sldId="295"/>
            <ac:spMk id="4" creationId="{D9BCFFBB-C821-0341-B27A-04B43CCD51B7}"/>
          </ac:spMkLst>
        </pc:spChg>
        <pc:spChg chg="mod ord">
          <ac:chgData name="Matteo Magherini" userId="26d7de4f-b823-4d23-97dd-3c5945fcf415" providerId="ADAL" clId="{D6022EE0-B55F-DD4B-92C1-BD6255E424D6}" dt="2021-10-21T08:18:57.348" v="346" actId="700"/>
          <ac:spMkLst>
            <pc:docMk/>
            <pc:sldMk cId="104482602" sldId="295"/>
            <ac:spMk id="5" creationId="{3899ACEB-1B14-C540-8B69-AD68B3FFE2BB}"/>
          </ac:spMkLst>
        </pc:spChg>
        <pc:spChg chg="mod ord">
          <ac:chgData name="Matteo Magherini" userId="26d7de4f-b823-4d23-97dd-3c5945fcf415" providerId="ADAL" clId="{D6022EE0-B55F-DD4B-92C1-BD6255E424D6}" dt="2021-10-21T08:18:57.348" v="346" actId="700"/>
          <ac:spMkLst>
            <pc:docMk/>
            <pc:sldMk cId="104482602" sldId="295"/>
            <ac:spMk id="6" creationId="{635BDD92-A175-514F-BFA3-B3582B01A72F}"/>
          </ac:spMkLst>
        </pc:spChg>
        <pc:spChg chg="add del mod ord">
          <ac:chgData name="Matteo Magherini" userId="26d7de4f-b823-4d23-97dd-3c5945fcf415" providerId="ADAL" clId="{D6022EE0-B55F-DD4B-92C1-BD6255E424D6}" dt="2021-10-21T08:18:52.818" v="345" actId="700"/>
          <ac:spMkLst>
            <pc:docMk/>
            <pc:sldMk cId="104482602" sldId="295"/>
            <ac:spMk id="7" creationId="{449BFA01-FDBB-2B40-92B4-2FD6664279B7}"/>
          </ac:spMkLst>
        </pc:spChg>
        <pc:spChg chg="add del mod ord">
          <ac:chgData name="Matteo Magherini" userId="26d7de4f-b823-4d23-97dd-3c5945fcf415" providerId="ADAL" clId="{D6022EE0-B55F-DD4B-92C1-BD6255E424D6}" dt="2021-10-21T08:18:57.348" v="346" actId="700"/>
          <ac:spMkLst>
            <pc:docMk/>
            <pc:sldMk cId="104482602" sldId="295"/>
            <ac:spMk id="8" creationId="{B641FF56-1342-3E4D-868F-6711C8FCC831}"/>
          </ac:spMkLst>
        </pc:spChg>
        <pc:picChg chg="add mod ord modCrop">
          <ac:chgData name="Matteo Magherini" userId="26d7de4f-b823-4d23-97dd-3c5945fcf415" providerId="ADAL" clId="{D6022EE0-B55F-DD4B-92C1-BD6255E424D6}" dt="2021-10-21T08:19:05.769" v="348" actId="732"/>
          <ac:picMkLst>
            <pc:docMk/>
            <pc:sldMk cId="104482602" sldId="295"/>
            <ac:picMk id="9" creationId="{36033487-6B6D-B34D-82F8-675F0AA60969}"/>
          </ac:picMkLst>
        </pc:picChg>
        <pc:picChg chg="del mod ord">
          <ac:chgData name="Matteo Magherini" userId="26d7de4f-b823-4d23-97dd-3c5945fcf415" providerId="ADAL" clId="{D6022EE0-B55F-DD4B-92C1-BD6255E424D6}" dt="2021-10-21T07:49:26.552" v="21" actId="21"/>
          <ac:picMkLst>
            <pc:docMk/>
            <pc:sldMk cId="104482602" sldId="295"/>
            <ac:picMk id="13" creationId="{2FADAE3E-60D8-724A-A009-B03CED2041EC}"/>
          </ac:picMkLst>
        </pc:picChg>
      </pc:sldChg>
      <pc:sldChg chg="addSp delSp modSp mod chgLayout modNotes">
        <pc:chgData name="Matteo Magherini" userId="26d7de4f-b823-4d23-97dd-3c5945fcf415" providerId="ADAL" clId="{D6022EE0-B55F-DD4B-92C1-BD6255E424D6}" dt="2021-10-25T08:21:31.042" v="2374" actId="207"/>
        <pc:sldMkLst>
          <pc:docMk/>
          <pc:sldMk cId="324568810" sldId="299"/>
        </pc:sldMkLst>
        <pc:spChg chg="mod ord">
          <ac:chgData name="Matteo Magherini" userId="26d7de4f-b823-4d23-97dd-3c5945fcf415" providerId="ADAL" clId="{D6022EE0-B55F-DD4B-92C1-BD6255E424D6}" dt="2021-10-25T08:19:44.735" v="2347" actId="6264"/>
          <ac:spMkLst>
            <pc:docMk/>
            <pc:sldMk cId="324568810" sldId="299"/>
            <ac:spMk id="2" creationId="{36930727-CB33-7B4D-B823-66106F2AFD13}"/>
          </ac:spMkLst>
        </pc:spChg>
        <pc:spChg chg="mod ord">
          <ac:chgData name="Matteo Magherini" userId="26d7de4f-b823-4d23-97dd-3c5945fcf415" providerId="ADAL" clId="{D6022EE0-B55F-DD4B-92C1-BD6255E424D6}" dt="2021-10-25T08:19:44.735" v="2347" actId="6264"/>
          <ac:spMkLst>
            <pc:docMk/>
            <pc:sldMk cId="324568810" sldId="299"/>
            <ac:spMk id="3" creationId="{D3FC19AC-C284-394E-A05F-8C56CBCA43A3}"/>
          </ac:spMkLst>
        </pc:spChg>
        <pc:spChg chg="mod ord">
          <ac:chgData name="Matteo Magherini" userId="26d7de4f-b823-4d23-97dd-3c5945fcf415" providerId="ADAL" clId="{D6022EE0-B55F-DD4B-92C1-BD6255E424D6}" dt="2021-10-25T08:21:31.042" v="2374" actId="207"/>
          <ac:spMkLst>
            <pc:docMk/>
            <pc:sldMk cId="324568810" sldId="299"/>
            <ac:spMk id="4" creationId="{7D9C808A-236F-E34F-A134-3473C654279D}"/>
          </ac:spMkLst>
        </pc:spChg>
        <pc:spChg chg="mod ord">
          <ac:chgData name="Matteo Magherini" userId="26d7de4f-b823-4d23-97dd-3c5945fcf415" providerId="ADAL" clId="{D6022EE0-B55F-DD4B-92C1-BD6255E424D6}" dt="2021-10-25T08:19:44.735" v="2347" actId="6264"/>
          <ac:spMkLst>
            <pc:docMk/>
            <pc:sldMk cId="324568810" sldId="299"/>
            <ac:spMk id="5" creationId="{82816D10-00CB-AD45-8CBB-2B9043BA96BB}"/>
          </ac:spMkLst>
        </pc:spChg>
        <pc:spChg chg="add del mod">
          <ac:chgData name="Matteo Magherini" userId="26d7de4f-b823-4d23-97dd-3c5945fcf415" providerId="ADAL" clId="{D6022EE0-B55F-DD4B-92C1-BD6255E424D6}" dt="2021-10-25T08:19:41.659" v="2346" actId="6264"/>
          <ac:spMkLst>
            <pc:docMk/>
            <pc:sldMk cId="324568810" sldId="299"/>
            <ac:spMk id="7" creationId="{531DCA03-BE58-5540-812D-9FA166E1D030}"/>
          </ac:spMkLst>
        </pc:spChg>
        <pc:spChg chg="mod">
          <ac:chgData name="Matteo Magherini" userId="26d7de4f-b823-4d23-97dd-3c5945fcf415" providerId="ADAL" clId="{D6022EE0-B55F-DD4B-92C1-BD6255E424D6}" dt="2021-10-21T07:46:54.816" v="16"/>
          <ac:spMkLst>
            <pc:docMk/>
            <pc:sldMk cId="324568810" sldId="299"/>
            <ac:spMk id="9" creationId="{F7C472E7-E1DC-5449-8FBD-5E4BD7FEE47F}"/>
          </ac:spMkLst>
        </pc:spChg>
        <pc:spChg chg="add del mod">
          <ac:chgData name="Matteo Magherini" userId="26d7de4f-b823-4d23-97dd-3c5945fcf415" providerId="ADAL" clId="{D6022EE0-B55F-DD4B-92C1-BD6255E424D6}" dt="2021-10-25T08:19:41.659" v="2346" actId="6264"/>
          <ac:spMkLst>
            <pc:docMk/>
            <pc:sldMk cId="324568810" sldId="299"/>
            <ac:spMk id="10" creationId="{9E3C462F-D98A-5541-B930-0835613D960A}"/>
          </ac:spMkLst>
        </pc:spChg>
        <pc:spChg chg="add del mod">
          <ac:chgData name="Matteo Magherini" userId="26d7de4f-b823-4d23-97dd-3c5945fcf415" providerId="ADAL" clId="{D6022EE0-B55F-DD4B-92C1-BD6255E424D6}" dt="2021-10-25T08:19:41.659" v="2346" actId="6264"/>
          <ac:spMkLst>
            <pc:docMk/>
            <pc:sldMk cId="324568810" sldId="299"/>
            <ac:spMk id="11" creationId="{29FDB7CB-8755-E343-98DF-AD10030096AA}"/>
          </ac:spMkLst>
        </pc:spChg>
        <pc:spChg chg="add del mod">
          <ac:chgData name="Matteo Magherini" userId="26d7de4f-b823-4d23-97dd-3c5945fcf415" providerId="ADAL" clId="{D6022EE0-B55F-DD4B-92C1-BD6255E424D6}" dt="2021-10-25T08:19:41.659" v="2346" actId="6264"/>
          <ac:spMkLst>
            <pc:docMk/>
            <pc:sldMk cId="324568810" sldId="299"/>
            <ac:spMk id="13" creationId="{2EAEFAC0-05A9-2645-9762-785BF02C2284}"/>
          </ac:spMkLst>
        </pc:spChg>
        <pc:spChg chg="add del mod ord">
          <ac:chgData name="Matteo Magherini" userId="26d7de4f-b823-4d23-97dd-3c5945fcf415" providerId="ADAL" clId="{D6022EE0-B55F-DD4B-92C1-BD6255E424D6}" dt="2021-10-25T08:19:44.735" v="2347" actId="6264"/>
          <ac:spMkLst>
            <pc:docMk/>
            <pc:sldMk cId="324568810" sldId="299"/>
            <ac:spMk id="14" creationId="{6E0A25ED-0058-3C45-84BB-0D477C87BE05}"/>
          </ac:spMkLst>
        </pc:spChg>
        <pc:spChg chg="add del mod">
          <ac:chgData name="Matteo Magherini" userId="26d7de4f-b823-4d23-97dd-3c5945fcf415" providerId="ADAL" clId="{D6022EE0-B55F-DD4B-92C1-BD6255E424D6}" dt="2021-10-25T08:19:44.735" v="2347" actId="6264"/>
          <ac:spMkLst>
            <pc:docMk/>
            <pc:sldMk cId="324568810" sldId="299"/>
            <ac:spMk id="15" creationId="{48035A4F-2E52-7A41-AAF9-151E16CABFE4}"/>
          </ac:spMkLst>
        </pc:spChg>
        <pc:spChg chg="add del mod">
          <ac:chgData name="Matteo Magherini" userId="26d7de4f-b823-4d23-97dd-3c5945fcf415" providerId="ADAL" clId="{D6022EE0-B55F-DD4B-92C1-BD6255E424D6}" dt="2021-10-25T08:19:44.735" v="2347" actId="6264"/>
          <ac:spMkLst>
            <pc:docMk/>
            <pc:sldMk cId="324568810" sldId="299"/>
            <ac:spMk id="16" creationId="{850A5730-115F-0B41-9B39-61A00A89DF20}"/>
          </ac:spMkLst>
        </pc:spChg>
        <pc:spChg chg="add del mod">
          <ac:chgData name="Matteo Magherini" userId="26d7de4f-b823-4d23-97dd-3c5945fcf415" providerId="ADAL" clId="{D6022EE0-B55F-DD4B-92C1-BD6255E424D6}" dt="2021-10-25T08:19:44.735" v="2347" actId="6264"/>
          <ac:spMkLst>
            <pc:docMk/>
            <pc:sldMk cId="324568810" sldId="299"/>
            <ac:spMk id="17" creationId="{4618E10E-F9EA-FD43-B836-B95AE64E78C1}"/>
          </ac:spMkLst>
        </pc:spChg>
        <pc:spChg chg="add del mod">
          <ac:chgData name="Matteo Magherini" userId="26d7de4f-b823-4d23-97dd-3c5945fcf415" providerId="ADAL" clId="{D6022EE0-B55F-DD4B-92C1-BD6255E424D6}" dt="2021-10-25T08:19:44.735" v="2347" actId="6264"/>
          <ac:spMkLst>
            <pc:docMk/>
            <pc:sldMk cId="324568810" sldId="299"/>
            <ac:spMk id="18" creationId="{5FE5EFD1-2F7A-3D4C-859A-442157DE9468}"/>
          </ac:spMkLst>
        </pc:spChg>
        <pc:spChg chg="add del mod ord">
          <ac:chgData name="Matteo Magherini" userId="26d7de4f-b823-4d23-97dd-3c5945fcf415" providerId="ADAL" clId="{D6022EE0-B55F-DD4B-92C1-BD6255E424D6}" dt="2021-10-25T08:20:03.828" v="2350" actId="478"/>
          <ac:spMkLst>
            <pc:docMk/>
            <pc:sldMk cId="324568810" sldId="299"/>
            <ac:spMk id="19" creationId="{2C680BD5-8C79-B44B-8DBC-3C15F7B66663}"/>
          </ac:spMkLst>
        </pc:spChg>
        <pc:picChg chg="mod">
          <ac:chgData name="Matteo Magherini" userId="26d7de4f-b823-4d23-97dd-3c5945fcf415" providerId="ADAL" clId="{D6022EE0-B55F-DD4B-92C1-BD6255E424D6}" dt="2021-10-25T08:20:09.535" v="2352" actId="1076"/>
          <ac:picMkLst>
            <pc:docMk/>
            <pc:sldMk cId="324568810" sldId="299"/>
            <ac:picMk id="6" creationId="{7F259439-3910-764E-8251-A9B4B6BB2D11}"/>
          </ac:picMkLst>
        </pc:picChg>
        <pc:picChg chg="mod">
          <ac:chgData name="Matteo Magherini" userId="26d7de4f-b823-4d23-97dd-3c5945fcf415" providerId="ADAL" clId="{D6022EE0-B55F-DD4B-92C1-BD6255E424D6}" dt="2021-10-25T08:20:10.552" v="2353" actId="1076"/>
          <ac:picMkLst>
            <pc:docMk/>
            <pc:sldMk cId="324568810" sldId="299"/>
            <ac:picMk id="8" creationId="{D3A06091-2954-C54A-959E-297D1772DC70}"/>
          </ac:picMkLst>
        </pc:picChg>
        <pc:picChg chg="mod">
          <ac:chgData name="Matteo Magherini" userId="26d7de4f-b823-4d23-97dd-3c5945fcf415" providerId="ADAL" clId="{D6022EE0-B55F-DD4B-92C1-BD6255E424D6}" dt="2021-10-25T08:20:11.513" v="2354" actId="1076"/>
          <ac:picMkLst>
            <pc:docMk/>
            <pc:sldMk cId="324568810" sldId="299"/>
            <ac:picMk id="12" creationId="{DD66C290-6B40-8B46-854A-C40CB9808570}"/>
          </ac:picMkLst>
        </pc:picChg>
      </pc:sldChg>
      <pc:sldChg chg="addSp delSp modSp mod modClrScheme chgLayout modNotes">
        <pc:chgData name="Matteo Magherini" userId="26d7de4f-b823-4d23-97dd-3c5945fcf415" providerId="ADAL" clId="{D6022EE0-B55F-DD4B-92C1-BD6255E424D6}" dt="2021-10-25T08:04:58.609" v="2323" actId="113"/>
        <pc:sldMkLst>
          <pc:docMk/>
          <pc:sldMk cId="2930519570" sldId="325"/>
        </pc:sldMkLst>
        <pc:spChg chg="mod ord">
          <ac:chgData name="Matteo Magherini" userId="26d7de4f-b823-4d23-97dd-3c5945fcf415" providerId="ADAL" clId="{D6022EE0-B55F-DD4B-92C1-BD6255E424D6}" dt="2021-10-21T08:20:27.467" v="366" actId="700"/>
          <ac:spMkLst>
            <pc:docMk/>
            <pc:sldMk cId="2930519570" sldId="325"/>
            <ac:spMk id="2" creationId="{06F6E988-3370-1B44-82A3-E26133DB1B58}"/>
          </ac:spMkLst>
        </pc:spChg>
        <pc:spChg chg="mod ord">
          <ac:chgData name="Matteo Magherini" userId="26d7de4f-b823-4d23-97dd-3c5945fcf415" providerId="ADAL" clId="{D6022EE0-B55F-DD4B-92C1-BD6255E424D6}" dt="2021-10-21T08:20:27.467" v="366" actId="700"/>
          <ac:spMkLst>
            <pc:docMk/>
            <pc:sldMk cId="2930519570" sldId="325"/>
            <ac:spMk id="3" creationId="{4147BB7A-18EA-5A4A-8F12-E8F6985D302E}"/>
          </ac:spMkLst>
        </pc:spChg>
        <pc:spChg chg="mod ord">
          <ac:chgData name="Matteo Magherini" userId="26d7de4f-b823-4d23-97dd-3c5945fcf415" providerId="ADAL" clId="{D6022EE0-B55F-DD4B-92C1-BD6255E424D6}" dt="2021-10-21T08:20:27.467" v="366" actId="700"/>
          <ac:spMkLst>
            <pc:docMk/>
            <pc:sldMk cId="2930519570" sldId="325"/>
            <ac:spMk id="4" creationId="{7025D8AF-1E80-8343-A56C-B9B233BD71A8}"/>
          </ac:spMkLst>
        </pc:spChg>
        <pc:spChg chg="mod ord">
          <ac:chgData name="Matteo Magherini" userId="26d7de4f-b823-4d23-97dd-3c5945fcf415" providerId="ADAL" clId="{D6022EE0-B55F-DD4B-92C1-BD6255E424D6}" dt="2021-10-25T08:04:58.609" v="2323" actId="113"/>
          <ac:spMkLst>
            <pc:docMk/>
            <pc:sldMk cId="2930519570" sldId="325"/>
            <ac:spMk id="5" creationId="{5D6F5FFE-5FB6-3C49-8E5A-0477F56D8919}"/>
          </ac:spMkLst>
        </pc:spChg>
        <pc:spChg chg="add del mod ord">
          <ac:chgData name="Matteo Magherini" userId="26d7de4f-b823-4d23-97dd-3c5945fcf415" providerId="ADAL" clId="{D6022EE0-B55F-DD4B-92C1-BD6255E424D6}" dt="2021-10-21T08:20:27.467" v="366" actId="700"/>
          <ac:spMkLst>
            <pc:docMk/>
            <pc:sldMk cId="2930519570" sldId="325"/>
            <ac:spMk id="6" creationId="{585FA79D-DD39-CC47-8C68-A038C47DB112}"/>
          </ac:spMkLst>
        </pc:spChg>
        <pc:spChg chg="mod">
          <ac:chgData name="Matteo Magherini" userId="26d7de4f-b823-4d23-97dd-3c5945fcf415" providerId="ADAL" clId="{D6022EE0-B55F-DD4B-92C1-BD6255E424D6}" dt="2021-10-21T07:46:54.816" v="16"/>
          <ac:spMkLst>
            <pc:docMk/>
            <pc:sldMk cId="2930519570" sldId="325"/>
            <ac:spMk id="9" creationId="{64D21B55-2B75-974A-8467-A3B2524E2D01}"/>
          </ac:spMkLst>
        </pc:spChg>
        <pc:spChg chg="mod">
          <ac:chgData name="Matteo Magherini" userId="26d7de4f-b823-4d23-97dd-3c5945fcf415" providerId="ADAL" clId="{D6022EE0-B55F-DD4B-92C1-BD6255E424D6}" dt="2021-10-21T07:46:54.816" v="16"/>
          <ac:spMkLst>
            <pc:docMk/>
            <pc:sldMk cId="2930519570" sldId="325"/>
            <ac:spMk id="13" creationId="{3C337A82-DB2B-294B-BDF3-9917E6207EB5}"/>
          </ac:spMkLst>
        </pc:spChg>
        <pc:spChg chg="add del mod ord">
          <ac:chgData name="Matteo Magherini" userId="26d7de4f-b823-4d23-97dd-3c5945fcf415" providerId="ADAL" clId="{D6022EE0-B55F-DD4B-92C1-BD6255E424D6}" dt="2021-10-21T08:20:27.467" v="366" actId="700"/>
          <ac:spMkLst>
            <pc:docMk/>
            <pc:sldMk cId="2930519570" sldId="325"/>
            <ac:spMk id="20" creationId="{D2AF5766-6473-7544-A61B-1C12D9B51DCB}"/>
          </ac:spMkLst>
        </pc:spChg>
        <pc:spChg chg="add del mod ord">
          <ac:chgData name="Matteo Magherini" userId="26d7de4f-b823-4d23-97dd-3c5945fcf415" providerId="ADAL" clId="{D6022EE0-B55F-DD4B-92C1-BD6255E424D6}" dt="2021-10-21T08:20:53.544" v="378" actId="478"/>
          <ac:spMkLst>
            <pc:docMk/>
            <pc:sldMk cId="2930519570" sldId="325"/>
            <ac:spMk id="21" creationId="{D76B5485-8F41-484E-B5E3-B5E01723E7A2}"/>
          </ac:spMkLst>
        </pc:spChg>
        <pc:spChg chg="mod">
          <ac:chgData name="Matteo Magherini" userId="26d7de4f-b823-4d23-97dd-3c5945fcf415" providerId="ADAL" clId="{D6022EE0-B55F-DD4B-92C1-BD6255E424D6}" dt="2021-10-21T08:20:30.654" v="368"/>
          <ac:spMkLst>
            <pc:docMk/>
            <pc:sldMk cId="2930519570" sldId="325"/>
            <ac:spMk id="27" creationId="{87F5BA82-54C9-AB43-9791-723C39A0CC4E}"/>
          </ac:spMkLst>
        </pc:spChg>
        <pc:spChg chg="mod">
          <ac:chgData name="Matteo Magherini" userId="26d7de4f-b823-4d23-97dd-3c5945fcf415" providerId="ADAL" clId="{D6022EE0-B55F-DD4B-92C1-BD6255E424D6}" dt="2021-10-21T08:20:30.654" v="368"/>
          <ac:spMkLst>
            <pc:docMk/>
            <pc:sldMk cId="2930519570" sldId="325"/>
            <ac:spMk id="31" creationId="{BEFF0009-F995-2A40-BDB0-F5B8E9AECD9A}"/>
          </ac:spMkLst>
        </pc:spChg>
        <pc:grpChg chg="mod">
          <ac:chgData name="Matteo Magherini" userId="26d7de4f-b823-4d23-97dd-3c5945fcf415" providerId="ADAL" clId="{D6022EE0-B55F-DD4B-92C1-BD6255E424D6}" dt="2021-10-21T07:46:54.816" v="16"/>
          <ac:grpSpMkLst>
            <pc:docMk/>
            <pc:sldMk cId="2930519570" sldId="325"/>
            <ac:grpSpMk id="7" creationId="{2D7A8F4A-2D6F-4241-BF51-69CE4DA74BFF}"/>
          </ac:grpSpMkLst>
        </pc:grpChg>
        <pc:grpChg chg="del mod">
          <ac:chgData name="Matteo Magherini" userId="26d7de4f-b823-4d23-97dd-3c5945fcf415" providerId="ADAL" clId="{D6022EE0-B55F-DD4B-92C1-BD6255E424D6}" dt="2021-10-21T08:20:29.480" v="367" actId="21"/>
          <ac:grpSpMkLst>
            <pc:docMk/>
            <pc:sldMk cId="2930519570" sldId="325"/>
            <ac:grpSpMk id="19" creationId="{51EF95B3-42B6-9F4F-A14F-D882115C795C}"/>
          </ac:grpSpMkLst>
        </pc:grpChg>
        <pc:grpChg chg="add mod">
          <ac:chgData name="Matteo Magherini" userId="26d7de4f-b823-4d23-97dd-3c5945fcf415" providerId="ADAL" clId="{D6022EE0-B55F-DD4B-92C1-BD6255E424D6}" dt="2021-10-21T08:21:10.363" v="383" actId="1076"/>
          <ac:grpSpMkLst>
            <pc:docMk/>
            <pc:sldMk cId="2930519570" sldId="325"/>
            <ac:grpSpMk id="22" creationId="{218EC955-DD61-8C48-9A16-9D4A86EB5822}"/>
          </ac:grpSpMkLst>
        </pc:grpChg>
        <pc:grpChg chg="mod">
          <ac:chgData name="Matteo Magherini" userId="26d7de4f-b823-4d23-97dd-3c5945fcf415" providerId="ADAL" clId="{D6022EE0-B55F-DD4B-92C1-BD6255E424D6}" dt="2021-10-21T08:20:30.654" v="368"/>
          <ac:grpSpMkLst>
            <pc:docMk/>
            <pc:sldMk cId="2930519570" sldId="325"/>
            <ac:grpSpMk id="23" creationId="{039B1B1D-3122-0447-B5C4-588C115222C4}"/>
          </ac:grpSpMkLst>
        </pc:grpChg>
        <pc:picChg chg="mod">
          <ac:chgData name="Matteo Magherini" userId="26d7de4f-b823-4d23-97dd-3c5945fcf415" providerId="ADAL" clId="{D6022EE0-B55F-DD4B-92C1-BD6255E424D6}" dt="2021-10-21T07:46:54.816" v="16"/>
          <ac:picMkLst>
            <pc:docMk/>
            <pc:sldMk cId="2930519570" sldId="325"/>
            <ac:picMk id="8" creationId="{83FB09CD-345A-8149-88AE-8F7697A1F45F}"/>
          </ac:picMkLst>
        </pc:picChg>
        <pc:picChg chg="mod">
          <ac:chgData name="Matteo Magherini" userId="26d7de4f-b823-4d23-97dd-3c5945fcf415" providerId="ADAL" clId="{D6022EE0-B55F-DD4B-92C1-BD6255E424D6}" dt="2021-10-21T07:46:54.816" v="16"/>
          <ac:picMkLst>
            <pc:docMk/>
            <pc:sldMk cId="2930519570" sldId="325"/>
            <ac:picMk id="12" creationId="{4855F3BA-B9BF-C84B-BB25-B24A4902D2AE}"/>
          </ac:picMkLst>
        </pc:picChg>
        <pc:picChg chg="mod">
          <ac:chgData name="Matteo Magherini" userId="26d7de4f-b823-4d23-97dd-3c5945fcf415" providerId="ADAL" clId="{D6022EE0-B55F-DD4B-92C1-BD6255E424D6}" dt="2021-10-21T07:46:54.816" v="16"/>
          <ac:picMkLst>
            <pc:docMk/>
            <pc:sldMk cId="2930519570" sldId="325"/>
            <ac:picMk id="16" creationId="{14E090FF-85F3-0943-A4E4-030A04911199}"/>
          </ac:picMkLst>
        </pc:picChg>
        <pc:picChg chg="mod">
          <ac:chgData name="Matteo Magherini" userId="26d7de4f-b823-4d23-97dd-3c5945fcf415" providerId="ADAL" clId="{D6022EE0-B55F-DD4B-92C1-BD6255E424D6}" dt="2021-10-21T08:20:30.654" v="368"/>
          <ac:picMkLst>
            <pc:docMk/>
            <pc:sldMk cId="2930519570" sldId="325"/>
            <ac:picMk id="26" creationId="{A27CF160-994D-8145-9030-ECE8DFE6E4E4}"/>
          </ac:picMkLst>
        </pc:picChg>
        <pc:picChg chg="mod">
          <ac:chgData name="Matteo Magherini" userId="26d7de4f-b823-4d23-97dd-3c5945fcf415" providerId="ADAL" clId="{D6022EE0-B55F-DD4B-92C1-BD6255E424D6}" dt="2021-10-21T08:20:30.654" v="368"/>
          <ac:picMkLst>
            <pc:docMk/>
            <pc:sldMk cId="2930519570" sldId="325"/>
            <ac:picMk id="30" creationId="{B90FCC6E-E43A-854D-B70B-858F6BBE361D}"/>
          </ac:picMkLst>
        </pc:picChg>
        <pc:picChg chg="mod">
          <ac:chgData name="Matteo Magherini" userId="26d7de4f-b823-4d23-97dd-3c5945fcf415" providerId="ADAL" clId="{D6022EE0-B55F-DD4B-92C1-BD6255E424D6}" dt="2021-10-21T08:20:30.654" v="368"/>
          <ac:picMkLst>
            <pc:docMk/>
            <pc:sldMk cId="2930519570" sldId="325"/>
            <ac:picMk id="34" creationId="{A8CAE779-904F-6049-BC08-F0701F7846AC}"/>
          </ac:picMkLst>
        </pc:picChg>
        <pc:cxnChg chg="mod">
          <ac:chgData name="Matteo Magherini" userId="26d7de4f-b823-4d23-97dd-3c5945fcf415" providerId="ADAL" clId="{D6022EE0-B55F-DD4B-92C1-BD6255E424D6}" dt="2021-10-21T08:20:29.480" v="367" actId="21"/>
          <ac:cxnSpMkLst>
            <pc:docMk/>
            <pc:sldMk cId="2930519570" sldId="325"/>
            <ac:cxnSpMk id="10" creationId="{E3D9DBD6-BD17-E34E-BE78-27695B1EDA2B}"/>
          </ac:cxnSpMkLst>
        </pc:cxnChg>
        <pc:cxnChg chg="mod">
          <ac:chgData name="Matteo Magherini" userId="26d7de4f-b823-4d23-97dd-3c5945fcf415" providerId="ADAL" clId="{D6022EE0-B55F-DD4B-92C1-BD6255E424D6}" dt="2021-10-21T08:20:29.480" v="367" actId="21"/>
          <ac:cxnSpMkLst>
            <pc:docMk/>
            <pc:sldMk cId="2930519570" sldId="325"/>
            <ac:cxnSpMk id="11" creationId="{2AB9FC0D-72CA-5247-8F3C-E320AF5A1B7E}"/>
          </ac:cxnSpMkLst>
        </pc:cxnChg>
        <pc:cxnChg chg="mod">
          <ac:chgData name="Matteo Magherini" userId="26d7de4f-b823-4d23-97dd-3c5945fcf415" providerId="ADAL" clId="{D6022EE0-B55F-DD4B-92C1-BD6255E424D6}" dt="2021-10-21T08:20:29.480" v="367" actId="21"/>
          <ac:cxnSpMkLst>
            <pc:docMk/>
            <pc:sldMk cId="2930519570" sldId="325"/>
            <ac:cxnSpMk id="14" creationId="{A87A3F31-E4B6-F24F-ADEE-BDB24B4DFFF5}"/>
          </ac:cxnSpMkLst>
        </pc:cxnChg>
        <pc:cxnChg chg="mod">
          <ac:chgData name="Matteo Magherini" userId="26d7de4f-b823-4d23-97dd-3c5945fcf415" providerId="ADAL" clId="{D6022EE0-B55F-DD4B-92C1-BD6255E424D6}" dt="2021-10-21T07:46:54.816" v="16"/>
          <ac:cxnSpMkLst>
            <pc:docMk/>
            <pc:sldMk cId="2930519570" sldId="325"/>
            <ac:cxnSpMk id="15" creationId="{012931AA-1D72-6844-AE81-84B18CC8D844}"/>
          </ac:cxnSpMkLst>
        </pc:cxnChg>
        <pc:cxnChg chg="mod">
          <ac:chgData name="Matteo Magherini" userId="26d7de4f-b823-4d23-97dd-3c5945fcf415" providerId="ADAL" clId="{D6022EE0-B55F-DD4B-92C1-BD6255E424D6}" dt="2021-10-21T07:46:54.816" v="16"/>
          <ac:cxnSpMkLst>
            <pc:docMk/>
            <pc:sldMk cId="2930519570" sldId="325"/>
            <ac:cxnSpMk id="17" creationId="{F0D83ED6-8066-214B-8724-377CD83BD676}"/>
          </ac:cxnSpMkLst>
        </pc:cxnChg>
        <pc:cxnChg chg="mod">
          <ac:chgData name="Matteo Magherini" userId="26d7de4f-b823-4d23-97dd-3c5945fcf415" providerId="ADAL" clId="{D6022EE0-B55F-DD4B-92C1-BD6255E424D6}" dt="2021-10-21T07:46:54.816" v="16"/>
          <ac:cxnSpMkLst>
            <pc:docMk/>
            <pc:sldMk cId="2930519570" sldId="325"/>
            <ac:cxnSpMk id="18" creationId="{0DC2C636-299F-7041-BFA0-1B441A76584A}"/>
          </ac:cxnSpMkLst>
        </pc:cxnChg>
        <pc:cxnChg chg="mod">
          <ac:chgData name="Matteo Magherini" userId="26d7de4f-b823-4d23-97dd-3c5945fcf415" providerId="ADAL" clId="{D6022EE0-B55F-DD4B-92C1-BD6255E424D6}" dt="2021-10-21T08:20:30.654" v="368"/>
          <ac:cxnSpMkLst>
            <pc:docMk/>
            <pc:sldMk cId="2930519570" sldId="325"/>
            <ac:cxnSpMk id="24" creationId="{D33C4BA4-46FA-AE4C-9CD9-D857D4614609}"/>
          </ac:cxnSpMkLst>
        </pc:cxnChg>
        <pc:cxnChg chg="mod">
          <ac:chgData name="Matteo Magherini" userId="26d7de4f-b823-4d23-97dd-3c5945fcf415" providerId="ADAL" clId="{D6022EE0-B55F-DD4B-92C1-BD6255E424D6}" dt="2021-10-21T08:20:30.654" v="368"/>
          <ac:cxnSpMkLst>
            <pc:docMk/>
            <pc:sldMk cId="2930519570" sldId="325"/>
            <ac:cxnSpMk id="25" creationId="{710B213D-FE40-6640-B54E-1994A5111DC5}"/>
          </ac:cxnSpMkLst>
        </pc:cxnChg>
        <pc:cxnChg chg="mod">
          <ac:chgData name="Matteo Magherini" userId="26d7de4f-b823-4d23-97dd-3c5945fcf415" providerId="ADAL" clId="{D6022EE0-B55F-DD4B-92C1-BD6255E424D6}" dt="2021-10-21T08:20:30.654" v="368"/>
          <ac:cxnSpMkLst>
            <pc:docMk/>
            <pc:sldMk cId="2930519570" sldId="325"/>
            <ac:cxnSpMk id="28" creationId="{DC0F5E34-B1CF-3242-B4B8-E12BA654D9CF}"/>
          </ac:cxnSpMkLst>
        </pc:cxnChg>
        <pc:cxnChg chg="mod">
          <ac:chgData name="Matteo Magherini" userId="26d7de4f-b823-4d23-97dd-3c5945fcf415" providerId="ADAL" clId="{D6022EE0-B55F-DD4B-92C1-BD6255E424D6}" dt="2021-10-21T08:20:30.654" v="368"/>
          <ac:cxnSpMkLst>
            <pc:docMk/>
            <pc:sldMk cId="2930519570" sldId="325"/>
            <ac:cxnSpMk id="29" creationId="{2CD2799C-C71F-EA40-B280-D7E7B7480D14}"/>
          </ac:cxnSpMkLst>
        </pc:cxnChg>
        <pc:cxnChg chg="mod">
          <ac:chgData name="Matteo Magherini" userId="26d7de4f-b823-4d23-97dd-3c5945fcf415" providerId="ADAL" clId="{D6022EE0-B55F-DD4B-92C1-BD6255E424D6}" dt="2021-10-21T08:20:30.654" v="368"/>
          <ac:cxnSpMkLst>
            <pc:docMk/>
            <pc:sldMk cId="2930519570" sldId="325"/>
            <ac:cxnSpMk id="32" creationId="{5239C222-5ADE-5441-9770-A43A9026FF48}"/>
          </ac:cxnSpMkLst>
        </pc:cxnChg>
        <pc:cxnChg chg="mod">
          <ac:chgData name="Matteo Magherini" userId="26d7de4f-b823-4d23-97dd-3c5945fcf415" providerId="ADAL" clId="{D6022EE0-B55F-DD4B-92C1-BD6255E424D6}" dt="2021-10-21T08:20:30.654" v="368"/>
          <ac:cxnSpMkLst>
            <pc:docMk/>
            <pc:sldMk cId="2930519570" sldId="325"/>
            <ac:cxnSpMk id="33" creationId="{05A3869E-5729-7842-B00A-BAC63C91076E}"/>
          </ac:cxnSpMkLst>
        </pc:cxnChg>
      </pc:sldChg>
      <pc:sldChg chg="addSp delSp modSp mod modClrScheme chgLayout">
        <pc:chgData name="Matteo Magherini" userId="26d7de4f-b823-4d23-97dd-3c5945fcf415" providerId="ADAL" clId="{D6022EE0-B55F-DD4B-92C1-BD6255E424D6}" dt="2021-10-21T08:26:45.209" v="626" actId="1035"/>
        <pc:sldMkLst>
          <pc:docMk/>
          <pc:sldMk cId="1281812311" sldId="326"/>
        </pc:sldMkLst>
        <pc:spChg chg="add del mod ord">
          <ac:chgData name="Matteo Magherini" userId="26d7de4f-b823-4d23-97dd-3c5945fcf415" providerId="ADAL" clId="{D6022EE0-B55F-DD4B-92C1-BD6255E424D6}" dt="2021-10-21T08:26:32.076" v="607" actId="700"/>
          <ac:spMkLst>
            <pc:docMk/>
            <pc:sldMk cId="1281812311" sldId="326"/>
            <ac:spMk id="2" creationId="{70C63486-2AEB-0741-9E7E-D65C564B1C58}"/>
          </ac:spMkLst>
        </pc:spChg>
        <pc:spChg chg="mod ord">
          <ac:chgData name="Matteo Magherini" userId="26d7de4f-b823-4d23-97dd-3c5945fcf415" providerId="ADAL" clId="{D6022EE0-B55F-DD4B-92C1-BD6255E424D6}" dt="2021-10-21T08:26:32.076" v="607" actId="700"/>
          <ac:spMkLst>
            <pc:docMk/>
            <pc:sldMk cId="1281812311" sldId="326"/>
            <ac:spMk id="7" creationId="{EE981DE0-3F72-A647-AC21-BAF64B6CEE4E}"/>
          </ac:spMkLst>
        </pc:spChg>
        <pc:picChg chg="mod ord modCrop">
          <ac:chgData name="Matteo Magherini" userId="26d7de4f-b823-4d23-97dd-3c5945fcf415" providerId="ADAL" clId="{D6022EE0-B55F-DD4B-92C1-BD6255E424D6}" dt="2021-10-21T08:26:45.209" v="626" actId="1035"/>
          <ac:picMkLst>
            <pc:docMk/>
            <pc:sldMk cId="1281812311" sldId="326"/>
            <ac:picMk id="14" creationId="{C17F91E2-AA7B-0244-A174-F04DD519998A}"/>
          </ac:picMkLst>
        </pc:picChg>
      </pc:sldChg>
      <pc:sldChg chg="modSp mod modClrScheme chgLayout">
        <pc:chgData name="Matteo Magherini" userId="26d7de4f-b823-4d23-97dd-3c5945fcf415" providerId="ADAL" clId="{D6022EE0-B55F-DD4B-92C1-BD6255E424D6}" dt="2021-10-23T16:02:21.791" v="1915" actId="403"/>
        <pc:sldMkLst>
          <pc:docMk/>
          <pc:sldMk cId="3065389090" sldId="328"/>
        </pc:sldMkLst>
        <pc:spChg chg="mod ord">
          <ac:chgData name="Matteo Magherini" userId="26d7de4f-b823-4d23-97dd-3c5945fcf415" providerId="ADAL" clId="{D6022EE0-B55F-DD4B-92C1-BD6255E424D6}" dt="2021-10-21T09:00:14.927" v="1632" actId="700"/>
          <ac:spMkLst>
            <pc:docMk/>
            <pc:sldMk cId="3065389090" sldId="328"/>
            <ac:spMk id="2" creationId="{AC7B5C3F-0FE6-FF49-B08E-D4D4DCD086B8}"/>
          </ac:spMkLst>
        </pc:spChg>
        <pc:spChg chg="mod ord">
          <ac:chgData name="Matteo Magherini" userId="26d7de4f-b823-4d23-97dd-3c5945fcf415" providerId="ADAL" clId="{D6022EE0-B55F-DD4B-92C1-BD6255E424D6}" dt="2021-10-23T16:02:21.791" v="1915" actId="403"/>
          <ac:spMkLst>
            <pc:docMk/>
            <pc:sldMk cId="3065389090" sldId="328"/>
            <ac:spMk id="5" creationId="{24D3AE8B-AE92-FE46-AD3F-D0A12AFF11B4}"/>
          </ac:spMkLst>
        </pc:spChg>
        <pc:spChg chg="mod ord">
          <ac:chgData name="Matteo Magherini" userId="26d7de4f-b823-4d23-97dd-3c5945fcf415" providerId="ADAL" clId="{D6022EE0-B55F-DD4B-92C1-BD6255E424D6}" dt="2021-10-21T09:00:39.307" v="1642" actId="2710"/>
          <ac:spMkLst>
            <pc:docMk/>
            <pc:sldMk cId="3065389090" sldId="328"/>
            <ac:spMk id="9" creationId="{A8A22F5A-AB86-2B44-BA30-54D41F331CD3}"/>
          </ac:spMkLst>
        </pc:spChg>
      </pc:sldChg>
      <pc:sldChg chg="addSp delSp modSp mod modClrScheme chgLayout modNotes">
        <pc:chgData name="Matteo Magherini" userId="26d7de4f-b823-4d23-97dd-3c5945fcf415" providerId="ADAL" clId="{D6022EE0-B55F-DD4B-92C1-BD6255E424D6}" dt="2021-10-25T08:05:15.621" v="2327" actId="113"/>
        <pc:sldMkLst>
          <pc:docMk/>
          <pc:sldMk cId="4032017161" sldId="342"/>
        </pc:sldMkLst>
        <pc:spChg chg="mod ord">
          <ac:chgData name="Matteo Magherini" userId="26d7de4f-b823-4d23-97dd-3c5945fcf415" providerId="ADAL" clId="{D6022EE0-B55F-DD4B-92C1-BD6255E424D6}" dt="2021-10-21T08:21:18.748" v="384" actId="700"/>
          <ac:spMkLst>
            <pc:docMk/>
            <pc:sldMk cId="4032017161" sldId="342"/>
            <ac:spMk id="2" creationId="{00000000-0000-0000-0000-000000000000}"/>
          </ac:spMkLst>
        </pc:spChg>
        <pc:spChg chg="mod ord">
          <ac:chgData name="Matteo Magherini" userId="26d7de4f-b823-4d23-97dd-3c5945fcf415" providerId="ADAL" clId="{D6022EE0-B55F-DD4B-92C1-BD6255E424D6}" dt="2021-10-21T08:21:18.748" v="384" actId="700"/>
          <ac:spMkLst>
            <pc:docMk/>
            <pc:sldMk cId="4032017161" sldId="342"/>
            <ac:spMk id="3" creationId="{00000000-0000-0000-0000-000000000000}"/>
          </ac:spMkLst>
        </pc:spChg>
        <pc:spChg chg="mod ord">
          <ac:chgData name="Matteo Magherini" userId="26d7de4f-b823-4d23-97dd-3c5945fcf415" providerId="ADAL" clId="{D6022EE0-B55F-DD4B-92C1-BD6255E424D6}" dt="2021-10-21T08:21:18.748" v="384" actId="700"/>
          <ac:spMkLst>
            <pc:docMk/>
            <pc:sldMk cId="4032017161" sldId="342"/>
            <ac:spMk id="4" creationId="{B82768B5-7836-499C-94A4-219C2F022504}"/>
          </ac:spMkLst>
        </pc:spChg>
        <pc:spChg chg="mod ord">
          <ac:chgData name="Matteo Magherini" userId="26d7de4f-b823-4d23-97dd-3c5945fcf415" providerId="ADAL" clId="{D6022EE0-B55F-DD4B-92C1-BD6255E424D6}" dt="2021-10-25T08:05:15.621" v="2327" actId="113"/>
          <ac:spMkLst>
            <pc:docMk/>
            <pc:sldMk cId="4032017161" sldId="342"/>
            <ac:spMk id="5" creationId="{00000000-0000-0000-0000-000000000000}"/>
          </ac:spMkLst>
        </pc:spChg>
        <pc:spChg chg="add del mod ord">
          <ac:chgData name="Matteo Magherini" userId="26d7de4f-b823-4d23-97dd-3c5945fcf415" providerId="ADAL" clId="{D6022EE0-B55F-DD4B-92C1-BD6255E424D6}" dt="2021-10-21T08:21:37.755" v="391"/>
          <ac:spMkLst>
            <pc:docMk/>
            <pc:sldMk cId="4032017161" sldId="342"/>
            <ac:spMk id="6" creationId="{E53904F3-6D8A-644A-9AC6-A2D3DFC2D2F1}"/>
          </ac:spMkLst>
        </pc:spChg>
        <pc:spChg chg="mod">
          <ac:chgData name="Matteo Magherini" userId="26d7de4f-b823-4d23-97dd-3c5945fcf415" providerId="ADAL" clId="{D6022EE0-B55F-DD4B-92C1-BD6255E424D6}" dt="2021-10-21T08:24:16.112" v="594" actId="1076"/>
          <ac:spMkLst>
            <pc:docMk/>
            <pc:sldMk cId="4032017161" sldId="342"/>
            <ac:spMk id="7" creationId="{A07536A8-1AFB-484A-B44D-A2E7D3739337}"/>
          </ac:spMkLst>
        </pc:spChg>
        <pc:spChg chg="del mod topLvl">
          <ac:chgData name="Matteo Magherini" userId="26d7de4f-b823-4d23-97dd-3c5945fcf415" providerId="ADAL" clId="{D6022EE0-B55F-DD4B-92C1-BD6255E424D6}" dt="2021-10-21T08:23:52.526" v="592" actId="478"/>
          <ac:spMkLst>
            <pc:docMk/>
            <pc:sldMk cId="4032017161" sldId="342"/>
            <ac:spMk id="9" creationId="{1856D3F9-BBFC-D444-B32C-1BC608A7FBE5}"/>
          </ac:spMkLst>
        </pc:spChg>
        <pc:spChg chg="mod">
          <ac:chgData name="Matteo Magherini" userId="26d7de4f-b823-4d23-97dd-3c5945fcf415" providerId="ADAL" clId="{D6022EE0-B55F-DD4B-92C1-BD6255E424D6}" dt="2021-10-21T08:24:16.112" v="594" actId="1076"/>
          <ac:spMkLst>
            <pc:docMk/>
            <pc:sldMk cId="4032017161" sldId="342"/>
            <ac:spMk id="14" creationId="{E7BC2D69-9422-3246-9679-39ED400B9E3A}"/>
          </ac:spMkLst>
        </pc:spChg>
        <pc:spChg chg="add mod">
          <ac:chgData name="Matteo Magherini" userId="26d7de4f-b823-4d23-97dd-3c5945fcf415" providerId="ADAL" clId="{D6022EE0-B55F-DD4B-92C1-BD6255E424D6}" dt="2021-10-21T08:24:16.112" v="594" actId="1076"/>
          <ac:spMkLst>
            <pc:docMk/>
            <pc:sldMk cId="4032017161" sldId="342"/>
            <ac:spMk id="16" creationId="{4D1D2DF1-C7E6-6D4E-9B19-BCEE512D0827}"/>
          </ac:spMkLst>
        </pc:spChg>
        <pc:spChg chg="add mod">
          <ac:chgData name="Matteo Magherini" userId="26d7de4f-b823-4d23-97dd-3c5945fcf415" providerId="ADAL" clId="{D6022EE0-B55F-DD4B-92C1-BD6255E424D6}" dt="2021-10-21T08:24:16.112" v="594" actId="1076"/>
          <ac:spMkLst>
            <pc:docMk/>
            <pc:sldMk cId="4032017161" sldId="342"/>
            <ac:spMk id="17" creationId="{395B3EEC-9FE5-7948-A8A5-219A80369AA8}"/>
          </ac:spMkLst>
        </pc:spChg>
        <pc:spChg chg="del mod topLvl">
          <ac:chgData name="Matteo Magherini" userId="26d7de4f-b823-4d23-97dd-3c5945fcf415" providerId="ADAL" clId="{D6022EE0-B55F-DD4B-92C1-BD6255E424D6}" dt="2021-10-21T08:24:25.770" v="596" actId="478"/>
          <ac:spMkLst>
            <pc:docMk/>
            <pc:sldMk cId="4032017161" sldId="342"/>
            <ac:spMk id="22" creationId="{35EC1DDB-7508-B04E-818A-97BBE5D26C52}"/>
          </ac:spMkLst>
        </pc:spChg>
        <pc:spChg chg="mod topLvl">
          <ac:chgData name="Matteo Magherini" userId="26d7de4f-b823-4d23-97dd-3c5945fcf415" providerId="ADAL" clId="{D6022EE0-B55F-DD4B-92C1-BD6255E424D6}" dt="2021-10-21T08:24:16.112" v="594" actId="1076"/>
          <ac:spMkLst>
            <pc:docMk/>
            <pc:sldMk cId="4032017161" sldId="342"/>
            <ac:spMk id="23" creationId="{92FA49B9-CCE3-E845-85C2-3A148412BB03}"/>
          </ac:spMkLst>
        </pc:spChg>
        <pc:spChg chg="mod">
          <ac:chgData name="Matteo Magherini" userId="26d7de4f-b823-4d23-97dd-3c5945fcf415" providerId="ADAL" clId="{D6022EE0-B55F-DD4B-92C1-BD6255E424D6}" dt="2021-10-21T08:24:16.112" v="594" actId="1076"/>
          <ac:spMkLst>
            <pc:docMk/>
            <pc:sldMk cId="4032017161" sldId="342"/>
            <ac:spMk id="32" creationId="{F07BB097-8043-3C42-A8E9-7F6FBEEA1D93}"/>
          </ac:spMkLst>
        </pc:spChg>
        <pc:grpChg chg="del mod">
          <ac:chgData name="Matteo Magherini" userId="26d7de4f-b823-4d23-97dd-3c5945fcf415" providerId="ADAL" clId="{D6022EE0-B55F-DD4B-92C1-BD6255E424D6}" dt="2021-10-21T08:22:46.175" v="416" actId="165"/>
          <ac:grpSpMkLst>
            <pc:docMk/>
            <pc:sldMk cId="4032017161" sldId="342"/>
            <ac:grpSpMk id="11" creationId="{3718CDB0-CD1F-1D49-AAA6-8233990A3AC6}"/>
          </ac:grpSpMkLst>
        </pc:grpChg>
        <pc:picChg chg="add mod modCrop">
          <ac:chgData name="Matteo Magherini" userId="26d7de4f-b823-4d23-97dd-3c5945fcf415" providerId="ADAL" clId="{D6022EE0-B55F-DD4B-92C1-BD6255E424D6}" dt="2021-10-21T08:24:16.112" v="594" actId="1076"/>
          <ac:picMkLst>
            <pc:docMk/>
            <pc:sldMk cId="4032017161" sldId="342"/>
            <ac:picMk id="15" creationId="{7D06DCC9-4B09-A64C-BA3C-0520418A8F90}"/>
          </ac:picMkLst>
        </pc:picChg>
        <pc:picChg chg="add del mod">
          <ac:chgData name="Matteo Magherini" userId="26d7de4f-b823-4d23-97dd-3c5945fcf415" providerId="ADAL" clId="{D6022EE0-B55F-DD4B-92C1-BD6255E424D6}" dt="2021-10-21T08:21:36.653" v="390" actId="21"/>
          <ac:picMkLst>
            <pc:docMk/>
            <pc:sldMk cId="4032017161" sldId="342"/>
            <ac:picMk id="31" creationId="{7137AB37-90BB-CD4D-8C2E-A8F2B8753857}"/>
          </ac:picMkLst>
        </pc:picChg>
      </pc:sldChg>
      <pc:sldChg chg="addSp delSp modSp mod modClrScheme chgLayout modNotes">
        <pc:chgData name="Matteo Magherini" userId="26d7de4f-b823-4d23-97dd-3c5945fcf415" providerId="ADAL" clId="{D6022EE0-B55F-DD4B-92C1-BD6255E424D6}" dt="2021-10-25T07:53:36.397" v="2235" actId="20577"/>
        <pc:sldMkLst>
          <pc:docMk/>
          <pc:sldMk cId="2306147750" sldId="377"/>
        </pc:sldMkLst>
        <pc:spChg chg="mod ord">
          <ac:chgData name="Matteo Magherini" userId="26d7de4f-b823-4d23-97dd-3c5945fcf415" providerId="ADAL" clId="{D6022EE0-B55F-DD4B-92C1-BD6255E424D6}" dt="2021-10-21T08:32:11.766" v="717" actId="700"/>
          <ac:spMkLst>
            <pc:docMk/>
            <pc:sldMk cId="2306147750" sldId="377"/>
            <ac:spMk id="2" creationId="{A7FF74E7-0ACE-C240-AD72-452CC3245CC2}"/>
          </ac:spMkLst>
        </pc:spChg>
        <pc:spChg chg="mod">
          <ac:chgData name="Matteo Magherini" userId="26d7de4f-b823-4d23-97dd-3c5945fcf415" providerId="ADAL" clId="{D6022EE0-B55F-DD4B-92C1-BD6255E424D6}" dt="2021-10-21T07:46:54.816" v="16"/>
          <ac:spMkLst>
            <pc:docMk/>
            <pc:sldMk cId="2306147750" sldId="377"/>
            <ac:spMk id="3" creationId="{3DB609EE-C607-C545-8A24-F47A7D79C8DA}"/>
          </ac:spMkLst>
        </pc:spChg>
        <pc:spChg chg="mod ord">
          <ac:chgData name="Matteo Magherini" userId="26d7de4f-b823-4d23-97dd-3c5945fcf415" providerId="ADAL" clId="{D6022EE0-B55F-DD4B-92C1-BD6255E424D6}" dt="2021-10-21T08:32:11.766" v="717" actId="700"/>
          <ac:spMkLst>
            <pc:docMk/>
            <pc:sldMk cId="2306147750" sldId="377"/>
            <ac:spMk id="4" creationId="{35DEC826-A84A-3145-91E3-54985BC60DA8}"/>
          </ac:spMkLst>
        </pc:spChg>
        <pc:spChg chg="mod ord">
          <ac:chgData name="Matteo Magherini" userId="26d7de4f-b823-4d23-97dd-3c5945fcf415" providerId="ADAL" clId="{D6022EE0-B55F-DD4B-92C1-BD6255E424D6}" dt="2021-10-21T08:32:11.766" v="717" actId="700"/>
          <ac:spMkLst>
            <pc:docMk/>
            <pc:sldMk cId="2306147750" sldId="377"/>
            <ac:spMk id="5" creationId="{19087240-11B8-B64D-8C3A-22C6061E92D4}"/>
          </ac:spMkLst>
        </pc:spChg>
        <pc:spChg chg="add del mod ord">
          <ac:chgData name="Matteo Magherini" userId="26d7de4f-b823-4d23-97dd-3c5945fcf415" providerId="ADAL" clId="{D6022EE0-B55F-DD4B-92C1-BD6255E424D6}" dt="2021-10-21T08:30:30.669" v="660"/>
          <ac:spMkLst>
            <pc:docMk/>
            <pc:sldMk cId="2306147750" sldId="377"/>
            <ac:spMk id="6" creationId="{E2745867-3157-7D43-A9A7-DC7259BD6AD2}"/>
          </ac:spMkLst>
        </pc:spChg>
        <pc:spChg chg="del mod">
          <ac:chgData name="Matteo Magherini" userId="26d7de4f-b823-4d23-97dd-3c5945fcf415" providerId="ADAL" clId="{D6022EE0-B55F-DD4B-92C1-BD6255E424D6}" dt="2021-10-21T08:32:30.575" v="728"/>
          <ac:spMkLst>
            <pc:docMk/>
            <pc:sldMk cId="2306147750" sldId="377"/>
            <ac:spMk id="7" creationId="{6A10E1E3-F640-E941-A9F2-2A5D092EE2DB}"/>
          </ac:spMkLst>
        </pc:spChg>
        <pc:spChg chg="add del mod ord">
          <ac:chgData name="Matteo Magherini" userId="26d7de4f-b823-4d23-97dd-3c5945fcf415" providerId="ADAL" clId="{D6022EE0-B55F-DD4B-92C1-BD6255E424D6}" dt="2021-10-21T08:30:33.426" v="662"/>
          <ac:spMkLst>
            <pc:docMk/>
            <pc:sldMk cId="2306147750" sldId="377"/>
            <ac:spMk id="8" creationId="{B965B51C-5C37-0643-8A26-308472A26D16}"/>
          </ac:spMkLst>
        </pc:spChg>
        <pc:spChg chg="add mod ord">
          <ac:chgData name="Matteo Magherini" userId="26d7de4f-b823-4d23-97dd-3c5945fcf415" providerId="ADAL" clId="{D6022EE0-B55F-DD4B-92C1-BD6255E424D6}" dt="2021-10-25T07:53:36.397" v="2235" actId="20577"/>
          <ac:spMkLst>
            <pc:docMk/>
            <pc:sldMk cId="2306147750" sldId="377"/>
            <ac:spMk id="9" creationId="{0FB29DD9-3F44-3246-9A41-8A6D68615DFF}"/>
          </ac:spMkLst>
        </pc:spChg>
        <pc:spChg chg="add mod ord">
          <ac:chgData name="Matteo Magherini" userId="26d7de4f-b823-4d23-97dd-3c5945fcf415" providerId="ADAL" clId="{D6022EE0-B55F-DD4B-92C1-BD6255E424D6}" dt="2021-10-21T08:34:03.807" v="747" actId="20577"/>
          <ac:spMkLst>
            <pc:docMk/>
            <pc:sldMk cId="2306147750" sldId="377"/>
            <ac:spMk id="10" creationId="{CD06B808-BBEF-A043-AB50-8322C75309A2}"/>
          </ac:spMkLst>
        </pc:spChg>
        <pc:spChg chg="mod">
          <ac:chgData name="Matteo Magherini" userId="26d7de4f-b823-4d23-97dd-3c5945fcf415" providerId="ADAL" clId="{D6022EE0-B55F-DD4B-92C1-BD6255E424D6}" dt="2021-10-21T08:34:25.199" v="783" actId="20577"/>
          <ac:spMkLst>
            <pc:docMk/>
            <pc:sldMk cId="2306147750" sldId="377"/>
            <ac:spMk id="16" creationId="{3B2489C5-F9F1-C146-8819-F50777F40576}"/>
          </ac:spMkLst>
        </pc:spChg>
        <pc:spChg chg="del mod">
          <ac:chgData name="Matteo Magherini" userId="26d7de4f-b823-4d23-97dd-3c5945fcf415" providerId="ADAL" clId="{D6022EE0-B55F-DD4B-92C1-BD6255E424D6}" dt="2021-10-21T08:32:29.540" v="726"/>
          <ac:spMkLst>
            <pc:docMk/>
            <pc:sldMk cId="2306147750" sldId="377"/>
            <ac:spMk id="21" creationId="{BB581DEA-70F5-0347-9303-F48A0C2BF0B1}"/>
          </ac:spMkLst>
        </pc:spChg>
        <pc:spChg chg="del mod">
          <ac:chgData name="Matteo Magherini" userId="26d7de4f-b823-4d23-97dd-3c5945fcf415" providerId="ADAL" clId="{D6022EE0-B55F-DD4B-92C1-BD6255E424D6}" dt="2021-10-21T08:32:18.111" v="719" actId="478"/>
          <ac:spMkLst>
            <pc:docMk/>
            <pc:sldMk cId="2306147750" sldId="377"/>
            <ac:spMk id="23" creationId="{51A7A97E-3123-1D4E-BF44-3626CA5FBC1E}"/>
          </ac:spMkLst>
        </pc:spChg>
        <pc:spChg chg="del mod">
          <ac:chgData name="Matteo Magherini" userId="26d7de4f-b823-4d23-97dd-3c5945fcf415" providerId="ADAL" clId="{D6022EE0-B55F-DD4B-92C1-BD6255E424D6}" dt="2021-10-21T08:32:14.799" v="718" actId="478"/>
          <ac:spMkLst>
            <pc:docMk/>
            <pc:sldMk cId="2306147750" sldId="377"/>
            <ac:spMk id="26" creationId="{DB4EA153-3BFE-2745-8A2C-A16E9DB5DFDF}"/>
          </ac:spMkLst>
        </pc:spChg>
        <pc:picChg chg="del mod">
          <ac:chgData name="Matteo Magherini" userId="26d7de4f-b823-4d23-97dd-3c5945fcf415" providerId="ADAL" clId="{D6022EE0-B55F-DD4B-92C1-BD6255E424D6}" dt="2021-10-21T08:30:35.698" v="663" actId="478"/>
          <ac:picMkLst>
            <pc:docMk/>
            <pc:sldMk cId="2306147750" sldId="377"/>
            <ac:picMk id="12" creationId="{7B87838D-EFE8-B443-9DB1-16BB595DEC99}"/>
          </ac:picMkLst>
        </pc:picChg>
        <pc:picChg chg="add mod ord modCrop">
          <ac:chgData name="Matteo Magherini" userId="26d7de4f-b823-4d23-97dd-3c5945fcf415" providerId="ADAL" clId="{D6022EE0-B55F-DD4B-92C1-BD6255E424D6}" dt="2021-10-21T08:32:11.766" v="717" actId="700"/>
          <ac:picMkLst>
            <pc:docMk/>
            <pc:sldMk cId="2306147750" sldId="377"/>
            <ac:picMk id="17" creationId="{2AD494CE-5487-D548-B16C-1E337010028C}"/>
          </ac:picMkLst>
        </pc:picChg>
        <pc:picChg chg="add mod ord modCrop">
          <ac:chgData name="Matteo Magherini" userId="26d7de4f-b823-4d23-97dd-3c5945fcf415" providerId="ADAL" clId="{D6022EE0-B55F-DD4B-92C1-BD6255E424D6}" dt="2021-10-21T08:32:11.766" v="717" actId="700"/>
          <ac:picMkLst>
            <pc:docMk/>
            <pc:sldMk cId="2306147750" sldId="377"/>
            <ac:picMk id="18" creationId="{30D43FFA-6C3A-2942-8387-1510E943B54C}"/>
          </ac:picMkLst>
        </pc:picChg>
        <pc:picChg chg="del mod">
          <ac:chgData name="Matteo Magherini" userId="26d7de4f-b823-4d23-97dd-3c5945fcf415" providerId="ADAL" clId="{D6022EE0-B55F-DD4B-92C1-BD6255E424D6}" dt="2021-10-21T08:30:35.698" v="663" actId="478"/>
          <ac:picMkLst>
            <pc:docMk/>
            <pc:sldMk cId="2306147750" sldId="377"/>
            <ac:picMk id="22" creationId="{C6CE6C28-07FA-4E42-98F7-7CBCE13813A3}"/>
          </ac:picMkLst>
        </pc:picChg>
        <pc:picChg chg="del mod">
          <ac:chgData name="Matteo Magherini" userId="26d7de4f-b823-4d23-97dd-3c5945fcf415" providerId="ADAL" clId="{D6022EE0-B55F-DD4B-92C1-BD6255E424D6}" dt="2021-10-21T08:30:29.072" v="659" actId="21"/>
          <ac:picMkLst>
            <pc:docMk/>
            <pc:sldMk cId="2306147750" sldId="377"/>
            <ac:picMk id="1026" creationId="{8CFCEE57-A557-B149-8F30-16718E95EC41}"/>
          </ac:picMkLst>
        </pc:picChg>
        <pc:picChg chg="del mod">
          <ac:chgData name="Matteo Magherini" userId="26d7de4f-b823-4d23-97dd-3c5945fcf415" providerId="ADAL" clId="{D6022EE0-B55F-DD4B-92C1-BD6255E424D6}" dt="2021-10-21T08:30:32.258" v="661" actId="21"/>
          <ac:picMkLst>
            <pc:docMk/>
            <pc:sldMk cId="2306147750" sldId="377"/>
            <ac:picMk id="1028" creationId="{2C58C529-7B1F-314A-9A7A-8E96AC29F552}"/>
          </ac:picMkLst>
        </pc:picChg>
      </pc:sldChg>
      <pc:sldChg chg="addSp delSp modSp mod modClrScheme chgLayout">
        <pc:chgData name="Matteo Magherini" userId="26d7de4f-b823-4d23-97dd-3c5945fcf415" providerId="ADAL" clId="{D6022EE0-B55F-DD4B-92C1-BD6255E424D6}" dt="2021-10-25T08:05:36.959" v="2328" actId="113"/>
        <pc:sldMkLst>
          <pc:docMk/>
          <pc:sldMk cId="448998731" sldId="379"/>
        </pc:sldMkLst>
        <pc:spChg chg="mod ord">
          <ac:chgData name="Matteo Magherini" userId="26d7de4f-b823-4d23-97dd-3c5945fcf415" providerId="ADAL" clId="{D6022EE0-B55F-DD4B-92C1-BD6255E424D6}" dt="2021-10-21T08:35:04.948" v="794" actId="404"/>
          <ac:spMkLst>
            <pc:docMk/>
            <pc:sldMk cId="448998731" sldId="379"/>
            <ac:spMk id="2" creationId="{13BB5D70-6C05-E241-847C-718676BDC489}"/>
          </ac:spMkLst>
        </pc:spChg>
        <pc:spChg chg="mod ord">
          <ac:chgData name="Matteo Magherini" userId="26d7de4f-b823-4d23-97dd-3c5945fcf415" providerId="ADAL" clId="{D6022EE0-B55F-DD4B-92C1-BD6255E424D6}" dt="2021-10-25T08:05:36.959" v="2328" actId="113"/>
          <ac:spMkLst>
            <pc:docMk/>
            <pc:sldMk cId="448998731" sldId="379"/>
            <ac:spMk id="3" creationId="{50C71FCD-F044-FA45-85EE-6A788063AB97}"/>
          </ac:spMkLst>
        </pc:spChg>
        <pc:spChg chg="mod ord">
          <ac:chgData name="Matteo Magherini" userId="26d7de4f-b823-4d23-97dd-3c5945fcf415" providerId="ADAL" clId="{D6022EE0-B55F-DD4B-92C1-BD6255E424D6}" dt="2021-10-21T08:34:39.902" v="786" actId="700"/>
          <ac:spMkLst>
            <pc:docMk/>
            <pc:sldMk cId="448998731" sldId="379"/>
            <ac:spMk id="4" creationId="{5FA967E6-7C9A-8B40-B2AA-5F28DD3611CE}"/>
          </ac:spMkLst>
        </pc:spChg>
        <pc:spChg chg="mod ord">
          <ac:chgData name="Matteo Magherini" userId="26d7de4f-b823-4d23-97dd-3c5945fcf415" providerId="ADAL" clId="{D6022EE0-B55F-DD4B-92C1-BD6255E424D6}" dt="2021-10-21T08:34:39.902" v="786" actId="700"/>
          <ac:spMkLst>
            <pc:docMk/>
            <pc:sldMk cId="448998731" sldId="379"/>
            <ac:spMk id="5" creationId="{7CD2EAFA-C979-D34D-8BF6-DA2ACCE8C250}"/>
          </ac:spMkLst>
        </pc:spChg>
        <pc:spChg chg="add del">
          <ac:chgData name="Matteo Magherini" userId="26d7de4f-b823-4d23-97dd-3c5945fcf415" providerId="ADAL" clId="{D6022EE0-B55F-DD4B-92C1-BD6255E424D6}" dt="2021-10-25T07:54:44.524" v="2241"/>
          <ac:spMkLst>
            <pc:docMk/>
            <pc:sldMk cId="448998731" sldId="379"/>
            <ac:spMk id="6" creationId="{1A4B0E6C-B774-4043-A12B-46B572E6EEB0}"/>
          </ac:spMkLst>
        </pc:spChg>
        <pc:spChg chg="add del mod ord">
          <ac:chgData name="Matteo Magherini" userId="26d7de4f-b823-4d23-97dd-3c5945fcf415" providerId="ADAL" clId="{D6022EE0-B55F-DD4B-92C1-BD6255E424D6}" dt="2021-10-21T08:34:43.176" v="788"/>
          <ac:spMkLst>
            <pc:docMk/>
            <pc:sldMk cId="448998731" sldId="379"/>
            <ac:spMk id="6" creationId="{A6602A96-31E6-3149-B2D6-C5E80CE5DAEA}"/>
          </ac:spMkLst>
        </pc:spChg>
        <pc:picChg chg="del mod">
          <ac:chgData name="Matteo Magherini" userId="26d7de4f-b823-4d23-97dd-3c5945fcf415" providerId="ADAL" clId="{D6022EE0-B55F-DD4B-92C1-BD6255E424D6}" dt="2021-10-21T08:34:41.898" v="787" actId="21"/>
          <ac:picMkLst>
            <pc:docMk/>
            <pc:sldMk cId="448998731" sldId="379"/>
            <ac:picMk id="7" creationId="{A46CAF5A-D817-7345-9842-B6D5051E55C8}"/>
          </ac:picMkLst>
        </pc:picChg>
        <pc:picChg chg="add mod modCrop">
          <ac:chgData name="Matteo Magherini" userId="26d7de4f-b823-4d23-97dd-3c5945fcf415" providerId="ADAL" clId="{D6022EE0-B55F-DD4B-92C1-BD6255E424D6}" dt="2021-10-25T08:00:54.608" v="2277" actId="14100"/>
          <ac:picMkLst>
            <pc:docMk/>
            <pc:sldMk cId="448998731" sldId="379"/>
            <ac:picMk id="8" creationId="{37C6950D-D32B-704F-81AF-1FC64F1E951E}"/>
          </ac:picMkLst>
        </pc:picChg>
        <pc:picChg chg="add mod">
          <ac:chgData name="Matteo Magherini" userId="26d7de4f-b823-4d23-97dd-3c5945fcf415" providerId="ADAL" clId="{D6022EE0-B55F-DD4B-92C1-BD6255E424D6}" dt="2021-10-25T08:02:01.026" v="2283" actId="14100"/>
          <ac:picMkLst>
            <pc:docMk/>
            <pc:sldMk cId="448998731" sldId="379"/>
            <ac:picMk id="9" creationId="{B1A3A09A-0BB9-C34B-B528-D68D91CFB187}"/>
          </ac:picMkLst>
        </pc:picChg>
      </pc:sldChg>
      <pc:sldChg chg="modSp mod modClrScheme chgLayout">
        <pc:chgData name="Matteo Magherini" userId="26d7de4f-b823-4d23-97dd-3c5945fcf415" providerId="ADAL" clId="{D6022EE0-B55F-DD4B-92C1-BD6255E424D6}" dt="2021-10-25T08:05:47.746" v="2330" actId="20577"/>
        <pc:sldMkLst>
          <pc:docMk/>
          <pc:sldMk cId="1694168159" sldId="380"/>
        </pc:sldMkLst>
        <pc:spChg chg="mod ord">
          <ac:chgData name="Matteo Magherini" userId="26d7de4f-b823-4d23-97dd-3c5945fcf415" providerId="ADAL" clId="{D6022EE0-B55F-DD4B-92C1-BD6255E424D6}" dt="2021-10-21T08:35:23.160" v="795" actId="700"/>
          <ac:spMkLst>
            <pc:docMk/>
            <pc:sldMk cId="1694168159" sldId="380"/>
            <ac:spMk id="2" creationId="{C37966EA-BF87-3746-AD94-1675BC197647}"/>
          </ac:spMkLst>
        </pc:spChg>
        <pc:spChg chg="mod ord">
          <ac:chgData name="Matteo Magherini" userId="26d7de4f-b823-4d23-97dd-3c5945fcf415" providerId="ADAL" clId="{D6022EE0-B55F-DD4B-92C1-BD6255E424D6}" dt="2021-10-25T08:05:47.746" v="2330" actId="20577"/>
          <ac:spMkLst>
            <pc:docMk/>
            <pc:sldMk cId="1694168159" sldId="380"/>
            <ac:spMk id="3" creationId="{C1D6C77B-D341-AC4D-876C-38B5D29EC069}"/>
          </ac:spMkLst>
        </pc:spChg>
        <pc:spChg chg="mod ord">
          <ac:chgData name="Matteo Magherini" userId="26d7de4f-b823-4d23-97dd-3c5945fcf415" providerId="ADAL" clId="{D6022EE0-B55F-DD4B-92C1-BD6255E424D6}" dt="2021-10-21T08:35:23.160" v="795" actId="700"/>
          <ac:spMkLst>
            <pc:docMk/>
            <pc:sldMk cId="1694168159" sldId="380"/>
            <ac:spMk id="4" creationId="{105CEAF0-D8E5-4042-BD22-70C0A63C51DC}"/>
          </ac:spMkLst>
        </pc:spChg>
        <pc:spChg chg="mod ord">
          <ac:chgData name="Matteo Magherini" userId="26d7de4f-b823-4d23-97dd-3c5945fcf415" providerId="ADAL" clId="{D6022EE0-B55F-DD4B-92C1-BD6255E424D6}" dt="2021-10-21T08:35:23.160" v="795" actId="700"/>
          <ac:spMkLst>
            <pc:docMk/>
            <pc:sldMk cId="1694168159" sldId="380"/>
            <ac:spMk id="5" creationId="{1A6621C8-90E7-EB44-83FD-F5A25A2CB35D}"/>
          </ac:spMkLst>
        </pc:spChg>
      </pc:sldChg>
      <pc:sldChg chg="addSp delSp modSp mod modClrScheme chgLayout">
        <pc:chgData name="Matteo Magherini" userId="26d7de4f-b823-4d23-97dd-3c5945fcf415" providerId="ADAL" clId="{D6022EE0-B55F-DD4B-92C1-BD6255E424D6}" dt="2021-10-25T08:06:21.268" v="2335" actId="113"/>
        <pc:sldMkLst>
          <pc:docMk/>
          <pc:sldMk cId="1459531431" sldId="390"/>
        </pc:sldMkLst>
        <pc:spChg chg="mod ord">
          <ac:chgData name="Matteo Magherini" userId="26d7de4f-b823-4d23-97dd-3c5945fcf415" providerId="ADAL" clId="{D6022EE0-B55F-DD4B-92C1-BD6255E424D6}" dt="2021-10-23T15:57:17.302" v="1744" actId="20577"/>
          <ac:spMkLst>
            <pc:docMk/>
            <pc:sldMk cId="1459531431" sldId="390"/>
            <ac:spMk id="2" creationId="{A1257689-D950-3E40-8F54-1D677DD8B0B7}"/>
          </ac:spMkLst>
        </pc:spChg>
        <pc:spChg chg="mod">
          <ac:chgData name="Matteo Magherini" userId="26d7de4f-b823-4d23-97dd-3c5945fcf415" providerId="ADAL" clId="{D6022EE0-B55F-DD4B-92C1-BD6255E424D6}" dt="2021-10-25T07:52:45.839" v="2219" actId="1037"/>
          <ac:spMkLst>
            <pc:docMk/>
            <pc:sldMk cId="1459531431" sldId="390"/>
            <ac:spMk id="3" creationId="{47B1B5CE-E302-9046-B5B2-41A3CB55E40B}"/>
          </ac:spMkLst>
        </pc:spChg>
        <pc:spChg chg="mod ord">
          <ac:chgData name="Matteo Magherini" userId="26d7de4f-b823-4d23-97dd-3c5945fcf415" providerId="ADAL" clId="{D6022EE0-B55F-DD4B-92C1-BD6255E424D6}" dt="2021-10-21T08:38:49.391" v="837" actId="700"/>
          <ac:spMkLst>
            <pc:docMk/>
            <pc:sldMk cId="1459531431" sldId="390"/>
            <ac:spMk id="4" creationId="{CA1CF689-E2C2-3F4B-A814-AADE3A8AE348}"/>
          </ac:spMkLst>
        </pc:spChg>
        <pc:spChg chg="mod ord">
          <ac:chgData name="Matteo Magherini" userId="26d7de4f-b823-4d23-97dd-3c5945fcf415" providerId="ADAL" clId="{D6022EE0-B55F-DD4B-92C1-BD6255E424D6}" dt="2021-10-21T08:38:49.391" v="837" actId="700"/>
          <ac:spMkLst>
            <pc:docMk/>
            <pc:sldMk cId="1459531431" sldId="390"/>
            <ac:spMk id="5" creationId="{DEB5298D-76BF-9949-A47D-204B6FA0D0DF}"/>
          </ac:spMkLst>
        </pc:spChg>
        <pc:spChg chg="mod">
          <ac:chgData name="Matteo Magherini" userId="26d7de4f-b823-4d23-97dd-3c5945fcf415" providerId="ADAL" clId="{D6022EE0-B55F-DD4B-92C1-BD6255E424D6}" dt="2021-10-21T08:41:39.268" v="938" actId="404"/>
          <ac:spMkLst>
            <pc:docMk/>
            <pc:sldMk cId="1459531431" sldId="390"/>
            <ac:spMk id="7" creationId="{F2C3CF17-9374-6544-8A63-F751690BC479}"/>
          </ac:spMkLst>
        </pc:spChg>
        <pc:spChg chg="add del mod ord">
          <ac:chgData name="Matteo Magherini" userId="26d7de4f-b823-4d23-97dd-3c5945fcf415" providerId="ADAL" clId="{D6022EE0-B55F-DD4B-92C1-BD6255E424D6}" dt="2021-10-21T08:38:56.162" v="840" actId="478"/>
          <ac:spMkLst>
            <pc:docMk/>
            <pc:sldMk cId="1459531431" sldId="390"/>
            <ac:spMk id="8" creationId="{EFE0B532-AEF8-4C44-B422-9EEE06750F4C}"/>
          </ac:spMkLst>
        </pc:spChg>
        <pc:spChg chg="del mod">
          <ac:chgData name="Matteo Magherini" userId="26d7de4f-b823-4d23-97dd-3c5945fcf415" providerId="ADAL" clId="{D6022EE0-B55F-DD4B-92C1-BD6255E424D6}" dt="2021-10-21T08:39:29.971" v="859" actId="478"/>
          <ac:spMkLst>
            <pc:docMk/>
            <pc:sldMk cId="1459531431" sldId="390"/>
            <ac:spMk id="9" creationId="{D80CACF4-75D1-EE43-B9E8-C9A1C9D863FD}"/>
          </ac:spMkLst>
        </pc:spChg>
        <pc:spChg chg="add del mod ord">
          <ac:chgData name="Matteo Magherini" userId="26d7de4f-b823-4d23-97dd-3c5945fcf415" providerId="ADAL" clId="{D6022EE0-B55F-DD4B-92C1-BD6255E424D6}" dt="2021-10-21T08:38:58.347" v="841" actId="478"/>
          <ac:spMkLst>
            <pc:docMk/>
            <pc:sldMk cId="1459531431" sldId="390"/>
            <ac:spMk id="10" creationId="{E51F81E2-F7C8-0C4F-B2E6-791E14100CA5}"/>
          </ac:spMkLst>
        </pc:spChg>
        <pc:spChg chg="mod">
          <ac:chgData name="Matteo Magherini" userId="26d7de4f-b823-4d23-97dd-3c5945fcf415" providerId="ADAL" clId="{D6022EE0-B55F-DD4B-92C1-BD6255E424D6}" dt="2021-10-21T08:41:15.732" v="931" actId="1076"/>
          <ac:spMkLst>
            <pc:docMk/>
            <pc:sldMk cId="1459531431" sldId="390"/>
            <ac:spMk id="11" creationId="{C10E61C7-DF63-B545-8ADE-656405229EBD}"/>
          </ac:spMkLst>
        </pc:spChg>
        <pc:spChg chg="mod">
          <ac:chgData name="Matteo Magherini" userId="26d7de4f-b823-4d23-97dd-3c5945fcf415" providerId="ADAL" clId="{D6022EE0-B55F-DD4B-92C1-BD6255E424D6}" dt="2021-10-21T08:42:18.893" v="950" actId="404"/>
          <ac:spMkLst>
            <pc:docMk/>
            <pc:sldMk cId="1459531431" sldId="390"/>
            <ac:spMk id="12" creationId="{234091DE-D4A7-9648-8772-CAE0C26B8D3F}"/>
          </ac:spMkLst>
        </pc:spChg>
        <pc:spChg chg="mod">
          <ac:chgData name="Matteo Magherini" userId="26d7de4f-b823-4d23-97dd-3c5945fcf415" providerId="ADAL" clId="{D6022EE0-B55F-DD4B-92C1-BD6255E424D6}" dt="2021-10-21T08:42:24.369" v="953" actId="404"/>
          <ac:spMkLst>
            <pc:docMk/>
            <pc:sldMk cId="1459531431" sldId="390"/>
            <ac:spMk id="13" creationId="{CC0EB50A-475E-A84E-94F3-329E227B6755}"/>
          </ac:spMkLst>
        </pc:spChg>
        <pc:spChg chg="mod ord">
          <ac:chgData name="Matteo Magherini" userId="26d7de4f-b823-4d23-97dd-3c5945fcf415" providerId="ADAL" clId="{D6022EE0-B55F-DD4B-92C1-BD6255E424D6}" dt="2021-10-25T08:06:21.268" v="2335" actId="113"/>
          <ac:spMkLst>
            <pc:docMk/>
            <pc:sldMk cId="1459531431" sldId="390"/>
            <ac:spMk id="14" creationId="{C35117E8-37B2-D148-B7A9-2DEC0E900A39}"/>
          </ac:spMkLst>
        </pc:spChg>
        <pc:spChg chg="mod">
          <ac:chgData name="Matteo Magherini" userId="26d7de4f-b823-4d23-97dd-3c5945fcf415" providerId="ADAL" clId="{D6022EE0-B55F-DD4B-92C1-BD6255E424D6}" dt="2021-10-21T08:41:46.831" v="939" actId="1076"/>
          <ac:spMkLst>
            <pc:docMk/>
            <pc:sldMk cId="1459531431" sldId="390"/>
            <ac:spMk id="15" creationId="{717576E4-8F6E-AE4C-AC08-594ADEBBE2ED}"/>
          </ac:spMkLst>
        </pc:spChg>
        <pc:spChg chg="del mod">
          <ac:chgData name="Matteo Magherini" userId="26d7de4f-b823-4d23-97dd-3c5945fcf415" providerId="ADAL" clId="{D6022EE0-B55F-DD4B-92C1-BD6255E424D6}" dt="2021-10-21T08:41:20.451" v="932" actId="478"/>
          <ac:spMkLst>
            <pc:docMk/>
            <pc:sldMk cId="1459531431" sldId="390"/>
            <ac:spMk id="16" creationId="{CD956A37-9C44-5945-A547-08AFA6BD0873}"/>
          </ac:spMkLst>
        </pc:spChg>
        <pc:spChg chg="del mod">
          <ac:chgData name="Matteo Magherini" userId="26d7de4f-b823-4d23-97dd-3c5945fcf415" providerId="ADAL" clId="{D6022EE0-B55F-DD4B-92C1-BD6255E424D6}" dt="2021-10-21T08:41:23.983" v="933" actId="478"/>
          <ac:spMkLst>
            <pc:docMk/>
            <pc:sldMk cId="1459531431" sldId="390"/>
            <ac:spMk id="17" creationId="{ECF14D21-39FE-2A48-8F7C-4738B81CFD7B}"/>
          </ac:spMkLst>
        </pc:spChg>
        <pc:spChg chg="del mod">
          <ac:chgData name="Matteo Magherini" userId="26d7de4f-b823-4d23-97dd-3c5945fcf415" providerId="ADAL" clId="{D6022EE0-B55F-DD4B-92C1-BD6255E424D6}" dt="2021-10-21T08:41:29.198" v="935" actId="478"/>
          <ac:spMkLst>
            <pc:docMk/>
            <pc:sldMk cId="1459531431" sldId="390"/>
            <ac:spMk id="18" creationId="{7271E65A-CF60-8743-A84F-671453CFCE08}"/>
          </ac:spMkLst>
        </pc:spChg>
        <pc:spChg chg="del mod">
          <ac:chgData name="Matteo Magherini" userId="26d7de4f-b823-4d23-97dd-3c5945fcf415" providerId="ADAL" clId="{D6022EE0-B55F-DD4B-92C1-BD6255E424D6}" dt="2021-10-21T08:41:26.680" v="934" actId="478"/>
          <ac:spMkLst>
            <pc:docMk/>
            <pc:sldMk cId="1459531431" sldId="390"/>
            <ac:spMk id="19" creationId="{2355B1D1-4267-9C44-9CCB-4429473708B6}"/>
          </ac:spMkLst>
        </pc:spChg>
        <pc:spChg chg="add del mod ord">
          <ac:chgData name="Matteo Magherini" userId="26d7de4f-b823-4d23-97dd-3c5945fcf415" providerId="ADAL" clId="{D6022EE0-B55F-DD4B-92C1-BD6255E424D6}" dt="2021-10-21T08:38:59.431" v="842" actId="478"/>
          <ac:spMkLst>
            <pc:docMk/>
            <pc:sldMk cId="1459531431" sldId="390"/>
            <ac:spMk id="20" creationId="{210CF943-E013-EE4A-B525-E5916AB3EEA8}"/>
          </ac:spMkLst>
        </pc:spChg>
        <pc:spChg chg="del mod">
          <ac:chgData name="Matteo Magherini" userId="26d7de4f-b823-4d23-97dd-3c5945fcf415" providerId="ADAL" clId="{D6022EE0-B55F-DD4B-92C1-BD6255E424D6}" dt="2021-10-21T08:39:32.609" v="861" actId="478"/>
          <ac:spMkLst>
            <pc:docMk/>
            <pc:sldMk cId="1459531431" sldId="390"/>
            <ac:spMk id="23" creationId="{22C70A44-21A9-5948-A4E9-E056A8B742A7}"/>
          </ac:spMkLst>
        </pc:spChg>
        <pc:spChg chg="del mod">
          <ac:chgData name="Matteo Magherini" userId="26d7de4f-b823-4d23-97dd-3c5945fcf415" providerId="ADAL" clId="{D6022EE0-B55F-DD4B-92C1-BD6255E424D6}" dt="2021-10-21T08:40:57.158" v="930" actId="478"/>
          <ac:spMkLst>
            <pc:docMk/>
            <pc:sldMk cId="1459531431" sldId="390"/>
            <ac:spMk id="26" creationId="{568C1B00-7A58-464E-872A-7F987A3203FA}"/>
          </ac:spMkLst>
        </pc:spChg>
        <pc:spChg chg="del mod">
          <ac:chgData name="Matteo Magherini" userId="26d7de4f-b823-4d23-97dd-3c5945fcf415" providerId="ADAL" clId="{D6022EE0-B55F-DD4B-92C1-BD6255E424D6}" dt="2021-10-21T08:40:54.120" v="929" actId="478"/>
          <ac:spMkLst>
            <pc:docMk/>
            <pc:sldMk cId="1459531431" sldId="390"/>
            <ac:spMk id="27" creationId="{A2E9F908-B8BD-8E4F-BF4E-CBF364AD40BA}"/>
          </ac:spMkLst>
        </pc:spChg>
        <pc:spChg chg="add mod">
          <ac:chgData name="Matteo Magherini" userId="26d7de4f-b823-4d23-97dd-3c5945fcf415" providerId="ADAL" clId="{D6022EE0-B55F-DD4B-92C1-BD6255E424D6}" dt="2021-10-21T08:41:15.732" v="931" actId="1076"/>
          <ac:spMkLst>
            <pc:docMk/>
            <pc:sldMk cId="1459531431" sldId="390"/>
            <ac:spMk id="28" creationId="{86A33B1F-C26E-B144-B68C-4A210A86B5D3}"/>
          </ac:spMkLst>
        </pc:spChg>
        <pc:spChg chg="add mod">
          <ac:chgData name="Matteo Magherini" userId="26d7de4f-b823-4d23-97dd-3c5945fcf415" providerId="ADAL" clId="{D6022EE0-B55F-DD4B-92C1-BD6255E424D6}" dt="2021-10-21T08:41:15.732" v="931" actId="1076"/>
          <ac:spMkLst>
            <pc:docMk/>
            <pc:sldMk cId="1459531431" sldId="390"/>
            <ac:spMk id="29" creationId="{96F461B5-A154-644C-A214-7830266A83E4}"/>
          </ac:spMkLst>
        </pc:spChg>
        <pc:spChg chg="add mod">
          <ac:chgData name="Matteo Magherini" userId="26d7de4f-b823-4d23-97dd-3c5945fcf415" providerId="ADAL" clId="{D6022EE0-B55F-DD4B-92C1-BD6255E424D6}" dt="2021-10-21T08:41:55.559" v="941" actId="1076"/>
          <ac:spMkLst>
            <pc:docMk/>
            <pc:sldMk cId="1459531431" sldId="390"/>
            <ac:spMk id="30" creationId="{43ED5262-B839-D142-9C69-952D94C50D8F}"/>
          </ac:spMkLst>
        </pc:spChg>
        <pc:spChg chg="add mod">
          <ac:chgData name="Matteo Magherini" userId="26d7de4f-b823-4d23-97dd-3c5945fcf415" providerId="ADAL" clId="{D6022EE0-B55F-DD4B-92C1-BD6255E424D6}" dt="2021-10-21T08:41:55.559" v="941" actId="1076"/>
          <ac:spMkLst>
            <pc:docMk/>
            <pc:sldMk cId="1459531431" sldId="390"/>
            <ac:spMk id="31" creationId="{45ED9309-CCA8-DC49-BA50-F81E51E007E8}"/>
          </ac:spMkLst>
        </pc:spChg>
        <pc:spChg chg="add mod">
          <ac:chgData name="Matteo Magherini" userId="26d7de4f-b823-4d23-97dd-3c5945fcf415" providerId="ADAL" clId="{D6022EE0-B55F-DD4B-92C1-BD6255E424D6}" dt="2021-10-21T08:42:01.457" v="943" actId="1076"/>
          <ac:spMkLst>
            <pc:docMk/>
            <pc:sldMk cId="1459531431" sldId="390"/>
            <ac:spMk id="32" creationId="{4DCCDDC8-C7F4-4845-BC1C-157927CB088F}"/>
          </ac:spMkLst>
        </pc:spChg>
        <pc:spChg chg="add mod">
          <ac:chgData name="Matteo Magherini" userId="26d7de4f-b823-4d23-97dd-3c5945fcf415" providerId="ADAL" clId="{D6022EE0-B55F-DD4B-92C1-BD6255E424D6}" dt="2021-10-21T08:42:01.457" v="943" actId="1076"/>
          <ac:spMkLst>
            <pc:docMk/>
            <pc:sldMk cId="1459531431" sldId="390"/>
            <ac:spMk id="33" creationId="{B876EC40-F608-F04C-B6ED-381ABD5EBFAB}"/>
          </ac:spMkLst>
        </pc:spChg>
        <pc:grpChg chg="mod">
          <ac:chgData name="Matteo Magherini" userId="26d7de4f-b823-4d23-97dd-3c5945fcf415" providerId="ADAL" clId="{D6022EE0-B55F-DD4B-92C1-BD6255E424D6}" dt="2021-10-21T08:41:15.732" v="931" actId="1076"/>
          <ac:grpSpMkLst>
            <pc:docMk/>
            <pc:sldMk cId="1459531431" sldId="390"/>
            <ac:grpSpMk id="6" creationId="{9B6A620C-3311-7A49-8D72-F0124766FCF9}"/>
          </ac:grpSpMkLst>
        </pc:grpChg>
        <pc:picChg chg="add del mod">
          <ac:chgData name="Matteo Magherini" userId="26d7de4f-b823-4d23-97dd-3c5945fcf415" providerId="ADAL" clId="{D6022EE0-B55F-DD4B-92C1-BD6255E424D6}" dt="2021-10-21T08:41:15.732" v="931" actId="1076"/>
          <ac:picMkLst>
            <pc:docMk/>
            <pc:sldMk cId="1459531431" sldId="390"/>
            <ac:picMk id="2050" creationId="{71EDD558-A16E-5D43-881C-23E62AA13ACD}"/>
          </ac:picMkLst>
        </pc:picChg>
        <pc:picChg chg="mod">
          <ac:chgData name="Matteo Magherini" userId="26d7de4f-b823-4d23-97dd-3c5945fcf415" providerId="ADAL" clId="{D6022EE0-B55F-DD4B-92C1-BD6255E424D6}" dt="2021-10-21T08:41:15.732" v="931" actId="1076"/>
          <ac:picMkLst>
            <pc:docMk/>
            <pc:sldMk cId="1459531431" sldId="390"/>
            <ac:picMk id="2052" creationId="{95CB4FC8-955E-014F-8ECF-D94E68783C60}"/>
          </ac:picMkLst>
        </pc:picChg>
        <pc:picChg chg="mod">
          <ac:chgData name="Matteo Magherini" userId="26d7de4f-b823-4d23-97dd-3c5945fcf415" providerId="ADAL" clId="{D6022EE0-B55F-DD4B-92C1-BD6255E424D6}" dt="2021-10-21T08:41:15.732" v="931" actId="1076"/>
          <ac:picMkLst>
            <pc:docMk/>
            <pc:sldMk cId="1459531431" sldId="390"/>
            <ac:picMk id="2056" creationId="{1431E533-184F-3A48-8F6B-18C30EB682DB}"/>
          </ac:picMkLst>
        </pc:picChg>
      </pc:sldChg>
      <pc:sldChg chg="addSp delSp modSp mod modClrScheme chgLayout modNotes">
        <pc:chgData name="Matteo Magherini" userId="26d7de4f-b823-4d23-97dd-3c5945fcf415" providerId="ADAL" clId="{D6022EE0-B55F-DD4B-92C1-BD6255E424D6}" dt="2021-10-25T08:06:50.002" v="2339" actId="113"/>
        <pc:sldMkLst>
          <pc:docMk/>
          <pc:sldMk cId="3115984894" sldId="391"/>
        </pc:sldMkLst>
        <pc:spChg chg="mod ord">
          <ac:chgData name="Matteo Magherini" userId="26d7de4f-b823-4d23-97dd-3c5945fcf415" providerId="ADAL" clId="{D6022EE0-B55F-DD4B-92C1-BD6255E424D6}" dt="2021-10-21T08:43:03.749" v="960" actId="700"/>
          <ac:spMkLst>
            <pc:docMk/>
            <pc:sldMk cId="3115984894" sldId="391"/>
            <ac:spMk id="2" creationId="{73B81D7E-7439-934F-A2DD-F508E0D009E1}"/>
          </ac:spMkLst>
        </pc:spChg>
        <pc:spChg chg="add del mod ord">
          <ac:chgData name="Matteo Magherini" userId="26d7de4f-b823-4d23-97dd-3c5945fcf415" providerId="ADAL" clId="{D6022EE0-B55F-DD4B-92C1-BD6255E424D6}" dt="2021-10-21T08:43:23.470" v="967" actId="478"/>
          <ac:spMkLst>
            <pc:docMk/>
            <pc:sldMk cId="3115984894" sldId="391"/>
            <ac:spMk id="3" creationId="{2C7CF4DF-4A01-5D44-9F6C-98CB5244459B}"/>
          </ac:spMkLst>
        </pc:spChg>
        <pc:spChg chg="add del mod ord">
          <ac:chgData name="Matteo Magherini" userId="26d7de4f-b823-4d23-97dd-3c5945fcf415" providerId="ADAL" clId="{D6022EE0-B55F-DD4B-92C1-BD6255E424D6}" dt="2021-10-21T08:43:33.998" v="971" actId="478"/>
          <ac:spMkLst>
            <pc:docMk/>
            <pc:sldMk cId="3115984894" sldId="391"/>
            <ac:spMk id="4" creationId="{760FD6E7-CE03-9B4E-8ECD-BE057C3496BE}"/>
          </ac:spMkLst>
        </pc:spChg>
        <pc:spChg chg="add mod">
          <ac:chgData name="Matteo Magherini" userId="26d7de4f-b823-4d23-97dd-3c5945fcf415" providerId="ADAL" clId="{D6022EE0-B55F-DD4B-92C1-BD6255E424D6}" dt="2021-10-21T08:48:55.784" v="1243" actId="1076"/>
          <ac:spMkLst>
            <pc:docMk/>
            <pc:sldMk cId="3115984894" sldId="391"/>
            <ac:spMk id="5" creationId="{9A6EE028-6A99-CF4F-BAD8-5C9F68422867}"/>
          </ac:spMkLst>
        </pc:spChg>
        <pc:spChg chg="mod ord">
          <ac:chgData name="Matteo Magherini" userId="26d7de4f-b823-4d23-97dd-3c5945fcf415" providerId="ADAL" clId="{D6022EE0-B55F-DD4B-92C1-BD6255E424D6}" dt="2021-10-25T08:06:50.002" v="2339" actId="113"/>
          <ac:spMkLst>
            <pc:docMk/>
            <pc:sldMk cId="3115984894" sldId="391"/>
            <ac:spMk id="7" creationId="{01D0A481-2A72-864E-ACF0-58AC7C97A33B}"/>
          </ac:spMkLst>
        </pc:spChg>
        <pc:spChg chg="mod">
          <ac:chgData name="Matteo Magherini" userId="26d7de4f-b823-4d23-97dd-3c5945fcf415" providerId="ADAL" clId="{D6022EE0-B55F-DD4B-92C1-BD6255E424D6}" dt="2021-10-21T08:48:08.809" v="1211" actId="2085"/>
          <ac:spMkLst>
            <pc:docMk/>
            <pc:sldMk cId="3115984894" sldId="391"/>
            <ac:spMk id="19" creationId="{64C1514B-CCF0-F048-BB6E-A19A8BD4EE26}"/>
          </ac:spMkLst>
        </pc:spChg>
        <pc:spChg chg="add mod">
          <ac:chgData name="Matteo Magherini" userId="26d7de4f-b823-4d23-97dd-3c5945fcf415" providerId="ADAL" clId="{D6022EE0-B55F-DD4B-92C1-BD6255E424D6}" dt="2021-10-21T08:53:28.964" v="1296" actId="1076"/>
          <ac:spMkLst>
            <pc:docMk/>
            <pc:sldMk cId="3115984894" sldId="391"/>
            <ac:spMk id="23" creationId="{8D1DF7F9-CF0A-5140-972B-AD7ED156AF8B}"/>
          </ac:spMkLst>
        </pc:spChg>
        <pc:spChg chg="mod">
          <ac:chgData name="Matteo Magherini" userId="26d7de4f-b823-4d23-97dd-3c5945fcf415" providerId="ADAL" clId="{D6022EE0-B55F-DD4B-92C1-BD6255E424D6}" dt="2021-10-21T07:46:54.816" v="16"/>
          <ac:spMkLst>
            <pc:docMk/>
            <pc:sldMk cId="3115984894" sldId="391"/>
            <ac:spMk id="28" creationId="{EDB2CF43-E876-CD4E-9613-7602A72B65E7}"/>
          </ac:spMkLst>
        </pc:spChg>
        <pc:spChg chg="del mod">
          <ac:chgData name="Matteo Magherini" userId="26d7de4f-b823-4d23-97dd-3c5945fcf415" providerId="ADAL" clId="{D6022EE0-B55F-DD4B-92C1-BD6255E424D6}" dt="2021-10-21T08:49:12.244" v="1248" actId="478"/>
          <ac:spMkLst>
            <pc:docMk/>
            <pc:sldMk cId="3115984894" sldId="391"/>
            <ac:spMk id="31" creationId="{0401828C-6EE5-F94C-8E15-83DF04B5D41E}"/>
          </ac:spMkLst>
        </pc:spChg>
        <pc:spChg chg="del mod">
          <ac:chgData name="Matteo Magherini" userId="26d7de4f-b823-4d23-97dd-3c5945fcf415" providerId="ADAL" clId="{D6022EE0-B55F-DD4B-92C1-BD6255E424D6}" dt="2021-10-21T08:49:14.552" v="1249" actId="478"/>
          <ac:spMkLst>
            <pc:docMk/>
            <pc:sldMk cId="3115984894" sldId="391"/>
            <ac:spMk id="32" creationId="{95D40F1F-A4EC-4845-A46F-90B23B4632F5}"/>
          </ac:spMkLst>
        </pc:spChg>
        <pc:grpChg chg="add del mod">
          <ac:chgData name="Matteo Magherini" userId="26d7de4f-b823-4d23-97dd-3c5945fcf415" providerId="ADAL" clId="{D6022EE0-B55F-DD4B-92C1-BD6255E424D6}" dt="2021-10-21T08:51:42.332" v="1260" actId="478"/>
          <ac:grpSpMkLst>
            <pc:docMk/>
            <pc:sldMk cId="3115984894" sldId="391"/>
            <ac:grpSpMk id="17" creationId="{D43769E2-FFD1-3149-B645-C05426AD2B2D}"/>
          </ac:grpSpMkLst>
        </pc:grpChg>
        <pc:grpChg chg="del mod">
          <ac:chgData name="Matteo Magherini" userId="26d7de4f-b823-4d23-97dd-3c5945fcf415" providerId="ADAL" clId="{D6022EE0-B55F-DD4B-92C1-BD6255E424D6}" dt="2021-10-21T08:43:32.585" v="970" actId="21"/>
          <ac:grpSpMkLst>
            <pc:docMk/>
            <pc:sldMk cId="3115984894" sldId="391"/>
            <ac:grpSpMk id="26" creationId="{ABF06D2D-388F-A14E-9149-5631D35A09B6}"/>
          </ac:grpSpMkLst>
        </pc:grpChg>
        <pc:picChg chg="add del mod">
          <ac:chgData name="Matteo Magherini" userId="26d7de4f-b823-4d23-97dd-3c5945fcf415" providerId="ADAL" clId="{D6022EE0-B55F-DD4B-92C1-BD6255E424D6}" dt="2021-10-21T08:52:52.424" v="1266" actId="478"/>
          <ac:picMkLst>
            <pc:docMk/>
            <pc:sldMk cId="3115984894" sldId="391"/>
            <ac:picMk id="8" creationId="{9B6BC6FE-E43F-C440-BFC3-8A21A56116F0}"/>
          </ac:picMkLst>
        </pc:picChg>
        <pc:picChg chg="add mod">
          <ac:chgData name="Matteo Magherini" userId="26d7de4f-b823-4d23-97dd-3c5945fcf415" providerId="ADAL" clId="{D6022EE0-B55F-DD4B-92C1-BD6255E424D6}" dt="2021-10-21T08:53:24.083" v="1295" actId="1038"/>
          <ac:picMkLst>
            <pc:docMk/>
            <pc:sldMk cId="3115984894" sldId="391"/>
            <ac:picMk id="10" creationId="{3E45FE0B-EA2B-D749-A63E-E6753CF3C084}"/>
          </ac:picMkLst>
        </pc:picChg>
        <pc:picChg chg="add del mod">
          <ac:chgData name="Matteo Magherini" userId="26d7de4f-b823-4d23-97dd-3c5945fcf415" providerId="ADAL" clId="{D6022EE0-B55F-DD4B-92C1-BD6255E424D6}" dt="2021-10-21T08:43:10.751" v="963"/>
          <ac:picMkLst>
            <pc:docMk/>
            <pc:sldMk cId="3115984894" sldId="391"/>
            <ac:picMk id="14" creationId="{C7E2E8D6-ECFD-6B4D-9281-CBBF9B6DDA85}"/>
          </ac:picMkLst>
        </pc:picChg>
        <pc:picChg chg="add del mod">
          <ac:chgData name="Matteo Magherini" userId="26d7de4f-b823-4d23-97dd-3c5945fcf415" providerId="ADAL" clId="{D6022EE0-B55F-DD4B-92C1-BD6255E424D6}" dt="2021-10-21T08:43:21.593" v="966"/>
          <ac:picMkLst>
            <pc:docMk/>
            <pc:sldMk cId="3115984894" sldId="391"/>
            <ac:picMk id="15" creationId="{FA6CE041-AF18-534A-B502-ACCF424FBCCF}"/>
          </ac:picMkLst>
        </pc:picChg>
        <pc:picChg chg="add mod">
          <ac:chgData name="Matteo Magherini" userId="26d7de4f-b823-4d23-97dd-3c5945fcf415" providerId="ADAL" clId="{D6022EE0-B55F-DD4B-92C1-BD6255E424D6}" dt="2021-10-21T08:48:05.731" v="1210" actId="2085"/>
          <ac:picMkLst>
            <pc:docMk/>
            <pc:sldMk cId="3115984894" sldId="391"/>
            <ac:picMk id="16" creationId="{55AB66FE-CAA7-E548-BEC6-3B7A4AC40E99}"/>
          </ac:picMkLst>
        </pc:picChg>
        <pc:picChg chg="del mod">
          <ac:chgData name="Matteo Magherini" userId="26d7de4f-b823-4d23-97dd-3c5945fcf415" providerId="ADAL" clId="{D6022EE0-B55F-DD4B-92C1-BD6255E424D6}" dt="2021-10-21T08:51:38.630" v="1259" actId="478"/>
          <ac:picMkLst>
            <pc:docMk/>
            <pc:sldMk cId="3115984894" sldId="391"/>
            <ac:picMk id="18" creationId="{C5B690A8-D462-5E40-86E7-51E453A84608}"/>
          </ac:picMkLst>
        </pc:picChg>
        <pc:picChg chg="mod">
          <ac:chgData name="Matteo Magherini" userId="26d7de4f-b823-4d23-97dd-3c5945fcf415" providerId="ADAL" clId="{D6022EE0-B55F-DD4B-92C1-BD6255E424D6}" dt="2021-10-21T08:48:08.809" v="1211" actId="2085"/>
          <ac:picMkLst>
            <pc:docMk/>
            <pc:sldMk cId="3115984894" sldId="391"/>
            <ac:picMk id="20" creationId="{A4811902-890A-5741-B99E-095FBA3B3242}"/>
          </ac:picMkLst>
        </pc:picChg>
        <pc:picChg chg="mod">
          <ac:chgData name="Matteo Magherini" userId="26d7de4f-b823-4d23-97dd-3c5945fcf415" providerId="ADAL" clId="{D6022EE0-B55F-DD4B-92C1-BD6255E424D6}" dt="2021-10-21T08:48:08.809" v="1211" actId="2085"/>
          <ac:picMkLst>
            <pc:docMk/>
            <pc:sldMk cId="3115984894" sldId="391"/>
            <ac:picMk id="21" creationId="{76F9C1E1-5761-9A4F-A591-2607EDEF52BA}"/>
          </ac:picMkLst>
        </pc:picChg>
        <pc:picChg chg="del mod">
          <ac:chgData name="Matteo Magherini" userId="26d7de4f-b823-4d23-97dd-3c5945fcf415" providerId="ADAL" clId="{D6022EE0-B55F-DD4B-92C1-BD6255E424D6}" dt="2021-10-21T08:43:07.675" v="961" actId="21"/>
          <ac:picMkLst>
            <pc:docMk/>
            <pc:sldMk cId="3115984894" sldId="391"/>
            <ac:picMk id="25" creationId="{6750E521-5145-5143-9FCD-8CA6085CDBBE}"/>
          </ac:picMkLst>
        </pc:picChg>
        <pc:picChg chg="mod">
          <ac:chgData name="Matteo Magherini" userId="26d7de4f-b823-4d23-97dd-3c5945fcf415" providerId="ADAL" clId="{D6022EE0-B55F-DD4B-92C1-BD6255E424D6}" dt="2021-10-21T07:46:54.816" v="16"/>
          <ac:picMkLst>
            <pc:docMk/>
            <pc:sldMk cId="3115984894" sldId="391"/>
            <ac:picMk id="27" creationId="{F09CDAF3-8E9B-FE40-B619-5B0C7D59905B}"/>
          </ac:picMkLst>
        </pc:picChg>
        <pc:picChg chg="mod">
          <ac:chgData name="Matteo Magherini" userId="26d7de4f-b823-4d23-97dd-3c5945fcf415" providerId="ADAL" clId="{D6022EE0-B55F-DD4B-92C1-BD6255E424D6}" dt="2021-10-21T07:46:54.816" v="16"/>
          <ac:picMkLst>
            <pc:docMk/>
            <pc:sldMk cId="3115984894" sldId="391"/>
            <ac:picMk id="29" creationId="{1B9624EB-C528-084D-AC0E-6259749C4FE4}"/>
          </ac:picMkLst>
        </pc:picChg>
        <pc:picChg chg="mod">
          <ac:chgData name="Matteo Magherini" userId="26d7de4f-b823-4d23-97dd-3c5945fcf415" providerId="ADAL" clId="{D6022EE0-B55F-DD4B-92C1-BD6255E424D6}" dt="2021-10-21T07:46:54.816" v="16"/>
          <ac:picMkLst>
            <pc:docMk/>
            <pc:sldMk cId="3115984894" sldId="391"/>
            <ac:picMk id="30" creationId="{97C7D0CA-050B-2B46-8971-576AA9885D7C}"/>
          </ac:picMkLst>
        </pc:picChg>
      </pc:sldChg>
      <pc:sldChg chg="addSp delSp modSp mod modClrScheme chgLayout">
        <pc:chgData name="Matteo Magherini" userId="26d7de4f-b823-4d23-97dd-3c5945fcf415" providerId="ADAL" clId="{D6022EE0-B55F-DD4B-92C1-BD6255E424D6}" dt="2021-10-25T08:06:59.410" v="2341" actId="113"/>
        <pc:sldMkLst>
          <pc:docMk/>
          <pc:sldMk cId="1668083094" sldId="392"/>
        </pc:sldMkLst>
        <pc:spChg chg="mod ord">
          <ac:chgData name="Matteo Magherini" userId="26d7de4f-b823-4d23-97dd-3c5945fcf415" providerId="ADAL" clId="{D6022EE0-B55F-DD4B-92C1-BD6255E424D6}" dt="2021-10-21T08:53:36.958" v="1297" actId="700"/>
          <ac:spMkLst>
            <pc:docMk/>
            <pc:sldMk cId="1668083094" sldId="392"/>
            <ac:spMk id="2" creationId="{41C65CCE-AD41-E34A-B2B9-69549EEADC66}"/>
          </ac:spMkLst>
        </pc:spChg>
        <pc:spChg chg="add del mod ord">
          <ac:chgData name="Matteo Magherini" userId="26d7de4f-b823-4d23-97dd-3c5945fcf415" providerId="ADAL" clId="{D6022EE0-B55F-DD4B-92C1-BD6255E424D6}" dt="2021-10-21T08:53:40.255" v="1299"/>
          <ac:spMkLst>
            <pc:docMk/>
            <pc:sldMk cId="1668083094" sldId="392"/>
            <ac:spMk id="3" creationId="{C47882FB-065D-C445-A3DF-C016BB1ED490}"/>
          </ac:spMkLst>
        </pc:spChg>
        <pc:spChg chg="mod ord">
          <ac:chgData name="Matteo Magherini" userId="26d7de4f-b823-4d23-97dd-3c5945fcf415" providerId="ADAL" clId="{D6022EE0-B55F-DD4B-92C1-BD6255E424D6}" dt="2021-10-25T08:06:59.410" v="2341" actId="113"/>
          <ac:spMkLst>
            <pc:docMk/>
            <pc:sldMk cId="1668083094" sldId="392"/>
            <ac:spMk id="4" creationId="{49483A75-18D5-5F47-85CF-17A79ED0ECC6}"/>
          </ac:spMkLst>
        </pc:spChg>
        <pc:spChg chg="add del mod ord">
          <ac:chgData name="Matteo Magherini" userId="26d7de4f-b823-4d23-97dd-3c5945fcf415" providerId="ADAL" clId="{D6022EE0-B55F-DD4B-92C1-BD6255E424D6}" dt="2021-10-21T08:54:08.568" v="1311" actId="478"/>
          <ac:spMkLst>
            <pc:docMk/>
            <pc:sldMk cId="1668083094" sldId="392"/>
            <ac:spMk id="6" creationId="{E4C328FF-0C45-6044-BE61-9BD153356A1C}"/>
          </ac:spMkLst>
        </pc:spChg>
        <pc:spChg chg="mod">
          <ac:chgData name="Matteo Magherini" userId="26d7de4f-b823-4d23-97dd-3c5945fcf415" providerId="ADAL" clId="{D6022EE0-B55F-DD4B-92C1-BD6255E424D6}" dt="2021-10-21T07:46:54.816" v="16"/>
          <ac:spMkLst>
            <pc:docMk/>
            <pc:sldMk cId="1668083094" sldId="392"/>
            <ac:spMk id="9" creationId="{4C2ED5BA-4513-2244-99A1-8CAA26DCFEEB}"/>
          </ac:spMkLst>
        </pc:spChg>
        <pc:spChg chg="mod">
          <ac:chgData name="Matteo Magherini" userId="26d7de4f-b823-4d23-97dd-3c5945fcf415" providerId="ADAL" clId="{D6022EE0-B55F-DD4B-92C1-BD6255E424D6}" dt="2021-10-21T07:46:54.816" v="16"/>
          <ac:spMkLst>
            <pc:docMk/>
            <pc:sldMk cId="1668083094" sldId="392"/>
            <ac:spMk id="10" creationId="{23D4BEE0-CA1E-964B-BA0A-90D4EC388552}"/>
          </ac:spMkLst>
        </pc:spChg>
        <pc:spChg chg="mod">
          <ac:chgData name="Matteo Magherini" userId="26d7de4f-b823-4d23-97dd-3c5945fcf415" providerId="ADAL" clId="{D6022EE0-B55F-DD4B-92C1-BD6255E424D6}" dt="2021-10-21T07:46:54.816" v="16"/>
          <ac:spMkLst>
            <pc:docMk/>
            <pc:sldMk cId="1668083094" sldId="392"/>
            <ac:spMk id="11" creationId="{A9E061F9-32DE-9F45-8043-113834830F58}"/>
          </ac:spMkLst>
        </pc:spChg>
        <pc:spChg chg="mod">
          <ac:chgData name="Matteo Magherini" userId="26d7de4f-b823-4d23-97dd-3c5945fcf415" providerId="ADAL" clId="{D6022EE0-B55F-DD4B-92C1-BD6255E424D6}" dt="2021-10-21T08:54:26.882" v="1330" actId="1035"/>
          <ac:spMkLst>
            <pc:docMk/>
            <pc:sldMk cId="1668083094" sldId="392"/>
            <ac:spMk id="15" creationId="{E98EA0EE-35A1-3247-BADE-07382793D520}"/>
          </ac:spMkLst>
        </pc:spChg>
        <pc:spChg chg="mod">
          <ac:chgData name="Matteo Magherini" userId="26d7de4f-b823-4d23-97dd-3c5945fcf415" providerId="ADAL" clId="{D6022EE0-B55F-DD4B-92C1-BD6255E424D6}" dt="2021-10-21T08:54:26.882" v="1330" actId="1035"/>
          <ac:spMkLst>
            <pc:docMk/>
            <pc:sldMk cId="1668083094" sldId="392"/>
            <ac:spMk id="16" creationId="{B7DB81B8-1E4C-4942-B552-4D3CA1CBB600}"/>
          </ac:spMkLst>
        </pc:spChg>
        <pc:spChg chg="mod">
          <ac:chgData name="Matteo Magherini" userId="26d7de4f-b823-4d23-97dd-3c5945fcf415" providerId="ADAL" clId="{D6022EE0-B55F-DD4B-92C1-BD6255E424D6}" dt="2021-10-21T08:54:33.915" v="1331" actId="1076"/>
          <ac:spMkLst>
            <pc:docMk/>
            <pc:sldMk cId="1668083094" sldId="392"/>
            <ac:spMk id="17" creationId="{C4192ADA-7EAD-EF45-9375-8C14BCCF24AA}"/>
          </ac:spMkLst>
        </pc:spChg>
        <pc:grpChg chg="del mod">
          <ac:chgData name="Matteo Magherini" userId="26d7de4f-b823-4d23-97dd-3c5945fcf415" providerId="ADAL" clId="{D6022EE0-B55F-DD4B-92C1-BD6255E424D6}" dt="2021-10-21T08:53:42.157" v="1300" actId="21"/>
          <ac:grpSpMkLst>
            <pc:docMk/>
            <pc:sldMk cId="1668083094" sldId="392"/>
            <ac:grpSpMk id="7" creationId="{07F4D1E0-949D-6648-938C-62C37DFA7AE6}"/>
          </ac:grpSpMkLst>
        </pc:grpChg>
        <pc:grpChg chg="add mod">
          <ac:chgData name="Matteo Magherini" userId="26d7de4f-b823-4d23-97dd-3c5945fcf415" providerId="ADAL" clId="{D6022EE0-B55F-DD4B-92C1-BD6255E424D6}" dt="2021-10-21T08:54:58.565" v="1345" actId="1038"/>
          <ac:grpSpMkLst>
            <pc:docMk/>
            <pc:sldMk cId="1668083094" sldId="392"/>
            <ac:grpSpMk id="13" creationId="{72043198-3672-3D40-8695-4E57EFDA4BE5}"/>
          </ac:grpSpMkLst>
        </pc:grpChg>
        <pc:picChg chg="del mod">
          <ac:chgData name="Matteo Magherini" userId="26d7de4f-b823-4d23-97dd-3c5945fcf415" providerId="ADAL" clId="{D6022EE0-B55F-DD4B-92C1-BD6255E424D6}" dt="2021-10-21T08:53:39.105" v="1298" actId="21"/>
          <ac:picMkLst>
            <pc:docMk/>
            <pc:sldMk cId="1668083094" sldId="392"/>
            <ac:picMk id="5" creationId="{684ED66B-646F-1548-AD88-80492A543FE1}"/>
          </ac:picMkLst>
        </pc:picChg>
        <pc:picChg chg="mod">
          <ac:chgData name="Matteo Magherini" userId="26d7de4f-b823-4d23-97dd-3c5945fcf415" providerId="ADAL" clId="{D6022EE0-B55F-DD4B-92C1-BD6255E424D6}" dt="2021-10-21T07:46:54.816" v="16"/>
          <ac:picMkLst>
            <pc:docMk/>
            <pc:sldMk cId="1668083094" sldId="392"/>
            <ac:picMk id="8" creationId="{9CCFFA7F-727F-054D-A100-8196E5C4A593}"/>
          </ac:picMkLst>
        </pc:picChg>
        <pc:picChg chg="add mod modCrop">
          <ac:chgData name="Matteo Magherini" userId="26d7de4f-b823-4d23-97dd-3c5945fcf415" providerId="ADAL" clId="{D6022EE0-B55F-DD4B-92C1-BD6255E424D6}" dt="2021-10-21T08:54:01.658" v="1307" actId="1076"/>
          <ac:picMkLst>
            <pc:docMk/>
            <pc:sldMk cId="1668083094" sldId="392"/>
            <ac:picMk id="12" creationId="{8509ADC9-04DE-A443-818C-EF838066C3F8}"/>
          </ac:picMkLst>
        </pc:picChg>
        <pc:picChg chg="mod">
          <ac:chgData name="Matteo Magherini" userId="26d7de4f-b823-4d23-97dd-3c5945fcf415" providerId="ADAL" clId="{D6022EE0-B55F-DD4B-92C1-BD6255E424D6}" dt="2021-10-21T08:54:47.435" v="1333"/>
          <ac:picMkLst>
            <pc:docMk/>
            <pc:sldMk cId="1668083094" sldId="392"/>
            <ac:picMk id="14" creationId="{72CBFF3C-C26C-9C42-9D3C-A76C14902146}"/>
          </ac:picMkLst>
        </pc:picChg>
      </pc:sldChg>
      <pc:sldChg chg="addSp delSp modSp mod modClrScheme chgLayout">
        <pc:chgData name="Matteo Magherini" userId="26d7de4f-b823-4d23-97dd-3c5945fcf415" providerId="ADAL" clId="{D6022EE0-B55F-DD4B-92C1-BD6255E424D6}" dt="2021-10-25T07:53:08.811" v="2226" actId="478"/>
        <pc:sldMkLst>
          <pc:docMk/>
          <pc:sldMk cId="1572636822" sldId="393"/>
        </pc:sldMkLst>
        <pc:spChg chg="mod ord">
          <ac:chgData name="Matteo Magherini" userId="26d7de4f-b823-4d23-97dd-3c5945fcf415" providerId="ADAL" clId="{D6022EE0-B55F-DD4B-92C1-BD6255E424D6}" dt="2021-10-21T08:57:02.794" v="1366" actId="700"/>
          <ac:spMkLst>
            <pc:docMk/>
            <pc:sldMk cId="1572636822" sldId="393"/>
            <ac:spMk id="2" creationId="{3ECB8F6F-D569-EF47-B20F-CEEEE86CE9CD}"/>
          </ac:spMkLst>
        </pc:spChg>
        <pc:spChg chg="mod ord">
          <ac:chgData name="Matteo Magherini" userId="26d7de4f-b823-4d23-97dd-3c5945fcf415" providerId="ADAL" clId="{D6022EE0-B55F-DD4B-92C1-BD6255E424D6}" dt="2021-10-21T08:57:27.777" v="1379" actId="404"/>
          <ac:spMkLst>
            <pc:docMk/>
            <pc:sldMk cId="1572636822" sldId="393"/>
            <ac:spMk id="3" creationId="{3D2904DA-1718-7D42-A5D3-39C12405E196}"/>
          </ac:spMkLst>
        </pc:spChg>
        <pc:spChg chg="add del mod ord">
          <ac:chgData name="Matteo Magherini" userId="26d7de4f-b823-4d23-97dd-3c5945fcf415" providerId="ADAL" clId="{D6022EE0-B55F-DD4B-92C1-BD6255E424D6}" dt="2021-10-21T08:57:05.293" v="1368"/>
          <ac:spMkLst>
            <pc:docMk/>
            <pc:sldMk cId="1572636822" sldId="393"/>
            <ac:spMk id="4" creationId="{0B1D527A-2FA3-2C43-89C6-FA48D21016E6}"/>
          </ac:spMkLst>
        </pc:spChg>
        <pc:spChg chg="add del mod ord">
          <ac:chgData name="Matteo Magherini" userId="26d7de4f-b823-4d23-97dd-3c5945fcf415" providerId="ADAL" clId="{D6022EE0-B55F-DD4B-92C1-BD6255E424D6}" dt="2021-10-21T08:57:07.943" v="1370"/>
          <ac:spMkLst>
            <pc:docMk/>
            <pc:sldMk cId="1572636822" sldId="393"/>
            <ac:spMk id="7" creationId="{65541941-2F3C-7C49-9688-27D539E4C931}"/>
          </ac:spMkLst>
        </pc:spChg>
        <pc:spChg chg="del">
          <ac:chgData name="Matteo Magherini" userId="26d7de4f-b823-4d23-97dd-3c5945fcf415" providerId="ADAL" clId="{D6022EE0-B55F-DD4B-92C1-BD6255E424D6}" dt="2021-10-21T08:56:53.485" v="1365" actId="478"/>
          <ac:spMkLst>
            <pc:docMk/>
            <pc:sldMk cId="1572636822" sldId="393"/>
            <ac:spMk id="8" creationId="{ECFC0531-BCF9-0045-9CBC-14035EC4BCFF}"/>
          </ac:spMkLst>
        </pc:spChg>
        <pc:spChg chg="add mod ord">
          <ac:chgData name="Matteo Magherini" userId="26d7de4f-b823-4d23-97dd-3c5945fcf415" providerId="ADAL" clId="{D6022EE0-B55F-DD4B-92C1-BD6255E424D6}" dt="2021-10-21T08:58:42.754" v="1554" actId="20577"/>
          <ac:spMkLst>
            <pc:docMk/>
            <pc:sldMk cId="1572636822" sldId="393"/>
            <ac:spMk id="9" creationId="{EF347A2B-2F0D-574D-BE91-191B82AB6FE8}"/>
          </ac:spMkLst>
        </pc:spChg>
        <pc:spChg chg="del mod">
          <ac:chgData name="Matteo Magherini" userId="26d7de4f-b823-4d23-97dd-3c5945fcf415" providerId="ADAL" clId="{D6022EE0-B55F-DD4B-92C1-BD6255E424D6}" dt="2021-10-25T07:53:08.811" v="2226" actId="478"/>
          <ac:spMkLst>
            <pc:docMk/>
            <pc:sldMk cId="1572636822" sldId="393"/>
            <ac:spMk id="10" creationId="{B41656FA-4DF0-FC42-8D40-0E139CB010AF}"/>
          </ac:spMkLst>
        </pc:spChg>
        <pc:picChg chg="del mod">
          <ac:chgData name="Matteo Magherini" userId="26d7de4f-b823-4d23-97dd-3c5945fcf415" providerId="ADAL" clId="{D6022EE0-B55F-DD4B-92C1-BD6255E424D6}" dt="2021-10-21T08:57:04.450" v="1367" actId="21"/>
          <ac:picMkLst>
            <pc:docMk/>
            <pc:sldMk cId="1572636822" sldId="393"/>
            <ac:picMk id="5" creationId="{1A149066-43C1-A84E-9895-8C1FE0823680}"/>
          </ac:picMkLst>
        </pc:picChg>
        <pc:picChg chg="del mod">
          <ac:chgData name="Matteo Magherini" userId="26d7de4f-b823-4d23-97dd-3c5945fcf415" providerId="ADAL" clId="{D6022EE0-B55F-DD4B-92C1-BD6255E424D6}" dt="2021-10-21T08:57:06.788" v="1369" actId="21"/>
          <ac:picMkLst>
            <pc:docMk/>
            <pc:sldMk cId="1572636822" sldId="393"/>
            <ac:picMk id="6" creationId="{3FEDB823-41D3-A74F-A365-AC6C60A48C32}"/>
          </ac:picMkLst>
        </pc:picChg>
        <pc:picChg chg="add mod modCrop">
          <ac:chgData name="Matteo Magherini" userId="26d7de4f-b823-4d23-97dd-3c5945fcf415" providerId="ADAL" clId="{D6022EE0-B55F-DD4B-92C1-BD6255E424D6}" dt="2021-10-25T07:53:04.911" v="2225" actId="1035"/>
          <ac:picMkLst>
            <pc:docMk/>
            <pc:sldMk cId="1572636822" sldId="393"/>
            <ac:picMk id="11" creationId="{1AFA247E-A613-4F4F-BC99-62EF72307578}"/>
          </ac:picMkLst>
        </pc:picChg>
        <pc:picChg chg="add mod modCrop">
          <ac:chgData name="Matteo Magherini" userId="26d7de4f-b823-4d23-97dd-3c5945fcf415" providerId="ADAL" clId="{D6022EE0-B55F-DD4B-92C1-BD6255E424D6}" dt="2021-10-21T09:01:57.384" v="1657" actId="732"/>
          <ac:picMkLst>
            <pc:docMk/>
            <pc:sldMk cId="1572636822" sldId="393"/>
            <ac:picMk id="12" creationId="{29654295-7F0C-134B-A998-1BA895DD98E3}"/>
          </ac:picMkLst>
        </pc:picChg>
      </pc:sldChg>
      <pc:sldChg chg="addSp delSp modSp mod modClrScheme chgLayout">
        <pc:chgData name="Matteo Magherini" userId="26d7de4f-b823-4d23-97dd-3c5945fcf415" providerId="ADAL" clId="{D6022EE0-B55F-DD4B-92C1-BD6255E424D6}" dt="2021-10-25T08:04:38.822" v="2321" actId="113"/>
        <pc:sldMkLst>
          <pc:docMk/>
          <pc:sldMk cId="3692875814" sldId="394"/>
        </pc:sldMkLst>
        <pc:spChg chg="mod ord">
          <ac:chgData name="Matteo Magherini" userId="26d7de4f-b823-4d23-97dd-3c5945fcf415" providerId="ADAL" clId="{D6022EE0-B55F-DD4B-92C1-BD6255E424D6}" dt="2021-10-21T08:59:00.248" v="1557" actId="700"/>
          <ac:spMkLst>
            <pc:docMk/>
            <pc:sldMk cId="3692875814" sldId="394"/>
            <ac:spMk id="2" creationId="{D306EC24-0969-6C44-A28F-F9ED1532D891}"/>
          </ac:spMkLst>
        </pc:spChg>
        <pc:spChg chg="add del mod ord">
          <ac:chgData name="Matteo Magherini" userId="26d7de4f-b823-4d23-97dd-3c5945fcf415" providerId="ADAL" clId="{D6022EE0-B55F-DD4B-92C1-BD6255E424D6}" dt="2021-10-24T10:14:33.757" v="1916"/>
          <ac:spMkLst>
            <pc:docMk/>
            <pc:sldMk cId="3692875814" sldId="394"/>
            <ac:spMk id="3" creationId="{5FEB31FF-D179-5642-8BD7-7D1D82FD38AA}"/>
          </ac:spMkLst>
        </pc:spChg>
        <pc:spChg chg="mod ord">
          <ac:chgData name="Matteo Magherini" userId="26d7de4f-b823-4d23-97dd-3c5945fcf415" providerId="ADAL" clId="{D6022EE0-B55F-DD4B-92C1-BD6255E424D6}" dt="2021-10-25T08:04:38.822" v="2321" actId="113"/>
          <ac:spMkLst>
            <pc:docMk/>
            <pc:sldMk cId="3692875814" sldId="394"/>
            <ac:spMk id="4" creationId="{59086A53-2483-4548-9AC8-C900EC81323F}"/>
          </ac:spMkLst>
        </pc:spChg>
        <pc:spChg chg="add del mod">
          <ac:chgData name="Matteo Magherini" userId="26d7de4f-b823-4d23-97dd-3c5945fcf415" providerId="ADAL" clId="{D6022EE0-B55F-DD4B-92C1-BD6255E424D6}" dt="2021-10-24T10:14:38.244" v="1919" actId="478"/>
          <ac:spMkLst>
            <pc:docMk/>
            <pc:sldMk cId="3692875814" sldId="394"/>
            <ac:spMk id="5" creationId="{A341107D-46CF-FE4F-9E14-2CB4942CD902}"/>
          </ac:spMkLst>
        </pc:spChg>
        <pc:picChg chg="add mod">
          <ac:chgData name="Matteo Magherini" userId="26d7de4f-b823-4d23-97dd-3c5945fcf415" providerId="ADAL" clId="{D6022EE0-B55F-DD4B-92C1-BD6255E424D6}" dt="2021-10-24T10:14:54.962" v="1928" actId="1036"/>
          <ac:picMkLst>
            <pc:docMk/>
            <pc:sldMk cId="3692875814" sldId="394"/>
            <ac:picMk id="7" creationId="{34F4BADE-4BD3-074B-B935-DB4F3BE0C6E9}"/>
          </ac:picMkLst>
        </pc:picChg>
      </pc:sldChg>
      <pc:sldChg chg="modSp mod chgLayout">
        <pc:chgData name="Matteo Magherini" userId="26d7de4f-b823-4d23-97dd-3c5945fcf415" providerId="ADAL" clId="{D6022EE0-B55F-DD4B-92C1-BD6255E424D6}" dt="2021-10-21T09:01:04.841" v="1653" actId="12"/>
        <pc:sldMkLst>
          <pc:docMk/>
          <pc:sldMk cId="3816820133" sldId="395"/>
        </pc:sldMkLst>
        <pc:spChg chg="mod ord">
          <ac:chgData name="Matteo Magherini" userId="26d7de4f-b823-4d23-97dd-3c5945fcf415" providerId="ADAL" clId="{D6022EE0-B55F-DD4B-92C1-BD6255E424D6}" dt="2021-10-21T09:00:44.657" v="1643" actId="700"/>
          <ac:spMkLst>
            <pc:docMk/>
            <pc:sldMk cId="3816820133" sldId="395"/>
            <ac:spMk id="2" creationId="{9F0EAE53-449F-194A-AFE1-FBED29E5DF9A}"/>
          </ac:spMkLst>
        </pc:spChg>
        <pc:spChg chg="mod ord">
          <ac:chgData name="Matteo Magherini" userId="26d7de4f-b823-4d23-97dd-3c5945fcf415" providerId="ADAL" clId="{D6022EE0-B55F-DD4B-92C1-BD6255E424D6}" dt="2021-10-21T09:01:04.841" v="1653" actId="12"/>
          <ac:spMkLst>
            <pc:docMk/>
            <pc:sldMk cId="3816820133" sldId="395"/>
            <ac:spMk id="6" creationId="{935F9E25-9969-E544-8BB3-790FE7C19737}"/>
          </ac:spMkLst>
        </pc:spChg>
      </pc:sldChg>
      <pc:sldChg chg="modSp mod">
        <pc:chgData name="Matteo Magherini" userId="26d7de4f-b823-4d23-97dd-3c5945fcf415" providerId="ADAL" clId="{D6022EE0-B55F-DD4B-92C1-BD6255E424D6}" dt="2021-10-21T09:01:10.476" v="1654" actId="12"/>
        <pc:sldMkLst>
          <pc:docMk/>
          <pc:sldMk cId="543058455" sldId="397"/>
        </pc:sldMkLst>
        <pc:spChg chg="mod">
          <ac:chgData name="Matteo Magherini" userId="26d7de4f-b823-4d23-97dd-3c5945fcf415" providerId="ADAL" clId="{D6022EE0-B55F-DD4B-92C1-BD6255E424D6}" dt="2021-10-21T09:01:10.476" v="1654" actId="12"/>
          <ac:spMkLst>
            <pc:docMk/>
            <pc:sldMk cId="543058455" sldId="397"/>
            <ac:spMk id="3" creationId="{8021679E-6C0F-3144-8E18-8103E52C2E2A}"/>
          </ac:spMkLst>
        </pc:spChg>
      </pc:sldChg>
      <pc:sldChg chg="addSp delSp modSp mod modClrScheme chgLayout">
        <pc:chgData name="Matteo Magherini" userId="26d7de4f-b823-4d23-97dd-3c5945fcf415" providerId="ADAL" clId="{D6022EE0-B55F-DD4B-92C1-BD6255E424D6}" dt="2021-10-25T08:07:24.900" v="2343" actId="113"/>
        <pc:sldMkLst>
          <pc:docMk/>
          <pc:sldMk cId="2978280587" sldId="398"/>
        </pc:sldMkLst>
        <pc:spChg chg="mod ord">
          <ac:chgData name="Matteo Magherini" userId="26d7de4f-b823-4d23-97dd-3c5945fcf415" providerId="ADAL" clId="{D6022EE0-B55F-DD4B-92C1-BD6255E424D6}" dt="2021-10-24T10:19:10.809" v="2087" actId="26606"/>
          <ac:spMkLst>
            <pc:docMk/>
            <pc:sldMk cId="2978280587" sldId="398"/>
            <ac:spMk id="2" creationId="{CDE50F44-F086-EA40-9FB7-49D7687BD7CC}"/>
          </ac:spMkLst>
        </pc:spChg>
        <pc:spChg chg="mod ord">
          <ac:chgData name="Matteo Magherini" userId="26d7de4f-b823-4d23-97dd-3c5945fcf415" providerId="ADAL" clId="{D6022EE0-B55F-DD4B-92C1-BD6255E424D6}" dt="2021-10-25T08:07:24.900" v="2343" actId="113"/>
          <ac:spMkLst>
            <pc:docMk/>
            <pc:sldMk cId="2978280587" sldId="398"/>
            <ac:spMk id="3" creationId="{238A83DF-0847-4B47-AD10-22D5F61DAB1F}"/>
          </ac:spMkLst>
        </pc:spChg>
        <pc:picChg chg="add del mod">
          <ac:chgData name="Matteo Magherini" userId="26d7de4f-b823-4d23-97dd-3c5945fcf415" providerId="ADAL" clId="{D6022EE0-B55F-DD4B-92C1-BD6255E424D6}" dt="2021-10-24T10:17:21.711" v="2062" actId="478"/>
          <ac:picMkLst>
            <pc:docMk/>
            <pc:sldMk cId="2978280587" sldId="398"/>
            <ac:picMk id="5" creationId="{548C583C-C49D-EA4D-BF74-F2C8D755DF85}"/>
          </ac:picMkLst>
        </pc:picChg>
        <pc:picChg chg="add del mod modCrop">
          <ac:chgData name="Matteo Magherini" userId="26d7de4f-b823-4d23-97dd-3c5945fcf415" providerId="ADAL" clId="{D6022EE0-B55F-DD4B-92C1-BD6255E424D6}" dt="2021-10-24T10:18:36.391" v="2077" actId="478"/>
          <ac:picMkLst>
            <pc:docMk/>
            <pc:sldMk cId="2978280587" sldId="398"/>
            <ac:picMk id="7" creationId="{052A1E5B-067C-B948-B8AF-5591B9A871C7}"/>
          </ac:picMkLst>
        </pc:picChg>
        <pc:picChg chg="add mod modCrop">
          <ac:chgData name="Matteo Magherini" userId="26d7de4f-b823-4d23-97dd-3c5945fcf415" providerId="ADAL" clId="{D6022EE0-B55F-DD4B-92C1-BD6255E424D6}" dt="2021-10-24T10:19:10.809" v="2087" actId="26606"/>
          <ac:picMkLst>
            <pc:docMk/>
            <pc:sldMk cId="2978280587" sldId="398"/>
            <ac:picMk id="9" creationId="{698B24CA-0AEC-D440-B4CD-FBD0535981F4}"/>
          </ac:picMkLst>
        </pc:picChg>
      </pc:sldChg>
      <pc:sldChg chg="addSp modSp mod modClrScheme chgLayout">
        <pc:chgData name="Matteo Magherini" userId="26d7de4f-b823-4d23-97dd-3c5945fcf415" providerId="ADAL" clId="{D6022EE0-B55F-DD4B-92C1-BD6255E424D6}" dt="2021-10-25T07:52:27.385" v="2214" actId="1076"/>
        <pc:sldMkLst>
          <pc:docMk/>
          <pc:sldMk cId="1068285963" sldId="399"/>
        </pc:sldMkLst>
        <pc:spChg chg="mod ord">
          <ac:chgData name="Matteo Magherini" userId="26d7de4f-b823-4d23-97dd-3c5945fcf415" providerId="ADAL" clId="{D6022EE0-B55F-DD4B-92C1-BD6255E424D6}" dt="2021-10-21T08:35:35.743" v="798" actId="700"/>
          <ac:spMkLst>
            <pc:docMk/>
            <pc:sldMk cId="1068285963" sldId="399"/>
            <ac:spMk id="2" creationId="{BD0B4E25-5FBE-FB43-8423-9626727C2D55}"/>
          </ac:spMkLst>
        </pc:spChg>
        <pc:picChg chg="mod ord modCrop">
          <ac:chgData name="Matteo Magherini" userId="26d7de4f-b823-4d23-97dd-3c5945fcf415" providerId="ADAL" clId="{D6022EE0-B55F-DD4B-92C1-BD6255E424D6}" dt="2021-10-25T07:52:27.385" v="2214" actId="1076"/>
          <ac:picMkLst>
            <pc:docMk/>
            <pc:sldMk cId="1068285963" sldId="399"/>
            <ac:picMk id="4" creationId="{87209A24-4E6A-9F41-963E-EF6999BF4E5F}"/>
          </ac:picMkLst>
        </pc:picChg>
        <pc:picChg chg="add mod">
          <ac:chgData name="Matteo Magherini" userId="26d7de4f-b823-4d23-97dd-3c5945fcf415" providerId="ADAL" clId="{D6022EE0-B55F-DD4B-92C1-BD6255E424D6}" dt="2021-10-25T07:52:24.447" v="2213" actId="1076"/>
          <ac:picMkLst>
            <pc:docMk/>
            <pc:sldMk cId="1068285963" sldId="399"/>
            <ac:picMk id="1026" creationId="{94F818E8-F731-E241-A63B-E837164DD25C}"/>
          </ac:picMkLst>
        </pc:picChg>
      </pc:sldChg>
      <pc:sldChg chg="addSp delSp modSp mod modClrScheme chgLayout">
        <pc:chgData name="Matteo Magherini" userId="26d7de4f-b823-4d23-97dd-3c5945fcf415" providerId="ADAL" clId="{D6022EE0-B55F-DD4B-92C1-BD6255E424D6}" dt="2021-10-25T08:06:02.827" v="2331" actId="113"/>
        <pc:sldMkLst>
          <pc:docMk/>
          <pc:sldMk cId="1824476024" sldId="400"/>
        </pc:sldMkLst>
        <pc:spChg chg="mod ord">
          <ac:chgData name="Matteo Magherini" userId="26d7de4f-b823-4d23-97dd-3c5945fcf415" providerId="ADAL" clId="{D6022EE0-B55F-DD4B-92C1-BD6255E424D6}" dt="2021-10-21T08:36:36.402" v="803" actId="700"/>
          <ac:spMkLst>
            <pc:docMk/>
            <pc:sldMk cId="1824476024" sldId="400"/>
            <ac:spMk id="2" creationId="{CEC52421-BB21-4548-9A91-6FD37E668702}"/>
          </ac:spMkLst>
        </pc:spChg>
        <pc:spChg chg="add del mod ord">
          <ac:chgData name="Matteo Magherini" userId="26d7de4f-b823-4d23-97dd-3c5945fcf415" providerId="ADAL" clId="{D6022EE0-B55F-DD4B-92C1-BD6255E424D6}" dt="2021-10-21T08:36:39.044" v="805"/>
          <ac:spMkLst>
            <pc:docMk/>
            <pc:sldMk cId="1824476024" sldId="400"/>
            <ac:spMk id="3" creationId="{85A1C0AB-EDA5-BE45-9070-768DC92EF5F6}"/>
          </ac:spMkLst>
        </pc:spChg>
        <pc:spChg chg="mod ord">
          <ac:chgData name="Matteo Magherini" userId="26d7de4f-b823-4d23-97dd-3c5945fcf415" providerId="ADAL" clId="{D6022EE0-B55F-DD4B-92C1-BD6255E424D6}" dt="2021-10-25T08:06:02.827" v="2331" actId="113"/>
          <ac:spMkLst>
            <pc:docMk/>
            <pc:sldMk cId="1824476024" sldId="400"/>
            <ac:spMk id="4" creationId="{1D0ABD2E-3B3C-8F45-8FF6-8A7C7307D18E}"/>
          </ac:spMkLst>
        </pc:spChg>
        <pc:picChg chg="add mod">
          <ac:chgData name="Matteo Magherini" userId="26d7de4f-b823-4d23-97dd-3c5945fcf415" providerId="ADAL" clId="{D6022EE0-B55F-DD4B-92C1-BD6255E424D6}" dt="2021-10-25T08:03:41.417" v="2292"/>
          <ac:picMkLst>
            <pc:docMk/>
            <pc:sldMk cId="1824476024" sldId="400"/>
            <ac:picMk id="5" creationId="{1AC28AEB-989C-A844-B1A6-DAE519253995}"/>
          </ac:picMkLst>
        </pc:picChg>
        <pc:picChg chg="add mod modCrop">
          <ac:chgData name="Matteo Magherini" userId="26d7de4f-b823-4d23-97dd-3c5945fcf415" providerId="ADAL" clId="{D6022EE0-B55F-DD4B-92C1-BD6255E424D6}" dt="2021-10-25T08:03:35.738" v="2291" actId="14100"/>
          <ac:picMkLst>
            <pc:docMk/>
            <pc:sldMk cId="1824476024" sldId="400"/>
            <ac:picMk id="6" creationId="{3B5E0102-1E44-244B-A6B2-1D9831C67C71}"/>
          </ac:picMkLst>
        </pc:picChg>
        <pc:picChg chg="del mod">
          <ac:chgData name="Matteo Magherini" userId="26d7de4f-b823-4d23-97dd-3c5945fcf415" providerId="ADAL" clId="{D6022EE0-B55F-DD4B-92C1-BD6255E424D6}" dt="2021-10-21T08:36:38.222" v="804" actId="21"/>
          <ac:picMkLst>
            <pc:docMk/>
            <pc:sldMk cId="1824476024" sldId="400"/>
            <ac:picMk id="7" creationId="{17332D66-1626-CC4A-8C9D-918EA7633EF1}"/>
          </ac:picMkLst>
        </pc:picChg>
      </pc:sldChg>
      <pc:sldChg chg="addSp delSp modSp mod chgLayout modNotes">
        <pc:chgData name="Matteo Magherini" userId="26d7de4f-b823-4d23-97dd-3c5945fcf415" providerId="ADAL" clId="{D6022EE0-B55F-DD4B-92C1-BD6255E424D6}" dt="2021-10-21T08:47:14.064" v="1200" actId="255"/>
        <pc:sldMkLst>
          <pc:docMk/>
          <pc:sldMk cId="4246141834" sldId="402"/>
        </pc:sldMkLst>
        <pc:spChg chg="mod ord">
          <ac:chgData name="Matteo Magherini" userId="26d7de4f-b823-4d23-97dd-3c5945fcf415" providerId="ADAL" clId="{D6022EE0-B55F-DD4B-92C1-BD6255E424D6}" dt="2021-10-21T08:47:14.064" v="1200" actId="255"/>
          <ac:spMkLst>
            <pc:docMk/>
            <pc:sldMk cId="4246141834" sldId="402"/>
            <ac:spMk id="2" creationId="{00000000-0000-0000-0000-000000000000}"/>
          </ac:spMkLst>
        </pc:spChg>
        <pc:spChg chg="add del mod ord">
          <ac:chgData name="Matteo Magherini" userId="26d7de4f-b823-4d23-97dd-3c5945fcf415" providerId="ADAL" clId="{D6022EE0-B55F-DD4B-92C1-BD6255E424D6}" dt="2021-10-21T08:15:25.405" v="302" actId="478"/>
          <ac:spMkLst>
            <pc:docMk/>
            <pc:sldMk cId="4246141834" sldId="402"/>
            <ac:spMk id="3" creationId="{E093435D-EF72-3A4E-9FDC-65EB84370D91}"/>
          </ac:spMkLst>
        </pc:spChg>
        <pc:spChg chg="mod ord">
          <ac:chgData name="Matteo Magherini" userId="26d7de4f-b823-4d23-97dd-3c5945fcf415" providerId="ADAL" clId="{D6022EE0-B55F-DD4B-92C1-BD6255E424D6}" dt="2021-10-21T08:15:17.760" v="297" actId="700"/>
          <ac:spMkLst>
            <pc:docMk/>
            <pc:sldMk cId="4246141834" sldId="402"/>
            <ac:spMk id="4" creationId="{00000000-0000-0000-0000-000000000000}"/>
          </ac:spMkLst>
        </pc:spChg>
      </pc:sldChg>
      <pc:sldChg chg="addSp delSp modSp mod chgLayout modNotes">
        <pc:chgData name="Matteo Magherini" userId="26d7de4f-b823-4d23-97dd-3c5945fcf415" providerId="ADAL" clId="{D6022EE0-B55F-DD4B-92C1-BD6255E424D6}" dt="2021-10-21T08:47:23.062" v="1201" actId="255"/>
        <pc:sldMkLst>
          <pc:docMk/>
          <pc:sldMk cId="4220167781" sldId="403"/>
        </pc:sldMkLst>
        <pc:spChg chg="mod ord">
          <ac:chgData name="Matteo Magherini" userId="26d7de4f-b823-4d23-97dd-3c5945fcf415" providerId="ADAL" clId="{D6022EE0-B55F-DD4B-92C1-BD6255E424D6}" dt="2021-10-21T08:47:23.062" v="1201" actId="255"/>
          <ac:spMkLst>
            <pc:docMk/>
            <pc:sldMk cId="4220167781" sldId="403"/>
            <ac:spMk id="2" creationId="{00000000-0000-0000-0000-000000000000}"/>
          </ac:spMkLst>
        </pc:spChg>
        <pc:spChg chg="add del mod ord">
          <ac:chgData name="Matteo Magherini" userId="26d7de4f-b823-4d23-97dd-3c5945fcf415" providerId="ADAL" clId="{D6022EE0-B55F-DD4B-92C1-BD6255E424D6}" dt="2021-10-21T08:46:37.370" v="1194" actId="478"/>
          <ac:spMkLst>
            <pc:docMk/>
            <pc:sldMk cId="4220167781" sldId="403"/>
            <ac:spMk id="3" creationId="{3967EBA1-A5D3-DF4C-BBD4-281623E456D9}"/>
          </ac:spMkLst>
        </pc:spChg>
        <pc:spChg chg="mod ord">
          <ac:chgData name="Matteo Magherini" userId="26d7de4f-b823-4d23-97dd-3c5945fcf415" providerId="ADAL" clId="{D6022EE0-B55F-DD4B-92C1-BD6255E424D6}" dt="2021-10-21T08:46:34.814" v="1192" actId="700"/>
          <ac:spMkLst>
            <pc:docMk/>
            <pc:sldMk cId="4220167781" sldId="403"/>
            <ac:spMk id="4" creationId="{00000000-0000-0000-0000-000000000000}"/>
          </ac:spMkLst>
        </pc:spChg>
      </pc:sldChg>
      <pc:sldChg chg="addSp delSp modSp new del mod modClrScheme chgLayout">
        <pc:chgData name="Matteo Magherini" userId="26d7de4f-b823-4d23-97dd-3c5945fcf415" providerId="ADAL" clId="{D6022EE0-B55F-DD4B-92C1-BD6255E424D6}" dt="2021-10-23T15:55:00.282" v="1660" actId="2696"/>
        <pc:sldMkLst>
          <pc:docMk/>
          <pc:sldMk cId="3011614606" sldId="404"/>
        </pc:sldMkLst>
        <pc:spChg chg="del mod ord">
          <ac:chgData name="Matteo Magherini" userId="26d7de4f-b823-4d23-97dd-3c5945fcf415" providerId="ADAL" clId="{D6022EE0-B55F-DD4B-92C1-BD6255E424D6}" dt="2021-10-21T08:11:44.777" v="206" actId="700"/>
          <ac:spMkLst>
            <pc:docMk/>
            <pc:sldMk cId="3011614606" sldId="404"/>
            <ac:spMk id="2" creationId="{51F7AB10-002D-E347-8199-3DD8A213C169}"/>
          </ac:spMkLst>
        </pc:spChg>
        <pc:spChg chg="del mod ord">
          <ac:chgData name="Matteo Magherini" userId="26d7de4f-b823-4d23-97dd-3c5945fcf415" providerId="ADAL" clId="{D6022EE0-B55F-DD4B-92C1-BD6255E424D6}" dt="2021-10-21T08:11:44.777" v="206" actId="700"/>
          <ac:spMkLst>
            <pc:docMk/>
            <pc:sldMk cId="3011614606" sldId="404"/>
            <ac:spMk id="3" creationId="{AE156BDA-6ECE-F243-B0B6-B9D0DCEC68BB}"/>
          </ac:spMkLst>
        </pc:spChg>
        <pc:spChg chg="add mod ord">
          <ac:chgData name="Matteo Magherini" userId="26d7de4f-b823-4d23-97dd-3c5945fcf415" providerId="ADAL" clId="{D6022EE0-B55F-DD4B-92C1-BD6255E424D6}" dt="2021-10-21T08:47:08.033" v="1199" actId="255"/>
          <ac:spMkLst>
            <pc:docMk/>
            <pc:sldMk cId="3011614606" sldId="404"/>
            <ac:spMk id="4" creationId="{43FCE545-6B9B-5043-9A53-7B59699CF9CE}"/>
          </ac:spMkLst>
        </pc:spChg>
        <pc:spChg chg="add mod ord">
          <ac:chgData name="Matteo Magherini" userId="26d7de4f-b823-4d23-97dd-3c5945fcf415" providerId="ADAL" clId="{D6022EE0-B55F-DD4B-92C1-BD6255E424D6}" dt="2021-10-21T08:12:05.186" v="289" actId="20577"/>
          <ac:spMkLst>
            <pc:docMk/>
            <pc:sldMk cId="3011614606" sldId="404"/>
            <ac:spMk id="5" creationId="{73652ED0-EEDC-9D41-9AC2-2BCC694555A4}"/>
          </ac:spMkLst>
        </pc:spChg>
        <pc:grpChg chg="add mod">
          <ac:chgData name="Matteo Magherini" userId="26d7de4f-b823-4d23-97dd-3c5945fcf415" providerId="ADAL" clId="{D6022EE0-B55F-DD4B-92C1-BD6255E424D6}" dt="2021-10-21T08:14:49.206" v="293"/>
          <ac:grpSpMkLst>
            <pc:docMk/>
            <pc:sldMk cId="3011614606" sldId="404"/>
            <ac:grpSpMk id="6" creationId="{5A2BB346-780C-8D48-977E-7D1EA5102845}"/>
          </ac:grpSpMkLst>
        </pc:grpChg>
        <pc:picChg chg="mod">
          <ac:chgData name="Matteo Magherini" userId="26d7de4f-b823-4d23-97dd-3c5945fcf415" providerId="ADAL" clId="{D6022EE0-B55F-DD4B-92C1-BD6255E424D6}" dt="2021-10-21T08:14:49.206" v="293"/>
          <ac:picMkLst>
            <pc:docMk/>
            <pc:sldMk cId="3011614606" sldId="404"/>
            <ac:picMk id="7" creationId="{52C621FD-C6C9-1048-9A1C-24DAE7403828}"/>
          </ac:picMkLst>
        </pc:picChg>
        <pc:picChg chg="mod">
          <ac:chgData name="Matteo Magherini" userId="26d7de4f-b823-4d23-97dd-3c5945fcf415" providerId="ADAL" clId="{D6022EE0-B55F-DD4B-92C1-BD6255E424D6}" dt="2021-10-21T08:14:49.206" v="293"/>
          <ac:picMkLst>
            <pc:docMk/>
            <pc:sldMk cId="3011614606" sldId="404"/>
            <ac:picMk id="8" creationId="{04433AC2-E756-D142-AE9E-A58602F5FBF2}"/>
          </ac:picMkLst>
        </pc:picChg>
        <pc:picChg chg="mod">
          <ac:chgData name="Matteo Magherini" userId="26d7de4f-b823-4d23-97dd-3c5945fcf415" providerId="ADAL" clId="{D6022EE0-B55F-DD4B-92C1-BD6255E424D6}" dt="2021-10-21T08:14:49.206" v="293"/>
          <ac:picMkLst>
            <pc:docMk/>
            <pc:sldMk cId="3011614606" sldId="404"/>
            <ac:picMk id="9" creationId="{8B914452-CF3E-5B40-9F60-84AA64C486DA}"/>
          </ac:picMkLst>
        </pc:picChg>
      </pc:sldChg>
      <pc:sldChg chg="addSp delSp modSp add mod modClrScheme chgLayout">
        <pc:chgData name="Matteo Magherini" userId="26d7de4f-b823-4d23-97dd-3c5945fcf415" providerId="ADAL" clId="{D6022EE0-B55F-DD4B-92C1-BD6255E424D6}" dt="2021-10-25T07:53:42.329" v="2237" actId="20577"/>
        <pc:sldMkLst>
          <pc:docMk/>
          <pc:sldMk cId="1112548724" sldId="405"/>
        </pc:sldMkLst>
        <pc:spChg chg="mod ord">
          <ac:chgData name="Matteo Magherini" userId="26d7de4f-b823-4d23-97dd-3c5945fcf415" providerId="ADAL" clId="{D6022EE0-B55F-DD4B-92C1-BD6255E424D6}" dt="2021-10-21T08:32:35.555" v="729" actId="700"/>
          <ac:spMkLst>
            <pc:docMk/>
            <pc:sldMk cId="1112548724" sldId="405"/>
            <ac:spMk id="2" creationId="{A7FF74E7-0ACE-C240-AD72-452CC3245CC2}"/>
          </ac:spMkLst>
        </pc:spChg>
        <pc:spChg chg="mod ord">
          <ac:chgData name="Matteo Magherini" userId="26d7de4f-b823-4d23-97dd-3c5945fcf415" providerId="ADAL" clId="{D6022EE0-B55F-DD4B-92C1-BD6255E424D6}" dt="2021-10-21T08:32:35.555" v="729" actId="700"/>
          <ac:spMkLst>
            <pc:docMk/>
            <pc:sldMk cId="1112548724" sldId="405"/>
            <ac:spMk id="4" creationId="{35DEC826-A84A-3145-91E3-54985BC60DA8}"/>
          </ac:spMkLst>
        </pc:spChg>
        <pc:spChg chg="mod ord">
          <ac:chgData name="Matteo Magherini" userId="26d7de4f-b823-4d23-97dd-3c5945fcf415" providerId="ADAL" clId="{D6022EE0-B55F-DD4B-92C1-BD6255E424D6}" dt="2021-10-21T08:32:35.555" v="729" actId="700"/>
          <ac:spMkLst>
            <pc:docMk/>
            <pc:sldMk cId="1112548724" sldId="405"/>
            <ac:spMk id="5" creationId="{19087240-11B8-B64D-8C3A-22C6061E92D4}"/>
          </ac:spMkLst>
        </pc:spChg>
        <pc:spChg chg="add del mod ord">
          <ac:chgData name="Matteo Magherini" userId="26d7de4f-b823-4d23-97dd-3c5945fcf415" providerId="ADAL" clId="{D6022EE0-B55F-DD4B-92C1-BD6255E424D6}" dt="2021-10-21T08:30:48.561" v="668"/>
          <ac:spMkLst>
            <pc:docMk/>
            <pc:sldMk cId="1112548724" sldId="405"/>
            <ac:spMk id="6" creationId="{FD9DDEFA-76D4-1A48-9545-24734578ECF1}"/>
          </ac:spMkLst>
        </pc:spChg>
        <pc:spChg chg="del">
          <ac:chgData name="Matteo Magherini" userId="26d7de4f-b823-4d23-97dd-3c5945fcf415" providerId="ADAL" clId="{D6022EE0-B55F-DD4B-92C1-BD6255E424D6}" dt="2021-10-21T08:30:42.297" v="665" actId="478"/>
          <ac:spMkLst>
            <pc:docMk/>
            <pc:sldMk cId="1112548724" sldId="405"/>
            <ac:spMk id="7" creationId="{6A10E1E3-F640-E941-A9F2-2A5D092EE2DB}"/>
          </ac:spMkLst>
        </pc:spChg>
        <pc:spChg chg="add del mod ord">
          <ac:chgData name="Matteo Magherini" userId="26d7de4f-b823-4d23-97dd-3c5945fcf415" providerId="ADAL" clId="{D6022EE0-B55F-DD4B-92C1-BD6255E424D6}" dt="2021-10-21T08:30:51.143" v="670"/>
          <ac:spMkLst>
            <pc:docMk/>
            <pc:sldMk cId="1112548724" sldId="405"/>
            <ac:spMk id="8" creationId="{3ACED39D-598B-3240-B869-35BA6E7FB639}"/>
          </ac:spMkLst>
        </pc:spChg>
        <pc:spChg chg="add mod ord">
          <ac:chgData name="Matteo Magherini" userId="26d7de4f-b823-4d23-97dd-3c5945fcf415" providerId="ADAL" clId="{D6022EE0-B55F-DD4B-92C1-BD6255E424D6}" dt="2021-10-21T08:32:43.703" v="734"/>
          <ac:spMkLst>
            <pc:docMk/>
            <pc:sldMk cId="1112548724" sldId="405"/>
            <ac:spMk id="9" creationId="{0FE5BF08-0871-B542-B742-26B12E6356A8}"/>
          </ac:spMkLst>
        </pc:spChg>
        <pc:spChg chg="add mod ord">
          <ac:chgData name="Matteo Magherini" userId="26d7de4f-b823-4d23-97dd-3c5945fcf415" providerId="ADAL" clId="{D6022EE0-B55F-DD4B-92C1-BD6255E424D6}" dt="2021-10-25T07:53:42.329" v="2237" actId="20577"/>
          <ac:spMkLst>
            <pc:docMk/>
            <pc:sldMk cId="1112548724" sldId="405"/>
            <ac:spMk id="10" creationId="{95B6A404-67B5-E44B-9B28-DD0854B4305E}"/>
          </ac:spMkLst>
        </pc:spChg>
        <pc:spChg chg="del">
          <ac:chgData name="Matteo Magherini" userId="26d7de4f-b823-4d23-97dd-3c5945fcf415" providerId="ADAL" clId="{D6022EE0-B55F-DD4B-92C1-BD6255E424D6}" dt="2021-10-21T08:34:30.565" v="785" actId="478"/>
          <ac:spMkLst>
            <pc:docMk/>
            <pc:sldMk cId="1112548724" sldId="405"/>
            <ac:spMk id="16" creationId="{3B2489C5-F9F1-C146-8819-F50777F40576}"/>
          </ac:spMkLst>
        </pc:spChg>
        <pc:spChg chg="del">
          <ac:chgData name="Matteo Magherini" userId="26d7de4f-b823-4d23-97dd-3c5945fcf415" providerId="ADAL" clId="{D6022EE0-B55F-DD4B-92C1-BD6255E424D6}" dt="2021-10-21T08:30:39.823" v="664" actId="478"/>
          <ac:spMkLst>
            <pc:docMk/>
            <pc:sldMk cId="1112548724" sldId="405"/>
            <ac:spMk id="21" creationId="{BB581DEA-70F5-0347-9303-F48A0C2BF0B1}"/>
          </ac:spMkLst>
        </pc:spChg>
        <pc:spChg chg="del mod">
          <ac:chgData name="Matteo Magherini" userId="26d7de4f-b823-4d23-97dd-3c5945fcf415" providerId="ADAL" clId="{D6022EE0-B55F-DD4B-92C1-BD6255E424D6}" dt="2021-10-21T08:33:13.679" v="741"/>
          <ac:spMkLst>
            <pc:docMk/>
            <pc:sldMk cId="1112548724" sldId="405"/>
            <ac:spMk id="23" creationId="{51A7A97E-3123-1D4E-BF44-3626CA5FBC1E}"/>
          </ac:spMkLst>
        </pc:spChg>
        <pc:spChg chg="add mod">
          <ac:chgData name="Matteo Magherini" userId="26d7de4f-b823-4d23-97dd-3c5945fcf415" providerId="ADAL" clId="{D6022EE0-B55F-DD4B-92C1-BD6255E424D6}" dt="2021-10-21T08:34:29.106" v="784"/>
          <ac:spMkLst>
            <pc:docMk/>
            <pc:sldMk cId="1112548724" sldId="405"/>
            <ac:spMk id="24" creationId="{45819F6A-FF2B-9942-AD30-C85810C47273}"/>
          </ac:spMkLst>
        </pc:spChg>
        <pc:spChg chg="del mod">
          <ac:chgData name="Matteo Magherini" userId="26d7de4f-b823-4d23-97dd-3c5945fcf415" providerId="ADAL" clId="{D6022EE0-B55F-DD4B-92C1-BD6255E424D6}" dt="2021-10-21T08:32:48.283" v="736"/>
          <ac:spMkLst>
            <pc:docMk/>
            <pc:sldMk cId="1112548724" sldId="405"/>
            <ac:spMk id="26" creationId="{DB4EA153-3BFE-2745-8A2C-A16E9DB5DFDF}"/>
          </ac:spMkLst>
        </pc:spChg>
        <pc:picChg chg="del">
          <ac:chgData name="Matteo Magherini" userId="26d7de4f-b823-4d23-97dd-3c5945fcf415" providerId="ADAL" clId="{D6022EE0-B55F-DD4B-92C1-BD6255E424D6}" dt="2021-10-21T08:30:47.675" v="667" actId="21"/>
          <ac:picMkLst>
            <pc:docMk/>
            <pc:sldMk cId="1112548724" sldId="405"/>
            <ac:picMk id="12" creationId="{7B87838D-EFE8-B443-9DB1-16BB595DEC99}"/>
          </ac:picMkLst>
        </pc:picChg>
        <pc:picChg chg="add mod ord modCrop">
          <ac:chgData name="Matteo Magherini" userId="26d7de4f-b823-4d23-97dd-3c5945fcf415" providerId="ADAL" clId="{D6022EE0-B55F-DD4B-92C1-BD6255E424D6}" dt="2021-10-21T08:32:35.555" v="729" actId="700"/>
          <ac:picMkLst>
            <pc:docMk/>
            <pc:sldMk cId="1112548724" sldId="405"/>
            <ac:picMk id="17" creationId="{26F7E075-F055-8846-9BE2-EF02D03C1295}"/>
          </ac:picMkLst>
        </pc:picChg>
        <pc:picChg chg="add mod ord modCrop">
          <ac:chgData name="Matteo Magherini" userId="26d7de4f-b823-4d23-97dd-3c5945fcf415" providerId="ADAL" clId="{D6022EE0-B55F-DD4B-92C1-BD6255E424D6}" dt="2021-10-21T08:32:35.555" v="729" actId="700"/>
          <ac:picMkLst>
            <pc:docMk/>
            <pc:sldMk cId="1112548724" sldId="405"/>
            <ac:picMk id="18" creationId="{92B08997-7D52-8544-85AC-A8EAB5EF9E6C}"/>
          </ac:picMkLst>
        </pc:picChg>
        <pc:picChg chg="del">
          <ac:chgData name="Matteo Magherini" userId="26d7de4f-b823-4d23-97dd-3c5945fcf415" providerId="ADAL" clId="{D6022EE0-B55F-DD4B-92C1-BD6255E424D6}" dt="2021-10-21T08:30:50.207" v="669" actId="21"/>
          <ac:picMkLst>
            <pc:docMk/>
            <pc:sldMk cId="1112548724" sldId="405"/>
            <ac:picMk id="22" creationId="{C6CE6C28-07FA-4E42-98F7-7CBCE13813A3}"/>
          </ac:picMkLst>
        </pc:picChg>
        <pc:picChg chg="del">
          <ac:chgData name="Matteo Magherini" userId="26d7de4f-b823-4d23-97dd-3c5945fcf415" providerId="ADAL" clId="{D6022EE0-B55F-DD4B-92C1-BD6255E424D6}" dt="2021-10-21T08:30:39.823" v="664" actId="478"/>
          <ac:picMkLst>
            <pc:docMk/>
            <pc:sldMk cId="1112548724" sldId="405"/>
            <ac:picMk id="1026" creationId="{8CFCEE57-A557-B149-8F30-16718E95EC41}"/>
          </ac:picMkLst>
        </pc:picChg>
        <pc:picChg chg="del">
          <ac:chgData name="Matteo Magherini" userId="26d7de4f-b823-4d23-97dd-3c5945fcf415" providerId="ADAL" clId="{D6022EE0-B55F-DD4B-92C1-BD6255E424D6}" dt="2021-10-21T08:30:39.823" v="664" actId="478"/>
          <ac:picMkLst>
            <pc:docMk/>
            <pc:sldMk cId="1112548724" sldId="405"/>
            <ac:picMk id="1028" creationId="{2C58C529-7B1F-314A-9A7A-8E96AC29F552}"/>
          </ac:picMkLst>
        </pc:picChg>
      </pc:sldChg>
      <pc:sldMasterChg chg="modSp addSldLayout delSldLayout modSldLayout">
        <pc:chgData name="Matteo Magherini" userId="26d7de4f-b823-4d23-97dd-3c5945fcf415" providerId="ADAL" clId="{D6022EE0-B55F-DD4B-92C1-BD6255E424D6}" dt="2021-10-21T09:00:07.063" v="1631" actId="478"/>
        <pc:sldMasterMkLst>
          <pc:docMk/>
          <pc:sldMasterMk cId="0" sldId="2147483675"/>
        </pc:sldMasterMkLst>
        <pc:spChg chg="mod">
          <ac:chgData name="Matteo Magherini" userId="26d7de4f-b823-4d23-97dd-3c5945fcf415" providerId="ADAL" clId="{D6022EE0-B55F-DD4B-92C1-BD6255E424D6}" dt="2021-10-21T07:46:54.816" v="16"/>
          <ac:spMkLst>
            <pc:docMk/>
            <pc:sldMasterMk cId="0" sldId="2147483675"/>
            <ac:spMk id="51" creationId="{00000000-0000-0000-0000-000000000000}"/>
          </ac:spMkLst>
        </pc:spChg>
        <pc:spChg chg="mod">
          <ac:chgData name="Matteo Magherini" userId="26d7de4f-b823-4d23-97dd-3c5945fcf415" providerId="ADAL" clId="{D6022EE0-B55F-DD4B-92C1-BD6255E424D6}" dt="2021-10-21T07:46:54.816" v="16"/>
          <ac:spMkLst>
            <pc:docMk/>
            <pc:sldMasterMk cId="0" sldId="2147483675"/>
            <ac:spMk id="52" creationId="{00000000-0000-0000-0000-000000000000}"/>
          </ac:spMkLst>
        </pc:spChg>
        <pc:spChg chg="mod">
          <ac:chgData name="Matteo Magherini" userId="26d7de4f-b823-4d23-97dd-3c5945fcf415" providerId="ADAL" clId="{D6022EE0-B55F-DD4B-92C1-BD6255E424D6}" dt="2021-10-21T07:46:54.816" v="16"/>
          <ac:spMkLst>
            <pc:docMk/>
            <pc:sldMasterMk cId="0" sldId="2147483675"/>
            <ac:spMk id="53" creationId="{00000000-0000-0000-0000-000000000000}"/>
          </ac:spMkLst>
        </pc:spChg>
        <pc:spChg chg="mod">
          <ac:chgData name="Matteo Magherini" userId="26d7de4f-b823-4d23-97dd-3c5945fcf415" providerId="ADAL" clId="{D6022EE0-B55F-DD4B-92C1-BD6255E424D6}" dt="2021-10-21T07:46:54.816" v="16"/>
          <ac:spMkLst>
            <pc:docMk/>
            <pc:sldMasterMk cId="0" sldId="2147483675"/>
            <ac:spMk id="54" creationId="{00000000-0000-0000-0000-000000000000}"/>
          </ac:spMkLst>
        </pc:spChg>
        <pc:spChg chg="mod">
          <ac:chgData name="Matteo Magherini" userId="26d7de4f-b823-4d23-97dd-3c5945fcf415" providerId="ADAL" clId="{D6022EE0-B55F-DD4B-92C1-BD6255E424D6}" dt="2021-10-21T07:46:54.816" v="16"/>
          <ac:spMkLst>
            <pc:docMk/>
            <pc:sldMasterMk cId="0" sldId="2147483675"/>
            <ac:spMk id="55" creationId="{00000000-0000-0000-0000-000000000000}"/>
          </ac:spMkLst>
        </pc:spChg>
        <pc:spChg chg="mod">
          <ac:chgData name="Matteo Magherini" userId="26d7de4f-b823-4d23-97dd-3c5945fcf415" providerId="ADAL" clId="{D6022EE0-B55F-DD4B-92C1-BD6255E424D6}" dt="2021-10-21T07:46:54.816" v="16"/>
          <ac:spMkLst>
            <pc:docMk/>
            <pc:sldMasterMk cId="0" sldId="2147483675"/>
            <ac:spMk id="56" creationId="{00000000-0000-0000-0000-000000000000}"/>
          </ac:spMkLst>
        </pc:spChg>
        <pc:sldLayoutChg chg="addSp modSp">
          <pc:chgData name="Matteo Magherini" userId="26d7de4f-b823-4d23-97dd-3c5945fcf415" providerId="ADAL" clId="{D6022EE0-B55F-DD4B-92C1-BD6255E424D6}" dt="2021-10-21T08:14:17.312" v="290" actId="2711"/>
          <pc:sldLayoutMkLst>
            <pc:docMk/>
            <pc:sldMasterMk cId="0" sldId="2147483675"/>
            <pc:sldLayoutMk cId="0" sldId="2147483659"/>
          </pc:sldLayoutMkLst>
          <pc:spChg chg="add mod">
            <ac:chgData name="Matteo Magherini" userId="26d7de4f-b823-4d23-97dd-3c5945fcf415" providerId="ADAL" clId="{D6022EE0-B55F-DD4B-92C1-BD6255E424D6}" dt="2021-10-21T08:11:27.904" v="204"/>
            <ac:spMkLst>
              <pc:docMk/>
              <pc:sldMasterMk cId="0" sldId="2147483675"/>
              <pc:sldLayoutMk cId="0" sldId="2147483659"/>
              <ac:spMk id="9" creationId="{28874AE9-AFB0-C64C-A8A5-CC81B50269A6}"/>
            </ac:spMkLst>
          </pc:spChg>
          <pc:spChg chg="mod">
            <ac:chgData name="Matteo Magherini" userId="26d7de4f-b823-4d23-97dd-3c5945fcf415" providerId="ADAL" clId="{D6022EE0-B55F-DD4B-92C1-BD6255E424D6}" dt="2021-10-21T07:46:54.816" v="16"/>
            <ac:spMkLst>
              <pc:docMk/>
              <pc:sldMasterMk cId="0" sldId="2147483675"/>
              <pc:sldLayoutMk cId="0" sldId="2147483659"/>
              <ac:spMk id="59" creationId="{00000000-0000-0000-0000-000000000000}"/>
            </ac:spMkLst>
          </pc:spChg>
          <pc:spChg chg="mod">
            <ac:chgData name="Matteo Magherini" userId="26d7de4f-b823-4d23-97dd-3c5945fcf415" providerId="ADAL" clId="{D6022EE0-B55F-DD4B-92C1-BD6255E424D6}" dt="2021-10-21T07:46:54.816" v="16"/>
            <ac:spMkLst>
              <pc:docMk/>
              <pc:sldMasterMk cId="0" sldId="2147483675"/>
              <pc:sldLayoutMk cId="0" sldId="2147483659"/>
              <ac:spMk id="60" creationId="{00000000-0000-0000-0000-000000000000}"/>
            </ac:spMkLst>
          </pc:spChg>
          <pc:spChg chg="mod">
            <ac:chgData name="Matteo Magherini" userId="26d7de4f-b823-4d23-97dd-3c5945fcf415" providerId="ADAL" clId="{D6022EE0-B55F-DD4B-92C1-BD6255E424D6}" dt="2021-10-21T08:14:17.312" v="290" actId="2711"/>
            <ac:spMkLst>
              <pc:docMk/>
              <pc:sldMasterMk cId="0" sldId="2147483675"/>
              <pc:sldLayoutMk cId="0" sldId="2147483659"/>
              <ac:spMk id="61" creationId="{00000000-0000-0000-0000-000000000000}"/>
            </ac:spMkLst>
          </pc:spChg>
          <pc:spChg chg="mod">
            <ac:chgData name="Matteo Magherini" userId="26d7de4f-b823-4d23-97dd-3c5945fcf415" providerId="ADAL" clId="{D6022EE0-B55F-DD4B-92C1-BD6255E424D6}" dt="2021-10-21T07:46:54.816" v="16"/>
            <ac:spMkLst>
              <pc:docMk/>
              <pc:sldMasterMk cId="0" sldId="2147483675"/>
              <pc:sldLayoutMk cId="0" sldId="2147483659"/>
              <ac:spMk id="62" creationId="{00000000-0000-0000-0000-000000000000}"/>
            </ac:spMkLst>
          </pc:spChg>
          <pc:spChg chg="mod">
            <ac:chgData name="Matteo Magherini" userId="26d7de4f-b823-4d23-97dd-3c5945fcf415" providerId="ADAL" clId="{D6022EE0-B55F-DD4B-92C1-BD6255E424D6}" dt="2021-10-21T07:46:54.816" v="16"/>
            <ac:spMkLst>
              <pc:docMk/>
              <pc:sldMasterMk cId="0" sldId="2147483675"/>
              <pc:sldLayoutMk cId="0" sldId="2147483659"/>
              <ac:spMk id="63" creationId="{00000000-0000-0000-0000-000000000000}"/>
            </ac:spMkLst>
          </pc:spChg>
          <pc:spChg chg="mod">
            <ac:chgData name="Matteo Magherini" userId="26d7de4f-b823-4d23-97dd-3c5945fcf415" providerId="ADAL" clId="{D6022EE0-B55F-DD4B-92C1-BD6255E424D6}" dt="2021-10-21T07:46:54.816" v="16"/>
            <ac:spMkLst>
              <pc:docMk/>
              <pc:sldMasterMk cId="0" sldId="2147483675"/>
              <pc:sldLayoutMk cId="0" sldId="2147483659"/>
              <ac:spMk id="64" creationId="{00000000-0000-0000-0000-000000000000}"/>
            </ac:spMkLst>
          </pc:spChg>
          <pc:picChg chg="mod">
            <ac:chgData name="Matteo Magherini" userId="26d7de4f-b823-4d23-97dd-3c5945fcf415" providerId="ADAL" clId="{D6022EE0-B55F-DD4B-92C1-BD6255E424D6}" dt="2021-10-21T07:46:54.816" v="16"/>
            <ac:picMkLst>
              <pc:docMk/>
              <pc:sldMasterMk cId="0" sldId="2147483675"/>
              <pc:sldLayoutMk cId="0" sldId="2147483659"/>
              <ac:picMk id="58" creationId="{00000000-0000-0000-0000-000000000000}"/>
            </ac:picMkLst>
          </pc:picChg>
        </pc:sldLayoutChg>
        <pc:sldLayoutChg chg="addSp modSp mod">
          <pc:chgData name="Matteo Magherini" userId="26d7de4f-b823-4d23-97dd-3c5945fcf415" providerId="ADAL" clId="{D6022EE0-B55F-DD4B-92C1-BD6255E424D6}" dt="2021-10-21T08:33:25.784" v="743" actId="2711"/>
          <pc:sldLayoutMkLst>
            <pc:docMk/>
            <pc:sldMasterMk cId="0" sldId="2147483675"/>
            <pc:sldLayoutMk cId="0" sldId="2147483661"/>
          </pc:sldLayoutMkLst>
          <pc:spChg chg="add mod">
            <ac:chgData name="Matteo Magherini" userId="26d7de4f-b823-4d23-97dd-3c5945fcf415" providerId="ADAL" clId="{D6022EE0-B55F-DD4B-92C1-BD6255E424D6}" dt="2021-10-21T08:01:34.249" v="34"/>
            <ac:spMkLst>
              <pc:docMk/>
              <pc:sldMasterMk cId="0" sldId="2147483675"/>
              <pc:sldLayoutMk cId="0" sldId="2147483661"/>
              <ac:spMk id="9" creationId="{E7607AC7-16D9-FD4F-B992-0FC5EE62E46C}"/>
            </ac:spMkLst>
          </pc:spChg>
          <pc:spChg chg="mod">
            <ac:chgData name="Matteo Magherini" userId="26d7de4f-b823-4d23-97dd-3c5945fcf415" providerId="ADAL" clId="{D6022EE0-B55F-DD4B-92C1-BD6255E424D6}" dt="2021-10-21T08:33:25.784" v="743" actId="2711"/>
            <ac:spMkLst>
              <pc:docMk/>
              <pc:sldMasterMk cId="0" sldId="2147483675"/>
              <pc:sldLayoutMk cId="0" sldId="2147483661"/>
              <ac:spMk id="74" creationId="{00000000-0000-0000-0000-000000000000}"/>
            </ac:spMkLst>
          </pc:spChg>
          <pc:spChg chg="mod">
            <ac:chgData name="Matteo Magherini" userId="26d7de4f-b823-4d23-97dd-3c5945fcf415" providerId="ADAL" clId="{D6022EE0-B55F-DD4B-92C1-BD6255E424D6}" dt="2021-10-21T07:46:54.816" v="16"/>
            <ac:spMkLst>
              <pc:docMk/>
              <pc:sldMasterMk cId="0" sldId="2147483675"/>
              <pc:sldLayoutMk cId="0" sldId="2147483661"/>
              <ac:spMk id="75" creationId="{00000000-0000-0000-0000-000000000000}"/>
            </ac:spMkLst>
          </pc:spChg>
          <pc:spChg chg="mod">
            <ac:chgData name="Matteo Magherini" userId="26d7de4f-b823-4d23-97dd-3c5945fcf415" providerId="ADAL" clId="{D6022EE0-B55F-DD4B-92C1-BD6255E424D6}" dt="2021-10-21T07:46:54.816" v="16"/>
            <ac:spMkLst>
              <pc:docMk/>
              <pc:sldMasterMk cId="0" sldId="2147483675"/>
              <pc:sldLayoutMk cId="0" sldId="2147483661"/>
              <ac:spMk id="76" creationId="{00000000-0000-0000-0000-000000000000}"/>
            </ac:spMkLst>
          </pc:spChg>
          <pc:spChg chg="mod">
            <ac:chgData name="Matteo Magherini" userId="26d7de4f-b823-4d23-97dd-3c5945fcf415" providerId="ADAL" clId="{D6022EE0-B55F-DD4B-92C1-BD6255E424D6}" dt="2021-10-21T07:46:54.816" v="16"/>
            <ac:spMkLst>
              <pc:docMk/>
              <pc:sldMasterMk cId="0" sldId="2147483675"/>
              <pc:sldLayoutMk cId="0" sldId="2147483661"/>
              <ac:spMk id="77" creationId="{00000000-0000-0000-0000-000000000000}"/>
            </ac:spMkLst>
          </pc:spChg>
          <pc:spChg chg="mod">
            <ac:chgData name="Matteo Magherini" userId="26d7de4f-b823-4d23-97dd-3c5945fcf415" providerId="ADAL" clId="{D6022EE0-B55F-DD4B-92C1-BD6255E424D6}" dt="2021-10-21T08:00:57.999" v="29" actId="1076"/>
            <ac:spMkLst>
              <pc:docMk/>
              <pc:sldMasterMk cId="0" sldId="2147483675"/>
              <pc:sldLayoutMk cId="0" sldId="2147483661"/>
              <ac:spMk id="78" creationId="{00000000-0000-0000-0000-000000000000}"/>
            </ac:spMkLst>
          </pc:spChg>
          <pc:spChg chg="mod">
            <ac:chgData name="Matteo Magherini" userId="26d7de4f-b823-4d23-97dd-3c5945fcf415" providerId="ADAL" clId="{D6022EE0-B55F-DD4B-92C1-BD6255E424D6}" dt="2021-10-21T08:14:26.765" v="291" actId="2711"/>
            <ac:spMkLst>
              <pc:docMk/>
              <pc:sldMasterMk cId="0" sldId="2147483675"/>
              <pc:sldLayoutMk cId="0" sldId="2147483661"/>
              <ac:spMk id="79" creationId="{00000000-0000-0000-0000-000000000000}"/>
            </ac:spMkLst>
          </pc:spChg>
          <pc:picChg chg="mod">
            <ac:chgData name="Matteo Magherini" userId="26d7de4f-b823-4d23-97dd-3c5945fcf415" providerId="ADAL" clId="{D6022EE0-B55F-DD4B-92C1-BD6255E424D6}" dt="2021-10-21T07:46:54.816" v="16"/>
            <ac:picMkLst>
              <pc:docMk/>
              <pc:sldMasterMk cId="0" sldId="2147483675"/>
              <pc:sldLayoutMk cId="0" sldId="2147483661"/>
              <ac:picMk id="73" creationId="{00000000-0000-0000-0000-000000000000}"/>
            </ac:picMkLst>
          </pc:picChg>
        </pc:sldLayoutChg>
        <pc:sldLayoutChg chg="addSp delSp modSp mod">
          <pc:chgData name="Matteo Magherini" userId="26d7de4f-b823-4d23-97dd-3c5945fcf415" providerId="ADAL" clId="{D6022EE0-B55F-DD4B-92C1-BD6255E424D6}" dt="2021-10-21T08:33:20.145" v="742" actId="2711"/>
          <pc:sldLayoutMkLst>
            <pc:docMk/>
            <pc:sldMasterMk cId="0" sldId="2147483675"/>
            <pc:sldLayoutMk cId="0" sldId="2147483663"/>
          </pc:sldLayoutMkLst>
          <pc:spChg chg="add mod">
            <ac:chgData name="Matteo Magherini" userId="26d7de4f-b823-4d23-97dd-3c5945fcf415" providerId="ADAL" clId="{D6022EE0-B55F-DD4B-92C1-BD6255E424D6}" dt="2021-10-21T08:02:43.880" v="56" actId="207"/>
            <ac:spMkLst>
              <pc:docMk/>
              <pc:sldMasterMk cId="0" sldId="2147483675"/>
              <pc:sldLayoutMk cId="0" sldId="2147483663"/>
              <ac:spMk id="7" creationId="{E344602A-75D4-6144-92E4-98C91CFD1C14}"/>
            </ac:spMkLst>
          </pc:spChg>
          <pc:spChg chg="add del mod">
            <ac:chgData name="Matteo Magherini" userId="26d7de4f-b823-4d23-97dd-3c5945fcf415" providerId="ADAL" clId="{D6022EE0-B55F-DD4B-92C1-BD6255E424D6}" dt="2021-10-21T07:40:19.029" v="2"/>
            <ac:spMkLst>
              <pc:docMk/>
              <pc:sldMasterMk cId="0" sldId="2147483675"/>
              <pc:sldLayoutMk cId="0" sldId="2147483663"/>
              <ac:spMk id="8" creationId="{58AACDE5-CF13-7948-9659-C7827BC8E93B}"/>
            </ac:spMkLst>
          </pc:spChg>
          <pc:spChg chg="add del mod">
            <ac:chgData name="Matteo Magherini" userId="26d7de4f-b823-4d23-97dd-3c5945fcf415" providerId="ADAL" clId="{D6022EE0-B55F-DD4B-92C1-BD6255E424D6}" dt="2021-10-21T08:17:49.494" v="331" actId="478"/>
            <ac:spMkLst>
              <pc:docMk/>
              <pc:sldMasterMk cId="0" sldId="2147483675"/>
              <pc:sldLayoutMk cId="0" sldId="2147483663"/>
              <ac:spMk id="8" creationId="{E9B372E8-2D72-7745-BD6A-2C30BEAA8BBC}"/>
            </ac:spMkLst>
          </pc:spChg>
          <pc:spChg chg="add mod">
            <ac:chgData name="Matteo Magherini" userId="26d7de4f-b823-4d23-97dd-3c5945fcf415" providerId="ADAL" clId="{D6022EE0-B55F-DD4B-92C1-BD6255E424D6}" dt="2021-10-21T08:33:20.145" v="742" actId="2711"/>
            <ac:spMkLst>
              <pc:docMk/>
              <pc:sldMasterMk cId="0" sldId="2147483675"/>
              <pc:sldLayoutMk cId="0" sldId="2147483663"/>
              <ac:spMk id="9" creationId="{AF7ED706-2DBA-AA48-B67B-3268BB39C03E}"/>
            </ac:spMkLst>
          </pc:spChg>
          <pc:spChg chg="add del mod">
            <ac:chgData name="Matteo Magherini" userId="26d7de4f-b823-4d23-97dd-3c5945fcf415" providerId="ADAL" clId="{D6022EE0-B55F-DD4B-92C1-BD6255E424D6}" dt="2021-10-21T07:46:57.570" v="18" actId="478"/>
            <ac:spMkLst>
              <pc:docMk/>
              <pc:sldMasterMk cId="0" sldId="2147483675"/>
              <pc:sldLayoutMk cId="0" sldId="2147483663"/>
              <ac:spMk id="87" creationId="{00000000-0000-0000-0000-000000000000}"/>
            </ac:spMkLst>
          </pc:spChg>
          <pc:spChg chg="del mod">
            <ac:chgData name="Matteo Magherini" userId="26d7de4f-b823-4d23-97dd-3c5945fcf415" providerId="ADAL" clId="{D6022EE0-B55F-DD4B-92C1-BD6255E424D6}" dt="2021-10-21T08:02:57.610" v="58" actId="478"/>
            <ac:spMkLst>
              <pc:docMk/>
              <pc:sldMasterMk cId="0" sldId="2147483675"/>
              <pc:sldLayoutMk cId="0" sldId="2147483663"/>
              <ac:spMk id="88" creationId="{00000000-0000-0000-0000-000000000000}"/>
            </ac:spMkLst>
          </pc:spChg>
          <pc:spChg chg="mod">
            <ac:chgData name="Matteo Magherini" userId="26d7de4f-b823-4d23-97dd-3c5945fcf415" providerId="ADAL" clId="{D6022EE0-B55F-DD4B-92C1-BD6255E424D6}" dt="2021-10-21T07:46:54.816" v="16"/>
            <ac:spMkLst>
              <pc:docMk/>
              <pc:sldMasterMk cId="0" sldId="2147483675"/>
              <pc:sldLayoutMk cId="0" sldId="2147483663"/>
              <ac:spMk id="89" creationId="{00000000-0000-0000-0000-000000000000}"/>
            </ac:spMkLst>
          </pc:spChg>
          <pc:spChg chg="mod">
            <ac:chgData name="Matteo Magherini" userId="26d7de4f-b823-4d23-97dd-3c5945fcf415" providerId="ADAL" clId="{D6022EE0-B55F-DD4B-92C1-BD6255E424D6}" dt="2021-10-21T07:46:54.816" v="16"/>
            <ac:spMkLst>
              <pc:docMk/>
              <pc:sldMasterMk cId="0" sldId="2147483675"/>
              <pc:sldLayoutMk cId="0" sldId="2147483663"/>
              <ac:spMk id="90" creationId="{00000000-0000-0000-0000-000000000000}"/>
            </ac:spMkLst>
          </pc:spChg>
          <pc:spChg chg="mod">
            <ac:chgData name="Matteo Magherini" userId="26d7de4f-b823-4d23-97dd-3c5945fcf415" providerId="ADAL" clId="{D6022EE0-B55F-DD4B-92C1-BD6255E424D6}" dt="2021-10-21T07:46:54.816" v="16"/>
            <ac:spMkLst>
              <pc:docMk/>
              <pc:sldMasterMk cId="0" sldId="2147483675"/>
              <pc:sldLayoutMk cId="0" sldId="2147483663"/>
              <ac:spMk id="91" creationId="{00000000-0000-0000-0000-000000000000}"/>
            </ac:spMkLst>
          </pc:spChg>
          <pc:spChg chg="del mod">
            <ac:chgData name="Matteo Magherini" userId="26d7de4f-b823-4d23-97dd-3c5945fcf415" providerId="ADAL" clId="{D6022EE0-B55F-DD4B-92C1-BD6255E424D6}" dt="2021-10-21T08:02:53.852" v="57" actId="478"/>
            <ac:spMkLst>
              <pc:docMk/>
              <pc:sldMasterMk cId="0" sldId="2147483675"/>
              <pc:sldLayoutMk cId="0" sldId="2147483663"/>
              <ac:spMk id="92" creationId="{00000000-0000-0000-0000-000000000000}"/>
            </ac:spMkLst>
          </pc:spChg>
        </pc:sldLayoutChg>
        <pc:sldLayoutChg chg="modSp del">
          <pc:chgData name="Matteo Magherini" userId="26d7de4f-b823-4d23-97dd-3c5945fcf415" providerId="ADAL" clId="{D6022EE0-B55F-DD4B-92C1-BD6255E424D6}" dt="2021-10-21T08:01:54.967" v="51" actId="2696"/>
          <pc:sldLayoutMkLst>
            <pc:docMk/>
            <pc:sldMasterMk cId="0" sldId="2147483675"/>
            <pc:sldLayoutMk cId="0" sldId="2147483665"/>
          </pc:sldLayoutMkLst>
          <pc:spChg chg="mod">
            <ac:chgData name="Matteo Magherini" userId="26d7de4f-b823-4d23-97dd-3c5945fcf415" providerId="ADAL" clId="{D6022EE0-B55F-DD4B-92C1-BD6255E424D6}" dt="2021-10-21T07:46:54.816" v="16"/>
            <ac:spMkLst>
              <pc:docMk/>
              <pc:sldMasterMk cId="0" sldId="2147483675"/>
              <pc:sldLayoutMk cId="0" sldId="2147483665"/>
              <ac:spMk id="102" creationId="{00000000-0000-0000-0000-000000000000}"/>
            </ac:spMkLst>
          </pc:spChg>
          <pc:spChg chg="mod">
            <ac:chgData name="Matteo Magherini" userId="26d7de4f-b823-4d23-97dd-3c5945fcf415" providerId="ADAL" clId="{D6022EE0-B55F-DD4B-92C1-BD6255E424D6}" dt="2021-10-21T07:46:54.816" v="16"/>
            <ac:spMkLst>
              <pc:docMk/>
              <pc:sldMasterMk cId="0" sldId="2147483675"/>
              <pc:sldLayoutMk cId="0" sldId="2147483665"/>
              <ac:spMk id="103" creationId="{00000000-0000-0000-0000-000000000000}"/>
            </ac:spMkLst>
          </pc:spChg>
          <pc:spChg chg="mod">
            <ac:chgData name="Matteo Magherini" userId="26d7de4f-b823-4d23-97dd-3c5945fcf415" providerId="ADAL" clId="{D6022EE0-B55F-DD4B-92C1-BD6255E424D6}" dt="2021-10-21T07:46:54.816" v="16"/>
            <ac:spMkLst>
              <pc:docMk/>
              <pc:sldMasterMk cId="0" sldId="2147483675"/>
              <pc:sldLayoutMk cId="0" sldId="2147483665"/>
              <ac:spMk id="104" creationId="{00000000-0000-0000-0000-000000000000}"/>
            </ac:spMkLst>
          </pc:spChg>
          <pc:spChg chg="mod">
            <ac:chgData name="Matteo Magherini" userId="26d7de4f-b823-4d23-97dd-3c5945fcf415" providerId="ADAL" clId="{D6022EE0-B55F-DD4B-92C1-BD6255E424D6}" dt="2021-10-21T07:46:54.816" v="16"/>
            <ac:spMkLst>
              <pc:docMk/>
              <pc:sldMasterMk cId="0" sldId="2147483675"/>
              <pc:sldLayoutMk cId="0" sldId="2147483665"/>
              <ac:spMk id="105" creationId="{00000000-0000-0000-0000-000000000000}"/>
            </ac:spMkLst>
          </pc:spChg>
          <pc:spChg chg="mod">
            <ac:chgData name="Matteo Magherini" userId="26d7de4f-b823-4d23-97dd-3c5945fcf415" providerId="ADAL" clId="{D6022EE0-B55F-DD4B-92C1-BD6255E424D6}" dt="2021-10-21T07:46:54.816" v="16"/>
            <ac:spMkLst>
              <pc:docMk/>
              <pc:sldMasterMk cId="0" sldId="2147483675"/>
              <pc:sldLayoutMk cId="0" sldId="2147483665"/>
              <ac:spMk id="106" creationId="{00000000-0000-0000-0000-000000000000}"/>
            </ac:spMkLst>
          </pc:spChg>
          <pc:spChg chg="mod">
            <ac:chgData name="Matteo Magherini" userId="26d7de4f-b823-4d23-97dd-3c5945fcf415" providerId="ADAL" clId="{D6022EE0-B55F-DD4B-92C1-BD6255E424D6}" dt="2021-10-21T07:46:54.816" v="16"/>
            <ac:spMkLst>
              <pc:docMk/>
              <pc:sldMasterMk cId="0" sldId="2147483675"/>
              <pc:sldLayoutMk cId="0" sldId="2147483665"/>
              <ac:spMk id="107" creationId="{00000000-0000-0000-0000-000000000000}"/>
            </ac:spMkLst>
          </pc:spChg>
          <pc:spChg chg="mod">
            <ac:chgData name="Matteo Magherini" userId="26d7de4f-b823-4d23-97dd-3c5945fcf415" providerId="ADAL" clId="{D6022EE0-B55F-DD4B-92C1-BD6255E424D6}" dt="2021-10-21T07:46:54.816" v="16"/>
            <ac:spMkLst>
              <pc:docMk/>
              <pc:sldMasterMk cId="0" sldId="2147483675"/>
              <pc:sldLayoutMk cId="0" sldId="2147483665"/>
              <ac:spMk id="108" creationId="{00000000-0000-0000-0000-000000000000}"/>
            </ac:spMkLst>
          </pc:spChg>
          <pc:spChg chg="mod">
            <ac:chgData name="Matteo Magherini" userId="26d7de4f-b823-4d23-97dd-3c5945fcf415" providerId="ADAL" clId="{D6022EE0-B55F-DD4B-92C1-BD6255E424D6}" dt="2021-10-21T07:46:54.816" v="16"/>
            <ac:spMkLst>
              <pc:docMk/>
              <pc:sldMasterMk cId="0" sldId="2147483675"/>
              <pc:sldLayoutMk cId="0" sldId="2147483665"/>
              <ac:spMk id="109" creationId="{00000000-0000-0000-0000-000000000000}"/>
            </ac:spMkLst>
          </pc:spChg>
        </pc:sldLayoutChg>
        <pc:sldLayoutChg chg="del">
          <pc:chgData name="Matteo Magherini" userId="26d7de4f-b823-4d23-97dd-3c5945fcf415" providerId="ADAL" clId="{D6022EE0-B55F-DD4B-92C1-BD6255E424D6}" dt="2021-10-21T07:40:48.716" v="4" actId="2696"/>
          <pc:sldLayoutMkLst>
            <pc:docMk/>
            <pc:sldMasterMk cId="0" sldId="2147483675"/>
            <pc:sldLayoutMk cId="0" sldId="2147483666"/>
          </pc:sldLayoutMkLst>
        </pc:sldLayoutChg>
        <pc:sldLayoutChg chg="del">
          <pc:chgData name="Matteo Magherini" userId="26d7de4f-b823-4d23-97dd-3c5945fcf415" providerId="ADAL" clId="{D6022EE0-B55F-DD4B-92C1-BD6255E424D6}" dt="2021-10-21T07:40:49.170" v="5" actId="2696"/>
          <pc:sldLayoutMkLst>
            <pc:docMk/>
            <pc:sldMasterMk cId="0" sldId="2147483675"/>
            <pc:sldLayoutMk cId="0" sldId="2147483667"/>
          </pc:sldLayoutMkLst>
        </pc:sldLayoutChg>
        <pc:sldLayoutChg chg="modSp del">
          <pc:chgData name="Matteo Magherini" userId="26d7de4f-b823-4d23-97dd-3c5945fcf415" providerId="ADAL" clId="{D6022EE0-B55F-DD4B-92C1-BD6255E424D6}" dt="2021-10-21T08:01:54.952" v="39" actId="2696"/>
          <pc:sldLayoutMkLst>
            <pc:docMk/>
            <pc:sldMasterMk cId="0" sldId="2147483675"/>
            <pc:sldLayoutMk cId="0" sldId="2147483668"/>
          </pc:sldLayoutMkLst>
          <pc:spChg chg="mod">
            <ac:chgData name="Matteo Magherini" userId="26d7de4f-b823-4d23-97dd-3c5945fcf415" providerId="ADAL" clId="{D6022EE0-B55F-DD4B-92C1-BD6255E424D6}" dt="2021-10-21T07:46:54.816" v="16"/>
            <ac:spMkLst>
              <pc:docMk/>
              <pc:sldMasterMk cId="0" sldId="2147483675"/>
              <pc:sldLayoutMk cId="0" sldId="2147483668"/>
              <ac:spMk id="129" creationId="{00000000-0000-0000-0000-000000000000}"/>
            </ac:spMkLst>
          </pc:spChg>
          <pc:spChg chg="mod">
            <ac:chgData name="Matteo Magherini" userId="26d7de4f-b823-4d23-97dd-3c5945fcf415" providerId="ADAL" clId="{D6022EE0-B55F-DD4B-92C1-BD6255E424D6}" dt="2021-10-21T07:46:54.816" v="16"/>
            <ac:spMkLst>
              <pc:docMk/>
              <pc:sldMasterMk cId="0" sldId="2147483675"/>
              <pc:sldLayoutMk cId="0" sldId="2147483668"/>
              <ac:spMk id="130" creationId="{00000000-0000-0000-0000-000000000000}"/>
            </ac:spMkLst>
          </pc:spChg>
          <pc:spChg chg="mod">
            <ac:chgData name="Matteo Magherini" userId="26d7de4f-b823-4d23-97dd-3c5945fcf415" providerId="ADAL" clId="{D6022EE0-B55F-DD4B-92C1-BD6255E424D6}" dt="2021-10-21T07:46:54.816" v="16"/>
            <ac:spMkLst>
              <pc:docMk/>
              <pc:sldMasterMk cId="0" sldId="2147483675"/>
              <pc:sldLayoutMk cId="0" sldId="2147483668"/>
              <ac:spMk id="131" creationId="{00000000-0000-0000-0000-000000000000}"/>
            </ac:spMkLst>
          </pc:spChg>
          <pc:spChg chg="mod">
            <ac:chgData name="Matteo Magherini" userId="26d7de4f-b823-4d23-97dd-3c5945fcf415" providerId="ADAL" clId="{D6022EE0-B55F-DD4B-92C1-BD6255E424D6}" dt="2021-10-21T07:46:54.816" v="16"/>
            <ac:spMkLst>
              <pc:docMk/>
              <pc:sldMasterMk cId="0" sldId="2147483675"/>
              <pc:sldLayoutMk cId="0" sldId="2147483668"/>
              <ac:spMk id="132" creationId="{00000000-0000-0000-0000-000000000000}"/>
            </ac:spMkLst>
          </pc:spChg>
          <pc:spChg chg="mod">
            <ac:chgData name="Matteo Magherini" userId="26d7de4f-b823-4d23-97dd-3c5945fcf415" providerId="ADAL" clId="{D6022EE0-B55F-DD4B-92C1-BD6255E424D6}" dt="2021-10-21T07:46:54.816" v="16"/>
            <ac:spMkLst>
              <pc:docMk/>
              <pc:sldMasterMk cId="0" sldId="2147483675"/>
              <pc:sldLayoutMk cId="0" sldId="2147483668"/>
              <ac:spMk id="133" creationId="{00000000-0000-0000-0000-000000000000}"/>
            </ac:spMkLst>
          </pc:spChg>
          <pc:spChg chg="mod">
            <ac:chgData name="Matteo Magherini" userId="26d7de4f-b823-4d23-97dd-3c5945fcf415" providerId="ADAL" clId="{D6022EE0-B55F-DD4B-92C1-BD6255E424D6}" dt="2021-10-21T07:46:54.816" v="16"/>
            <ac:spMkLst>
              <pc:docMk/>
              <pc:sldMasterMk cId="0" sldId="2147483675"/>
              <pc:sldLayoutMk cId="0" sldId="2147483668"/>
              <ac:spMk id="134" creationId="{00000000-0000-0000-0000-000000000000}"/>
            </ac:spMkLst>
          </pc:spChg>
          <pc:spChg chg="mod">
            <ac:chgData name="Matteo Magherini" userId="26d7de4f-b823-4d23-97dd-3c5945fcf415" providerId="ADAL" clId="{D6022EE0-B55F-DD4B-92C1-BD6255E424D6}" dt="2021-10-21T07:46:54.816" v="16"/>
            <ac:spMkLst>
              <pc:docMk/>
              <pc:sldMasterMk cId="0" sldId="2147483675"/>
              <pc:sldLayoutMk cId="0" sldId="2147483668"/>
              <ac:spMk id="135" creationId="{00000000-0000-0000-0000-000000000000}"/>
            </ac:spMkLst>
          </pc:spChg>
          <pc:spChg chg="mod">
            <ac:chgData name="Matteo Magherini" userId="26d7de4f-b823-4d23-97dd-3c5945fcf415" providerId="ADAL" clId="{D6022EE0-B55F-DD4B-92C1-BD6255E424D6}" dt="2021-10-21T07:46:54.816" v="16"/>
            <ac:spMkLst>
              <pc:docMk/>
              <pc:sldMasterMk cId="0" sldId="2147483675"/>
              <pc:sldLayoutMk cId="0" sldId="2147483668"/>
              <ac:spMk id="136" creationId="{00000000-0000-0000-0000-000000000000}"/>
            </ac:spMkLst>
          </pc:spChg>
        </pc:sldLayoutChg>
        <pc:sldLayoutChg chg="modSp">
          <pc:chgData name="Matteo Magherini" userId="26d7de4f-b823-4d23-97dd-3c5945fcf415" providerId="ADAL" clId="{D6022EE0-B55F-DD4B-92C1-BD6255E424D6}" dt="2021-10-21T07:46:54.816" v="16"/>
          <pc:sldLayoutMkLst>
            <pc:docMk/>
            <pc:sldMasterMk cId="0" sldId="2147483675"/>
            <pc:sldLayoutMk cId="0" sldId="2147483669"/>
          </pc:sldLayoutMkLst>
          <pc:spChg chg="mod">
            <ac:chgData name="Matteo Magherini" userId="26d7de4f-b823-4d23-97dd-3c5945fcf415" providerId="ADAL" clId="{D6022EE0-B55F-DD4B-92C1-BD6255E424D6}" dt="2021-10-21T07:46:54.816" v="16"/>
            <ac:spMkLst>
              <pc:docMk/>
              <pc:sldMasterMk cId="0" sldId="2147483675"/>
              <pc:sldLayoutMk cId="0" sldId="2147483669"/>
              <ac:spMk id="138" creationId="{00000000-0000-0000-0000-000000000000}"/>
            </ac:spMkLst>
          </pc:spChg>
          <pc:spChg chg="mod">
            <ac:chgData name="Matteo Magherini" userId="26d7de4f-b823-4d23-97dd-3c5945fcf415" providerId="ADAL" clId="{D6022EE0-B55F-DD4B-92C1-BD6255E424D6}" dt="2021-10-21T07:46:54.816" v="16"/>
            <ac:spMkLst>
              <pc:docMk/>
              <pc:sldMasterMk cId="0" sldId="2147483675"/>
              <pc:sldLayoutMk cId="0" sldId="2147483669"/>
              <ac:spMk id="139" creationId="{00000000-0000-0000-0000-000000000000}"/>
            </ac:spMkLst>
          </pc:spChg>
          <pc:spChg chg="mod">
            <ac:chgData name="Matteo Magherini" userId="26d7de4f-b823-4d23-97dd-3c5945fcf415" providerId="ADAL" clId="{D6022EE0-B55F-DD4B-92C1-BD6255E424D6}" dt="2021-10-21T07:46:54.816" v="16"/>
            <ac:spMkLst>
              <pc:docMk/>
              <pc:sldMasterMk cId="0" sldId="2147483675"/>
              <pc:sldLayoutMk cId="0" sldId="2147483669"/>
              <ac:spMk id="140" creationId="{00000000-0000-0000-0000-000000000000}"/>
            </ac:spMkLst>
          </pc:spChg>
          <pc:spChg chg="mod">
            <ac:chgData name="Matteo Magherini" userId="26d7de4f-b823-4d23-97dd-3c5945fcf415" providerId="ADAL" clId="{D6022EE0-B55F-DD4B-92C1-BD6255E424D6}" dt="2021-10-21T07:46:54.816" v="16"/>
            <ac:spMkLst>
              <pc:docMk/>
              <pc:sldMasterMk cId="0" sldId="2147483675"/>
              <pc:sldLayoutMk cId="0" sldId="2147483669"/>
              <ac:spMk id="141" creationId="{00000000-0000-0000-0000-000000000000}"/>
            </ac:spMkLst>
          </pc:spChg>
          <pc:spChg chg="mod">
            <ac:chgData name="Matteo Magherini" userId="26d7de4f-b823-4d23-97dd-3c5945fcf415" providerId="ADAL" clId="{D6022EE0-B55F-DD4B-92C1-BD6255E424D6}" dt="2021-10-21T07:46:54.816" v="16"/>
            <ac:spMkLst>
              <pc:docMk/>
              <pc:sldMasterMk cId="0" sldId="2147483675"/>
              <pc:sldLayoutMk cId="0" sldId="2147483669"/>
              <ac:spMk id="142" creationId="{00000000-0000-0000-0000-000000000000}"/>
            </ac:spMkLst>
          </pc:spChg>
          <pc:spChg chg="mod">
            <ac:chgData name="Matteo Magherini" userId="26d7de4f-b823-4d23-97dd-3c5945fcf415" providerId="ADAL" clId="{D6022EE0-B55F-DD4B-92C1-BD6255E424D6}" dt="2021-10-21T07:46:54.816" v="16"/>
            <ac:spMkLst>
              <pc:docMk/>
              <pc:sldMasterMk cId="0" sldId="2147483675"/>
              <pc:sldLayoutMk cId="0" sldId="2147483669"/>
              <ac:spMk id="143" creationId="{00000000-0000-0000-0000-000000000000}"/>
            </ac:spMkLst>
          </pc:spChg>
        </pc:sldLayoutChg>
        <pc:sldLayoutChg chg="modSp del">
          <pc:chgData name="Matteo Magherini" userId="26d7de4f-b823-4d23-97dd-3c5945fcf415" providerId="ADAL" clId="{D6022EE0-B55F-DD4B-92C1-BD6255E424D6}" dt="2021-10-21T08:01:54.961" v="46" actId="2696"/>
          <pc:sldLayoutMkLst>
            <pc:docMk/>
            <pc:sldMasterMk cId="0" sldId="2147483675"/>
            <pc:sldLayoutMk cId="0" sldId="2147483670"/>
          </pc:sldLayoutMkLst>
          <pc:spChg chg="mod">
            <ac:chgData name="Matteo Magherini" userId="26d7de4f-b823-4d23-97dd-3c5945fcf415" providerId="ADAL" clId="{D6022EE0-B55F-DD4B-92C1-BD6255E424D6}" dt="2021-10-21T07:46:54.816" v="16"/>
            <ac:spMkLst>
              <pc:docMk/>
              <pc:sldMasterMk cId="0" sldId="2147483675"/>
              <pc:sldLayoutMk cId="0" sldId="2147483670"/>
              <ac:spMk id="145" creationId="{00000000-0000-0000-0000-000000000000}"/>
            </ac:spMkLst>
          </pc:spChg>
          <pc:spChg chg="mod">
            <ac:chgData name="Matteo Magherini" userId="26d7de4f-b823-4d23-97dd-3c5945fcf415" providerId="ADAL" clId="{D6022EE0-B55F-DD4B-92C1-BD6255E424D6}" dt="2021-10-21T07:46:54.816" v="16"/>
            <ac:spMkLst>
              <pc:docMk/>
              <pc:sldMasterMk cId="0" sldId="2147483675"/>
              <pc:sldLayoutMk cId="0" sldId="2147483670"/>
              <ac:spMk id="146" creationId="{00000000-0000-0000-0000-000000000000}"/>
            </ac:spMkLst>
          </pc:spChg>
          <pc:spChg chg="mod">
            <ac:chgData name="Matteo Magherini" userId="26d7de4f-b823-4d23-97dd-3c5945fcf415" providerId="ADAL" clId="{D6022EE0-B55F-DD4B-92C1-BD6255E424D6}" dt="2021-10-21T07:46:54.816" v="16"/>
            <ac:spMkLst>
              <pc:docMk/>
              <pc:sldMasterMk cId="0" sldId="2147483675"/>
              <pc:sldLayoutMk cId="0" sldId="2147483670"/>
              <ac:spMk id="147" creationId="{00000000-0000-0000-0000-000000000000}"/>
            </ac:spMkLst>
          </pc:spChg>
          <pc:spChg chg="mod">
            <ac:chgData name="Matteo Magherini" userId="26d7de4f-b823-4d23-97dd-3c5945fcf415" providerId="ADAL" clId="{D6022EE0-B55F-DD4B-92C1-BD6255E424D6}" dt="2021-10-21T07:46:54.816" v="16"/>
            <ac:spMkLst>
              <pc:docMk/>
              <pc:sldMasterMk cId="0" sldId="2147483675"/>
              <pc:sldLayoutMk cId="0" sldId="2147483670"/>
              <ac:spMk id="148" creationId="{00000000-0000-0000-0000-000000000000}"/>
            </ac:spMkLst>
          </pc:spChg>
          <pc:spChg chg="mod">
            <ac:chgData name="Matteo Magherini" userId="26d7de4f-b823-4d23-97dd-3c5945fcf415" providerId="ADAL" clId="{D6022EE0-B55F-DD4B-92C1-BD6255E424D6}" dt="2021-10-21T07:46:54.816" v="16"/>
            <ac:spMkLst>
              <pc:docMk/>
              <pc:sldMasterMk cId="0" sldId="2147483675"/>
              <pc:sldLayoutMk cId="0" sldId="2147483670"/>
              <ac:spMk id="149" creationId="{00000000-0000-0000-0000-000000000000}"/>
            </ac:spMkLst>
          </pc:spChg>
          <pc:spChg chg="mod">
            <ac:chgData name="Matteo Magherini" userId="26d7de4f-b823-4d23-97dd-3c5945fcf415" providerId="ADAL" clId="{D6022EE0-B55F-DD4B-92C1-BD6255E424D6}" dt="2021-10-21T07:46:54.816" v="16"/>
            <ac:spMkLst>
              <pc:docMk/>
              <pc:sldMasterMk cId="0" sldId="2147483675"/>
              <pc:sldLayoutMk cId="0" sldId="2147483670"/>
              <ac:spMk id="150" creationId="{00000000-0000-0000-0000-000000000000}"/>
            </ac:spMkLst>
          </pc:spChg>
          <pc:spChg chg="mod">
            <ac:chgData name="Matteo Magherini" userId="26d7de4f-b823-4d23-97dd-3c5945fcf415" providerId="ADAL" clId="{D6022EE0-B55F-DD4B-92C1-BD6255E424D6}" dt="2021-10-21T07:46:54.816" v="16"/>
            <ac:spMkLst>
              <pc:docMk/>
              <pc:sldMasterMk cId="0" sldId="2147483675"/>
              <pc:sldLayoutMk cId="0" sldId="2147483670"/>
              <ac:spMk id="151" creationId="{00000000-0000-0000-0000-000000000000}"/>
            </ac:spMkLst>
          </pc:spChg>
        </pc:sldLayoutChg>
        <pc:sldLayoutChg chg="modSp del">
          <pc:chgData name="Matteo Magherini" userId="26d7de4f-b823-4d23-97dd-3c5945fcf415" providerId="ADAL" clId="{D6022EE0-B55F-DD4B-92C1-BD6255E424D6}" dt="2021-10-21T08:01:54.953" v="40" actId="2696"/>
          <pc:sldLayoutMkLst>
            <pc:docMk/>
            <pc:sldMasterMk cId="0" sldId="2147483675"/>
            <pc:sldLayoutMk cId="0" sldId="2147483671"/>
          </pc:sldLayoutMkLst>
          <pc:spChg chg="mod">
            <ac:chgData name="Matteo Magherini" userId="26d7de4f-b823-4d23-97dd-3c5945fcf415" providerId="ADAL" clId="{D6022EE0-B55F-DD4B-92C1-BD6255E424D6}" dt="2021-10-21T07:46:54.816" v="16"/>
            <ac:spMkLst>
              <pc:docMk/>
              <pc:sldMasterMk cId="0" sldId="2147483675"/>
              <pc:sldLayoutMk cId="0" sldId="2147483671"/>
              <ac:spMk id="153" creationId="{00000000-0000-0000-0000-000000000000}"/>
            </ac:spMkLst>
          </pc:spChg>
          <pc:spChg chg="mod">
            <ac:chgData name="Matteo Magherini" userId="26d7de4f-b823-4d23-97dd-3c5945fcf415" providerId="ADAL" clId="{D6022EE0-B55F-DD4B-92C1-BD6255E424D6}" dt="2021-10-21T07:46:54.816" v="16"/>
            <ac:spMkLst>
              <pc:docMk/>
              <pc:sldMasterMk cId="0" sldId="2147483675"/>
              <pc:sldLayoutMk cId="0" sldId="2147483671"/>
              <ac:spMk id="154" creationId="{00000000-0000-0000-0000-000000000000}"/>
            </ac:spMkLst>
          </pc:spChg>
          <pc:spChg chg="mod">
            <ac:chgData name="Matteo Magherini" userId="26d7de4f-b823-4d23-97dd-3c5945fcf415" providerId="ADAL" clId="{D6022EE0-B55F-DD4B-92C1-BD6255E424D6}" dt="2021-10-21T07:46:54.816" v="16"/>
            <ac:spMkLst>
              <pc:docMk/>
              <pc:sldMasterMk cId="0" sldId="2147483675"/>
              <pc:sldLayoutMk cId="0" sldId="2147483671"/>
              <ac:spMk id="155" creationId="{00000000-0000-0000-0000-000000000000}"/>
            </ac:spMkLst>
          </pc:spChg>
          <pc:spChg chg="mod">
            <ac:chgData name="Matteo Magherini" userId="26d7de4f-b823-4d23-97dd-3c5945fcf415" providerId="ADAL" clId="{D6022EE0-B55F-DD4B-92C1-BD6255E424D6}" dt="2021-10-21T07:46:54.816" v="16"/>
            <ac:spMkLst>
              <pc:docMk/>
              <pc:sldMasterMk cId="0" sldId="2147483675"/>
              <pc:sldLayoutMk cId="0" sldId="2147483671"/>
              <ac:spMk id="156" creationId="{00000000-0000-0000-0000-000000000000}"/>
            </ac:spMkLst>
          </pc:spChg>
          <pc:spChg chg="mod">
            <ac:chgData name="Matteo Magherini" userId="26d7de4f-b823-4d23-97dd-3c5945fcf415" providerId="ADAL" clId="{D6022EE0-B55F-DD4B-92C1-BD6255E424D6}" dt="2021-10-21T07:46:54.816" v="16"/>
            <ac:spMkLst>
              <pc:docMk/>
              <pc:sldMasterMk cId="0" sldId="2147483675"/>
              <pc:sldLayoutMk cId="0" sldId="2147483671"/>
              <ac:spMk id="157" creationId="{00000000-0000-0000-0000-000000000000}"/>
            </ac:spMkLst>
          </pc:spChg>
          <pc:spChg chg="mod">
            <ac:chgData name="Matteo Magherini" userId="26d7de4f-b823-4d23-97dd-3c5945fcf415" providerId="ADAL" clId="{D6022EE0-B55F-DD4B-92C1-BD6255E424D6}" dt="2021-10-21T07:46:54.816" v="16"/>
            <ac:spMkLst>
              <pc:docMk/>
              <pc:sldMasterMk cId="0" sldId="2147483675"/>
              <pc:sldLayoutMk cId="0" sldId="2147483671"/>
              <ac:spMk id="158" creationId="{00000000-0000-0000-0000-000000000000}"/>
            </ac:spMkLst>
          </pc:spChg>
          <pc:spChg chg="mod">
            <ac:chgData name="Matteo Magherini" userId="26d7de4f-b823-4d23-97dd-3c5945fcf415" providerId="ADAL" clId="{D6022EE0-B55F-DD4B-92C1-BD6255E424D6}" dt="2021-10-21T07:46:54.816" v="16"/>
            <ac:spMkLst>
              <pc:docMk/>
              <pc:sldMasterMk cId="0" sldId="2147483675"/>
              <pc:sldLayoutMk cId="0" sldId="2147483671"/>
              <ac:spMk id="159" creationId="{00000000-0000-0000-0000-000000000000}"/>
            </ac:spMkLst>
          </pc:spChg>
        </pc:sldLayoutChg>
        <pc:sldLayoutChg chg="modSp del">
          <pc:chgData name="Matteo Magherini" userId="26d7de4f-b823-4d23-97dd-3c5945fcf415" providerId="ADAL" clId="{D6022EE0-B55F-DD4B-92C1-BD6255E424D6}" dt="2021-10-21T08:01:54.955" v="41" actId="2696"/>
          <pc:sldLayoutMkLst>
            <pc:docMk/>
            <pc:sldMasterMk cId="0" sldId="2147483675"/>
            <pc:sldLayoutMk cId="0" sldId="2147483673"/>
          </pc:sldLayoutMkLst>
          <pc:spChg chg="mod">
            <ac:chgData name="Matteo Magherini" userId="26d7de4f-b823-4d23-97dd-3c5945fcf415" providerId="ADAL" clId="{D6022EE0-B55F-DD4B-92C1-BD6255E424D6}" dt="2021-10-21T07:46:54.816" v="16"/>
            <ac:spMkLst>
              <pc:docMk/>
              <pc:sldMasterMk cId="0" sldId="2147483675"/>
              <pc:sldLayoutMk cId="0" sldId="2147483673"/>
              <ac:spMk id="167" creationId="{00000000-0000-0000-0000-000000000000}"/>
            </ac:spMkLst>
          </pc:spChg>
          <pc:spChg chg="mod">
            <ac:chgData name="Matteo Magherini" userId="26d7de4f-b823-4d23-97dd-3c5945fcf415" providerId="ADAL" clId="{D6022EE0-B55F-DD4B-92C1-BD6255E424D6}" dt="2021-10-21T07:46:54.816" v="16"/>
            <ac:spMkLst>
              <pc:docMk/>
              <pc:sldMasterMk cId="0" sldId="2147483675"/>
              <pc:sldLayoutMk cId="0" sldId="2147483673"/>
              <ac:spMk id="168" creationId="{00000000-0000-0000-0000-000000000000}"/>
            </ac:spMkLst>
          </pc:spChg>
          <pc:spChg chg="mod">
            <ac:chgData name="Matteo Magherini" userId="26d7de4f-b823-4d23-97dd-3c5945fcf415" providerId="ADAL" clId="{D6022EE0-B55F-DD4B-92C1-BD6255E424D6}" dt="2021-10-21T07:46:54.816" v="16"/>
            <ac:spMkLst>
              <pc:docMk/>
              <pc:sldMasterMk cId="0" sldId="2147483675"/>
              <pc:sldLayoutMk cId="0" sldId="2147483673"/>
              <ac:spMk id="169" creationId="{00000000-0000-0000-0000-000000000000}"/>
            </ac:spMkLst>
          </pc:spChg>
          <pc:spChg chg="mod">
            <ac:chgData name="Matteo Magherini" userId="26d7de4f-b823-4d23-97dd-3c5945fcf415" providerId="ADAL" clId="{D6022EE0-B55F-DD4B-92C1-BD6255E424D6}" dt="2021-10-21T07:46:54.816" v="16"/>
            <ac:spMkLst>
              <pc:docMk/>
              <pc:sldMasterMk cId="0" sldId="2147483675"/>
              <pc:sldLayoutMk cId="0" sldId="2147483673"/>
              <ac:spMk id="170" creationId="{00000000-0000-0000-0000-000000000000}"/>
            </ac:spMkLst>
          </pc:spChg>
          <pc:spChg chg="mod">
            <ac:chgData name="Matteo Magherini" userId="26d7de4f-b823-4d23-97dd-3c5945fcf415" providerId="ADAL" clId="{D6022EE0-B55F-DD4B-92C1-BD6255E424D6}" dt="2021-10-21T07:46:54.816" v="16"/>
            <ac:spMkLst>
              <pc:docMk/>
              <pc:sldMasterMk cId="0" sldId="2147483675"/>
              <pc:sldLayoutMk cId="0" sldId="2147483673"/>
              <ac:spMk id="171" creationId="{00000000-0000-0000-0000-000000000000}"/>
            </ac:spMkLst>
          </pc:spChg>
          <pc:spChg chg="mod">
            <ac:chgData name="Matteo Magherini" userId="26d7de4f-b823-4d23-97dd-3c5945fcf415" providerId="ADAL" clId="{D6022EE0-B55F-DD4B-92C1-BD6255E424D6}" dt="2021-10-21T07:46:54.816" v="16"/>
            <ac:spMkLst>
              <pc:docMk/>
              <pc:sldMasterMk cId="0" sldId="2147483675"/>
              <pc:sldLayoutMk cId="0" sldId="2147483673"/>
              <ac:spMk id="172" creationId="{00000000-0000-0000-0000-000000000000}"/>
            </ac:spMkLst>
          </pc:spChg>
          <pc:spChg chg="mod">
            <ac:chgData name="Matteo Magherini" userId="26d7de4f-b823-4d23-97dd-3c5945fcf415" providerId="ADAL" clId="{D6022EE0-B55F-DD4B-92C1-BD6255E424D6}" dt="2021-10-21T07:46:54.816" v="16"/>
            <ac:spMkLst>
              <pc:docMk/>
              <pc:sldMasterMk cId="0" sldId="2147483675"/>
              <pc:sldLayoutMk cId="0" sldId="2147483673"/>
              <ac:spMk id="173" creationId="{00000000-0000-0000-0000-000000000000}"/>
            </ac:spMkLst>
          </pc:spChg>
          <pc:spChg chg="mod">
            <ac:chgData name="Matteo Magherini" userId="26d7de4f-b823-4d23-97dd-3c5945fcf415" providerId="ADAL" clId="{D6022EE0-B55F-DD4B-92C1-BD6255E424D6}" dt="2021-10-21T07:46:54.816" v="16"/>
            <ac:spMkLst>
              <pc:docMk/>
              <pc:sldMasterMk cId="0" sldId="2147483675"/>
              <pc:sldLayoutMk cId="0" sldId="2147483673"/>
              <ac:spMk id="174" creationId="{00000000-0000-0000-0000-000000000000}"/>
            </ac:spMkLst>
          </pc:spChg>
        </pc:sldLayoutChg>
        <pc:sldLayoutChg chg="modSp">
          <pc:chgData name="Matteo Magherini" userId="26d7de4f-b823-4d23-97dd-3c5945fcf415" providerId="ADAL" clId="{D6022EE0-B55F-DD4B-92C1-BD6255E424D6}" dt="2021-10-21T07:46:54.816" v="16"/>
          <pc:sldLayoutMkLst>
            <pc:docMk/>
            <pc:sldMasterMk cId="0" sldId="2147483675"/>
            <pc:sldLayoutMk cId="3184322394" sldId="2147483676"/>
          </pc:sldLayoutMkLst>
          <pc:spChg chg="mod">
            <ac:chgData name="Matteo Magherini" userId="26d7de4f-b823-4d23-97dd-3c5945fcf415" providerId="ADAL" clId="{D6022EE0-B55F-DD4B-92C1-BD6255E424D6}" dt="2021-10-21T07:46:54.816" v="16"/>
            <ac:spMkLst>
              <pc:docMk/>
              <pc:sldMasterMk cId="0" sldId="2147483675"/>
              <pc:sldLayoutMk cId="3184322394" sldId="2147483676"/>
              <ac:spMk id="6" creationId="{00000000-0000-0000-0000-000000000000}"/>
            </ac:spMkLst>
          </pc:spChg>
          <pc:spChg chg="mod">
            <ac:chgData name="Matteo Magherini" userId="26d7de4f-b823-4d23-97dd-3c5945fcf415" providerId="ADAL" clId="{D6022EE0-B55F-DD4B-92C1-BD6255E424D6}" dt="2021-10-21T07:46:54.816" v="16"/>
            <ac:spMkLst>
              <pc:docMk/>
              <pc:sldMasterMk cId="0" sldId="2147483675"/>
              <pc:sldLayoutMk cId="3184322394" sldId="2147483676"/>
              <ac:spMk id="7" creationId="{00000000-0000-0000-0000-000000000000}"/>
            </ac:spMkLst>
          </pc:spChg>
        </pc:sldLayoutChg>
        <pc:sldLayoutChg chg="modSp">
          <pc:chgData name="Matteo Magherini" userId="26d7de4f-b823-4d23-97dd-3c5945fcf415" providerId="ADAL" clId="{D6022EE0-B55F-DD4B-92C1-BD6255E424D6}" dt="2021-10-21T07:46:54.816" v="16"/>
          <pc:sldLayoutMkLst>
            <pc:docMk/>
            <pc:sldMasterMk cId="0" sldId="2147483675"/>
            <pc:sldLayoutMk cId="2173587950" sldId="2147483677"/>
          </pc:sldLayoutMkLst>
          <pc:spChg chg="mod">
            <ac:chgData name="Matteo Magherini" userId="26d7de4f-b823-4d23-97dd-3c5945fcf415" providerId="ADAL" clId="{D6022EE0-B55F-DD4B-92C1-BD6255E424D6}" dt="2021-10-21T07:46:54.816" v="16"/>
            <ac:spMkLst>
              <pc:docMk/>
              <pc:sldMasterMk cId="0" sldId="2147483675"/>
              <pc:sldLayoutMk cId="2173587950" sldId="2147483677"/>
              <ac:spMk id="8" creationId="{1A80931A-7720-2642-A92F-90D0A8A5F628}"/>
            </ac:spMkLst>
          </pc:spChg>
          <pc:spChg chg="mod">
            <ac:chgData name="Matteo Magherini" userId="26d7de4f-b823-4d23-97dd-3c5945fcf415" providerId="ADAL" clId="{D6022EE0-B55F-DD4B-92C1-BD6255E424D6}" dt="2021-10-21T07:46:54.816" v="16"/>
            <ac:spMkLst>
              <pc:docMk/>
              <pc:sldMasterMk cId="0" sldId="2147483675"/>
              <pc:sldLayoutMk cId="2173587950" sldId="2147483677"/>
              <ac:spMk id="138" creationId="{00000000-0000-0000-0000-000000000000}"/>
            </ac:spMkLst>
          </pc:spChg>
          <pc:spChg chg="mod">
            <ac:chgData name="Matteo Magherini" userId="26d7de4f-b823-4d23-97dd-3c5945fcf415" providerId="ADAL" clId="{D6022EE0-B55F-DD4B-92C1-BD6255E424D6}" dt="2021-10-21T07:46:54.816" v="16"/>
            <ac:spMkLst>
              <pc:docMk/>
              <pc:sldMasterMk cId="0" sldId="2147483675"/>
              <pc:sldLayoutMk cId="2173587950" sldId="2147483677"/>
              <ac:spMk id="139" creationId="{00000000-0000-0000-0000-000000000000}"/>
            </ac:spMkLst>
          </pc:spChg>
          <pc:spChg chg="mod">
            <ac:chgData name="Matteo Magherini" userId="26d7de4f-b823-4d23-97dd-3c5945fcf415" providerId="ADAL" clId="{D6022EE0-B55F-DD4B-92C1-BD6255E424D6}" dt="2021-10-21T07:46:54.816" v="16"/>
            <ac:spMkLst>
              <pc:docMk/>
              <pc:sldMasterMk cId="0" sldId="2147483675"/>
              <pc:sldLayoutMk cId="2173587950" sldId="2147483677"/>
              <ac:spMk id="140" creationId="{00000000-0000-0000-0000-000000000000}"/>
            </ac:spMkLst>
          </pc:spChg>
          <pc:spChg chg="mod">
            <ac:chgData name="Matteo Magherini" userId="26d7de4f-b823-4d23-97dd-3c5945fcf415" providerId="ADAL" clId="{D6022EE0-B55F-DD4B-92C1-BD6255E424D6}" dt="2021-10-21T07:46:54.816" v="16"/>
            <ac:spMkLst>
              <pc:docMk/>
              <pc:sldMasterMk cId="0" sldId="2147483675"/>
              <pc:sldLayoutMk cId="2173587950" sldId="2147483677"/>
              <ac:spMk id="141" creationId="{00000000-0000-0000-0000-000000000000}"/>
            </ac:spMkLst>
          </pc:spChg>
          <pc:spChg chg="mod">
            <ac:chgData name="Matteo Magherini" userId="26d7de4f-b823-4d23-97dd-3c5945fcf415" providerId="ADAL" clId="{D6022EE0-B55F-DD4B-92C1-BD6255E424D6}" dt="2021-10-21T07:46:54.816" v="16"/>
            <ac:spMkLst>
              <pc:docMk/>
              <pc:sldMasterMk cId="0" sldId="2147483675"/>
              <pc:sldLayoutMk cId="2173587950" sldId="2147483677"/>
              <ac:spMk id="142" creationId="{00000000-0000-0000-0000-000000000000}"/>
            </ac:spMkLst>
          </pc:spChg>
        </pc:sldLayoutChg>
        <pc:sldLayoutChg chg="modSp del">
          <pc:chgData name="Matteo Magherini" userId="26d7de4f-b823-4d23-97dd-3c5945fcf415" providerId="ADAL" clId="{D6022EE0-B55F-DD4B-92C1-BD6255E424D6}" dt="2021-10-21T08:01:54.962" v="47" actId="2696"/>
          <pc:sldLayoutMkLst>
            <pc:docMk/>
            <pc:sldMasterMk cId="0" sldId="2147483675"/>
            <pc:sldLayoutMk cId="2503108869" sldId="2147483679"/>
          </pc:sldLayoutMkLst>
          <pc:spChg chg="mod">
            <ac:chgData name="Matteo Magherini" userId="26d7de4f-b823-4d23-97dd-3c5945fcf415" providerId="ADAL" clId="{D6022EE0-B55F-DD4B-92C1-BD6255E424D6}" dt="2021-10-21T07:46:54.816" v="16"/>
            <ac:spMkLst>
              <pc:docMk/>
              <pc:sldMasterMk cId="0" sldId="2147483675"/>
              <pc:sldLayoutMk cId="2503108869" sldId="2147483679"/>
              <ac:spMk id="6" creationId="{00000000-0000-0000-0000-000000000000}"/>
            </ac:spMkLst>
          </pc:spChg>
          <pc:spChg chg="mod">
            <ac:chgData name="Matteo Magherini" userId="26d7de4f-b823-4d23-97dd-3c5945fcf415" providerId="ADAL" clId="{D6022EE0-B55F-DD4B-92C1-BD6255E424D6}" dt="2021-10-21T07:46:54.816" v="16"/>
            <ac:spMkLst>
              <pc:docMk/>
              <pc:sldMasterMk cId="0" sldId="2147483675"/>
              <pc:sldLayoutMk cId="2503108869" sldId="2147483679"/>
              <ac:spMk id="7" creationId="{00000000-0000-0000-0000-000000000000}"/>
            </ac:spMkLst>
          </pc:spChg>
          <pc:spChg chg="mod">
            <ac:chgData name="Matteo Magherini" userId="26d7de4f-b823-4d23-97dd-3c5945fcf415" providerId="ADAL" clId="{D6022EE0-B55F-DD4B-92C1-BD6255E424D6}" dt="2021-10-21T07:46:54.816" v="16"/>
            <ac:spMkLst>
              <pc:docMk/>
              <pc:sldMasterMk cId="0" sldId="2147483675"/>
              <pc:sldLayoutMk cId="2503108869" sldId="2147483679"/>
              <ac:spMk id="8" creationId="{3AC5A618-3A05-C641-8344-3FF78549918B}"/>
            </ac:spMkLst>
          </pc:spChg>
        </pc:sldLayoutChg>
        <pc:sldLayoutChg chg="modSp">
          <pc:chgData name="Matteo Magherini" userId="26d7de4f-b823-4d23-97dd-3c5945fcf415" providerId="ADAL" clId="{D6022EE0-B55F-DD4B-92C1-BD6255E424D6}" dt="2021-10-21T07:46:54.816" v="16"/>
          <pc:sldLayoutMkLst>
            <pc:docMk/>
            <pc:sldMasterMk cId="0" sldId="2147483675"/>
            <pc:sldLayoutMk cId="945265451" sldId="2147483680"/>
          </pc:sldLayoutMkLst>
          <pc:spChg chg="mod">
            <ac:chgData name="Matteo Magherini" userId="26d7de4f-b823-4d23-97dd-3c5945fcf415" providerId="ADAL" clId="{D6022EE0-B55F-DD4B-92C1-BD6255E424D6}" dt="2021-10-21T07:46:54.816" v="16"/>
            <ac:spMkLst>
              <pc:docMk/>
              <pc:sldMasterMk cId="0" sldId="2147483675"/>
              <pc:sldLayoutMk cId="945265451" sldId="2147483680"/>
              <ac:spMk id="138" creationId="{00000000-0000-0000-0000-000000000000}"/>
            </ac:spMkLst>
          </pc:spChg>
          <pc:spChg chg="mod">
            <ac:chgData name="Matteo Magherini" userId="26d7de4f-b823-4d23-97dd-3c5945fcf415" providerId="ADAL" clId="{D6022EE0-B55F-DD4B-92C1-BD6255E424D6}" dt="2021-10-21T07:46:54.816" v="16"/>
            <ac:spMkLst>
              <pc:docMk/>
              <pc:sldMasterMk cId="0" sldId="2147483675"/>
              <pc:sldLayoutMk cId="945265451" sldId="2147483680"/>
              <ac:spMk id="139" creationId="{00000000-0000-0000-0000-000000000000}"/>
            </ac:spMkLst>
          </pc:spChg>
          <pc:spChg chg="mod">
            <ac:chgData name="Matteo Magherini" userId="26d7de4f-b823-4d23-97dd-3c5945fcf415" providerId="ADAL" clId="{D6022EE0-B55F-DD4B-92C1-BD6255E424D6}" dt="2021-10-21T07:46:54.816" v="16"/>
            <ac:spMkLst>
              <pc:docMk/>
              <pc:sldMasterMk cId="0" sldId="2147483675"/>
              <pc:sldLayoutMk cId="945265451" sldId="2147483680"/>
              <ac:spMk id="140" creationId="{00000000-0000-0000-0000-000000000000}"/>
            </ac:spMkLst>
          </pc:spChg>
          <pc:spChg chg="mod">
            <ac:chgData name="Matteo Magherini" userId="26d7de4f-b823-4d23-97dd-3c5945fcf415" providerId="ADAL" clId="{D6022EE0-B55F-DD4B-92C1-BD6255E424D6}" dt="2021-10-21T07:46:54.816" v="16"/>
            <ac:spMkLst>
              <pc:docMk/>
              <pc:sldMasterMk cId="0" sldId="2147483675"/>
              <pc:sldLayoutMk cId="945265451" sldId="2147483680"/>
              <ac:spMk id="141" creationId="{00000000-0000-0000-0000-000000000000}"/>
            </ac:spMkLst>
          </pc:spChg>
          <pc:spChg chg="mod">
            <ac:chgData name="Matteo Magherini" userId="26d7de4f-b823-4d23-97dd-3c5945fcf415" providerId="ADAL" clId="{D6022EE0-B55F-DD4B-92C1-BD6255E424D6}" dt="2021-10-21T07:46:54.816" v="16"/>
            <ac:spMkLst>
              <pc:docMk/>
              <pc:sldMasterMk cId="0" sldId="2147483675"/>
              <pc:sldLayoutMk cId="945265451" sldId="2147483680"/>
              <ac:spMk id="142" creationId="{00000000-0000-0000-0000-000000000000}"/>
            </ac:spMkLst>
          </pc:spChg>
        </pc:sldLayoutChg>
        <pc:sldLayoutChg chg="add del">
          <pc:chgData name="Matteo Magherini" userId="26d7de4f-b823-4d23-97dd-3c5945fcf415" providerId="ADAL" clId="{D6022EE0-B55F-DD4B-92C1-BD6255E424D6}" dt="2021-10-21T07:54:28.215" v="24" actId="2696"/>
          <pc:sldLayoutMkLst>
            <pc:docMk/>
            <pc:sldMasterMk cId="0" sldId="2147483675"/>
            <pc:sldLayoutMk cId="3618651588" sldId="2147483681"/>
          </pc:sldLayoutMkLst>
        </pc:sldLayoutChg>
        <pc:sldLayoutChg chg="del">
          <pc:chgData name="Matteo Magherini" userId="26d7de4f-b823-4d23-97dd-3c5945fcf415" providerId="ADAL" clId="{D6022EE0-B55F-DD4B-92C1-BD6255E424D6}" dt="2021-10-21T08:01:43.672" v="35" actId="2696"/>
          <pc:sldLayoutMkLst>
            <pc:docMk/>
            <pc:sldMasterMk cId="0" sldId="2147483675"/>
            <pc:sldLayoutMk cId="4059876911" sldId="2147483681"/>
          </pc:sldLayoutMkLst>
        </pc:sldLayoutChg>
        <pc:sldLayoutChg chg="addSp delSp modSp add mod modTransition">
          <pc:chgData name="Matteo Magherini" userId="26d7de4f-b823-4d23-97dd-3c5945fcf415" providerId="ADAL" clId="{D6022EE0-B55F-DD4B-92C1-BD6255E424D6}" dt="2021-10-21T08:33:12.328" v="739" actId="2711"/>
          <pc:sldLayoutMkLst>
            <pc:docMk/>
            <pc:sldMasterMk cId="0" sldId="2147483675"/>
            <pc:sldLayoutMk cId="4205234048" sldId="2147483681"/>
          </pc:sldLayoutMkLst>
          <pc:spChg chg="add del">
            <ac:chgData name="Matteo Magherini" userId="26d7de4f-b823-4d23-97dd-3c5945fcf415" providerId="ADAL" clId="{D6022EE0-B55F-DD4B-92C1-BD6255E424D6}" dt="2021-10-21T08:15:52.590" v="305" actId="11529"/>
            <ac:spMkLst>
              <pc:docMk/>
              <pc:sldMasterMk cId="0" sldId="2147483675"/>
              <pc:sldLayoutMk cId="4205234048" sldId="2147483681"/>
              <ac:spMk id="2" creationId="{48F70ACE-7595-534D-A9AA-F274CC46B95E}"/>
            </ac:spMkLst>
          </pc:spChg>
          <pc:spChg chg="add mod">
            <ac:chgData name="Matteo Magherini" userId="26d7de4f-b823-4d23-97dd-3c5945fcf415" providerId="ADAL" clId="{D6022EE0-B55F-DD4B-92C1-BD6255E424D6}" dt="2021-10-21T08:15:55.214" v="306" actId="14100"/>
            <ac:spMkLst>
              <pc:docMk/>
              <pc:sldMasterMk cId="0" sldId="2147483675"/>
              <pc:sldLayoutMk cId="4205234048" sldId="2147483681"/>
              <ac:spMk id="3" creationId="{CC7050F2-5BAA-A24B-8C68-095E060E5ABB}"/>
            </ac:spMkLst>
          </pc:spChg>
          <pc:spChg chg="add del">
            <ac:chgData name="Matteo Magherini" userId="26d7de4f-b823-4d23-97dd-3c5945fcf415" providerId="ADAL" clId="{D6022EE0-B55F-DD4B-92C1-BD6255E424D6}" dt="2021-10-21T08:17:14.759" v="324" actId="11529"/>
            <ac:spMkLst>
              <pc:docMk/>
              <pc:sldMasterMk cId="0" sldId="2147483675"/>
              <pc:sldLayoutMk cId="4205234048" sldId="2147483681"/>
              <ac:spMk id="4" creationId="{CF470F59-D203-3047-9B68-453871E8CC16}"/>
            </ac:spMkLst>
          </pc:spChg>
          <pc:spChg chg="add mod">
            <ac:chgData name="Matteo Magherini" userId="26d7de4f-b823-4d23-97dd-3c5945fcf415" providerId="ADAL" clId="{D6022EE0-B55F-DD4B-92C1-BD6255E424D6}" dt="2021-10-21T08:33:12.328" v="739" actId="2711"/>
            <ac:spMkLst>
              <pc:docMk/>
              <pc:sldMasterMk cId="0" sldId="2147483675"/>
              <pc:sldLayoutMk cId="4205234048" sldId="2147483681"/>
              <ac:spMk id="5" creationId="{CD25B3AF-0B31-5E40-A4A7-379CE318ECD4}"/>
            </ac:spMkLst>
          </pc:spChg>
          <pc:spChg chg="del mod">
            <ac:chgData name="Matteo Magherini" userId="26d7de4f-b823-4d23-97dd-3c5945fcf415" providerId="ADAL" clId="{D6022EE0-B55F-DD4B-92C1-BD6255E424D6}" dt="2021-10-21T08:17:35.452" v="328" actId="478"/>
            <ac:spMkLst>
              <pc:docMk/>
              <pc:sldMasterMk cId="0" sldId="2147483675"/>
              <pc:sldLayoutMk cId="4205234048" sldId="2147483681"/>
              <ac:spMk id="8" creationId="{E9B372E8-2D72-7745-BD6A-2C30BEAA8BBC}"/>
            </ac:spMkLst>
          </pc:spChg>
        </pc:sldLayoutChg>
        <pc:sldLayoutChg chg="del">
          <pc:chgData name="Matteo Magherini" userId="26d7de4f-b823-4d23-97dd-3c5945fcf415" providerId="ADAL" clId="{D6022EE0-B55F-DD4B-92C1-BD6255E424D6}" dt="2021-10-21T08:01:44.904" v="36" actId="2696"/>
          <pc:sldLayoutMkLst>
            <pc:docMk/>
            <pc:sldMasterMk cId="0" sldId="2147483675"/>
            <pc:sldLayoutMk cId="1049706812" sldId="2147483682"/>
          </pc:sldLayoutMkLst>
        </pc:sldLayoutChg>
        <pc:sldLayoutChg chg="modSp add mod modTransition">
          <pc:chgData name="Matteo Magherini" userId="26d7de4f-b823-4d23-97dd-3c5945fcf415" providerId="ADAL" clId="{D6022EE0-B55F-DD4B-92C1-BD6255E424D6}" dt="2021-10-21T08:18:44.793" v="344" actId="14100"/>
          <pc:sldLayoutMkLst>
            <pc:docMk/>
            <pc:sldMasterMk cId="0" sldId="2147483675"/>
            <pc:sldLayoutMk cId="1451286229" sldId="2147483682"/>
          </pc:sldLayoutMkLst>
          <pc:spChg chg="mod">
            <ac:chgData name="Matteo Magherini" userId="26d7de4f-b823-4d23-97dd-3c5945fcf415" providerId="ADAL" clId="{D6022EE0-B55F-DD4B-92C1-BD6255E424D6}" dt="2021-10-21T08:18:44.793" v="344" actId="14100"/>
            <ac:spMkLst>
              <pc:docMk/>
              <pc:sldMasterMk cId="0" sldId="2147483675"/>
              <pc:sldLayoutMk cId="1451286229" sldId="2147483682"/>
              <ac:spMk id="3" creationId="{CC7050F2-5BAA-A24B-8C68-095E060E5ABB}"/>
            </ac:spMkLst>
          </pc:spChg>
          <pc:spChg chg="mod">
            <ac:chgData name="Matteo Magherini" userId="26d7de4f-b823-4d23-97dd-3c5945fcf415" providerId="ADAL" clId="{D6022EE0-B55F-DD4B-92C1-BD6255E424D6}" dt="2021-10-21T08:18:29.597" v="340" actId="14100"/>
            <ac:spMkLst>
              <pc:docMk/>
              <pc:sldMasterMk cId="0" sldId="2147483675"/>
              <pc:sldLayoutMk cId="1451286229" sldId="2147483682"/>
              <ac:spMk id="5" creationId="{CD25B3AF-0B31-5E40-A4A7-379CE318ECD4}"/>
            </ac:spMkLst>
          </pc:spChg>
        </pc:sldLayoutChg>
        <pc:sldLayoutChg chg="del">
          <pc:chgData name="Matteo Magherini" userId="26d7de4f-b823-4d23-97dd-3c5945fcf415" providerId="ADAL" clId="{D6022EE0-B55F-DD4B-92C1-BD6255E424D6}" dt="2021-10-21T08:01:54.915" v="37" actId="2696"/>
          <pc:sldLayoutMkLst>
            <pc:docMk/>
            <pc:sldMasterMk cId="0" sldId="2147483675"/>
            <pc:sldLayoutMk cId="2346823567" sldId="2147483683"/>
          </pc:sldLayoutMkLst>
        </pc:sldLayoutChg>
        <pc:sldLayoutChg chg="addSp delSp modSp add mod modTransition">
          <pc:chgData name="Matteo Magherini" userId="26d7de4f-b823-4d23-97dd-3c5945fcf415" providerId="ADAL" clId="{D6022EE0-B55F-DD4B-92C1-BD6255E424D6}" dt="2021-10-21T08:20:21.376" v="365" actId="478"/>
          <pc:sldLayoutMkLst>
            <pc:docMk/>
            <pc:sldMasterMk cId="0" sldId="2147483675"/>
            <pc:sldLayoutMk cId="3862394602" sldId="2147483683"/>
          </pc:sldLayoutMkLst>
          <pc:spChg chg="mod">
            <ac:chgData name="Matteo Magherini" userId="26d7de4f-b823-4d23-97dd-3c5945fcf415" providerId="ADAL" clId="{D6022EE0-B55F-DD4B-92C1-BD6255E424D6}" dt="2021-10-21T08:19:50.902" v="361" actId="14100"/>
            <ac:spMkLst>
              <pc:docMk/>
              <pc:sldMasterMk cId="0" sldId="2147483675"/>
              <pc:sldLayoutMk cId="3862394602" sldId="2147483683"/>
              <ac:spMk id="3" creationId="{CC7050F2-5BAA-A24B-8C68-095E060E5ABB}"/>
            </ac:spMkLst>
          </pc:spChg>
          <pc:spChg chg="mod">
            <ac:chgData name="Matteo Magherini" userId="26d7de4f-b823-4d23-97dd-3c5945fcf415" providerId="ADAL" clId="{D6022EE0-B55F-DD4B-92C1-BD6255E424D6}" dt="2021-10-21T08:19:38.475" v="357" actId="14100"/>
            <ac:spMkLst>
              <pc:docMk/>
              <pc:sldMasterMk cId="0" sldId="2147483675"/>
              <pc:sldLayoutMk cId="3862394602" sldId="2147483683"/>
              <ac:spMk id="5" creationId="{CD25B3AF-0B31-5E40-A4A7-379CE318ECD4}"/>
            </ac:spMkLst>
          </pc:spChg>
          <pc:spChg chg="add del mod">
            <ac:chgData name="Matteo Magherini" userId="26d7de4f-b823-4d23-97dd-3c5945fcf415" providerId="ADAL" clId="{D6022EE0-B55F-DD4B-92C1-BD6255E424D6}" dt="2021-10-21T08:20:21.376" v="365" actId="478"/>
            <ac:spMkLst>
              <pc:docMk/>
              <pc:sldMasterMk cId="0" sldId="2147483675"/>
              <pc:sldLayoutMk cId="3862394602" sldId="2147483683"/>
              <ac:spMk id="8" creationId="{28A85BF4-3131-3341-8B63-005CFFCCC990}"/>
            </ac:spMkLst>
          </pc:spChg>
        </pc:sldLayoutChg>
        <pc:sldLayoutChg chg="del">
          <pc:chgData name="Matteo Magherini" userId="26d7de4f-b823-4d23-97dd-3c5945fcf415" providerId="ADAL" clId="{D6022EE0-B55F-DD4B-92C1-BD6255E424D6}" dt="2021-10-21T08:01:54.964" v="50" actId="2696"/>
          <pc:sldLayoutMkLst>
            <pc:docMk/>
            <pc:sldMasterMk cId="0" sldId="2147483675"/>
            <pc:sldLayoutMk cId="1082698360" sldId="2147483684"/>
          </pc:sldLayoutMkLst>
        </pc:sldLayoutChg>
        <pc:sldLayoutChg chg="addSp delSp modSp add mod modTransition">
          <pc:chgData name="Matteo Magherini" userId="26d7de4f-b823-4d23-97dd-3c5945fcf415" providerId="ADAL" clId="{D6022EE0-B55F-DD4B-92C1-BD6255E424D6}" dt="2021-10-21T08:26:25.964" v="606" actId="478"/>
          <pc:sldLayoutMkLst>
            <pc:docMk/>
            <pc:sldMasterMk cId="0" sldId="2147483675"/>
            <pc:sldLayoutMk cId="1316431217" sldId="2147483684"/>
          </pc:sldLayoutMkLst>
          <pc:spChg chg="add del">
            <ac:chgData name="Matteo Magherini" userId="26d7de4f-b823-4d23-97dd-3c5945fcf415" providerId="ADAL" clId="{D6022EE0-B55F-DD4B-92C1-BD6255E424D6}" dt="2021-10-21T08:26:04.456" v="601" actId="11529"/>
            <ac:spMkLst>
              <pc:docMk/>
              <pc:sldMasterMk cId="0" sldId="2147483675"/>
              <pc:sldLayoutMk cId="1316431217" sldId="2147483684"/>
              <ac:spMk id="2" creationId="{9B838270-D34C-5E41-92A0-9C1012FF07B3}"/>
            </ac:spMkLst>
          </pc:spChg>
          <pc:spChg chg="add del mod">
            <ac:chgData name="Matteo Magherini" userId="26d7de4f-b823-4d23-97dd-3c5945fcf415" providerId="ADAL" clId="{D6022EE0-B55F-DD4B-92C1-BD6255E424D6}" dt="2021-10-21T08:26:10.044" v="603" actId="478"/>
            <ac:spMkLst>
              <pc:docMk/>
              <pc:sldMasterMk cId="0" sldId="2147483675"/>
              <pc:sldLayoutMk cId="1316431217" sldId="2147483684"/>
              <ac:spMk id="3" creationId="{B359246D-13CE-3A4B-9133-94FD8EFB91B1}"/>
            </ac:spMkLst>
          </pc:spChg>
          <pc:spChg chg="add del">
            <ac:chgData name="Matteo Magherini" userId="26d7de4f-b823-4d23-97dd-3c5945fcf415" providerId="ADAL" clId="{D6022EE0-B55F-DD4B-92C1-BD6255E424D6}" dt="2021-10-21T08:26:24.320" v="605" actId="11529"/>
            <ac:spMkLst>
              <pc:docMk/>
              <pc:sldMasterMk cId="0" sldId="2147483675"/>
              <pc:sldLayoutMk cId="1316431217" sldId="2147483684"/>
              <ac:spMk id="4" creationId="{79AB623B-5EB9-7842-92FB-4216A326197E}"/>
            </ac:spMkLst>
          </pc:spChg>
          <pc:spChg chg="add mod">
            <ac:chgData name="Matteo Magherini" userId="26d7de4f-b823-4d23-97dd-3c5945fcf415" providerId="ADAL" clId="{D6022EE0-B55F-DD4B-92C1-BD6255E424D6}" dt="2021-10-21T08:26:24.320" v="605" actId="11529"/>
            <ac:spMkLst>
              <pc:docMk/>
              <pc:sldMasterMk cId="0" sldId="2147483675"/>
              <pc:sldLayoutMk cId="1316431217" sldId="2147483684"/>
              <ac:spMk id="5" creationId="{AC6FF767-DA12-F044-AC36-4C3AA831475B}"/>
            </ac:spMkLst>
          </pc:spChg>
          <pc:spChg chg="del mod">
            <ac:chgData name="Matteo Magherini" userId="26d7de4f-b823-4d23-97dd-3c5945fcf415" providerId="ADAL" clId="{D6022EE0-B55F-DD4B-92C1-BD6255E424D6}" dt="2021-10-21T08:26:25.964" v="606" actId="478"/>
            <ac:spMkLst>
              <pc:docMk/>
              <pc:sldMasterMk cId="0" sldId="2147483675"/>
              <pc:sldLayoutMk cId="1316431217" sldId="2147483684"/>
              <ac:spMk id="9" creationId="{AF7ED706-2DBA-AA48-B67B-3268BB39C03E}"/>
            </ac:spMkLst>
          </pc:spChg>
        </pc:sldLayoutChg>
        <pc:sldLayoutChg chg="addSp delSp modSp add mod modTransition">
          <pc:chgData name="Matteo Magherini" userId="26d7de4f-b823-4d23-97dd-3c5945fcf415" providerId="ADAL" clId="{D6022EE0-B55F-DD4B-92C1-BD6255E424D6}" dt="2021-10-21T08:32:58.990" v="738" actId="2711"/>
          <pc:sldLayoutMkLst>
            <pc:docMk/>
            <pc:sldMasterMk cId="0" sldId="2147483675"/>
            <pc:sldLayoutMk cId="3812699912" sldId="2147483685"/>
          </pc:sldLayoutMkLst>
          <pc:spChg chg="add del">
            <ac:chgData name="Matteo Magherini" userId="26d7de4f-b823-4d23-97dd-3c5945fcf415" providerId="ADAL" clId="{D6022EE0-B55F-DD4B-92C1-BD6255E424D6}" dt="2021-10-21T08:31:35.752" v="682" actId="11529"/>
            <ac:spMkLst>
              <pc:docMk/>
              <pc:sldMasterMk cId="0" sldId="2147483675"/>
              <pc:sldLayoutMk cId="3812699912" sldId="2147483685"/>
              <ac:spMk id="2" creationId="{09D74908-04C8-0B41-AC02-3235D300DB37}"/>
            </ac:spMkLst>
          </pc:spChg>
          <pc:spChg chg="mod">
            <ac:chgData name="Matteo Magherini" userId="26d7de4f-b823-4d23-97dd-3c5945fcf415" providerId="ADAL" clId="{D6022EE0-B55F-DD4B-92C1-BD6255E424D6}" dt="2021-10-21T08:29:59.472" v="654" actId="1076"/>
            <ac:spMkLst>
              <pc:docMk/>
              <pc:sldMasterMk cId="0" sldId="2147483675"/>
              <pc:sldLayoutMk cId="3812699912" sldId="2147483685"/>
              <ac:spMk id="3" creationId="{CC7050F2-5BAA-A24B-8C68-095E060E5ABB}"/>
            </ac:spMkLst>
          </pc:spChg>
          <pc:spChg chg="add mod">
            <ac:chgData name="Matteo Magherini" userId="26d7de4f-b823-4d23-97dd-3c5945fcf415" providerId="ADAL" clId="{D6022EE0-B55F-DD4B-92C1-BD6255E424D6}" dt="2021-10-21T08:32:54.078" v="737" actId="2711"/>
            <ac:spMkLst>
              <pc:docMk/>
              <pc:sldMasterMk cId="0" sldId="2147483675"/>
              <pc:sldLayoutMk cId="3812699912" sldId="2147483685"/>
              <ac:spMk id="4" creationId="{BE25A67E-5A24-4243-AFE5-26CBA19DB156}"/>
            </ac:spMkLst>
          </pc:spChg>
          <pc:spChg chg="del">
            <ac:chgData name="Matteo Magherini" userId="26d7de4f-b823-4d23-97dd-3c5945fcf415" providerId="ADAL" clId="{D6022EE0-B55F-DD4B-92C1-BD6255E424D6}" dt="2021-10-21T08:28:19.390" v="629" actId="478"/>
            <ac:spMkLst>
              <pc:docMk/>
              <pc:sldMasterMk cId="0" sldId="2147483675"/>
              <pc:sldLayoutMk cId="3812699912" sldId="2147483685"/>
              <ac:spMk id="5" creationId="{CD25B3AF-0B31-5E40-A4A7-379CE318ECD4}"/>
            </ac:spMkLst>
          </pc:spChg>
          <pc:spChg chg="add del mod">
            <ac:chgData name="Matteo Magherini" userId="26d7de4f-b823-4d23-97dd-3c5945fcf415" providerId="ADAL" clId="{D6022EE0-B55F-DD4B-92C1-BD6255E424D6}" dt="2021-10-21T08:29:32.618" v="643" actId="478"/>
            <ac:spMkLst>
              <pc:docMk/>
              <pc:sldMasterMk cId="0" sldId="2147483675"/>
              <pc:sldLayoutMk cId="3812699912" sldId="2147483685"/>
              <ac:spMk id="8" creationId="{77BF41EA-3E19-8643-9F74-CAD7B3477779}"/>
            </ac:spMkLst>
          </pc:spChg>
          <pc:spChg chg="add mod">
            <ac:chgData name="Matteo Magherini" userId="26d7de4f-b823-4d23-97dd-3c5945fcf415" providerId="ADAL" clId="{D6022EE0-B55F-DD4B-92C1-BD6255E424D6}" dt="2021-10-21T08:30:15.403" v="656" actId="1076"/>
            <ac:spMkLst>
              <pc:docMk/>
              <pc:sldMasterMk cId="0" sldId="2147483675"/>
              <pc:sldLayoutMk cId="3812699912" sldId="2147483685"/>
              <ac:spMk id="9" creationId="{D43C6C83-E10B-3C4D-BA52-2AEC3733989C}"/>
            </ac:spMkLst>
          </pc:spChg>
          <pc:spChg chg="add del mod">
            <ac:chgData name="Matteo Magherini" userId="26d7de4f-b823-4d23-97dd-3c5945fcf415" providerId="ADAL" clId="{D6022EE0-B55F-DD4B-92C1-BD6255E424D6}" dt="2021-10-21T08:29:32.618" v="643" actId="478"/>
            <ac:spMkLst>
              <pc:docMk/>
              <pc:sldMasterMk cId="0" sldId="2147483675"/>
              <pc:sldLayoutMk cId="3812699912" sldId="2147483685"/>
              <ac:spMk id="10" creationId="{A80509CB-6DC0-284A-BA06-CBF32D141931}"/>
            </ac:spMkLst>
          </pc:spChg>
          <pc:spChg chg="add mod">
            <ac:chgData name="Matteo Magherini" userId="26d7de4f-b823-4d23-97dd-3c5945fcf415" providerId="ADAL" clId="{D6022EE0-B55F-DD4B-92C1-BD6255E424D6}" dt="2021-10-21T08:32:58.990" v="738" actId="2711"/>
            <ac:spMkLst>
              <pc:docMk/>
              <pc:sldMasterMk cId="0" sldId="2147483675"/>
              <pc:sldLayoutMk cId="3812699912" sldId="2147483685"/>
              <ac:spMk id="13" creationId="{8E0C7842-1E28-9A47-9E76-4A6802FF8BE4}"/>
            </ac:spMkLst>
          </pc:spChg>
        </pc:sldLayoutChg>
        <pc:sldLayoutChg chg="del">
          <pc:chgData name="Matteo Magherini" userId="26d7de4f-b823-4d23-97dd-3c5945fcf415" providerId="ADAL" clId="{D6022EE0-B55F-DD4B-92C1-BD6255E424D6}" dt="2021-10-21T08:01:54.959" v="45" actId="2696"/>
          <pc:sldLayoutMkLst>
            <pc:docMk/>
            <pc:sldMasterMk cId="0" sldId="2147483675"/>
            <pc:sldLayoutMk cId="3872286549" sldId="2147483685"/>
          </pc:sldLayoutMkLst>
        </pc:sldLayoutChg>
        <pc:sldLayoutChg chg="addSp modSp add mod modTransition">
          <pc:chgData name="Matteo Magherini" userId="26d7de4f-b823-4d23-97dd-3c5945fcf415" providerId="ADAL" clId="{D6022EE0-B55F-DD4B-92C1-BD6255E424D6}" dt="2021-10-21T08:38:38.854" v="836" actId="1076"/>
          <pc:sldLayoutMkLst>
            <pc:docMk/>
            <pc:sldMasterMk cId="0" sldId="2147483675"/>
            <pc:sldLayoutMk cId="2047546425" sldId="2147483686"/>
          </pc:sldLayoutMkLst>
          <pc:spChg chg="mod">
            <ac:chgData name="Matteo Magherini" userId="26d7de4f-b823-4d23-97dd-3c5945fcf415" providerId="ADAL" clId="{D6022EE0-B55F-DD4B-92C1-BD6255E424D6}" dt="2021-10-21T08:38:35.974" v="835" actId="1076"/>
            <ac:spMkLst>
              <pc:docMk/>
              <pc:sldMasterMk cId="0" sldId="2147483675"/>
              <pc:sldLayoutMk cId="2047546425" sldId="2147483686"/>
              <ac:spMk id="3" creationId="{CC7050F2-5BAA-A24B-8C68-095E060E5ABB}"/>
            </ac:spMkLst>
          </pc:spChg>
          <pc:spChg chg="mod">
            <ac:chgData name="Matteo Magherini" userId="26d7de4f-b823-4d23-97dd-3c5945fcf415" providerId="ADAL" clId="{D6022EE0-B55F-DD4B-92C1-BD6255E424D6}" dt="2021-10-21T08:37:58.329" v="817" actId="14100"/>
            <ac:spMkLst>
              <pc:docMk/>
              <pc:sldMasterMk cId="0" sldId="2147483675"/>
              <pc:sldLayoutMk cId="2047546425" sldId="2147483686"/>
              <ac:spMk id="5" creationId="{CD25B3AF-0B31-5E40-A4A7-379CE318ECD4}"/>
            </ac:spMkLst>
          </pc:spChg>
          <pc:spChg chg="add mod">
            <ac:chgData name="Matteo Magherini" userId="26d7de4f-b823-4d23-97dd-3c5945fcf415" providerId="ADAL" clId="{D6022EE0-B55F-DD4B-92C1-BD6255E424D6}" dt="2021-10-21T08:38:32.138" v="834" actId="1076"/>
            <ac:spMkLst>
              <pc:docMk/>
              <pc:sldMasterMk cId="0" sldId="2147483675"/>
              <pc:sldLayoutMk cId="2047546425" sldId="2147483686"/>
              <ac:spMk id="8" creationId="{AA91844A-1619-D740-A1C4-CCAACEBAD628}"/>
            </ac:spMkLst>
          </pc:spChg>
          <pc:spChg chg="add mod">
            <ac:chgData name="Matteo Magherini" userId="26d7de4f-b823-4d23-97dd-3c5945fcf415" providerId="ADAL" clId="{D6022EE0-B55F-DD4B-92C1-BD6255E424D6}" dt="2021-10-21T08:38:38.854" v="836" actId="1076"/>
            <ac:spMkLst>
              <pc:docMk/>
              <pc:sldMasterMk cId="0" sldId="2147483675"/>
              <pc:sldLayoutMk cId="2047546425" sldId="2147483686"/>
              <ac:spMk id="9" creationId="{28394485-8118-584F-A4DD-0C23ABD4FCB3}"/>
            </ac:spMkLst>
          </pc:spChg>
        </pc:sldLayoutChg>
        <pc:sldLayoutChg chg="del">
          <pc:chgData name="Matteo Magherini" userId="26d7de4f-b823-4d23-97dd-3c5945fcf415" providerId="ADAL" clId="{D6022EE0-B55F-DD4B-92C1-BD6255E424D6}" dt="2021-10-21T08:01:54.968" v="52" actId="2696"/>
          <pc:sldLayoutMkLst>
            <pc:docMk/>
            <pc:sldMasterMk cId="0" sldId="2147483675"/>
            <pc:sldLayoutMk cId="3017517552" sldId="2147483686"/>
          </pc:sldLayoutMkLst>
        </pc:sldLayoutChg>
        <pc:sldLayoutChg chg="addSp modSp add mod modTransition">
          <pc:chgData name="Matteo Magherini" userId="26d7de4f-b823-4d23-97dd-3c5945fcf415" providerId="ADAL" clId="{D6022EE0-B55F-DD4B-92C1-BD6255E424D6}" dt="2021-10-21T08:42:56.538" v="959" actId="14100"/>
          <pc:sldLayoutMkLst>
            <pc:docMk/>
            <pc:sldMasterMk cId="0" sldId="2147483675"/>
            <pc:sldLayoutMk cId="497800608" sldId="2147483687"/>
          </pc:sldLayoutMkLst>
          <pc:spChg chg="mod">
            <ac:chgData name="Matteo Magherini" userId="26d7de4f-b823-4d23-97dd-3c5945fcf415" providerId="ADAL" clId="{D6022EE0-B55F-DD4B-92C1-BD6255E424D6}" dt="2021-10-21T08:42:54.444" v="958" actId="14100"/>
            <ac:spMkLst>
              <pc:docMk/>
              <pc:sldMasterMk cId="0" sldId="2147483675"/>
              <pc:sldLayoutMk cId="497800608" sldId="2147483687"/>
              <ac:spMk id="3" creationId="{CC7050F2-5BAA-A24B-8C68-095E060E5ABB}"/>
            </ac:spMkLst>
          </pc:spChg>
          <pc:spChg chg="add mod">
            <ac:chgData name="Matteo Magherini" userId="26d7de4f-b823-4d23-97dd-3c5945fcf415" providerId="ADAL" clId="{D6022EE0-B55F-DD4B-92C1-BD6255E424D6}" dt="2021-10-21T08:42:56.538" v="959" actId="14100"/>
            <ac:spMkLst>
              <pc:docMk/>
              <pc:sldMasterMk cId="0" sldId="2147483675"/>
              <pc:sldLayoutMk cId="497800608" sldId="2147483687"/>
              <ac:spMk id="8" creationId="{6E7AE3B1-3497-7A42-A6BB-8FFED8FB1D2E}"/>
            </ac:spMkLst>
          </pc:spChg>
        </pc:sldLayoutChg>
        <pc:sldLayoutChg chg="del">
          <pc:chgData name="Matteo Magherini" userId="26d7de4f-b823-4d23-97dd-3c5945fcf415" providerId="ADAL" clId="{D6022EE0-B55F-DD4B-92C1-BD6255E424D6}" dt="2021-10-21T08:01:54.962" v="48" actId="2696"/>
          <pc:sldLayoutMkLst>
            <pc:docMk/>
            <pc:sldMasterMk cId="0" sldId="2147483675"/>
            <pc:sldLayoutMk cId="2002467758" sldId="2147483687"/>
          </pc:sldLayoutMkLst>
        </pc:sldLayoutChg>
        <pc:sldLayoutChg chg="addSp delSp modSp add mod modTransition">
          <pc:chgData name="Matteo Magherini" userId="26d7de4f-b823-4d23-97dd-3c5945fcf415" providerId="ADAL" clId="{D6022EE0-B55F-DD4B-92C1-BD6255E424D6}" dt="2021-10-21T08:56:46.486" v="1364" actId="1076"/>
          <pc:sldLayoutMkLst>
            <pc:docMk/>
            <pc:sldMasterMk cId="0" sldId="2147483675"/>
            <pc:sldLayoutMk cId="1026721492" sldId="2147483688"/>
          </pc:sldLayoutMkLst>
          <pc:spChg chg="mod">
            <ac:chgData name="Matteo Magherini" userId="26d7de4f-b823-4d23-97dd-3c5945fcf415" providerId="ADAL" clId="{D6022EE0-B55F-DD4B-92C1-BD6255E424D6}" dt="2021-10-21T08:56:18.538" v="1355" actId="14100"/>
            <ac:spMkLst>
              <pc:docMk/>
              <pc:sldMasterMk cId="0" sldId="2147483675"/>
              <pc:sldLayoutMk cId="1026721492" sldId="2147483688"/>
              <ac:spMk id="3" creationId="{CC7050F2-5BAA-A24B-8C68-095E060E5ABB}"/>
            </ac:spMkLst>
          </pc:spChg>
          <pc:spChg chg="del">
            <ac:chgData name="Matteo Magherini" userId="26d7de4f-b823-4d23-97dd-3c5945fcf415" providerId="ADAL" clId="{D6022EE0-B55F-DD4B-92C1-BD6255E424D6}" dt="2021-10-21T08:56:13.030" v="1353" actId="478"/>
            <ac:spMkLst>
              <pc:docMk/>
              <pc:sldMasterMk cId="0" sldId="2147483675"/>
              <pc:sldLayoutMk cId="1026721492" sldId="2147483688"/>
              <ac:spMk id="5" creationId="{CD25B3AF-0B31-5E40-A4A7-379CE318ECD4}"/>
            </ac:spMkLst>
          </pc:spChg>
          <pc:spChg chg="add mod">
            <ac:chgData name="Matteo Magherini" userId="26d7de4f-b823-4d23-97dd-3c5945fcf415" providerId="ADAL" clId="{D6022EE0-B55F-DD4B-92C1-BD6255E424D6}" dt="2021-10-21T08:56:39.436" v="1362" actId="1076"/>
            <ac:spMkLst>
              <pc:docMk/>
              <pc:sldMasterMk cId="0" sldId="2147483675"/>
              <pc:sldLayoutMk cId="1026721492" sldId="2147483688"/>
              <ac:spMk id="8" creationId="{893774BC-8095-7A4D-B06C-110A765A93C2}"/>
            </ac:spMkLst>
          </pc:spChg>
          <pc:spChg chg="add mod">
            <ac:chgData name="Matteo Magherini" userId="26d7de4f-b823-4d23-97dd-3c5945fcf415" providerId="ADAL" clId="{D6022EE0-B55F-DD4B-92C1-BD6255E424D6}" dt="2021-10-21T08:56:36.147" v="1361" actId="14100"/>
            <ac:spMkLst>
              <pc:docMk/>
              <pc:sldMasterMk cId="0" sldId="2147483675"/>
              <pc:sldLayoutMk cId="1026721492" sldId="2147483688"/>
              <ac:spMk id="9" creationId="{B0A32C63-AD9A-454B-A138-7ED90B201195}"/>
            </ac:spMkLst>
          </pc:spChg>
          <pc:spChg chg="add mod">
            <ac:chgData name="Matteo Magherini" userId="26d7de4f-b823-4d23-97dd-3c5945fcf415" providerId="ADAL" clId="{D6022EE0-B55F-DD4B-92C1-BD6255E424D6}" dt="2021-10-21T08:56:46.486" v="1364" actId="1076"/>
            <ac:spMkLst>
              <pc:docMk/>
              <pc:sldMasterMk cId="0" sldId="2147483675"/>
              <pc:sldLayoutMk cId="1026721492" sldId="2147483688"/>
              <ac:spMk id="10" creationId="{D5794761-4A7D-1643-A817-56F5EF75D5ED}"/>
            </ac:spMkLst>
          </pc:spChg>
        </pc:sldLayoutChg>
        <pc:sldLayoutChg chg="del">
          <pc:chgData name="Matteo Magherini" userId="26d7de4f-b823-4d23-97dd-3c5945fcf415" providerId="ADAL" clId="{D6022EE0-B55F-DD4B-92C1-BD6255E424D6}" dt="2021-10-21T08:01:54.963" v="49" actId="2696"/>
          <pc:sldLayoutMkLst>
            <pc:docMk/>
            <pc:sldMasterMk cId="0" sldId="2147483675"/>
            <pc:sldLayoutMk cId="3649695809" sldId="2147483688"/>
          </pc:sldLayoutMkLst>
        </pc:sldLayoutChg>
        <pc:sldLayoutChg chg="addSp delSp modSp add mod modTransition">
          <pc:chgData name="Matteo Magherini" userId="26d7de4f-b823-4d23-97dd-3c5945fcf415" providerId="ADAL" clId="{D6022EE0-B55F-DD4B-92C1-BD6255E424D6}" dt="2021-10-21T09:00:07.063" v="1631" actId="478"/>
          <pc:sldLayoutMkLst>
            <pc:docMk/>
            <pc:sldMasterMk cId="0" sldId="2147483675"/>
            <pc:sldLayoutMk cId="182343698" sldId="2147483689"/>
          </pc:sldLayoutMkLst>
          <pc:spChg chg="add del">
            <ac:chgData name="Matteo Magherini" userId="26d7de4f-b823-4d23-97dd-3c5945fcf415" providerId="ADAL" clId="{D6022EE0-B55F-DD4B-92C1-BD6255E424D6}" dt="2021-10-21T09:00:02.425" v="1629" actId="11529"/>
            <ac:spMkLst>
              <pc:docMk/>
              <pc:sldMasterMk cId="0" sldId="2147483675"/>
              <pc:sldLayoutMk cId="182343698" sldId="2147483689"/>
              <ac:spMk id="2" creationId="{DA17C801-0D7B-FF4F-83BA-E58F97D03CEC}"/>
            </ac:spMkLst>
          </pc:spChg>
          <pc:spChg chg="del mod">
            <ac:chgData name="Matteo Magherini" userId="26d7de4f-b823-4d23-97dd-3c5945fcf415" providerId="ADAL" clId="{D6022EE0-B55F-DD4B-92C1-BD6255E424D6}" dt="2021-10-21T09:00:07.063" v="1631" actId="478"/>
            <ac:spMkLst>
              <pc:docMk/>
              <pc:sldMasterMk cId="0" sldId="2147483675"/>
              <pc:sldLayoutMk cId="182343698" sldId="2147483689"/>
              <ac:spMk id="3" creationId="{CC7050F2-5BAA-A24B-8C68-095E060E5ABB}"/>
            </ac:spMkLst>
          </pc:spChg>
          <pc:spChg chg="add mod">
            <ac:chgData name="Matteo Magherini" userId="26d7de4f-b823-4d23-97dd-3c5945fcf415" providerId="ADAL" clId="{D6022EE0-B55F-DD4B-92C1-BD6255E424D6}" dt="2021-10-21T09:00:02.425" v="1629" actId="11529"/>
            <ac:spMkLst>
              <pc:docMk/>
              <pc:sldMasterMk cId="0" sldId="2147483675"/>
              <pc:sldLayoutMk cId="182343698" sldId="2147483689"/>
              <ac:spMk id="4" creationId="{DCF6BB03-8B76-4645-B096-839F04A9CC43}"/>
            </ac:spMkLst>
          </pc:spChg>
        </pc:sldLayoutChg>
        <pc:sldLayoutChg chg="del">
          <pc:chgData name="Matteo Magherini" userId="26d7de4f-b823-4d23-97dd-3c5945fcf415" providerId="ADAL" clId="{D6022EE0-B55F-DD4B-92C1-BD6255E424D6}" dt="2021-10-21T08:01:54.957" v="43" actId="2696"/>
          <pc:sldLayoutMkLst>
            <pc:docMk/>
            <pc:sldMasterMk cId="0" sldId="2147483675"/>
            <pc:sldLayoutMk cId="593865943" sldId="2147483689"/>
          </pc:sldLayoutMkLst>
        </pc:sldLayoutChg>
        <pc:sldLayoutChg chg="del">
          <pc:chgData name="Matteo Magherini" userId="26d7de4f-b823-4d23-97dd-3c5945fcf415" providerId="ADAL" clId="{D6022EE0-B55F-DD4B-92C1-BD6255E424D6}" dt="2021-10-21T08:01:54.978" v="53" actId="2696"/>
          <pc:sldLayoutMkLst>
            <pc:docMk/>
            <pc:sldMasterMk cId="0" sldId="2147483675"/>
            <pc:sldLayoutMk cId="2678168345" sldId="2147483690"/>
          </pc:sldLayoutMkLst>
        </pc:sldLayoutChg>
        <pc:sldLayoutChg chg="del">
          <pc:chgData name="Matteo Magherini" userId="26d7de4f-b823-4d23-97dd-3c5945fcf415" providerId="ADAL" clId="{D6022EE0-B55F-DD4B-92C1-BD6255E424D6}" dt="2021-10-21T08:01:54.950" v="38" actId="2696"/>
          <pc:sldLayoutMkLst>
            <pc:docMk/>
            <pc:sldMasterMk cId="0" sldId="2147483675"/>
            <pc:sldLayoutMk cId="3235343197" sldId="2147483691"/>
          </pc:sldLayoutMkLst>
        </pc:sldLayoutChg>
        <pc:sldLayoutChg chg="del">
          <pc:chgData name="Matteo Magherini" userId="26d7de4f-b823-4d23-97dd-3c5945fcf415" providerId="ADAL" clId="{D6022EE0-B55F-DD4B-92C1-BD6255E424D6}" dt="2021-10-21T08:01:54.956" v="42" actId="2696"/>
          <pc:sldLayoutMkLst>
            <pc:docMk/>
            <pc:sldMasterMk cId="0" sldId="2147483675"/>
            <pc:sldLayoutMk cId="2297518624" sldId="2147483692"/>
          </pc:sldLayoutMkLst>
        </pc:sldLayoutChg>
        <pc:sldLayoutChg chg="del">
          <pc:chgData name="Matteo Magherini" userId="26d7de4f-b823-4d23-97dd-3c5945fcf415" providerId="ADAL" clId="{D6022EE0-B55F-DD4B-92C1-BD6255E424D6}" dt="2021-10-21T08:01:54.958" v="44" actId="2696"/>
          <pc:sldLayoutMkLst>
            <pc:docMk/>
            <pc:sldMasterMk cId="0" sldId="2147483675"/>
            <pc:sldLayoutMk cId="3285755124" sldId="2147483693"/>
          </pc:sldLayoutMkLst>
        </pc:sldLayoutChg>
      </pc:sldMaster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1E2B8D-0A96-314F-BBA8-9E1A17D18552}" type="slidenum">
              <a:rPr lang="it-IT" smtClean="0"/>
              <a:t>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3803341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1E2B8D-0A96-314F-BBA8-9E1A17D18552}" type="slidenum">
              <a:rPr lang="it-IT" smtClean="0"/>
              <a:t>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8848338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3564728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1E2B8D-0A96-314F-BBA8-9E1A17D18552}" type="slidenum">
              <a:rPr lang="it-IT" smtClean="0"/>
              <a:t>10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5076959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/>
              <a:t>SSA -&gt; short strip ASIC</a:t>
            </a:r>
          </a:p>
        </p:txBody>
      </p:sp>
    </p:spTree>
    <p:extLst>
      <p:ext uri="{BB962C8B-B14F-4D97-AF65-F5344CB8AC3E}">
        <p14:creationId xmlns:p14="http://schemas.microsoft.com/office/powerpoint/2010/main" val="3085935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Diapositiva titolo" type="title">
  <p:cSld name="TITLE">
    <p:bg>
      <p:bgPr>
        <a:solidFill>
          <a:schemeClr val="lt1"/>
        </a:solidFill>
        <a:effectLst/>
      </p:bgPr>
    </p:bg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" name="Google Shape;58;p14"/>
          <p:cNvPicPr preferRelativeResize="0"/>
          <p:nvPr/>
        </p:nvPicPr>
        <p:blipFill rotWithShape="1">
          <a:blip r:embed="rId2">
            <a:alphaModFix/>
          </a:blip>
          <a:srcRect l="5490" r="34022" b="38776"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59" name="Google Shape;59;p14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0">
                <a:schemeClr val="dk2"/>
              </a:gs>
              <a:gs pos="75000">
                <a:srgbClr val="0060A8">
                  <a:alpha val="60000"/>
                </a:srgbClr>
              </a:gs>
              <a:gs pos="100000">
                <a:srgbClr val="0060A8">
                  <a:alpha val="0"/>
                </a:srgbClr>
              </a:gs>
            </a:gsLst>
            <a:lin ang="3600000" scaled="0"/>
          </a:gradFill>
          <a:ln>
            <a:noFill/>
          </a:ln>
        </p:spPr>
        <p:txBody>
          <a:bodyPr spcFirstLastPara="1" wrap="square" lIns="121927" tIns="60941" rIns="121927" bIns="60941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489" b="0" i="0" u="none" strike="noStrike" cap="none">
              <a:solidFill>
                <a:schemeClr val="lt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sp>
        <p:nvSpPr>
          <p:cNvPr id="60" name="Google Shape;60;p14"/>
          <p:cNvSpPr txBox="1">
            <a:spLocks noGrp="1"/>
          </p:cNvSpPr>
          <p:nvPr>
            <p:ph type="ctrTitle"/>
          </p:nvPr>
        </p:nvSpPr>
        <p:spPr>
          <a:xfrm>
            <a:off x="1524001" y="1600199"/>
            <a:ext cx="9144000" cy="26955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b" anchorCtr="0">
            <a:no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500"/>
              <a:buFont typeface="Twentieth Century"/>
              <a:buNone/>
              <a:defRPr sz="8001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61" name="Google Shape;61;p14"/>
          <p:cNvSpPr txBox="1">
            <a:spLocks noGrp="1"/>
          </p:cNvSpPr>
          <p:nvPr>
            <p:ph type="subTitle" idx="1"/>
          </p:nvPr>
        </p:nvSpPr>
        <p:spPr>
          <a:xfrm>
            <a:off x="1524001" y="4295776"/>
            <a:ext cx="9144000" cy="141312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>
              <a:lnSpc>
                <a:spcPct val="90000"/>
              </a:lnSpc>
              <a:spcBef>
                <a:spcPts val="1423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3200" b="0" i="0">
                <a:solidFill>
                  <a:schemeClr val="lt1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defRPr>
            </a:lvl1pPr>
            <a:lvl2pPr lvl="1" algn="ctr">
              <a:lnSpc>
                <a:spcPct val="90000"/>
              </a:lnSpc>
              <a:spcBef>
                <a:spcPts val="711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2667"/>
            </a:lvl2pPr>
            <a:lvl3pPr lvl="2" algn="ctr">
              <a:lnSpc>
                <a:spcPct val="90000"/>
              </a:lnSpc>
              <a:spcBef>
                <a:spcPts val="711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2489"/>
            </a:lvl3pPr>
            <a:lvl4pPr lvl="3" algn="ctr">
              <a:lnSpc>
                <a:spcPct val="90000"/>
              </a:lnSpc>
              <a:spcBef>
                <a:spcPts val="711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2133"/>
            </a:lvl4pPr>
            <a:lvl5pPr lvl="4" algn="ctr">
              <a:lnSpc>
                <a:spcPct val="90000"/>
              </a:lnSpc>
              <a:spcBef>
                <a:spcPts val="711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2133"/>
            </a:lvl5pPr>
            <a:lvl6pPr lvl="5" algn="ctr">
              <a:lnSpc>
                <a:spcPct val="90000"/>
              </a:lnSpc>
              <a:spcBef>
                <a:spcPts val="711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2133"/>
            </a:lvl6pPr>
            <a:lvl7pPr lvl="6" algn="ctr">
              <a:lnSpc>
                <a:spcPct val="90000"/>
              </a:lnSpc>
              <a:spcBef>
                <a:spcPts val="711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2133"/>
            </a:lvl7pPr>
            <a:lvl8pPr lvl="7" algn="ctr">
              <a:lnSpc>
                <a:spcPct val="90000"/>
              </a:lnSpc>
              <a:spcBef>
                <a:spcPts val="711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2133"/>
            </a:lvl8pPr>
            <a:lvl9pPr lvl="8" algn="ctr">
              <a:lnSpc>
                <a:spcPct val="90000"/>
              </a:lnSpc>
              <a:spcBef>
                <a:spcPts val="711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2133"/>
            </a:lvl9pPr>
          </a:lstStyle>
          <a:p>
            <a:endParaRPr/>
          </a:p>
        </p:txBody>
      </p:sp>
      <p:sp>
        <p:nvSpPr>
          <p:cNvPr id="62" name="Google Shape;62;p14"/>
          <p:cNvSpPr txBox="1">
            <a:spLocks noGrp="1"/>
          </p:cNvSpPr>
          <p:nvPr>
            <p:ph type="dt" idx="10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fld id="{684998A3-27F6-004D-97CE-C98B7FE27B91}" type="datetime1">
              <a:rPr lang="it-IT" smtClean="0"/>
              <a:t>27/10/22</a:t>
            </a:fld>
            <a:endParaRPr/>
          </a:p>
        </p:txBody>
      </p:sp>
      <p:sp>
        <p:nvSpPr>
          <p:cNvPr id="63" name="Google Shape;63;p14"/>
          <p:cNvSpPr txBox="1">
            <a:spLocks noGrp="1"/>
          </p:cNvSpPr>
          <p:nvPr>
            <p:ph type="ftr" idx="11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64" name="Google Shape;64;p14"/>
          <p:cNvSpPr txBox="1">
            <a:spLocks noGrp="1"/>
          </p:cNvSpPr>
          <p:nvPr>
            <p:ph type="sldNum" idx="12"/>
          </p:nvPr>
        </p:nvSpPr>
        <p:spPr>
          <a:xfrm>
            <a:off x="8610601" y="6356351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fld id="{00000000-1234-1234-1234-123412341234}" type="slidenum">
              <a:rPr lang="it-IT" smtClean="0"/>
              <a:pPr/>
              <a:t>‹#›</a:t>
            </a:fld>
            <a:endParaRPr lang="it-IT"/>
          </a:p>
        </p:txBody>
      </p:sp>
      <p:sp>
        <p:nvSpPr>
          <p:cNvPr id="9" name="Rettangolo 8">
            <a:extLst>
              <a:ext uri="{FF2B5EF4-FFF2-40B4-BE49-F238E27FC236}">
                <a16:creationId xmlns:a16="http://schemas.microsoft.com/office/drawing/2014/main" id="{28874AE9-AFB0-C64C-A8A5-CC81B50269A6}"/>
              </a:ext>
            </a:extLst>
          </p:cNvPr>
          <p:cNvSpPr/>
          <p:nvPr userDrawn="1"/>
        </p:nvSpPr>
        <p:spPr>
          <a:xfrm>
            <a:off x="0" y="6181724"/>
            <a:ext cx="12192000" cy="676275"/>
          </a:xfrm>
          <a:prstGeom prst="rect">
            <a:avLst/>
          </a:prstGeom>
          <a:solidFill>
            <a:srgbClr val="0060A8">
              <a:alpha val="6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oprasotto" preserve="1" userDrawn="1">
  <p:cSld name="1_Soprasotto"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18"/>
          <p:cNvSpPr txBox="1">
            <a:spLocks noGrp="1"/>
          </p:cNvSpPr>
          <p:nvPr>
            <p:ph type="dt" idx="10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fld id="{25FA18DC-1672-DE4B-831A-ED73467A88E3}" type="datetime1">
              <a:rPr lang="it-IT" smtClean="0"/>
              <a:t>27/10/22</a:t>
            </a:fld>
            <a:endParaRPr/>
          </a:p>
        </p:txBody>
      </p:sp>
      <p:sp>
        <p:nvSpPr>
          <p:cNvPr id="90" name="Google Shape;90;p18"/>
          <p:cNvSpPr txBox="1">
            <a:spLocks noGrp="1"/>
          </p:cNvSpPr>
          <p:nvPr>
            <p:ph type="ftr" idx="11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91" name="Google Shape;91;p18"/>
          <p:cNvSpPr txBox="1">
            <a:spLocks noGrp="1"/>
          </p:cNvSpPr>
          <p:nvPr>
            <p:ph type="sldNum" idx="12"/>
          </p:nvPr>
        </p:nvSpPr>
        <p:spPr>
          <a:xfrm>
            <a:off x="8610601" y="6356351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fld id="{00000000-1234-1234-1234-123412341234}" type="slidenum">
              <a:rPr lang="it-IT" smtClean="0"/>
              <a:pPr/>
              <a:t>‹#›</a:t>
            </a:fld>
            <a:endParaRPr lang="it-IT"/>
          </a:p>
        </p:txBody>
      </p:sp>
      <p:sp>
        <p:nvSpPr>
          <p:cNvPr id="7" name="Google Shape;78;p16">
            <a:extLst>
              <a:ext uri="{FF2B5EF4-FFF2-40B4-BE49-F238E27FC236}">
                <a16:creationId xmlns:a16="http://schemas.microsoft.com/office/drawing/2014/main" id="{E344602A-75D4-6144-92E4-98C91CFD1C14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38800" y="363600"/>
            <a:ext cx="10515600" cy="7794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300"/>
              <a:buFont typeface="Twentieth Century"/>
              <a:buNone/>
              <a:defRPr>
                <a:solidFill>
                  <a:schemeClr val="bg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CC7050F2-5BAA-A24B-8C68-095E060E5ABB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825806" y="2239050"/>
            <a:ext cx="3528000" cy="3890224"/>
          </a:xfrm>
        </p:spPr>
        <p:txBody>
          <a:bodyPr/>
          <a:lstStyle/>
          <a:p>
            <a:endParaRPr lang="en-GB"/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CD25B3AF-0B31-5E40-A4A7-379CE318ECD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838199" y="1335599"/>
            <a:ext cx="10515599" cy="710915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8" name="Segnaposto immagine 2">
            <a:extLst>
              <a:ext uri="{FF2B5EF4-FFF2-40B4-BE49-F238E27FC236}">
                <a16:creationId xmlns:a16="http://schemas.microsoft.com/office/drawing/2014/main" id="{AA91844A-1619-D740-A1C4-CCAACEBAD628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4331998" y="2239050"/>
            <a:ext cx="3528000" cy="3890224"/>
          </a:xfrm>
        </p:spPr>
        <p:txBody>
          <a:bodyPr/>
          <a:lstStyle/>
          <a:p>
            <a:endParaRPr lang="en-GB"/>
          </a:p>
        </p:txBody>
      </p:sp>
      <p:sp>
        <p:nvSpPr>
          <p:cNvPr id="9" name="Segnaposto immagine 2">
            <a:extLst>
              <a:ext uri="{FF2B5EF4-FFF2-40B4-BE49-F238E27FC236}">
                <a16:creationId xmlns:a16="http://schemas.microsoft.com/office/drawing/2014/main" id="{28394485-8118-584F-A4DD-0C23ABD4FCB3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786902" y="2239050"/>
            <a:ext cx="3528000" cy="3890224"/>
          </a:xfrm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475464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oprasotto" preserve="1" userDrawn="1">
  <p:cSld name="1_Soprasotto"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18"/>
          <p:cNvSpPr txBox="1">
            <a:spLocks noGrp="1"/>
          </p:cNvSpPr>
          <p:nvPr>
            <p:ph type="dt" idx="10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fld id="{437A0D28-DEAE-5643-B3FD-63CD5828203A}" type="datetime1">
              <a:rPr lang="it-IT" smtClean="0"/>
              <a:t>27/10/22</a:t>
            </a:fld>
            <a:endParaRPr/>
          </a:p>
        </p:txBody>
      </p:sp>
      <p:sp>
        <p:nvSpPr>
          <p:cNvPr id="90" name="Google Shape;90;p18"/>
          <p:cNvSpPr txBox="1">
            <a:spLocks noGrp="1"/>
          </p:cNvSpPr>
          <p:nvPr>
            <p:ph type="ftr" idx="11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91" name="Google Shape;91;p18"/>
          <p:cNvSpPr txBox="1">
            <a:spLocks noGrp="1"/>
          </p:cNvSpPr>
          <p:nvPr>
            <p:ph type="sldNum" idx="12"/>
          </p:nvPr>
        </p:nvSpPr>
        <p:spPr>
          <a:xfrm>
            <a:off x="8610601" y="6356351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fld id="{00000000-1234-1234-1234-123412341234}" type="slidenum">
              <a:rPr lang="it-IT" smtClean="0"/>
              <a:pPr/>
              <a:t>‹#›</a:t>
            </a:fld>
            <a:endParaRPr lang="it-IT"/>
          </a:p>
        </p:txBody>
      </p:sp>
      <p:sp>
        <p:nvSpPr>
          <p:cNvPr id="7" name="Google Shape;78;p16">
            <a:extLst>
              <a:ext uri="{FF2B5EF4-FFF2-40B4-BE49-F238E27FC236}">
                <a16:creationId xmlns:a16="http://schemas.microsoft.com/office/drawing/2014/main" id="{E344602A-75D4-6144-92E4-98C91CFD1C14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38800" y="363600"/>
            <a:ext cx="10515600" cy="7794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300"/>
              <a:buFont typeface="Twentieth Century"/>
              <a:buNone/>
              <a:defRPr>
                <a:solidFill>
                  <a:schemeClr val="bg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CC7050F2-5BAA-A24B-8C68-095E060E5ABB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127863" y="2211976"/>
            <a:ext cx="7225937" cy="3917297"/>
          </a:xfrm>
        </p:spPr>
        <p:txBody>
          <a:bodyPr/>
          <a:lstStyle/>
          <a:p>
            <a:endParaRPr lang="en-GB"/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CD25B3AF-0B31-5E40-A4A7-379CE318ECD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838199" y="1335599"/>
            <a:ext cx="10515599" cy="779463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6239460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oprasotto" preserve="1" userDrawn="1">
  <p:cSld name="1_Soprasotto"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18"/>
          <p:cNvSpPr txBox="1">
            <a:spLocks noGrp="1"/>
          </p:cNvSpPr>
          <p:nvPr>
            <p:ph type="dt" idx="10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fld id="{78507E53-09F4-3342-BCC4-9DB598CC7352}" type="datetime1">
              <a:rPr lang="it-IT" smtClean="0"/>
              <a:t>27/10/22</a:t>
            </a:fld>
            <a:endParaRPr/>
          </a:p>
        </p:txBody>
      </p:sp>
      <p:sp>
        <p:nvSpPr>
          <p:cNvPr id="90" name="Google Shape;90;p18"/>
          <p:cNvSpPr txBox="1">
            <a:spLocks noGrp="1"/>
          </p:cNvSpPr>
          <p:nvPr>
            <p:ph type="ftr" idx="11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91" name="Google Shape;91;p18"/>
          <p:cNvSpPr txBox="1">
            <a:spLocks noGrp="1"/>
          </p:cNvSpPr>
          <p:nvPr>
            <p:ph type="sldNum" idx="12"/>
          </p:nvPr>
        </p:nvSpPr>
        <p:spPr>
          <a:xfrm>
            <a:off x="8610601" y="6356351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fld id="{00000000-1234-1234-1234-123412341234}" type="slidenum">
              <a:rPr lang="it-IT" smtClean="0"/>
              <a:pPr/>
              <a:t>‹#›</a:t>
            </a:fld>
            <a:endParaRPr lang="it-IT"/>
          </a:p>
        </p:txBody>
      </p:sp>
      <p:sp>
        <p:nvSpPr>
          <p:cNvPr id="7" name="Google Shape;78;p16">
            <a:extLst>
              <a:ext uri="{FF2B5EF4-FFF2-40B4-BE49-F238E27FC236}">
                <a16:creationId xmlns:a16="http://schemas.microsoft.com/office/drawing/2014/main" id="{E344602A-75D4-6144-92E4-98C91CFD1C14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38800" y="363600"/>
            <a:ext cx="10515600" cy="7794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300"/>
              <a:buFont typeface="Twentieth Century"/>
              <a:buNone/>
              <a:defRPr>
                <a:solidFill>
                  <a:schemeClr val="bg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CC7050F2-5BAA-A24B-8C68-095E060E5ABB}"/>
              </a:ext>
            </a:extLst>
          </p:cNvPr>
          <p:cNvSpPr>
            <a:spLocks noGrp="1" noChangeAspect="1"/>
          </p:cNvSpPr>
          <p:nvPr>
            <p:ph type="pic" sz="quarter" idx="13"/>
          </p:nvPr>
        </p:nvSpPr>
        <p:spPr>
          <a:xfrm>
            <a:off x="838200" y="1678815"/>
            <a:ext cx="5040000" cy="4141780"/>
          </a:xfrm>
        </p:spPr>
        <p:txBody>
          <a:bodyPr/>
          <a:lstStyle/>
          <a:p>
            <a:endParaRPr lang="en-GB"/>
          </a:p>
        </p:txBody>
      </p:sp>
      <p:sp>
        <p:nvSpPr>
          <p:cNvPr id="9" name="Segnaposto immagine 2">
            <a:extLst>
              <a:ext uri="{FF2B5EF4-FFF2-40B4-BE49-F238E27FC236}">
                <a16:creationId xmlns:a16="http://schemas.microsoft.com/office/drawing/2014/main" id="{D43C6C83-E10B-3C4D-BA52-2AEC3733989C}"/>
              </a:ext>
            </a:extLst>
          </p:cNvPr>
          <p:cNvSpPr>
            <a:spLocks noGrp="1" noChangeAspect="1"/>
          </p:cNvSpPr>
          <p:nvPr>
            <p:ph type="pic" sz="quarter" idx="15"/>
          </p:nvPr>
        </p:nvSpPr>
        <p:spPr>
          <a:xfrm>
            <a:off x="6313802" y="1678815"/>
            <a:ext cx="5040000" cy="4141783"/>
          </a:xfrm>
        </p:spPr>
        <p:txBody>
          <a:bodyPr/>
          <a:lstStyle/>
          <a:p>
            <a:endParaRPr lang="en-GB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BE25A67E-5A24-4243-AFE5-26CBA19DB156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2200118" y="1210503"/>
            <a:ext cx="2316163" cy="468312"/>
          </a:xfrm>
        </p:spPr>
        <p:txBody>
          <a:bodyPr/>
          <a:lstStyle>
            <a:lvl1pPr marL="95250" indent="0" algn="ctr">
              <a:buNone/>
              <a:defRPr b="0" i="0">
                <a:latin typeface="Segoe UI Semilight" panose="020B0402040204020203" pitchFamily="34" charset="0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GB" err="1"/>
              <a:t>Titolo</a:t>
            </a:r>
            <a:r>
              <a:rPr lang="en-GB"/>
              <a:t> graph</a:t>
            </a:r>
          </a:p>
          <a:p>
            <a:pPr lvl="0"/>
            <a:endParaRPr lang="en-GB"/>
          </a:p>
        </p:txBody>
      </p:sp>
      <p:sp>
        <p:nvSpPr>
          <p:cNvPr id="13" name="Segnaposto testo 3">
            <a:extLst>
              <a:ext uri="{FF2B5EF4-FFF2-40B4-BE49-F238E27FC236}">
                <a16:creationId xmlns:a16="http://schemas.microsoft.com/office/drawing/2014/main" id="{8E0C7842-1E28-9A47-9E76-4A6802FF8BE4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7675721" y="1210503"/>
            <a:ext cx="2316163" cy="468312"/>
          </a:xfrm>
        </p:spPr>
        <p:txBody>
          <a:bodyPr/>
          <a:lstStyle>
            <a:lvl1pPr marL="95250" indent="0" algn="ctr">
              <a:buNone/>
              <a:defRPr b="0" i="0">
                <a:latin typeface="Segoe UI Semilight" panose="020B0402040204020203" pitchFamily="34" charset="0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GB" err="1"/>
              <a:t>Titolo</a:t>
            </a:r>
            <a:r>
              <a:rPr lang="en-GB"/>
              <a:t> graph</a:t>
            </a:r>
          </a:p>
          <a:p>
            <a:pPr lvl="0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1269991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critta su immmagine giú">
  <p:cSld name="scritta su immmagine giú"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24"/>
          <p:cNvSpPr txBox="1">
            <a:spLocks noGrp="1"/>
          </p:cNvSpPr>
          <p:nvPr>
            <p:ph type="title"/>
          </p:nvPr>
        </p:nvSpPr>
        <p:spPr>
          <a:xfrm>
            <a:off x="838200" y="365127"/>
            <a:ext cx="10515600" cy="7794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39" name="Google Shape;139;p24"/>
          <p:cNvSpPr txBox="1">
            <a:spLocks noGrp="1"/>
          </p:cNvSpPr>
          <p:nvPr>
            <p:ph type="dt" idx="10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fld id="{8AD9F8BE-1B67-BC4A-AC9B-EE508D715F3F}" type="datetime1">
              <a:rPr lang="it-IT" smtClean="0"/>
              <a:t>27/10/22</a:t>
            </a:fld>
            <a:endParaRPr/>
          </a:p>
        </p:txBody>
      </p:sp>
      <p:sp>
        <p:nvSpPr>
          <p:cNvPr id="140" name="Google Shape;140;p24"/>
          <p:cNvSpPr txBox="1">
            <a:spLocks noGrp="1"/>
          </p:cNvSpPr>
          <p:nvPr>
            <p:ph type="ftr" idx="11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41" name="Google Shape;141;p24"/>
          <p:cNvSpPr txBox="1">
            <a:spLocks noGrp="1"/>
          </p:cNvSpPr>
          <p:nvPr>
            <p:ph type="sldNum" idx="12"/>
          </p:nvPr>
        </p:nvSpPr>
        <p:spPr>
          <a:xfrm>
            <a:off x="8610601" y="6356351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fld id="{00000000-1234-1234-1234-123412341234}" type="slidenum">
              <a:rPr lang="it-IT" smtClean="0"/>
              <a:pPr/>
              <a:t>‹#›</a:t>
            </a:fld>
            <a:endParaRPr lang="it-IT"/>
          </a:p>
        </p:txBody>
      </p:sp>
      <p:sp>
        <p:nvSpPr>
          <p:cNvPr id="142" name="Google Shape;142;p24"/>
          <p:cNvSpPr txBox="1">
            <a:spLocks noGrp="1"/>
          </p:cNvSpPr>
          <p:nvPr>
            <p:ph type="body" idx="1"/>
          </p:nvPr>
        </p:nvSpPr>
        <p:spPr>
          <a:xfrm>
            <a:off x="838200" y="1388856"/>
            <a:ext cx="10515600" cy="29608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812881" lvl="0" indent="-564501" algn="l">
              <a:lnSpc>
                <a:spcPct val="90000"/>
              </a:lnSpc>
              <a:spcBef>
                <a:spcPts val="142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1pPr>
            <a:lvl2pPr marL="1625762" lvl="1" indent="-564501" algn="l">
              <a:lnSpc>
                <a:spcPct val="90000"/>
              </a:lnSpc>
              <a:spcBef>
                <a:spcPts val="711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2pPr>
            <a:lvl3pPr marL="2438644" lvl="2" indent="-564501" algn="l">
              <a:lnSpc>
                <a:spcPct val="90000"/>
              </a:lnSpc>
              <a:spcBef>
                <a:spcPts val="711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marL="3251525" lvl="3" indent="-564501" algn="l">
              <a:lnSpc>
                <a:spcPct val="90000"/>
              </a:lnSpc>
              <a:spcBef>
                <a:spcPts val="711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marL="4064406" lvl="4" indent="-564501" algn="l">
              <a:lnSpc>
                <a:spcPct val="90000"/>
              </a:lnSpc>
              <a:spcBef>
                <a:spcPts val="711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marL="4877287" lvl="5" indent="-564501" algn="l">
              <a:lnSpc>
                <a:spcPct val="90000"/>
              </a:lnSpc>
              <a:spcBef>
                <a:spcPts val="711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5690168" lvl="6" indent="-564501" algn="l">
              <a:lnSpc>
                <a:spcPct val="90000"/>
              </a:lnSpc>
              <a:spcBef>
                <a:spcPts val="711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6503051" lvl="7" indent="-564501" algn="l">
              <a:lnSpc>
                <a:spcPct val="90000"/>
              </a:lnSpc>
              <a:spcBef>
                <a:spcPts val="711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7315932" lvl="8" indent="-564501" algn="l">
              <a:lnSpc>
                <a:spcPct val="90000"/>
              </a:lnSpc>
              <a:spcBef>
                <a:spcPts val="711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143" name="Google Shape;143;p24"/>
          <p:cNvSpPr txBox="1">
            <a:spLocks noGrp="1"/>
          </p:cNvSpPr>
          <p:nvPr>
            <p:ph type="body" idx="2"/>
          </p:nvPr>
        </p:nvSpPr>
        <p:spPr>
          <a:xfrm>
            <a:off x="838200" y="4540253"/>
            <a:ext cx="10515600" cy="1638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812881" lvl="0" indent="-564501" algn="l">
              <a:lnSpc>
                <a:spcPct val="90000"/>
              </a:lnSpc>
              <a:spcBef>
                <a:spcPts val="142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1pPr>
            <a:lvl2pPr marL="1625762" lvl="1" indent="-564501" algn="l">
              <a:lnSpc>
                <a:spcPct val="90000"/>
              </a:lnSpc>
              <a:spcBef>
                <a:spcPts val="711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2pPr>
            <a:lvl3pPr marL="2438644" lvl="2" indent="-564501" algn="l">
              <a:lnSpc>
                <a:spcPct val="90000"/>
              </a:lnSpc>
              <a:spcBef>
                <a:spcPts val="711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marL="3251525" lvl="3" indent="-564501" algn="l">
              <a:lnSpc>
                <a:spcPct val="90000"/>
              </a:lnSpc>
              <a:spcBef>
                <a:spcPts val="711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marL="4064406" lvl="4" indent="-564501" algn="l">
              <a:lnSpc>
                <a:spcPct val="90000"/>
              </a:lnSpc>
              <a:spcBef>
                <a:spcPts val="711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marL="4877287" lvl="5" indent="-564501" algn="l">
              <a:lnSpc>
                <a:spcPct val="90000"/>
              </a:lnSpc>
              <a:spcBef>
                <a:spcPts val="711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5690168" lvl="6" indent="-564501" algn="l">
              <a:lnSpc>
                <a:spcPct val="90000"/>
              </a:lnSpc>
              <a:spcBef>
                <a:spcPts val="711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6503051" lvl="7" indent="-564501" algn="l">
              <a:lnSpc>
                <a:spcPct val="90000"/>
              </a:lnSpc>
              <a:spcBef>
                <a:spcPts val="711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7315932" lvl="8" indent="-564501" algn="l">
              <a:lnSpc>
                <a:spcPct val="90000"/>
              </a:lnSpc>
              <a:spcBef>
                <a:spcPts val="711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critta su immmagine giú" preserve="1" userDrawn="1">
  <p:cSld name="1_scritta su immmagine giú"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24"/>
          <p:cNvSpPr txBox="1">
            <a:spLocks noGrp="1"/>
          </p:cNvSpPr>
          <p:nvPr>
            <p:ph type="title"/>
          </p:nvPr>
        </p:nvSpPr>
        <p:spPr>
          <a:xfrm>
            <a:off x="838200" y="365127"/>
            <a:ext cx="10515600" cy="7794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39" name="Google Shape;139;p24"/>
          <p:cNvSpPr txBox="1">
            <a:spLocks noGrp="1"/>
          </p:cNvSpPr>
          <p:nvPr>
            <p:ph type="dt" idx="10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fld id="{29517CA4-46DE-C14D-8A19-D001C1FA8D88}" type="datetime1">
              <a:rPr lang="it-IT" smtClean="0"/>
              <a:t>27/10/22</a:t>
            </a:fld>
            <a:endParaRPr/>
          </a:p>
        </p:txBody>
      </p:sp>
      <p:sp>
        <p:nvSpPr>
          <p:cNvPr id="140" name="Google Shape;140;p24"/>
          <p:cNvSpPr txBox="1">
            <a:spLocks noGrp="1"/>
          </p:cNvSpPr>
          <p:nvPr>
            <p:ph type="ftr" idx="11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41" name="Google Shape;141;p24"/>
          <p:cNvSpPr txBox="1">
            <a:spLocks noGrp="1"/>
          </p:cNvSpPr>
          <p:nvPr>
            <p:ph type="sldNum" idx="12"/>
          </p:nvPr>
        </p:nvSpPr>
        <p:spPr>
          <a:xfrm>
            <a:off x="8610601" y="6356351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fld id="{00000000-1234-1234-1234-123412341234}" type="slidenum">
              <a:rPr lang="it-IT" smtClean="0"/>
              <a:pPr/>
              <a:t>‹#›</a:t>
            </a:fld>
            <a:endParaRPr lang="it-IT"/>
          </a:p>
        </p:txBody>
      </p:sp>
      <p:sp>
        <p:nvSpPr>
          <p:cNvPr id="142" name="Google Shape;142;p24"/>
          <p:cNvSpPr txBox="1">
            <a:spLocks noGrp="1"/>
          </p:cNvSpPr>
          <p:nvPr>
            <p:ph type="body" idx="1"/>
          </p:nvPr>
        </p:nvSpPr>
        <p:spPr>
          <a:xfrm>
            <a:off x="838200" y="1388853"/>
            <a:ext cx="10515600" cy="47202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812881" lvl="0" indent="-564501" algn="l">
              <a:lnSpc>
                <a:spcPct val="90000"/>
              </a:lnSpc>
              <a:spcBef>
                <a:spcPts val="142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1pPr>
            <a:lvl2pPr marL="1625762" lvl="1" indent="-564501" algn="l">
              <a:lnSpc>
                <a:spcPct val="90000"/>
              </a:lnSpc>
              <a:spcBef>
                <a:spcPts val="711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2pPr>
            <a:lvl3pPr marL="2438644" lvl="2" indent="-564501" algn="l">
              <a:lnSpc>
                <a:spcPct val="90000"/>
              </a:lnSpc>
              <a:spcBef>
                <a:spcPts val="711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marL="3251525" lvl="3" indent="-564501" algn="l">
              <a:lnSpc>
                <a:spcPct val="90000"/>
              </a:lnSpc>
              <a:spcBef>
                <a:spcPts val="711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marL="4064406" lvl="4" indent="-564501" algn="l">
              <a:lnSpc>
                <a:spcPct val="90000"/>
              </a:lnSpc>
              <a:spcBef>
                <a:spcPts val="711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marL="4877287" lvl="5" indent="-564501" algn="l">
              <a:lnSpc>
                <a:spcPct val="90000"/>
              </a:lnSpc>
              <a:spcBef>
                <a:spcPts val="711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5690168" lvl="6" indent="-564501" algn="l">
              <a:lnSpc>
                <a:spcPct val="90000"/>
              </a:lnSpc>
              <a:spcBef>
                <a:spcPts val="711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6503051" lvl="7" indent="-564501" algn="l">
              <a:lnSpc>
                <a:spcPct val="90000"/>
              </a:lnSpc>
              <a:spcBef>
                <a:spcPts val="711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7315932" lvl="8" indent="-564501" algn="l">
              <a:lnSpc>
                <a:spcPct val="90000"/>
              </a:lnSpc>
              <a:spcBef>
                <a:spcPts val="711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94526545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critta su immmagine giú" preserve="1" userDrawn="1">
  <p:cSld name="1_scritta su immmagine giú"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24"/>
          <p:cNvSpPr txBox="1">
            <a:spLocks noGrp="1"/>
          </p:cNvSpPr>
          <p:nvPr>
            <p:ph type="title"/>
          </p:nvPr>
        </p:nvSpPr>
        <p:spPr>
          <a:xfrm>
            <a:off x="838200" y="365127"/>
            <a:ext cx="10515600" cy="7794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39" name="Google Shape;139;p24"/>
          <p:cNvSpPr txBox="1">
            <a:spLocks noGrp="1"/>
          </p:cNvSpPr>
          <p:nvPr>
            <p:ph type="dt" idx="10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fld id="{3296CFB3-EE8D-C141-BB96-84CA0FF60A29}" type="datetime1">
              <a:rPr lang="it-IT" smtClean="0"/>
              <a:t>27/10/22</a:t>
            </a:fld>
            <a:endParaRPr/>
          </a:p>
        </p:txBody>
      </p:sp>
      <p:sp>
        <p:nvSpPr>
          <p:cNvPr id="140" name="Google Shape;140;p24"/>
          <p:cNvSpPr txBox="1">
            <a:spLocks noGrp="1"/>
          </p:cNvSpPr>
          <p:nvPr>
            <p:ph type="ftr" idx="11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41" name="Google Shape;141;p24"/>
          <p:cNvSpPr txBox="1">
            <a:spLocks noGrp="1"/>
          </p:cNvSpPr>
          <p:nvPr>
            <p:ph type="sldNum" idx="12"/>
          </p:nvPr>
        </p:nvSpPr>
        <p:spPr>
          <a:xfrm>
            <a:off x="8610601" y="6356351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fld id="{00000000-1234-1234-1234-123412341234}" type="slidenum">
              <a:rPr lang="it-IT" smtClean="0"/>
              <a:pPr/>
              <a:t>‹#›</a:t>
            </a:fld>
            <a:endParaRPr lang="it-IT"/>
          </a:p>
        </p:txBody>
      </p:sp>
      <p:sp>
        <p:nvSpPr>
          <p:cNvPr id="142" name="Google Shape;142;p24"/>
          <p:cNvSpPr txBox="1">
            <a:spLocks noGrp="1"/>
          </p:cNvSpPr>
          <p:nvPr>
            <p:ph type="body" idx="1"/>
          </p:nvPr>
        </p:nvSpPr>
        <p:spPr>
          <a:xfrm>
            <a:off x="838200" y="1355622"/>
            <a:ext cx="5221195" cy="47896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812881" lvl="0" indent="-564501" algn="l">
              <a:lnSpc>
                <a:spcPct val="90000"/>
              </a:lnSpc>
              <a:spcBef>
                <a:spcPts val="142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1pPr>
            <a:lvl2pPr marL="1625762" lvl="1" indent="-564501" algn="l">
              <a:lnSpc>
                <a:spcPct val="90000"/>
              </a:lnSpc>
              <a:spcBef>
                <a:spcPts val="711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2pPr>
            <a:lvl3pPr marL="2438644" lvl="2" indent="-564501" algn="l">
              <a:lnSpc>
                <a:spcPct val="90000"/>
              </a:lnSpc>
              <a:spcBef>
                <a:spcPts val="711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marL="3251525" lvl="3" indent="-564501" algn="l">
              <a:lnSpc>
                <a:spcPct val="90000"/>
              </a:lnSpc>
              <a:spcBef>
                <a:spcPts val="711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marL="4064406" lvl="4" indent="-564501" algn="l">
              <a:lnSpc>
                <a:spcPct val="90000"/>
              </a:lnSpc>
              <a:spcBef>
                <a:spcPts val="711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marL="4877287" lvl="5" indent="-564501" algn="l">
              <a:lnSpc>
                <a:spcPct val="90000"/>
              </a:lnSpc>
              <a:spcBef>
                <a:spcPts val="711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5690168" lvl="6" indent="-564501" algn="l">
              <a:lnSpc>
                <a:spcPct val="90000"/>
              </a:lnSpc>
              <a:spcBef>
                <a:spcPts val="711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6503051" lvl="7" indent="-564501" algn="l">
              <a:lnSpc>
                <a:spcPct val="90000"/>
              </a:lnSpc>
              <a:spcBef>
                <a:spcPts val="711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7315932" lvl="8" indent="-564501" algn="l">
              <a:lnSpc>
                <a:spcPct val="90000"/>
              </a:lnSpc>
              <a:spcBef>
                <a:spcPts val="711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8" name="Google Shape;142;p24">
            <a:extLst>
              <a:ext uri="{FF2B5EF4-FFF2-40B4-BE49-F238E27FC236}">
                <a16:creationId xmlns:a16="http://schemas.microsoft.com/office/drawing/2014/main" id="{1A80931A-7720-2642-A92F-90D0A8A5F628}"/>
              </a:ext>
            </a:extLst>
          </p:cNvPr>
          <p:cNvSpPr txBox="1">
            <a:spLocks noGrp="1"/>
          </p:cNvSpPr>
          <p:nvPr>
            <p:ph type="body" idx="14"/>
          </p:nvPr>
        </p:nvSpPr>
        <p:spPr>
          <a:xfrm>
            <a:off x="6096001" y="1355622"/>
            <a:ext cx="5221193" cy="47692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812881" lvl="0" indent="-564501" algn="l">
              <a:lnSpc>
                <a:spcPct val="90000"/>
              </a:lnSpc>
              <a:spcBef>
                <a:spcPts val="142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1pPr>
            <a:lvl2pPr marL="1625762" lvl="1" indent="-564501" algn="l">
              <a:lnSpc>
                <a:spcPct val="90000"/>
              </a:lnSpc>
              <a:spcBef>
                <a:spcPts val="711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2pPr>
            <a:lvl3pPr marL="2438644" lvl="2" indent="-564501" algn="l">
              <a:lnSpc>
                <a:spcPct val="90000"/>
              </a:lnSpc>
              <a:spcBef>
                <a:spcPts val="711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marL="3251525" lvl="3" indent="-564501" algn="l">
              <a:lnSpc>
                <a:spcPct val="90000"/>
              </a:lnSpc>
              <a:spcBef>
                <a:spcPts val="711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marL="4064406" lvl="4" indent="-564501" algn="l">
              <a:lnSpc>
                <a:spcPct val="90000"/>
              </a:lnSpc>
              <a:spcBef>
                <a:spcPts val="711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marL="4877287" lvl="5" indent="-564501" algn="l">
              <a:lnSpc>
                <a:spcPct val="90000"/>
              </a:lnSpc>
              <a:spcBef>
                <a:spcPts val="711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5690168" lvl="6" indent="-564501" algn="l">
              <a:lnSpc>
                <a:spcPct val="90000"/>
              </a:lnSpc>
              <a:spcBef>
                <a:spcPts val="711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6503051" lvl="7" indent="-564501" algn="l">
              <a:lnSpc>
                <a:spcPct val="90000"/>
              </a:lnSpc>
              <a:spcBef>
                <a:spcPts val="711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7315932" lvl="8" indent="-564501" algn="l">
              <a:lnSpc>
                <a:spcPct val="90000"/>
              </a:lnSpc>
              <a:spcBef>
                <a:spcPts val="711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17358795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Layout personalizza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stile</a:t>
            </a:r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1CAA26-2533-7140-B130-16FEA5A4A3AD}" type="datetime1">
              <a:rPr lang="it-IT" smtClean="0"/>
              <a:t>27/10/22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D48CC-A12F-7E42-94F8-A6DBC6D9A387}" type="slidenum">
              <a:rPr lang="it-IT" smtClean="0"/>
              <a:t>‹#›</a:t>
            </a:fld>
            <a:endParaRPr lang="it-IT"/>
          </a:p>
        </p:txBody>
      </p:sp>
      <p:sp>
        <p:nvSpPr>
          <p:cNvPr id="6" name="Segnaposto immagine 2"/>
          <p:cNvSpPr>
            <a:spLocks noGrp="1"/>
          </p:cNvSpPr>
          <p:nvPr>
            <p:ph type="pic" idx="13"/>
          </p:nvPr>
        </p:nvSpPr>
        <p:spPr>
          <a:xfrm>
            <a:off x="838200" y="3884488"/>
            <a:ext cx="10515600" cy="2257629"/>
          </a:xfrm>
        </p:spPr>
        <p:txBody>
          <a:bodyPr/>
          <a:lstStyle>
            <a:lvl1pPr marL="0" indent="0">
              <a:buNone/>
              <a:defRPr sz="4267"/>
            </a:lvl1pPr>
            <a:lvl2pPr marL="609661" indent="0">
              <a:buNone/>
              <a:defRPr sz="3733"/>
            </a:lvl2pPr>
            <a:lvl3pPr marL="1219322" indent="0">
              <a:buNone/>
              <a:defRPr sz="3200"/>
            </a:lvl3pPr>
            <a:lvl4pPr marL="1828982" indent="0">
              <a:buNone/>
              <a:defRPr sz="2667"/>
            </a:lvl4pPr>
            <a:lvl5pPr marL="2438644" indent="0">
              <a:buNone/>
              <a:defRPr sz="2667"/>
            </a:lvl5pPr>
            <a:lvl6pPr marL="3048305" indent="0">
              <a:buNone/>
              <a:defRPr sz="2667"/>
            </a:lvl6pPr>
            <a:lvl7pPr marL="3657966" indent="0">
              <a:buNone/>
              <a:defRPr sz="2667"/>
            </a:lvl7pPr>
            <a:lvl8pPr marL="4267627" indent="0">
              <a:buNone/>
              <a:defRPr sz="2667"/>
            </a:lvl8pPr>
            <a:lvl9pPr marL="4877287" indent="0">
              <a:buNone/>
              <a:defRPr sz="2667"/>
            </a:lvl9pPr>
          </a:lstStyle>
          <a:p>
            <a:endParaRPr lang="it-IT"/>
          </a:p>
        </p:txBody>
      </p:sp>
      <p:sp>
        <p:nvSpPr>
          <p:cNvPr id="7" name="Segnaposto contenuto 3"/>
          <p:cNvSpPr>
            <a:spLocks noGrp="1"/>
          </p:cNvSpPr>
          <p:nvPr>
            <p:ph sz="half" idx="2"/>
          </p:nvPr>
        </p:nvSpPr>
        <p:spPr>
          <a:xfrm>
            <a:off x="839789" y="1815423"/>
            <a:ext cx="10514012" cy="1944335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</p:spTree>
    <p:extLst>
      <p:ext uri="{BB962C8B-B14F-4D97-AF65-F5344CB8AC3E}">
        <p14:creationId xmlns:p14="http://schemas.microsoft.com/office/powerpoint/2010/main" val="318432239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86129-86C3-6D4C-9527-897ED3F6AC72}" type="datetime1">
              <a:rPr lang="it-IT" smtClean="0"/>
              <a:t>27/10/22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818674-E496-EF40-95C0-68C457DCEC8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166182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Diapositiva titolo">
  <p:cSld name="2_Diapositiva titolo">
    <p:bg>
      <p:bgPr>
        <a:solidFill>
          <a:schemeClr val="lt1"/>
        </a:solidFill>
        <a:effectLst/>
      </p:bgPr>
    </p:bg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3" name="Google Shape;73;p16"/>
          <p:cNvPicPr preferRelativeResize="0"/>
          <p:nvPr/>
        </p:nvPicPr>
        <p:blipFill rotWithShape="1">
          <a:blip r:embed="rId2">
            <a:alphaModFix/>
          </a:blip>
          <a:srcRect l="5490" r="34022" b="38776"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74" name="Google Shape;74;p16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0">
                <a:schemeClr val="dk2"/>
              </a:gs>
              <a:gs pos="75000">
                <a:srgbClr val="0060A8">
                  <a:alpha val="60000"/>
                </a:srgbClr>
              </a:gs>
              <a:gs pos="100000">
                <a:srgbClr val="0060A8">
                  <a:alpha val="0"/>
                </a:srgbClr>
              </a:gs>
            </a:gsLst>
            <a:lin ang="3600000" scaled="0"/>
          </a:gradFill>
          <a:ln>
            <a:noFill/>
          </a:ln>
        </p:spPr>
        <p:txBody>
          <a:bodyPr spcFirstLastPara="1" wrap="square" lIns="121927" tIns="60941" rIns="121927" bIns="60941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489" b="0" i="0">
              <a:solidFill>
                <a:schemeClr val="lt1"/>
              </a:solidFill>
              <a:latin typeface="Segoe UI Semilight" panose="020B0402040204020203" pitchFamily="34" charset="0"/>
              <a:ea typeface="Quattrocento Sans"/>
              <a:cs typeface="Segoe UI Semilight" panose="020B0402040204020203" pitchFamily="34" charset="0"/>
              <a:sym typeface="Quattrocento Sans"/>
            </a:endParaRPr>
          </a:p>
        </p:txBody>
      </p:sp>
      <p:sp>
        <p:nvSpPr>
          <p:cNvPr id="75" name="Google Shape;75;p16"/>
          <p:cNvSpPr txBox="1">
            <a:spLocks noGrp="1"/>
          </p:cNvSpPr>
          <p:nvPr>
            <p:ph type="dt" idx="10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fld id="{31839F8B-7B3D-DC4D-9913-CA2545012894}" type="datetime1">
              <a:rPr lang="it-IT" smtClean="0"/>
              <a:t>27/10/22</a:t>
            </a:fld>
            <a:endParaRPr/>
          </a:p>
        </p:txBody>
      </p:sp>
      <p:sp>
        <p:nvSpPr>
          <p:cNvPr id="76" name="Google Shape;76;p16"/>
          <p:cNvSpPr txBox="1">
            <a:spLocks noGrp="1"/>
          </p:cNvSpPr>
          <p:nvPr>
            <p:ph type="ftr" idx="11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77" name="Google Shape;77;p16"/>
          <p:cNvSpPr txBox="1">
            <a:spLocks noGrp="1"/>
          </p:cNvSpPr>
          <p:nvPr>
            <p:ph type="sldNum" idx="12"/>
          </p:nvPr>
        </p:nvSpPr>
        <p:spPr>
          <a:xfrm>
            <a:off x="8610601" y="6356351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fld id="{00000000-1234-1234-1234-123412341234}" type="slidenum">
              <a:rPr lang="it-IT" smtClean="0"/>
              <a:pPr/>
              <a:t>‹#›</a:t>
            </a:fld>
            <a:endParaRPr lang="it-IT"/>
          </a:p>
        </p:txBody>
      </p:sp>
      <p:sp>
        <p:nvSpPr>
          <p:cNvPr id="78" name="Google Shape;78;p16"/>
          <p:cNvSpPr txBox="1">
            <a:spLocks noGrp="1"/>
          </p:cNvSpPr>
          <p:nvPr>
            <p:ph type="title"/>
          </p:nvPr>
        </p:nvSpPr>
        <p:spPr>
          <a:xfrm>
            <a:off x="838800" y="363600"/>
            <a:ext cx="10515600" cy="7794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300"/>
              <a:buFont typeface="Twentieth Century"/>
              <a:buNone/>
              <a:defRPr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79" name="Google Shape;79;p16"/>
          <p:cNvSpPr txBox="1">
            <a:spLocks noGrp="1"/>
          </p:cNvSpPr>
          <p:nvPr>
            <p:ph type="body" idx="1"/>
          </p:nvPr>
        </p:nvSpPr>
        <p:spPr>
          <a:xfrm>
            <a:off x="838800" y="1335600"/>
            <a:ext cx="10515600" cy="483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812881" lvl="0" indent="-643531" algn="l">
              <a:lnSpc>
                <a:spcPct val="90000"/>
              </a:lnSpc>
              <a:spcBef>
                <a:spcPts val="1423"/>
              </a:spcBef>
              <a:spcAft>
                <a:spcPts val="0"/>
              </a:spcAft>
              <a:buClr>
                <a:schemeClr val="lt1"/>
              </a:buClr>
              <a:buSzPts val="2100"/>
              <a:buChar char="•"/>
              <a:defRPr b="0" i="0">
                <a:solidFill>
                  <a:schemeClr val="lt1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defRPr>
            </a:lvl1pPr>
            <a:lvl2pPr marL="1625762" lvl="1" indent="-609661" algn="l">
              <a:lnSpc>
                <a:spcPct val="90000"/>
              </a:lnSpc>
              <a:spcBef>
                <a:spcPts val="711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>
                <a:solidFill>
                  <a:schemeClr val="lt1"/>
                </a:solidFill>
              </a:defRPr>
            </a:lvl2pPr>
            <a:lvl3pPr marL="2438644" lvl="2" indent="-575791" algn="l">
              <a:lnSpc>
                <a:spcPct val="90000"/>
              </a:lnSpc>
              <a:spcBef>
                <a:spcPts val="711"/>
              </a:spcBef>
              <a:spcAft>
                <a:spcPts val="0"/>
              </a:spcAft>
              <a:buClr>
                <a:schemeClr val="lt1"/>
              </a:buClr>
              <a:buSzPts val="1500"/>
              <a:buChar char="•"/>
              <a:defRPr>
                <a:solidFill>
                  <a:schemeClr val="lt1"/>
                </a:solidFill>
              </a:defRPr>
            </a:lvl3pPr>
            <a:lvl4pPr marL="3251525" lvl="3" indent="-564501" algn="l">
              <a:lnSpc>
                <a:spcPct val="90000"/>
              </a:lnSpc>
              <a:spcBef>
                <a:spcPts val="711"/>
              </a:spcBef>
              <a:spcAft>
                <a:spcPts val="0"/>
              </a:spcAft>
              <a:buClr>
                <a:schemeClr val="lt1"/>
              </a:buClr>
              <a:buSzPts val="1400"/>
              <a:buChar char="•"/>
              <a:defRPr>
                <a:solidFill>
                  <a:schemeClr val="lt1"/>
                </a:solidFill>
              </a:defRPr>
            </a:lvl4pPr>
            <a:lvl5pPr marL="4064406" lvl="4" indent="-564501" algn="l">
              <a:lnSpc>
                <a:spcPct val="90000"/>
              </a:lnSpc>
              <a:spcBef>
                <a:spcPts val="711"/>
              </a:spcBef>
              <a:spcAft>
                <a:spcPts val="0"/>
              </a:spcAft>
              <a:buClr>
                <a:schemeClr val="lt1"/>
              </a:buClr>
              <a:buSzPts val="1400"/>
              <a:buChar char="•"/>
              <a:defRPr>
                <a:solidFill>
                  <a:schemeClr val="lt1"/>
                </a:solidFill>
              </a:defRPr>
            </a:lvl5pPr>
            <a:lvl6pPr marL="4877287" lvl="5" indent="-564501" algn="l">
              <a:lnSpc>
                <a:spcPct val="90000"/>
              </a:lnSpc>
              <a:spcBef>
                <a:spcPts val="711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5690168" lvl="6" indent="-564501" algn="l">
              <a:lnSpc>
                <a:spcPct val="90000"/>
              </a:lnSpc>
              <a:spcBef>
                <a:spcPts val="711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6503051" lvl="7" indent="-564501" algn="l">
              <a:lnSpc>
                <a:spcPct val="90000"/>
              </a:lnSpc>
              <a:spcBef>
                <a:spcPts val="711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7315932" lvl="8" indent="-564501" algn="l">
              <a:lnSpc>
                <a:spcPct val="90000"/>
              </a:lnSpc>
              <a:spcBef>
                <a:spcPts val="711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9" name="Rettangolo 8">
            <a:extLst>
              <a:ext uri="{FF2B5EF4-FFF2-40B4-BE49-F238E27FC236}">
                <a16:creationId xmlns:a16="http://schemas.microsoft.com/office/drawing/2014/main" id="{E7607AC7-16D9-FD4F-B992-0FC5EE62E46C}"/>
              </a:ext>
            </a:extLst>
          </p:cNvPr>
          <p:cNvSpPr/>
          <p:nvPr userDrawn="1"/>
        </p:nvSpPr>
        <p:spPr>
          <a:xfrm>
            <a:off x="0" y="6181724"/>
            <a:ext cx="12192000" cy="676275"/>
          </a:xfrm>
          <a:prstGeom prst="rect">
            <a:avLst/>
          </a:prstGeom>
          <a:solidFill>
            <a:srgbClr val="0060A8">
              <a:alpha val="6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oprasotto" userDrawn="1">
  <p:cSld name="Soprasotto"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18"/>
          <p:cNvSpPr txBox="1">
            <a:spLocks noGrp="1"/>
          </p:cNvSpPr>
          <p:nvPr>
            <p:ph type="dt" idx="10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fld id="{D204822F-D5A7-4944-AD6A-44D20B07BEAB}" type="datetime1">
              <a:rPr lang="it-IT" smtClean="0"/>
              <a:t>27/10/22</a:t>
            </a:fld>
            <a:endParaRPr/>
          </a:p>
        </p:txBody>
      </p:sp>
      <p:sp>
        <p:nvSpPr>
          <p:cNvPr id="90" name="Google Shape;90;p18"/>
          <p:cNvSpPr txBox="1">
            <a:spLocks noGrp="1"/>
          </p:cNvSpPr>
          <p:nvPr>
            <p:ph type="ftr" idx="11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91" name="Google Shape;91;p18"/>
          <p:cNvSpPr txBox="1">
            <a:spLocks noGrp="1"/>
          </p:cNvSpPr>
          <p:nvPr>
            <p:ph type="sldNum" idx="12"/>
          </p:nvPr>
        </p:nvSpPr>
        <p:spPr>
          <a:xfrm>
            <a:off x="8610601" y="6356351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fld id="{00000000-1234-1234-1234-123412341234}" type="slidenum">
              <a:rPr lang="it-IT" smtClean="0"/>
              <a:pPr/>
              <a:t>‹#›</a:t>
            </a:fld>
            <a:endParaRPr lang="it-IT"/>
          </a:p>
        </p:txBody>
      </p:sp>
      <p:sp>
        <p:nvSpPr>
          <p:cNvPr id="7" name="Google Shape;78;p16">
            <a:extLst>
              <a:ext uri="{FF2B5EF4-FFF2-40B4-BE49-F238E27FC236}">
                <a16:creationId xmlns:a16="http://schemas.microsoft.com/office/drawing/2014/main" id="{E344602A-75D4-6144-92E4-98C91CFD1C14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38800" y="363600"/>
            <a:ext cx="10515600" cy="7794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300"/>
              <a:buFont typeface="Twentieth Century"/>
              <a:buNone/>
              <a:defRPr>
                <a:solidFill>
                  <a:schemeClr val="bg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9" name="Segnaposto testo 4">
            <a:extLst>
              <a:ext uri="{FF2B5EF4-FFF2-40B4-BE49-F238E27FC236}">
                <a16:creationId xmlns:a16="http://schemas.microsoft.com/office/drawing/2014/main" id="{AF7ED706-2DBA-AA48-B67B-3268BB39C03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838200" y="1335599"/>
            <a:ext cx="10515600" cy="4830069"/>
          </a:xfrm>
        </p:spPr>
        <p:txBody>
          <a:bodyPr/>
          <a:lstStyle>
            <a:lvl1pPr>
              <a:defRPr b="0" i="0">
                <a:latin typeface="Segoe UI Semilight" panose="020B0402040204020203" pitchFamily="34" charset="0"/>
                <a:cs typeface="Segoe UI Semilight" panose="020B0402040204020203" pitchFamily="34" charset="0"/>
              </a:defRPr>
            </a:lvl1pPr>
            <a:lvl2pPr>
              <a:defRPr b="0" i="0">
                <a:latin typeface="Segoe UI Semilight" panose="020B0402040204020203" pitchFamily="34" charset="0"/>
                <a:cs typeface="Segoe UI Semilight" panose="020B0402040204020203" pitchFamily="34" charset="0"/>
              </a:defRPr>
            </a:lvl2pPr>
            <a:lvl3pPr>
              <a:defRPr b="0" i="0">
                <a:latin typeface="Segoe UI Semilight" panose="020B0402040204020203" pitchFamily="34" charset="0"/>
                <a:cs typeface="Segoe UI Semilight" panose="020B0402040204020203" pitchFamily="34" charset="0"/>
              </a:defRPr>
            </a:lvl3pPr>
            <a:lvl4pPr>
              <a:defRPr b="0" i="0">
                <a:latin typeface="Segoe UI Semilight" panose="020B0402040204020203" pitchFamily="34" charset="0"/>
                <a:cs typeface="Segoe UI Semilight" panose="020B0402040204020203" pitchFamily="34" charset="0"/>
              </a:defRPr>
            </a:lvl4pPr>
            <a:lvl5pPr>
              <a:defRPr b="0" i="0">
                <a:latin typeface="Segoe UI Semilight" panose="020B0402040204020203" pitchFamily="34" charset="0"/>
                <a:cs typeface="Segoe UI Semilight" panose="020B0402040204020203" pitchFamily="34" charset="0"/>
              </a:defRPr>
            </a:lvl5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oprasotto" preserve="1" userDrawn="1">
  <p:cSld name="1_Soprasotto"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18"/>
          <p:cNvSpPr txBox="1">
            <a:spLocks noGrp="1"/>
          </p:cNvSpPr>
          <p:nvPr>
            <p:ph type="dt" idx="10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fld id="{D9B6EF84-E919-D24B-A16B-593C96B5116E}" type="datetime1">
              <a:rPr lang="it-IT" smtClean="0"/>
              <a:t>27/10/22</a:t>
            </a:fld>
            <a:endParaRPr/>
          </a:p>
        </p:txBody>
      </p:sp>
      <p:sp>
        <p:nvSpPr>
          <p:cNvPr id="90" name="Google Shape;90;p18"/>
          <p:cNvSpPr txBox="1">
            <a:spLocks noGrp="1"/>
          </p:cNvSpPr>
          <p:nvPr>
            <p:ph type="ftr" idx="11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91" name="Google Shape;91;p18"/>
          <p:cNvSpPr txBox="1">
            <a:spLocks noGrp="1"/>
          </p:cNvSpPr>
          <p:nvPr>
            <p:ph type="sldNum" idx="12"/>
          </p:nvPr>
        </p:nvSpPr>
        <p:spPr>
          <a:xfrm>
            <a:off x="8610601" y="6356351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fld id="{00000000-1234-1234-1234-123412341234}" type="slidenum">
              <a:rPr lang="it-IT" smtClean="0"/>
              <a:pPr/>
              <a:t>‹#›</a:t>
            </a:fld>
            <a:endParaRPr lang="it-IT"/>
          </a:p>
        </p:txBody>
      </p:sp>
      <p:sp>
        <p:nvSpPr>
          <p:cNvPr id="7" name="Google Shape;78;p16">
            <a:extLst>
              <a:ext uri="{FF2B5EF4-FFF2-40B4-BE49-F238E27FC236}">
                <a16:creationId xmlns:a16="http://schemas.microsoft.com/office/drawing/2014/main" id="{E344602A-75D4-6144-92E4-98C91CFD1C14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38800" y="363600"/>
            <a:ext cx="10515600" cy="7794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300"/>
              <a:buFont typeface="Twentieth Century"/>
              <a:buNone/>
              <a:defRPr>
                <a:solidFill>
                  <a:schemeClr val="bg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5" name="Segnaposto immagine 4">
            <a:extLst>
              <a:ext uri="{FF2B5EF4-FFF2-40B4-BE49-F238E27FC236}">
                <a16:creationId xmlns:a16="http://schemas.microsoft.com/office/drawing/2014/main" id="{AC6FF767-DA12-F044-AC36-4C3AA831475B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838200" y="1335088"/>
            <a:ext cx="10515600" cy="4900612"/>
          </a:xfrm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164312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oprasotto" preserve="1" userDrawn="1">
  <p:cSld name="1_Soprasotto"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18"/>
          <p:cNvSpPr txBox="1">
            <a:spLocks noGrp="1"/>
          </p:cNvSpPr>
          <p:nvPr>
            <p:ph type="dt" idx="10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fld id="{E753C742-BD32-3245-A20E-78FD55DAC2F0}" type="datetime1">
              <a:rPr lang="it-IT" smtClean="0"/>
              <a:t>27/10/22</a:t>
            </a:fld>
            <a:endParaRPr/>
          </a:p>
        </p:txBody>
      </p:sp>
      <p:sp>
        <p:nvSpPr>
          <p:cNvPr id="90" name="Google Shape;90;p18"/>
          <p:cNvSpPr txBox="1">
            <a:spLocks noGrp="1"/>
          </p:cNvSpPr>
          <p:nvPr>
            <p:ph type="ftr" idx="11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91" name="Google Shape;91;p18"/>
          <p:cNvSpPr txBox="1">
            <a:spLocks noGrp="1"/>
          </p:cNvSpPr>
          <p:nvPr>
            <p:ph type="sldNum" idx="12"/>
          </p:nvPr>
        </p:nvSpPr>
        <p:spPr>
          <a:xfrm>
            <a:off x="8610601" y="6356351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fld id="{00000000-1234-1234-1234-123412341234}" type="slidenum">
              <a:rPr lang="it-IT" smtClean="0"/>
              <a:pPr/>
              <a:t>‹#›</a:t>
            </a:fld>
            <a:endParaRPr lang="it-IT"/>
          </a:p>
        </p:txBody>
      </p:sp>
      <p:sp>
        <p:nvSpPr>
          <p:cNvPr id="7" name="Google Shape;78;p16">
            <a:extLst>
              <a:ext uri="{FF2B5EF4-FFF2-40B4-BE49-F238E27FC236}">
                <a16:creationId xmlns:a16="http://schemas.microsoft.com/office/drawing/2014/main" id="{E344602A-75D4-6144-92E4-98C91CFD1C14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38800" y="363600"/>
            <a:ext cx="10515600" cy="7794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300"/>
              <a:buFont typeface="Twentieth Century"/>
              <a:buNone/>
              <a:defRPr>
                <a:solidFill>
                  <a:schemeClr val="bg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CC7050F2-5BAA-A24B-8C68-095E060E5ABB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838200" y="3597275"/>
            <a:ext cx="10515600" cy="2663825"/>
          </a:xfrm>
        </p:spPr>
        <p:txBody>
          <a:bodyPr/>
          <a:lstStyle/>
          <a:p>
            <a:endParaRPr lang="en-GB"/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CD25B3AF-0B31-5E40-A4A7-379CE318ECD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838200" y="1335600"/>
            <a:ext cx="10515600" cy="2093912"/>
          </a:xfrm>
        </p:spPr>
        <p:txBody>
          <a:bodyPr/>
          <a:lstStyle>
            <a:lvl1pPr>
              <a:defRPr b="0" i="0">
                <a:latin typeface="Segoe UI Semilight" panose="020B0402040204020203" pitchFamily="34" charset="0"/>
                <a:cs typeface="Segoe UI Semilight" panose="020B0402040204020203" pitchFamily="34" charset="0"/>
              </a:defRPr>
            </a:lvl1pPr>
            <a:lvl2pPr>
              <a:defRPr b="0" i="0">
                <a:latin typeface="Segoe UI Semilight" panose="020B0402040204020203" pitchFamily="34" charset="0"/>
                <a:cs typeface="Segoe UI Semilight" panose="020B0402040204020203" pitchFamily="34" charset="0"/>
              </a:defRPr>
            </a:lvl2pPr>
            <a:lvl3pPr>
              <a:defRPr b="0" i="0">
                <a:latin typeface="Segoe UI Semilight" panose="020B0402040204020203" pitchFamily="34" charset="0"/>
                <a:cs typeface="Segoe UI Semilight" panose="020B0402040204020203" pitchFamily="34" charset="0"/>
              </a:defRPr>
            </a:lvl3pPr>
            <a:lvl4pPr>
              <a:defRPr b="0" i="0">
                <a:latin typeface="Segoe UI Semilight" panose="020B0402040204020203" pitchFamily="34" charset="0"/>
                <a:cs typeface="Segoe UI Semilight" panose="020B0402040204020203" pitchFamily="34" charset="0"/>
              </a:defRPr>
            </a:lvl4pPr>
            <a:lvl5pPr>
              <a:defRPr b="0" i="0">
                <a:latin typeface="Segoe UI Semilight" panose="020B0402040204020203" pitchFamily="34" charset="0"/>
                <a:cs typeface="Segoe UI Semilight" panose="020B0402040204020203" pitchFamily="34" charset="0"/>
              </a:defRPr>
            </a:lvl5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052340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oprasotto" preserve="1" userDrawn="1">
  <p:cSld name="1_Soprasotto"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18"/>
          <p:cNvSpPr txBox="1">
            <a:spLocks noGrp="1"/>
          </p:cNvSpPr>
          <p:nvPr>
            <p:ph type="dt" idx="10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fld id="{F0208C4B-6F2A-3C4B-9463-63C29E1F04AE}" type="datetime1">
              <a:rPr lang="it-IT" smtClean="0"/>
              <a:t>27/10/22</a:t>
            </a:fld>
            <a:endParaRPr/>
          </a:p>
        </p:txBody>
      </p:sp>
      <p:sp>
        <p:nvSpPr>
          <p:cNvPr id="90" name="Google Shape;90;p18"/>
          <p:cNvSpPr txBox="1">
            <a:spLocks noGrp="1"/>
          </p:cNvSpPr>
          <p:nvPr>
            <p:ph type="ftr" idx="11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91" name="Google Shape;91;p18"/>
          <p:cNvSpPr txBox="1">
            <a:spLocks noGrp="1"/>
          </p:cNvSpPr>
          <p:nvPr>
            <p:ph type="sldNum" idx="12"/>
          </p:nvPr>
        </p:nvSpPr>
        <p:spPr>
          <a:xfrm>
            <a:off x="8610601" y="6356351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fld id="{00000000-1234-1234-1234-123412341234}" type="slidenum">
              <a:rPr lang="it-IT" smtClean="0"/>
              <a:pPr/>
              <a:t>‹#›</a:t>
            </a:fld>
            <a:endParaRPr lang="it-IT"/>
          </a:p>
        </p:txBody>
      </p:sp>
      <p:sp>
        <p:nvSpPr>
          <p:cNvPr id="7" name="Google Shape;78;p16">
            <a:extLst>
              <a:ext uri="{FF2B5EF4-FFF2-40B4-BE49-F238E27FC236}">
                <a16:creationId xmlns:a16="http://schemas.microsoft.com/office/drawing/2014/main" id="{E344602A-75D4-6144-92E4-98C91CFD1C14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38800" y="363600"/>
            <a:ext cx="10515600" cy="7794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300"/>
              <a:buFont typeface="Twentieth Century"/>
              <a:buNone/>
              <a:defRPr>
                <a:solidFill>
                  <a:schemeClr val="bg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CC7050F2-5BAA-A24B-8C68-095E060E5ABB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838200" y="1315629"/>
            <a:ext cx="5257800" cy="2663825"/>
          </a:xfrm>
        </p:spPr>
        <p:txBody>
          <a:bodyPr/>
          <a:lstStyle/>
          <a:p>
            <a:endParaRPr lang="en-GB"/>
          </a:p>
        </p:txBody>
      </p:sp>
      <p:sp>
        <p:nvSpPr>
          <p:cNvPr id="8" name="Segnaposto immagine 2">
            <a:extLst>
              <a:ext uri="{FF2B5EF4-FFF2-40B4-BE49-F238E27FC236}">
                <a16:creationId xmlns:a16="http://schemas.microsoft.com/office/drawing/2014/main" id="{893774BC-8095-7A4D-B06C-110A765A93C2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133011" y="1315628"/>
            <a:ext cx="5257800" cy="2663825"/>
          </a:xfrm>
        </p:spPr>
        <p:txBody>
          <a:bodyPr/>
          <a:lstStyle/>
          <a:p>
            <a:endParaRPr lang="en-GB"/>
          </a:p>
        </p:txBody>
      </p:sp>
      <p:sp>
        <p:nvSpPr>
          <p:cNvPr id="9" name="Segnaposto testo 4">
            <a:extLst>
              <a:ext uri="{FF2B5EF4-FFF2-40B4-BE49-F238E27FC236}">
                <a16:creationId xmlns:a16="http://schemas.microsoft.com/office/drawing/2014/main" id="{B0A32C63-AD9A-454B-A138-7ED90B201195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838200" y="4057650"/>
            <a:ext cx="5257800" cy="2099309"/>
          </a:xfrm>
        </p:spPr>
        <p:txBody>
          <a:bodyPr/>
          <a:lstStyle>
            <a:lvl1pPr>
              <a:defRPr b="0" i="0">
                <a:latin typeface="Segoe UI Semilight" panose="020B0402040204020203" pitchFamily="34" charset="0"/>
                <a:cs typeface="Segoe UI Semilight" panose="020B0402040204020203" pitchFamily="34" charset="0"/>
              </a:defRPr>
            </a:lvl1pPr>
            <a:lvl2pPr>
              <a:defRPr b="0" i="0">
                <a:latin typeface="Segoe UI Semilight" panose="020B0402040204020203" pitchFamily="34" charset="0"/>
                <a:cs typeface="Segoe UI Semilight" panose="020B0402040204020203" pitchFamily="34" charset="0"/>
              </a:defRPr>
            </a:lvl2pPr>
            <a:lvl3pPr>
              <a:defRPr b="0" i="0">
                <a:latin typeface="Segoe UI Semilight" panose="020B0402040204020203" pitchFamily="34" charset="0"/>
                <a:cs typeface="Segoe UI Semilight" panose="020B0402040204020203" pitchFamily="34" charset="0"/>
              </a:defRPr>
            </a:lvl3pPr>
            <a:lvl4pPr>
              <a:defRPr b="0" i="0">
                <a:latin typeface="Segoe UI Semilight" panose="020B0402040204020203" pitchFamily="34" charset="0"/>
                <a:cs typeface="Segoe UI Semilight" panose="020B0402040204020203" pitchFamily="34" charset="0"/>
              </a:defRPr>
            </a:lvl4pPr>
            <a:lvl5pPr>
              <a:defRPr b="0" i="0">
                <a:latin typeface="Segoe UI Semilight" panose="020B0402040204020203" pitchFamily="34" charset="0"/>
                <a:cs typeface="Segoe UI Semilight" panose="020B0402040204020203" pitchFamily="34" charset="0"/>
              </a:defRPr>
            </a:lvl5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10" name="Segnaposto testo 4">
            <a:extLst>
              <a:ext uri="{FF2B5EF4-FFF2-40B4-BE49-F238E27FC236}">
                <a16:creationId xmlns:a16="http://schemas.microsoft.com/office/drawing/2014/main" id="{D5794761-4A7D-1643-A817-56F5EF75D5ED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6133011" y="4057649"/>
            <a:ext cx="5257800" cy="2099309"/>
          </a:xfrm>
        </p:spPr>
        <p:txBody>
          <a:bodyPr/>
          <a:lstStyle>
            <a:lvl1pPr>
              <a:defRPr b="0" i="0">
                <a:latin typeface="Segoe UI Semilight" panose="020B0402040204020203" pitchFamily="34" charset="0"/>
                <a:cs typeface="Segoe UI Semilight" panose="020B0402040204020203" pitchFamily="34" charset="0"/>
              </a:defRPr>
            </a:lvl1pPr>
            <a:lvl2pPr>
              <a:defRPr b="0" i="0">
                <a:latin typeface="Segoe UI Semilight" panose="020B0402040204020203" pitchFamily="34" charset="0"/>
                <a:cs typeface="Segoe UI Semilight" panose="020B0402040204020203" pitchFamily="34" charset="0"/>
              </a:defRPr>
            </a:lvl2pPr>
            <a:lvl3pPr>
              <a:defRPr b="0" i="0">
                <a:latin typeface="Segoe UI Semilight" panose="020B0402040204020203" pitchFamily="34" charset="0"/>
                <a:cs typeface="Segoe UI Semilight" panose="020B0402040204020203" pitchFamily="34" charset="0"/>
              </a:defRPr>
            </a:lvl3pPr>
            <a:lvl4pPr>
              <a:defRPr b="0" i="0">
                <a:latin typeface="Segoe UI Semilight" panose="020B0402040204020203" pitchFamily="34" charset="0"/>
                <a:cs typeface="Segoe UI Semilight" panose="020B0402040204020203" pitchFamily="34" charset="0"/>
              </a:defRPr>
            </a:lvl4pPr>
            <a:lvl5pPr>
              <a:defRPr b="0" i="0">
                <a:latin typeface="Segoe UI Semilight" panose="020B0402040204020203" pitchFamily="34" charset="0"/>
                <a:cs typeface="Segoe UI Semilight" panose="020B0402040204020203" pitchFamily="34" charset="0"/>
              </a:defRPr>
            </a:lvl5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267214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oprasotto" preserve="1" userDrawn="1">
  <p:cSld name="1_Soprasotto"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18"/>
          <p:cNvSpPr txBox="1">
            <a:spLocks noGrp="1"/>
          </p:cNvSpPr>
          <p:nvPr>
            <p:ph type="dt" idx="10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fld id="{BEE689B6-BA23-0E43-BEBB-BD2C0904A0E0}" type="datetime1">
              <a:rPr lang="it-IT" smtClean="0"/>
              <a:t>27/10/22</a:t>
            </a:fld>
            <a:endParaRPr/>
          </a:p>
        </p:txBody>
      </p:sp>
      <p:sp>
        <p:nvSpPr>
          <p:cNvPr id="90" name="Google Shape;90;p18"/>
          <p:cNvSpPr txBox="1">
            <a:spLocks noGrp="1"/>
          </p:cNvSpPr>
          <p:nvPr>
            <p:ph type="ftr" idx="11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91" name="Google Shape;91;p18"/>
          <p:cNvSpPr txBox="1">
            <a:spLocks noGrp="1"/>
          </p:cNvSpPr>
          <p:nvPr>
            <p:ph type="sldNum" idx="12"/>
          </p:nvPr>
        </p:nvSpPr>
        <p:spPr>
          <a:xfrm>
            <a:off x="8610601" y="6356351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fld id="{00000000-1234-1234-1234-123412341234}" type="slidenum">
              <a:rPr lang="it-IT" smtClean="0"/>
              <a:pPr/>
              <a:t>‹#›</a:t>
            </a:fld>
            <a:endParaRPr lang="it-IT"/>
          </a:p>
        </p:txBody>
      </p:sp>
      <p:sp>
        <p:nvSpPr>
          <p:cNvPr id="7" name="Google Shape;78;p16">
            <a:extLst>
              <a:ext uri="{FF2B5EF4-FFF2-40B4-BE49-F238E27FC236}">
                <a16:creationId xmlns:a16="http://schemas.microsoft.com/office/drawing/2014/main" id="{E344602A-75D4-6144-92E4-98C91CFD1C14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38800" y="363600"/>
            <a:ext cx="10515600" cy="7794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300"/>
              <a:buFont typeface="Twentieth Century"/>
              <a:buNone/>
              <a:defRPr>
                <a:solidFill>
                  <a:schemeClr val="bg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CC7050F2-5BAA-A24B-8C68-095E060E5ABB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096000" y="1335758"/>
            <a:ext cx="5257800" cy="4793516"/>
          </a:xfrm>
        </p:spPr>
        <p:txBody>
          <a:bodyPr/>
          <a:lstStyle/>
          <a:p>
            <a:endParaRPr lang="en-GB"/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CD25B3AF-0B31-5E40-A4A7-379CE318ECD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838200" y="1335599"/>
            <a:ext cx="5257800" cy="4793675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512862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oprasotto" preserve="1" userDrawn="1">
  <p:cSld name="1_Soprasotto"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18"/>
          <p:cNvSpPr txBox="1">
            <a:spLocks noGrp="1"/>
          </p:cNvSpPr>
          <p:nvPr>
            <p:ph type="dt" idx="10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fld id="{9BF29927-AC77-8848-B604-CB8EBF0A3274}" type="datetime1">
              <a:rPr lang="it-IT" smtClean="0"/>
              <a:t>27/10/22</a:t>
            </a:fld>
            <a:endParaRPr/>
          </a:p>
        </p:txBody>
      </p:sp>
      <p:sp>
        <p:nvSpPr>
          <p:cNvPr id="90" name="Google Shape;90;p18"/>
          <p:cNvSpPr txBox="1">
            <a:spLocks noGrp="1"/>
          </p:cNvSpPr>
          <p:nvPr>
            <p:ph type="ftr" idx="11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91" name="Google Shape;91;p18"/>
          <p:cNvSpPr txBox="1">
            <a:spLocks noGrp="1"/>
          </p:cNvSpPr>
          <p:nvPr>
            <p:ph type="sldNum" idx="12"/>
          </p:nvPr>
        </p:nvSpPr>
        <p:spPr>
          <a:xfrm>
            <a:off x="8610601" y="6356351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fld id="{00000000-1234-1234-1234-123412341234}" type="slidenum">
              <a:rPr lang="it-IT" smtClean="0"/>
              <a:pPr/>
              <a:t>‹#›</a:t>
            </a:fld>
            <a:endParaRPr lang="it-IT"/>
          </a:p>
        </p:txBody>
      </p:sp>
      <p:sp>
        <p:nvSpPr>
          <p:cNvPr id="7" name="Google Shape;78;p16">
            <a:extLst>
              <a:ext uri="{FF2B5EF4-FFF2-40B4-BE49-F238E27FC236}">
                <a16:creationId xmlns:a16="http://schemas.microsoft.com/office/drawing/2014/main" id="{E344602A-75D4-6144-92E4-98C91CFD1C14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38800" y="363600"/>
            <a:ext cx="10515600" cy="7794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300"/>
              <a:buFont typeface="Twentieth Century"/>
              <a:buNone/>
              <a:defRPr>
                <a:solidFill>
                  <a:schemeClr val="bg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CD25B3AF-0B31-5E40-A4A7-379CE318ECD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838200" y="1335599"/>
            <a:ext cx="5257800" cy="4793675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DCF6BB03-8B76-4645-B096-839F04A9CC4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6096000" y="1335088"/>
            <a:ext cx="5257800" cy="4794250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23436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oprasotto" preserve="1" userDrawn="1">
  <p:cSld name="1_Soprasotto"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18"/>
          <p:cNvSpPr txBox="1">
            <a:spLocks noGrp="1"/>
          </p:cNvSpPr>
          <p:nvPr>
            <p:ph type="dt" idx="10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fld id="{FB0475F2-63D3-594E-A130-5A63D1BDBF1F}" type="datetime1">
              <a:rPr lang="it-IT" smtClean="0"/>
              <a:t>27/10/22</a:t>
            </a:fld>
            <a:endParaRPr/>
          </a:p>
        </p:txBody>
      </p:sp>
      <p:sp>
        <p:nvSpPr>
          <p:cNvPr id="90" name="Google Shape;90;p18"/>
          <p:cNvSpPr txBox="1">
            <a:spLocks noGrp="1"/>
          </p:cNvSpPr>
          <p:nvPr>
            <p:ph type="ftr" idx="11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91" name="Google Shape;91;p18"/>
          <p:cNvSpPr txBox="1">
            <a:spLocks noGrp="1"/>
          </p:cNvSpPr>
          <p:nvPr>
            <p:ph type="sldNum" idx="12"/>
          </p:nvPr>
        </p:nvSpPr>
        <p:spPr>
          <a:xfrm>
            <a:off x="8610601" y="6356351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fld id="{00000000-1234-1234-1234-123412341234}" type="slidenum">
              <a:rPr lang="it-IT" smtClean="0"/>
              <a:pPr/>
              <a:t>‹#›</a:t>
            </a:fld>
            <a:endParaRPr lang="it-IT"/>
          </a:p>
        </p:txBody>
      </p:sp>
      <p:sp>
        <p:nvSpPr>
          <p:cNvPr id="7" name="Google Shape;78;p16">
            <a:extLst>
              <a:ext uri="{FF2B5EF4-FFF2-40B4-BE49-F238E27FC236}">
                <a16:creationId xmlns:a16="http://schemas.microsoft.com/office/drawing/2014/main" id="{E344602A-75D4-6144-92E4-98C91CFD1C14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38800" y="363600"/>
            <a:ext cx="10515600" cy="7794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300"/>
              <a:buFont typeface="Twentieth Century"/>
              <a:buNone/>
              <a:defRPr>
                <a:solidFill>
                  <a:schemeClr val="bg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CC7050F2-5BAA-A24B-8C68-095E060E5ABB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096000" y="1335757"/>
            <a:ext cx="5257800" cy="2460135"/>
          </a:xfrm>
        </p:spPr>
        <p:txBody>
          <a:bodyPr/>
          <a:lstStyle/>
          <a:p>
            <a:endParaRPr lang="en-GB"/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CD25B3AF-0B31-5E40-A4A7-379CE318ECD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838200" y="1335599"/>
            <a:ext cx="5257800" cy="4793675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8" name="Segnaposto immagine 2">
            <a:extLst>
              <a:ext uri="{FF2B5EF4-FFF2-40B4-BE49-F238E27FC236}">
                <a16:creationId xmlns:a16="http://schemas.microsoft.com/office/drawing/2014/main" id="{6E7AE3B1-3497-7A42-A6BB-8FFED8FB1D2E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096000" y="3795892"/>
            <a:ext cx="5257800" cy="2326851"/>
          </a:xfrm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978006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9">
            <a:alphaModFix/>
          </a:blip>
          <a:stretch>
            <a:fillRect/>
          </a:stretch>
        </a:blipFill>
        <a:effectLst/>
      </p:bgPr>
    </p:bg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>
              <a:alpha val="49803"/>
            </a:srgbClr>
          </a:solidFill>
          <a:ln>
            <a:noFill/>
          </a:ln>
        </p:spPr>
        <p:txBody>
          <a:bodyPr spcFirstLastPara="1" wrap="square" lIns="121927" tIns="60941" rIns="121927" bIns="60941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489" b="0" i="0" u="none" strike="noStrike" cap="none">
              <a:solidFill>
                <a:schemeClr val="lt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sp>
        <p:nvSpPr>
          <p:cNvPr id="52" name="Google Shape;52;p13"/>
          <p:cNvSpPr txBox="1">
            <a:spLocks noGrp="1"/>
          </p:cNvSpPr>
          <p:nvPr>
            <p:ph type="title"/>
          </p:nvPr>
        </p:nvSpPr>
        <p:spPr>
          <a:xfrm>
            <a:off x="838200" y="365127"/>
            <a:ext cx="10515600" cy="7794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300"/>
              <a:buFont typeface="Twentieth Century"/>
              <a:buNone/>
              <a:defRPr sz="3300" b="1" i="0" u="none" strike="noStrike" cap="none">
                <a:solidFill>
                  <a:schemeClr val="dk2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>
            <a:endParaRPr/>
          </a:p>
        </p:txBody>
      </p:sp>
      <p:sp>
        <p:nvSpPr>
          <p:cNvPr id="53" name="Google Shape;53;p13"/>
          <p:cNvSpPr txBox="1">
            <a:spLocks noGrp="1"/>
          </p:cNvSpPr>
          <p:nvPr>
            <p:ph type="body" idx="1"/>
          </p:nvPr>
        </p:nvSpPr>
        <p:spPr>
          <a:xfrm>
            <a:off x="838200" y="1337095"/>
            <a:ext cx="10515600" cy="48398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457200" marR="0" lvl="0" indent="-36195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sz="21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marL="914400" marR="0" lvl="1" indent="-3429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marL="1371600" marR="0" lvl="2" indent="-32385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marL="1828800" marR="0" lvl="3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marL="2286000" marR="0" lvl="4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marL="2743200" marR="0" lvl="5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6pPr>
            <a:lvl7pPr marL="3200400" marR="0" lvl="6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7pPr>
            <a:lvl8pPr marL="3657600" marR="0" lvl="7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8pPr>
            <a:lvl9pPr marL="4114800" marR="0" lvl="8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9pPr>
          </a:lstStyle>
          <a:p>
            <a:endParaRPr/>
          </a:p>
        </p:txBody>
      </p:sp>
      <p:sp>
        <p:nvSpPr>
          <p:cNvPr id="54" name="Google Shape;54;p13"/>
          <p:cNvSpPr txBox="1">
            <a:spLocks noGrp="1"/>
          </p:cNvSpPr>
          <p:nvPr>
            <p:ph type="dt" idx="10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600" b="0" i="0" u="none" strike="noStrike" cap="none">
                <a:solidFill>
                  <a:srgbClr val="909090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2489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2489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2489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2489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2489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2489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2489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2489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9pPr>
          </a:lstStyle>
          <a:p>
            <a:fld id="{04261665-C41D-4A45-9BD3-7FF510658DC2}" type="datetime1">
              <a:rPr lang="it-IT" smtClean="0"/>
              <a:t>27/10/22</a:t>
            </a:fld>
            <a:endParaRPr/>
          </a:p>
        </p:txBody>
      </p:sp>
      <p:sp>
        <p:nvSpPr>
          <p:cNvPr id="55" name="Google Shape;55;p13"/>
          <p:cNvSpPr txBox="1">
            <a:spLocks noGrp="1"/>
          </p:cNvSpPr>
          <p:nvPr>
            <p:ph type="ftr" idx="11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100"/>
              <a:buNone/>
              <a:defRPr sz="1600" b="0" i="0" u="none" strike="noStrike" cap="none">
                <a:solidFill>
                  <a:srgbClr val="909090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2489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2489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2489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2489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2489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2489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2489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2489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9pPr>
          </a:lstStyle>
          <a:p>
            <a:endParaRPr/>
          </a:p>
        </p:txBody>
      </p:sp>
      <p:sp>
        <p:nvSpPr>
          <p:cNvPr id="56" name="Google Shape;56;p13"/>
          <p:cNvSpPr txBox="1">
            <a:spLocks noGrp="1"/>
          </p:cNvSpPr>
          <p:nvPr>
            <p:ph type="sldNum" idx="12"/>
          </p:nvPr>
        </p:nvSpPr>
        <p:spPr>
          <a:xfrm>
            <a:off x="8610601" y="6356351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600" b="0" i="0" u="none" strike="noStrike" cap="none">
                <a:solidFill>
                  <a:srgbClr val="909090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marL="0" marR="0" lvl="1" indent="0" algn="r" rtl="0">
              <a:spcBef>
                <a:spcPts val="0"/>
              </a:spcBef>
              <a:buNone/>
              <a:defRPr sz="1600" b="0" i="0" u="none" strike="noStrike" cap="none">
                <a:solidFill>
                  <a:srgbClr val="909090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marL="0" marR="0" lvl="2" indent="0" algn="r" rtl="0">
              <a:spcBef>
                <a:spcPts val="0"/>
              </a:spcBef>
              <a:buNone/>
              <a:defRPr sz="1600" b="0" i="0" u="none" strike="noStrike" cap="none">
                <a:solidFill>
                  <a:srgbClr val="909090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marL="0" marR="0" lvl="3" indent="0" algn="r" rtl="0">
              <a:spcBef>
                <a:spcPts val="0"/>
              </a:spcBef>
              <a:buNone/>
              <a:defRPr sz="1600" b="0" i="0" u="none" strike="noStrike" cap="none">
                <a:solidFill>
                  <a:srgbClr val="909090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marL="0" marR="0" lvl="4" indent="0" algn="r" rtl="0">
              <a:spcBef>
                <a:spcPts val="0"/>
              </a:spcBef>
              <a:buNone/>
              <a:defRPr sz="1600" b="0" i="0" u="none" strike="noStrike" cap="none">
                <a:solidFill>
                  <a:srgbClr val="909090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marL="0" marR="0" lvl="5" indent="0" algn="r" rtl="0">
              <a:spcBef>
                <a:spcPts val="0"/>
              </a:spcBef>
              <a:buNone/>
              <a:defRPr sz="1600" b="0" i="0" u="none" strike="noStrike" cap="none">
                <a:solidFill>
                  <a:srgbClr val="909090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6pPr>
            <a:lvl7pPr marL="0" marR="0" lvl="6" indent="0" algn="r" rtl="0">
              <a:spcBef>
                <a:spcPts val="0"/>
              </a:spcBef>
              <a:buNone/>
              <a:defRPr sz="1600" b="0" i="0" u="none" strike="noStrike" cap="none">
                <a:solidFill>
                  <a:srgbClr val="909090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7pPr>
            <a:lvl8pPr marL="0" marR="0" lvl="7" indent="0" algn="r" rtl="0">
              <a:spcBef>
                <a:spcPts val="0"/>
              </a:spcBef>
              <a:buNone/>
              <a:defRPr sz="1600" b="0" i="0" u="none" strike="noStrike" cap="none">
                <a:solidFill>
                  <a:srgbClr val="909090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8pPr>
            <a:lvl9pPr marL="0" marR="0" lvl="8" indent="0" algn="r" rtl="0">
              <a:spcBef>
                <a:spcPts val="0"/>
              </a:spcBef>
              <a:buNone/>
              <a:defRPr sz="1600" b="0" i="0" u="none" strike="noStrike" cap="none">
                <a:solidFill>
                  <a:srgbClr val="909090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9pPr>
          </a:lstStyle>
          <a:p>
            <a:fld id="{00000000-1234-1234-1234-123412341234}" type="slidenum">
              <a:rPr lang="it-IT" smtClean="0"/>
              <a:pPr/>
              <a:t>‹#›</a:t>
            </a:fld>
            <a:endParaRPr lang="it-IT"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9" r:id="rId1"/>
    <p:sldLayoutId id="2147483661" r:id="rId2"/>
    <p:sldLayoutId id="2147483663" r:id="rId3"/>
    <p:sldLayoutId id="2147483684" r:id="rId4"/>
    <p:sldLayoutId id="2147483681" r:id="rId5"/>
    <p:sldLayoutId id="2147483688" r:id="rId6"/>
    <p:sldLayoutId id="2147483682" r:id="rId7"/>
    <p:sldLayoutId id="2147483689" r:id="rId8"/>
    <p:sldLayoutId id="2147483687" r:id="rId9"/>
    <p:sldLayoutId id="2147483686" r:id="rId10"/>
    <p:sldLayoutId id="2147483683" r:id="rId11"/>
    <p:sldLayoutId id="2147483685" r:id="rId12"/>
    <p:sldLayoutId id="2147483669" r:id="rId13"/>
    <p:sldLayoutId id="2147483680" r:id="rId14"/>
    <p:sldLayoutId id="2147483677" r:id="rId15"/>
    <p:sldLayoutId id="2147483676" r:id="rId16"/>
    <p:sldLayoutId id="2147483678" r:id="rId17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489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489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489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489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489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489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489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489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489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489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489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489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489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489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489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489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489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489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489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489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489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489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489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489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489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489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489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1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2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emf"/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1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6.tiff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28.emf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emf"/><Relationship Id="rId1" Type="http://schemas.openxmlformats.org/officeDocument/2006/relationships/slideLayout" Target="../slideLayouts/slideLayout1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7" Type="http://schemas.openxmlformats.org/officeDocument/2006/relationships/image" Target="../media/image3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6.svg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1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slideLayout" Target="../slideLayouts/slideLayout5.xml"/><Relationship Id="rId1" Type="http://schemas.openxmlformats.org/officeDocument/2006/relationships/tags" Target="../tags/tag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101427/" TargetMode="External"/><Relationship Id="rId2" Type="http://schemas.openxmlformats.org/officeDocument/2006/relationships/hyperlink" Target="https://agenda.infn.it/event/28039/" TargetMode="Externa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4.png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5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1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529389" y="1600199"/>
            <a:ext cx="10653964" cy="2695576"/>
          </a:xfrm>
        </p:spPr>
        <p:txBody>
          <a:bodyPr>
            <a:noAutofit/>
          </a:bodyPr>
          <a:lstStyle/>
          <a:p>
            <a:r>
              <a:rPr lang="it-IT" sz="7200" dirty="0" err="1"/>
              <a:t>Annual</a:t>
            </a:r>
            <a:r>
              <a:rPr lang="it-IT" sz="7200" dirty="0"/>
              <a:t> report </a:t>
            </a:r>
            <a:br>
              <a:rPr lang="it-IT" sz="7200" dirty="0"/>
            </a:br>
            <a:r>
              <a:rPr lang="it-IT" sz="7200" dirty="0"/>
              <a:t>second </a:t>
            </a:r>
            <a:r>
              <a:rPr lang="it-IT" sz="7200" dirty="0" err="1"/>
              <a:t>year</a:t>
            </a:r>
            <a:r>
              <a:rPr lang="it-IT" sz="7200" dirty="0"/>
              <a:t> of PhD </a:t>
            </a:r>
            <a:r>
              <a:rPr lang="it-IT" sz="7200" dirty="0" err="1"/>
              <a:t>course</a:t>
            </a:r>
            <a:endParaRPr lang="it-IT" sz="7200" dirty="0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it-IT" sz="2000">
                <a:latin typeface="Segoe UI Semibold" panose="020B0502040204020203" pitchFamily="34" charset="0"/>
                <a:cs typeface="Segoe UI Semibold" panose="020B0502040204020203" pitchFamily="34" charset="0"/>
              </a:rPr>
              <a:t>Matteo Magherini</a:t>
            </a:r>
          </a:p>
          <a:p>
            <a:r>
              <a:rPr lang="it-IT" sz="2000"/>
              <a:t>Tutor: Alessandro Rossi</a:t>
            </a: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DA5D48CC-A12F-7E42-94F8-A6DBC6D9A387}" type="slidenum">
              <a:rPr lang="it-IT" smtClean="0"/>
              <a:t>1</a:t>
            </a:fld>
            <a:endParaRPr lang="it-IT"/>
          </a:p>
        </p:txBody>
      </p:sp>
      <p:grpSp>
        <p:nvGrpSpPr>
          <p:cNvPr id="11" name="Google Shape;182;p29">
            <a:extLst>
              <a:ext uri="{FF2B5EF4-FFF2-40B4-BE49-F238E27FC236}">
                <a16:creationId xmlns:a16="http://schemas.microsoft.com/office/drawing/2014/main" id="{2076A856-39F8-6C4D-8181-741BBDA4F5B8}"/>
              </a:ext>
            </a:extLst>
          </p:cNvPr>
          <p:cNvGrpSpPr>
            <a:grpSpLocks noChangeAspect="1"/>
          </p:cNvGrpSpPr>
          <p:nvPr/>
        </p:nvGrpSpPr>
        <p:grpSpPr>
          <a:xfrm>
            <a:off x="240449" y="232319"/>
            <a:ext cx="11667553" cy="1368000"/>
            <a:chOff x="-322583" y="147481"/>
            <a:chExt cx="12711699" cy="1490426"/>
          </a:xfrm>
        </p:grpSpPr>
        <p:pic>
          <p:nvPicPr>
            <p:cNvPr id="12" name="Google Shape;183;p29" descr="Immagine che contiene disegnando&#10;&#10;Descrizione generata automaticamente">
              <a:extLst>
                <a:ext uri="{FF2B5EF4-FFF2-40B4-BE49-F238E27FC236}">
                  <a16:creationId xmlns:a16="http://schemas.microsoft.com/office/drawing/2014/main" id="{CE2A5881-F19C-9440-9961-5267D674C242}"/>
                </a:ext>
              </a:extLst>
            </p:cNvPr>
            <p:cNvPicPr preferRelativeResize="0"/>
            <p:nvPr/>
          </p:nvPicPr>
          <p:blipFill rotWithShape="1">
            <a:blip r:embed="rId3">
              <a:alphaModFix/>
            </a:blip>
            <a:srcRect l="14719" t="10283" r="12120" b="14084"/>
            <a:stretch/>
          </p:blipFill>
          <p:spPr>
            <a:xfrm>
              <a:off x="-322583" y="147481"/>
              <a:ext cx="2346243" cy="149042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3" name="Google Shape;184;p29" descr="Immagine che contiene tazza&#10;&#10;Descrizione generata automaticamente">
              <a:extLst>
                <a:ext uri="{FF2B5EF4-FFF2-40B4-BE49-F238E27FC236}">
                  <a16:creationId xmlns:a16="http://schemas.microsoft.com/office/drawing/2014/main" id="{84A2E8B6-6756-3347-B59E-B2654E1B918A}"/>
                </a:ext>
              </a:extLst>
            </p:cNvPr>
            <p:cNvPicPr preferRelativeResize="0"/>
            <p:nvPr/>
          </p:nvPicPr>
          <p:blipFill rotWithShape="1">
            <a:blip r:embed="rId4">
              <a:alphaModFix/>
            </a:blip>
            <a:srcRect/>
            <a:stretch/>
          </p:blipFill>
          <p:spPr>
            <a:xfrm>
              <a:off x="2172748" y="147481"/>
              <a:ext cx="1495096" cy="148195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4" name="Google Shape;185;p29" descr="Immagine che contiene testo&#10;&#10;Descrizione generata automaticamente">
              <a:extLst>
                <a:ext uri="{FF2B5EF4-FFF2-40B4-BE49-F238E27FC236}">
                  <a16:creationId xmlns:a16="http://schemas.microsoft.com/office/drawing/2014/main" id="{F07B3403-7136-1645-9EA2-563C8A9FA66A}"/>
                </a:ext>
              </a:extLst>
            </p:cNvPr>
            <p:cNvPicPr preferRelativeResize="0"/>
            <p:nvPr/>
          </p:nvPicPr>
          <p:blipFill rotWithShape="1">
            <a:blip r:embed="rId5">
              <a:alphaModFix/>
            </a:blip>
            <a:srcRect/>
            <a:stretch/>
          </p:blipFill>
          <p:spPr>
            <a:xfrm>
              <a:off x="10905186" y="147481"/>
              <a:ext cx="1483930" cy="1483930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5" name="Immagine 5">
            <a:extLst>
              <a:ext uri="{FF2B5EF4-FFF2-40B4-BE49-F238E27FC236}">
                <a16:creationId xmlns:a16="http://schemas.microsoft.com/office/drawing/2014/main" id="{563B0D97-E061-C4FA-37CF-DE654D18531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193980" y="299328"/>
            <a:ext cx="2273300" cy="12533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49340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4850"/>
    </mc:Choice>
    <mc:Fallback>
      <p:transition spd="slow" advTm="14850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/>
        <p:txBody>
          <a:bodyPr anchor="ctr">
            <a:noAutofit/>
          </a:bodyPr>
          <a:lstStyle/>
          <a:p>
            <a:r>
              <a:rPr lang="it-IT" sz="7200" err="1"/>
              <a:t>MUonE</a:t>
            </a:r>
            <a:endParaRPr lang="it-IT" sz="720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DA5D48CC-A12F-7E42-94F8-A6DBC6D9A387}" type="slidenum">
              <a:rPr lang="it-IT" smtClean="0"/>
              <a:t>10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992734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4568"/>
    </mc:Choice>
    <mc:Fallback>
      <p:transition spd="slow" advTm="14568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7662572-CB01-8F40-9C59-F87C619BC8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err="1"/>
              <a:t>MUonE</a:t>
            </a:r>
            <a:r>
              <a:rPr lang="it-IT"/>
              <a:t> Physics case - </a:t>
            </a:r>
            <a:r>
              <a:rPr lang="it-IT" err="1"/>
              <a:t>Introduction</a:t>
            </a:r>
            <a:endParaRPr lang="it-IT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EBF0EF75-E267-264B-A288-1271F8C278C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04336"/>
            <a:ext cx="10439400" cy="1507874"/>
          </a:xfrm>
        </p:spPr>
        <p:txBody>
          <a:bodyPr/>
          <a:lstStyle/>
          <a:p>
            <a:r>
              <a:rPr lang="it-IT" sz="2000" err="1">
                <a:latin typeface="Segoe UI Semilight" panose="020B0402040204020203" pitchFamily="34" charset="0"/>
                <a:cs typeface="Segoe UI Semilight" panose="020B0402040204020203" pitchFamily="34" charset="0"/>
              </a:rPr>
              <a:t>Anomalous</a:t>
            </a:r>
            <a:r>
              <a:rPr lang="it-IT" sz="2000">
                <a:latin typeface="Segoe UI Semilight" panose="020B0402040204020203" pitchFamily="34" charset="0"/>
                <a:cs typeface="Segoe UI Semilight" panose="020B0402040204020203" pitchFamily="34" charset="0"/>
              </a:rPr>
              <a:t> </a:t>
            </a:r>
            <a:r>
              <a:rPr lang="it-IT" sz="2000" err="1">
                <a:latin typeface="Segoe UI Semilight" panose="020B0402040204020203" pitchFamily="34" charset="0"/>
                <a:cs typeface="Segoe UI Semilight" panose="020B0402040204020203" pitchFamily="34" charset="0"/>
              </a:rPr>
              <a:t>magnetic</a:t>
            </a:r>
            <a:r>
              <a:rPr lang="it-IT" sz="2000">
                <a:latin typeface="Segoe UI Semilight" panose="020B0402040204020203" pitchFamily="34" charset="0"/>
                <a:cs typeface="Segoe UI Semilight" panose="020B0402040204020203" pitchFamily="34" charset="0"/>
              </a:rPr>
              <a:t> moment of a </a:t>
            </a:r>
            <a:r>
              <a:rPr lang="it-IT" sz="2000" err="1">
                <a:latin typeface="Segoe UI Semilight" panose="020B0402040204020203" pitchFamily="34" charset="0"/>
                <a:cs typeface="Segoe UI Semilight" panose="020B0402040204020203" pitchFamily="34" charset="0"/>
              </a:rPr>
              <a:t>lepton</a:t>
            </a:r>
            <a:r>
              <a:rPr lang="it-IT" sz="2000">
                <a:latin typeface="Segoe UI Semilight" panose="020B0402040204020203" pitchFamily="34" charset="0"/>
                <a:cs typeface="Segoe UI Semilight" panose="020B0402040204020203" pitchFamily="34" charset="0"/>
              </a:rPr>
              <a:t> </a:t>
            </a:r>
            <a:r>
              <a:rPr lang="it-IT" sz="2000" err="1">
                <a:latin typeface="Segoe UI Semilight" panose="020B0402040204020203" pitchFamily="34" charset="0"/>
                <a:cs typeface="Segoe UI Semilight" panose="020B0402040204020203" pitchFamily="34" charset="0"/>
              </a:rPr>
              <a:t>as</a:t>
            </a:r>
            <a:r>
              <a:rPr lang="it-IT" sz="2000">
                <a:latin typeface="Segoe UI Semilight" panose="020B0402040204020203" pitchFamily="34" charset="0"/>
                <a:cs typeface="Segoe UI Semilight" panose="020B0402040204020203" pitchFamily="34" charset="0"/>
              </a:rPr>
              <a:t> </a:t>
            </a:r>
            <a:r>
              <a:rPr lang="it-IT" sz="2000" err="1">
                <a:latin typeface="Segoe UI Semilight" panose="020B0402040204020203" pitchFamily="34" charset="0"/>
                <a:cs typeface="Segoe UI Semilight" panose="020B0402040204020203" pitchFamily="34" charset="0"/>
              </a:rPr>
              <a:t>precison</a:t>
            </a:r>
            <a:r>
              <a:rPr lang="it-IT" sz="2000">
                <a:latin typeface="Segoe UI Semilight" panose="020B0402040204020203" pitchFamily="34" charset="0"/>
                <a:cs typeface="Segoe UI Semilight" panose="020B0402040204020203" pitchFamily="34" charset="0"/>
              </a:rPr>
              <a:t> test for SM</a:t>
            </a:r>
          </a:p>
          <a:p>
            <a:pPr lvl="1"/>
            <a:r>
              <a:rPr lang="it-IT" sz="1600">
                <a:latin typeface="Segoe UI Semilight" panose="020B0402040204020203" pitchFamily="34" charset="0"/>
                <a:cs typeface="Segoe UI Semilight" panose="020B0402040204020203" pitchFamily="34" charset="0"/>
              </a:rPr>
              <a:t>Can be (</a:t>
            </a:r>
            <a:r>
              <a:rPr lang="it-IT" sz="1600" err="1">
                <a:latin typeface="Segoe UI Semilight" panose="020B0402040204020203" pitchFamily="34" charset="0"/>
                <a:cs typeface="Segoe UI Semilight" panose="020B0402040204020203" pitchFamily="34" charset="0"/>
              </a:rPr>
              <a:t>very</a:t>
            </a:r>
            <a:r>
              <a:rPr lang="it-IT" sz="1600">
                <a:latin typeface="Segoe UI Semilight" panose="020B0402040204020203" pitchFamily="34" charset="0"/>
                <a:cs typeface="Segoe UI Semilight" panose="020B0402040204020203" pitchFamily="34" charset="0"/>
              </a:rPr>
              <a:t>) </a:t>
            </a:r>
            <a:r>
              <a:rPr lang="it-IT" sz="1600" err="1">
                <a:latin typeface="Segoe UI Semilight" panose="020B0402040204020203" pitchFamily="34" charset="0"/>
                <a:cs typeface="Segoe UI Semilight" panose="020B0402040204020203" pitchFamily="34" charset="0"/>
              </a:rPr>
              <a:t>precisely</a:t>
            </a:r>
            <a:r>
              <a:rPr lang="it-IT" sz="1600">
                <a:latin typeface="Segoe UI Semilight" panose="020B0402040204020203" pitchFamily="34" charset="0"/>
                <a:cs typeface="Segoe UI Semilight" panose="020B0402040204020203" pitchFamily="34" charset="0"/>
              </a:rPr>
              <a:t> </a:t>
            </a:r>
            <a:r>
              <a:rPr lang="it-IT" sz="1600" err="1">
                <a:latin typeface="Segoe UI Semilight" panose="020B0402040204020203" pitchFamily="34" charset="0"/>
                <a:cs typeface="Segoe UI Semilight" panose="020B0402040204020203" pitchFamily="34" charset="0"/>
              </a:rPr>
              <a:t>calculated</a:t>
            </a:r>
            <a:r>
              <a:rPr lang="it-IT" sz="1600">
                <a:latin typeface="Segoe UI Semilight" panose="020B0402040204020203" pitchFamily="34" charset="0"/>
                <a:cs typeface="Segoe UI Semilight" panose="020B0402040204020203" pitchFamily="34" charset="0"/>
              </a:rPr>
              <a:t> in SM </a:t>
            </a:r>
            <a:r>
              <a:rPr lang="it-IT" sz="1600" err="1">
                <a:latin typeface="Segoe UI Semilight" panose="020B0402040204020203" pitchFamily="34" charset="0"/>
                <a:cs typeface="Segoe UI Semilight" panose="020B0402040204020203" pitchFamily="34" charset="0"/>
              </a:rPr>
              <a:t>framework</a:t>
            </a:r>
            <a:endParaRPr lang="it-IT" sz="1600">
              <a:latin typeface="Segoe UI Semilight" panose="020B0402040204020203" pitchFamily="34" charset="0"/>
              <a:cs typeface="Segoe UI Semilight" panose="020B0402040204020203" pitchFamily="34" charset="0"/>
            </a:endParaRPr>
          </a:p>
          <a:p>
            <a:pPr lvl="1"/>
            <a:r>
              <a:rPr lang="it-IT" sz="1600">
                <a:latin typeface="Segoe UI Semilight" panose="020B0402040204020203" pitchFamily="34" charset="0"/>
                <a:cs typeface="Segoe UI Semilight" panose="020B0402040204020203" pitchFamily="34" charset="0"/>
              </a:rPr>
              <a:t>But… </a:t>
            </a:r>
            <a:r>
              <a:rPr lang="it-IT" sz="1600" err="1">
                <a:latin typeface="Segoe UI Semilight" panose="020B0402040204020203" pitchFamily="34" charset="0"/>
                <a:cs typeface="Segoe UI Semilight" panose="020B0402040204020203" pitchFamily="34" charset="0"/>
              </a:rPr>
              <a:t>it’s</a:t>
            </a:r>
            <a:r>
              <a:rPr lang="it-IT" sz="1600">
                <a:latin typeface="Segoe UI Semilight" panose="020B0402040204020203" pitchFamily="34" charset="0"/>
                <a:cs typeface="Segoe UI Semilight" panose="020B0402040204020203" pitchFamily="34" charset="0"/>
              </a:rPr>
              <a:t> </a:t>
            </a:r>
            <a:r>
              <a:rPr lang="it-IT" sz="1600" err="1">
                <a:latin typeface="Segoe UI Semilight" panose="020B0402040204020203" pitchFamily="34" charset="0"/>
                <a:cs typeface="Segoe UI Semilight" panose="020B0402040204020203" pitchFamily="34" charset="0"/>
              </a:rPr>
              <a:t>flavor</a:t>
            </a:r>
            <a:r>
              <a:rPr lang="it-IT" sz="1600">
                <a:latin typeface="Segoe UI Semilight" panose="020B0402040204020203" pitchFamily="34" charset="0"/>
                <a:cs typeface="Segoe UI Semilight" panose="020B0402040204020203" pitchFamily="34" charset="0"/>
              </a:rPr>
              <a:t> </a:t>
            </a:r>
            <a:r>
              <a:rPr lang="it-IT" sz="1600" err="1">
                <a:latin typeface="Segoe UI Semilight" panose="020B0402040204020203" pitchFamily="34" charset="0"/>
                <a:cs typeface="Segoe UI Semilight" panose="020B0402040204020203" pitchFamily="34" charset="0"/>
              </a:rPr>
              <a:t>dependent</a:t>
            </a:r>
            <a:r>
              <a:rPr lang="it-IT" sz="1600">
                <a:latin typeface="Segoe UI Semilight" panose="020B0402040204020203" pitchFamily="34" charset="0"/>
                <a:cs typeface="Segoe UI Semilight" panose="020B0402040204020203" pitchFamily="34" charset="0"/>
              </a:rPr>
              <a:t>!</a:t>
            </a:r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66ED044D-A1F4-AA4D-8FC4-EA2A81D200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7B75FE-217A-784D-A68E-DF4CF39A9727}" type="slidenum">
              <a:rPr lang="en-US" smtClean="0"/>
              <a:pPr/>
              <a:t>11</a:t>
            </a:fld>
            <a:endParaRPr lang="en-US"/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id="{4954C05B-D042-754C-B7C4-1DCB830AF2F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74391" y="2913926"/>
            <a:ext cx="1997609" cy="771803"/>
          </a:xfrm>
          <a:prstGeom prst="rect">
            <a:avLst/>
          </a:prstGeom>
          <a:ln w="28575">
            <a:noFill/>
          </a:ln>
        </p:spPr>
      </p:pic>
      <p:pic>
        <p:nvPicPr>
          <p:cNvPr id="8" name="Immagine 7">
            <a:extLst>
              <a:ext uri="{FF2B5EF4-FFF2-40B4-BE49-F238E27FC236}">
                <a16:creationId xmlns:a16="http://schemas.microsoft.com/office/drawing/2014/main" id="{705BA59A-ED27-B04F-9422-A645E08500F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89791" y="2931791"/>
            <a:ext cx="1870018" cy="736071"/>
          </a:xfrm>
          <a:prstGeom prst="rect">
            <a:avLst/>
          </a:prstGeom>
          <a:ln w="28575">
            <a:noFill/>
          </a:ln>
        </p:spPr>
      </p:pic>
      <p:sp>
        <p:nvSpPr>
          <p:cNvPr id="11" name="Segnaposto contenuto 2">
            <a:extLst>
              <a:ext uri="{FF2B5EF4-FFF2-40B4-BE49-F238E27FC236}">
                <a16:creationId xmlns:a16="http://schemas.microsoft.com/office/drawing/2014/main" id="{8D869666-9191-6F7E-53CE-13F2F3A46530}"/>
              </a:ext>
            </a:extLst>
          </p:cNvPr>
          <p:cNvSpPr txBox="1">
            <a:spLocks/>
          </p:cNvSpPr>
          <p:nvPr/>
        </p:nvSpPr>
        <p:spPr>
          <a:xfrm>
            <a:off x="838199" y="4103120"/>
            <a:ext cx="5002161" cy="15957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6195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sz="21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marL="914400" marR="0" lvl="1" indent="-3429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marL="1371600" marR="0" lvl="2" indent="-32385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marL="1828800" marR="0" lvl="3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marL="2286000" marR="0" lvl="4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marL="2743200" marR="0" lvl="5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6pPr>
            <a:lvl7pPr marL="3200400" marR="0" lvl="6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7pPr>
            <a:lvl8pPr marL="3657600" marR="0" lvl="7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8pPr>
            <a:lvl9pPr marL="4114800" marR="0" lvl="8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9pPr>
          </a:lstStyle>
          <a:p>
            <a:r>
              <a:rPr lang="it-IT" sz="2000">
                <a:latin typeface="Segoe UI Semilight" panose="020B0402040204020203" pitchFamily="34" charset="0"/>
                <a:cs typeface="Segoe UI Semilight" panose="020B0402040204020203" pitchFamily="34" charset="0"/>
              </a:rPr>
              <a:t>Electron</a:t>
            </a:r>
          </a:p>
          <a:p>
            <a:pPr lvl="1"/>
            <a:r>
              <a:rPr lang="it-IT" sz="1600">
                <a:latin typeface="Segoe UI Semilight" panose="020B0402040204020203" pitchFamily="34" charset="0"/>
                <a:cs typeface="Segoe UI Semilight" panose="020B0402040204020203" pitchFamily="34" charset="0"/>
              </a:rPr>
              <a:t>g</a:t>
            </a:r>
            <a:r>
              <a:rPr lang="it-IT" sz="1600" baseline="-25000">
                <a:latin typeface="Segoe UI Semilight" panose="020B0402040204020203" pitchFamily="34" charset="0"/>
                <a:cs typeface="Segoe UI Semilight" panose="020B0402040204020203" pitchFamily="34" charset="0"/>
              </a:rPr>
              <a:t>e</a:t>
            </a:r>
            <a:r>
              <a:rPr lang="it-IT" sz="1600">
                <a:latin typeface="Segoe UI Semilight" panose="020B0402040204020203" pitchFamily="34" charset="0"/>
                <a:cs typeface="Segoe UI Semilight" panose="020B0402040204020203" pitchFamily="34" charset="0"/>
              </a:rPr>
              <a:t>-2 </a:t>
            </a:r>
            <a:r>
              <a:rPr lang="it-IT" sz="1600" err="1">
                <a:latin typeface="Segoe UI Semilight" panose="020B0402040204020203" pitchFamily="34" charset="0"/>
                <a:cs typeface="Segoe UI Semilight" panose="020B0402040204020203" pitchFamily="34" charset="0"/>
              </a:rPr>
              <a:t>determined</a:t>
            </a:r>
            <a:r>
              <a:rPr lang="it-IT" sz="1600">
                <a:latin typeface="Segoe UI Semilight" panose="020B0402040204020203" pitchFamily="34" charset="0"/>
                <a:cs typeface="Segoe UI Semilight" panose="020B0402040204020203" pitchFamily="34" charset="0"/>
              </a:rPr>
              <a:t> with high </a:t>
            </a:r>
            <a:r>
              <a:rPr lang="it-IT" sz="1600" err="1">
                <a:latin typeface="Segoe UI Semilight" panose="020B0402040204020203" pitchFamily="34" charset="0"/>
                <a:cs typeface="Segoe UI Semilight" panose="020B0402040204020203" pitchFamily="34" charset="0"/>
              </a:rPr>
              <a:t>precision</a:t>
            </a:r>
            <a:endParaRPr lang="it-IT" sz="1600">
              <a:latin typeface="Segoe UI Semilight" panose="020B0402040204020203" pitchFamily="34" charset="0"/>
              <a:cs typeface="Segoe UI Semilight" panose="020B0402040204020203" pitchFamily="34" charset="0"/>
            </a:endParaRPr>
          </a:p>
          <a:p>
            <a:pPr lvl="1"/>
            <a:r>
              <a:rPr lang="it-IT" sz="1600">
                <a:latin typeface="Segoe UI Semilight" panose="020B0402040204020203" pitchFamily="34" charset="0"/>
                <a:cs typeface="Segoe UI Semilight" panose="020B0402040204020203" pitchFamily="34" charset="0"/>
              </a:rPr>
              <a:t>Sensitivity to new </a:t>
            </a:r>
            <a:r>
              <a:rPr lang="it-IT" sz="1600" err="1">
                <a:latin typeface="Segoe UI Semilight" panose="020B0402040204020203" pitchFamily="34" charset="0"/>
                <a:cs typeface="Segoe UI Semilight" panose="020B0402040204020203" pitchFamily="34" charset="0"/>
              </a:rPr>
              <a:t>particles</a:t>
            </a:r>
            <a:r>
              <a:rPr lang="it-IT" sz="1600">
                <a:latin typeface="Segoe UI Semilight" panose="020B0402040204020203" pitchFamily="34" charset="0"/>
                <a:cs typeface="Segoe UI Semilight" panose="020B0402040204020203" pitchFamily="34" charset="0"/>
              </a:rPr>
              <a:t> limited by a ~(m/M)</a:t>
            </a:r>
            <a:r>
              <a:rPr lang="it-IT" sz="1600" baseline="30000">
                <a:latin typeface="Segoe UI Semilight" panose="020B0402040204020203" pitchFamily="34" charset="0"/>
                <a:cs typeface="Segoe UI Semilight" panose="020B0402040204020203" pitchFamily="34" charset="0"/>
              </a:rPr>
              <a:t>2</a:t>
            </a:r>
            <a:r>
              <a:rPr lang="it-IT" sz="1600">
                <a:latin typeface="Segoe UI Semilight" panose="020B0402040204020203" pitchFamily="34" charset="0"/>
                <a:cs typeface="Segoe UI Semilight" panose="020B0402040204020203" pitchFamily="34" charset="0"/>
              </a:rPr>
              <a:t> </a:t>
            </a:r>
            <a:r>
              <a:rPr lang="it-IT" sz="1600" err="1">
                <a:latin typeface="Segoe UI Semilight" panose="020B0402040204020203" pitchFamily="34" charset="0"/>
                <a:cs typeface="Segoe UI Semilight" panose="020B0402040204020203" pitchFamily="34" charset="0"/>
              </a:rPr>
              <a:t>factor</a:t>
            </a:r>
            <a:endParaRPr lang="it-IT" sz="1600">
              <a:latin typeface="Segoe UI Semilight" panose="020B0402040204020203" pitchFamily="34" charset="0"/>
              <a:cs typeface="Segoe UI Semilight" panose="020B0402040204020203" pitchFamily="34" charset="0"/>
            </a:endParaRPr>
          </a:p>
          <a:p>
            <a:pPr lvl="1"/>
            <a:endParaRPr lang="it-IT" sz="1600">
              <a:latin typeface="Segoe UI Semilight" panose="020B0402040204020203" pitchFamily="34" charset="0"/>
              <a:cs typeface="Segoe UI Semilight" panose="020B0402040204020203" pitchFamily="34" charset="0"/>
            </a:endParaRPr>
          </a:p>
        </p:txBody>
      </p:sp>
      <p:sp>
        <p:nvSpPr>
          <p:cNvPr id="12" name="Segnaposto contenuto 2">
            <a:extLst>
              <a:ext uri="{FF2B5EF4-FFF2-40B4-BE49-F238E27FC236}">
                <a16:creationId xmlns:a16="http://schemas.microsoft.com/office/drawing/2014/main" id="{C2D00082-3001-1EEA-C663-F61E09592D8F}"/>
              </a:ext>
            </a:extLst>
          </p:cNvPr>
          <p:cNvSpPr txBox="1">
            <a:spLocks/>
          </p:cNvSpPr>
          <p:nvPr/>
        </p:nvSpPr>
        <p:spPr>
          <a:xfrm>
            <a:off x="6096000" y="4103120"/>
            <a:ext cx="5181600" cy="14163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6195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sz="21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marL="914400" marR="0" lvl="1" indent="-3429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marL="1371600" marR="0" lvl="2" indent="-32385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marL="1828800" marR="0" lvl="3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marL="2286000" marR="0" lvl="4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marL="2743200" marR="0" lvl="5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6pPr>
            <a:lvl7pPr marL="3200400" marR="0" lvl="6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7pPr>
            <a:lvl8pPr marL="3657600" marR="0" lvl="7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8pPr>
            <a:lvl9pPr marL="4114800" marR="0" lvl="8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9pPr>
          </a:lstStyle>
          <a:p>
            <a:r>
              <a:rPr lang="it-IT" sz="2000" err="1">
                <a:latin typeface="Segoe UI Semilight" panose="020B0402040204020203" pitchFamily="34" charset="0"/>
                <a:cs typeface="Segoe UI Semilight" panose="020B0402040204020203" pitchFamily="34" charset="0"/>
              </a:rPr>
              <a:t>Muon</a:t>
            </a:r>
            <a:endParaRPr lang="it-IT" sz="2000">
              <a:latin typeface="Segoe UI Semilight" panose="020B0402040204020203" pitchFamily="34" charset="0"/>
              <a:cs typeface="Segoe UI Semilight" panose="020B0402040204020203" pitchFamily="34" charset="0"/>
            </a:endParaRPr>
          </a:p>
          <a:p>
            <a:pPr lvl="1"/>
            <a:r>
              <a:rPr lang="it-IT" sz="1600">
                <a:latin typeface="Segoe UI Semilight" panose="020B0402040204020203" pitchFamily="34" charset="0"/>
                <a:cs typeface="Segoe UI Semilight" panose="020B0402040204020203" pitchFamily="34" charset="0"/>
              </a:rPr>
              <a:t>Sensitivity to an </a:t>
            </a:r>
            <a:r>
              <a:rPr lang="it-IT" sz="1600" err="1">
                <a:latin typeface="Segoe UI Semilight" panose="020B0402040204020203" pitchFamily="34" charset="0"/>
                <a:cs typeface="Segoe UI Semilight" panose="020B0402040204020203" pitchFamily="34" charset="0"/>
              </a:rPr>
              <a:t>higher</a:t>
            </a:r>
            <a:r>
              <a:rPr lang="it-IT" sz="1600">
                <a:latin typeface="Segoe UI Semilight" panose="020B0402040204020203" pitchFamily="34" charset="0"/>
                <a:cs typeface="Segoe UI Semilight" panose="020B0402040204020203" pitchFamily="34" charset="0"/>
              </a:rPr>
              <a:t> mass </a:t>
            </a:r>
            <a:r>
              <a:rPr lang="it-IT" sz="1600" err="1">
                <a:latin typeface="Segoe UI Semilight" panose="020B0402040204020203" pitchFamily="34" charset="0"/>
                <a:cs typeface="Segoe UI Semilight" panose="020B0402040204020203" pitchFamily="34" charset="0"/>
              </a:rPr>
              <a:t>region</a:t>
            </a:r>
            <a:r>
              <a:rPr lang="it-IT" sz="1600">
                <a:latin typeface="Segoe UI Semilight" panose="020B0402040204020203" pitchFamily="34" charset="0"/>
                <a:cs typeface="Segoe UI Semilight" panose="020B0402040204020203" pitchFamily="34" charset="0"/>
              </a:rPr>
              <a:t> [GeV, TeV]</a:t>
            </a:r>
          </a:p>
          <a:p>
            <a:pPr lvl="1"/>
            <a:r>
              <a:rPr lang="it-IT" sz="1600">
                <a:latin typeface="Segoe UI Semilight" panose="020B0402040204020203" pitchFamily="34" charset="0"/>
                <a:cs typeface="Segoe UI Semilight" panose="020B0402040204020203" pitchFamily="34" charset="0"/>
              </a:rPr>
              <a:t>State of art: 4</a:t>
            </a:r>
            <a:r>
              <a:rPr lang="el-GR" sz="1600">
                <a:latin typeface="Segoe UI Semilight" panose="020B0402040204020203" pitchFamily="34" charset="0"/>
                <a:cs typeface="Segoe UI Semilight" panose="020B0402040204020203" pitchFamily="34" charset="0"/>
              </a:rPr>
              <a:t>σ</a:t>
            </a:r>
            <a:r>
              <a:rPr lang="it-IT" sz="1600">
                <a:latin typeface="Segoe UI Semilight" panose="020B0402040204020203" pitchFamily="34" charset="0"/>
                <a:cs typeface="Segoe UI Semilight" panose="020B0402040204020203" pitchFamily="34" charset="0"/>
              </a:rPr>
              <a:t> </a:t>
            </a:r>
            <a:r>
              <a:rPr lang="it-IT" sz="1600" err="1">
                <a:latin typeface="Segoe UI Semilight" panose="020B0402040204020203" pitchFamily="34" charset="0"/>
                <a:cs typeface="Segoe UI Semilight" panose="020B0402040204020203" pitchFamily="34" charset="0"/>
              </a:rPr>
              <a:t>discrepancy</a:t>
            </a:r>
            <a:r>
              <a:rPr lang="it-IT" sz="1600">
                <a:latin typeface="Segoe UI Semilight" panose="020B0402040204020203" pitchFamily="34" charset="0"/>
                <a:cs typeface="Segoe UI Semilight" panose="020B0402040204020203" pitchFamily="34" charset="0"/>
              </a:rPr>
              <a:t> from SM </a:t>
            </a:r>
            <a:r>
              <a:rPr lang="it-IT" sz="1600" err="1">
                <a:latin typeface="Segoe UI Semilight" panose="020B0402040204020203" pitchFamily="34" charset="0"/>
                <a:cs typeface="Segoe UI Semilight" panose="020B0402040204020203" pitchFamily="34" charset="0"/>
              </a:rPr>
              <a:t>prediction</a:t>
            </a:r>
            <a:endParaRPr lang="it-IT" sz="1600">
              <a:latin typeface="Segoe UI Semilight" panose="020B0402040204020203" pitchFamily="34" charset="0"/>
              <a:cs typeface="Segoe UI Semilight" panose="020B0402040204020203" pitchFamily="34" charset="0"/>
            </a:endParaRPr>
          </a:p>
          <a:p>
            <a:pPr lvl="1"/>
            <a:endParaRPr lang="it-IT" sz="1600">
              <a:latin typeface="Segoe UI Semilight" panose="020B0402040204020203" pitchFamily="34" charset="0"/>
              <a:cs typeface="Segoe UI Semilight" panose="020B04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426502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51796"/>
    </mc:Choice>
    <mc:Fallback>
      <p:transition spd="slow" advTm="51796"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0578778-A50C-0847-8E1F-99E7975343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/>
              <a:t>State of the art</a:t>
            </a:r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9C7373BC-0AD5-6142-AABA-48407E413E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7B75FE-217A-784D-A68E-DF4CF39A9727}" type="slidenum">
              <a:rPr lang="en-US" smtClean="0"/>
              <a:pPr/>
              <a:t>12</a:t>
            </a:fld>
            <a:endParaRPr lang="en-US"/>
          </a:p>
        </p:txBody>
      </p:sp>
      <p:pic>
        <p:nvPicPr>
          <p:cNvPr id="16" name="Immagine 15">
            <a:extLst>
              <a:ext uri="{FF2B5EF4-FFF2-40B4-BE49-F238E27FC236}">
                <a16:creationId xmlns:a16="http://schemas.microsoft.com/office/drawing/2014/main" id="{CE5EF5AB-BF83-6249-9FB6-07E15613699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38688" y="5490898"/>
            <a:ext cx="3607005" cy="275830"/>
          </a:xfrm>
          <a:prstGeom prst="rect">
            <a:avLst/>
          </a:prstGeom>
        </p:spPr>
      </p:pic>
      <p:pic>
        <p:nvPicPr>
          <p:cNvPr id="15" name="Immagine 14" descr="Immagine che contiene testo&#10;&#10;Descrizione generata automaticamente">
            <a:extLst>
              <a:ext uri="{FF2B5EF4-FFF2-40B4-BE49-F238E27FC236}">
                <a16:creationId xmlns:a16="http://schemas.microsoft.com/office/drawing/2014/main" id="{BEB45C49-ADB4-5B43-829B-84197491096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2558" y="5107839"/>
            <a:ext cx="4346883" cy="766118"/>
          </a:xfrm>
          <a:prstGeom prst="rect">
            <a:avLst/>
          </a:prstGeom>
        </p:spPr>
      </p:pic>
      <p:sp>
        <p:nvSpPr>
          <p:cNvPr id="19" name="CasellaDiTesto 18">
            <a:extLst>
              <a:ext uri="{FF2B5EF4-FFF2-40B4-BE49-F238E27FC236}">
                <a16:creationId xmlns:a16="http://schemas.microsoft.com/office/drawing/2014/main" id="{E9EB15F0-443A-F644-9A94-339F3691511B}"/>
              </a:ext>
            </a:extLst>
          </p:cNvPr>
          <p:cNvSpPr txBox="1"/>
          <p:nvPr/>
        </p:nvSpPr>
        <p:spPr>
          <a:xfrm>
            <a:off x="4853589" y="1144590"/>
            <a:ext cx="248481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u="sng"/>
              <a:t>FNAL g-2 Run1 </a:t>
            </a:r>
            <a:r>
              <a:rPr lang="it-IT" u="sng" err="1"/>
              <a:t>results</a:t>
            </a:r>
            <a:r>
              <a:rPr lang="it-IT" u="sng"/>
              <a:t>:</a:t>
            </a:r>
          </a:p>
        </p:txBody>
      </p:sp>
      <p:pic>
        <p:nvPicPr>
          <p:cNvPr id="5" name="Content Placeholder 5" descr="Diagram&#10;&#10;Description automatically generated">
            <a:extLst>
              <a:ext uri="{FF2B5EF4-FFF2-40B4-BE49-F238E27FC236}">
                <a16:creationId xmlns:a16="http://schemas.microsoft.com/office/drawing/2014/main" id="{4E6B9AF7-4FD8-B221-DD9B-A0387D2CC1F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97963" y="1573986"/>
            <a:ext cx="4544227" cy="341223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29935007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06769"/>
    </mc:Choice>
    <mc:Fallback>
      <p:transition spd="slow" advTm="106769"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FFD269A2-B5A3-7B46-9540-8BF94113A5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err="1"/>
              <a:t>Present</a:t>
            </a:r>
            <a:r>
              <a:rPr lang="it-IT"/>
              <a:t> </a:t>
            </a:r>
            <a:r>
              <a:rPr lang="it-IT" err="1"/>
              <a:t>theoretical</a:t>
            </a:r>
            <a:r>
              <a:rPr lang="it-IT"/>
              <a:t> </a:t>
            </a:r>
            <a:r>
              <a:rPr lang="it-IT" err="1"/>
              <a:t>uncertainties</a:t>
            </a:r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C2B582ED-094D-F246-974F-F4E6B4436B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7B75FE-217A-784D-A68E-DF4CF39A9727}" type="slidenum">
              <a:rPr lang="en-US" smtClean="0"/>
              <a:pPr/>
              <a:t>13</a:t>
            </a:fld>
            <a:endParaRPr lang="en-US"/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id="{2FBE10F1-F74C-3943-9784-9935113B414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0361"/>
          <a:stretch/>
        </p:blipFill>
        <p:spPr>
          <a:xfrm>
            <a:off x="3911600" y="2709920"/>
            <a:ext cx="4065788" cy="3446778"/>
          </a:xfrm>
          <a:prstGeom prst="rect">
            <a:avLst/>
          </a:prstGeom>
        </p:spPr>
      </p:pic>
      <p:pic>
        <p:nvPicPr>
          <p:cNvPr id="7" name="Immagine 5">
            <a:extLst>
              <a:ext uri="{FF2B5EF4-FFF2-40B4-BE49-F238E27FC236}">
                <a16:creationId xmlns:a16="http://schemas.microsoft.com/office/drawing/2014/main" id="{FBA5786C-23C8-6731-3549-877F089AC1E2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duotone>
              <a:schemeClr val="accent2">
                <a:shade val="45000"/>
                <a:satMod val="135000"/>
              </a:schemeClr>
              <a:prstClr val="white"/>
            </a:duotone>
          </a:blip>
          <a:srcRect l="19048" r="58107"/>
          <a:stretch/>
        </p:blipFill>
        <p:spPr>
          <a:xfrm>
            <a:off x="4030399" y="1815092"/>
            <a:ext cx="1233055" cy="609600"/>
          </a:xfrm>
          <a:prstGeom prst="rect">
            <a:avLst/>
          </a:prstGeom>
        </p:spPr>
      </p:pic>
      <p:pic>
        <p:nvPicPr>
          <p:cNvPr id="9" name="Immagine 5">
            <a:extLst>
              <a:ext uri="{FF2B5EF4-FFF2-40B4-BE49-F238E27FC236}">
                <a16:creationId xmlns:a16="http://schemas.microsoft.com/office/drawing/2014/main" id="{90D858AA-B1E4-9664-CD63-878E9B6E244E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duotone>
              <a:schemeClr val="accent4">
                <a:shade val="45000"/>
                <a:satMod val="135000"/>
              </a:schemeClr>
              <a:prstClr val="white"/>
            </a:duotone>
          </a:blip>
          <a:srcRect l="50569" r="29961"/>
          <a:stretch/>
        </p:blipFill>
        <p:spPr>
          <a:xfrm>
            <a:off x="5730240" y="1825254"/>
            <a:ext cx="1050895" cy="609600"/>
          </a:xfrm>
          <a:prstGeom prst="rect">
            <a:avLst/>
          </a:prstGeom>
        </p:spPr>
      </p:pic>
      <p:pic>
        <p:nvPicPr>
          <p:cNvPr id="10" name="Immagine 5">
            <a:extLst>
              <a:ext uri="{FF2B5EF4-FFF2-40B4-BE49-F238E27FC236}">
                <a16:creationId xmlns:a16="http://schemas.microsoft.com/office/drawing/2014/main" id="{6B20A7C2-956F-A196-1AE0-7052EA93F9EA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duotone>
              <a:schemeClr val="accent6">
                <a:shade val="45000"/>
                <a:satMod val="135000"/>
              </a:schemeClr>
              <a:prstClr val="white"/>
            </a:duotone>
          </a:blip>
          <a:srcRect l="76289"/>
          <a:stretch/>
        </p:blipFill>
        <p:spPr>
          <a:xfrm>
            <a:off x="7096759" y="1809196"/>
            <a:ext cx="1312607" cy="625219"/>
          </a:xfrm>
          <a:prstGeom prst="rect">
            <a:avLst/>
          </a:prstGeom>
        </p:spPr>
      </p:pic>
      <p:pic>
        <p:nvPicPr>
          <p:cNvPr id="14" name="Immagine 4">
            <a:extLst>
              <a:ext uri="{FF2B5EF4-FFF2-40B4-BE49-F238E27FC236}">
                <a16:creationId xmlns:a16="http://schemas.microsoft.com/office/drawing/2014/main" id="{3EAC633E-6621-2F2F-B9CD-759E74524AF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duotone>
              <a:schemeClr val="accent2">
                <a:shade val="45000"/>
                <a:satMod val="135000"/>
              </a:schemeClr>
              <a:prstClr val="white"/>
            </a:duotone>
          </a:blip>
          <a:srcRect r="78844" b="58062"/>
          <a:stretch/>
        </p:blipFill>
        <p:spPr>
          <a:xfrm>
            <a:off x="2869670" y="2706240"/>
            <a:ext cx="1080080" cy="1445520"/>
          </a:xfrm>
          <a:prstGeom prst="rect">
            <a:avLst/>
          </a:prstGeom>
        </p:spPr>
      </p:pic>
      <p:pic>
        <p:nvPicPr>
          <p:cNvPr id="15" name="Immagine 4">
            <a:extLst>
              <a:ext uri="{FF2B5EF4-FFF2-40B4-BE49-F238E27FC236}">
                <a16:creationId xmlns:a16="http://schemas.microsoft.com/office/drawing/2014/main" id="{38F6B346-A746-1763-B424-CC1A1409D2B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duotone>
              <a:schemeClr val="accent6">
                <a:shade val="45000"/>
                <a:satMod val="135000"/>
              </a:schemeClr>
              <a:prstClr val="white"/>
            </a:duotone>
          </a:blip>
          <a:srcRect t="41484" r="78844" b="36703"/>
          <a:stretch/>
        </p:blipFill>
        <p:spPr>
          <a:xfrm>
            <a:off x="2869040" y="4141600"/>
            <a:ext cx="1080080" cy="751840"/>
          </a:xfrm>
          <a:prstGeom prst="rect">
            <a:avLst/>
          </a:prstGeom>
        </p:spPr>
      </p:pic>
      <p:pic>
        <p:nvPicPr>
          <p:cNvPr id="16" name="Immagine 4">
            <a:extLst>
              <a:ext uri="{FF2B5EF4-FFF2-40B4-BE49-F238E27FC236}">
                <a16:creationId xmlns:a16="http://schemas.microsoft.com/office/drawing/2014/main" id="{384F46CF-C3D2-8564-8FE7-5C97F3C177B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duotone>
              <a:schemeClr val="accent4">
                <a:shade val="45000"/>
                <a:satMod val="135000"/>
              </a:schemeClr>
              <a:prstClr val="white"/>
            </a:duotone>
          </a:blip>
          <a:srcRect t="64190" r="78844" b="25217"/>
          <a:stretch/>
        </p:blipFill>
        <p:spPr>
          <a:xfrm>
            <a:off x="2874120" y="4925540"/>
            <a:ext cx="1080080" cy="365125"/>
          </a:xfrm>
          <a:prstGeom prst="rect">
            <a:avLst/>
          </a:prstGeom>
        </p:spPr>
      </p:pic>
      <p:pic>
        <p:nvPicPr>
          <p:cNvPr id="20" name="Immagine 4">
            <a:extLst>
              <a:ext uri="{FF2B5EF4-FFF2-40B4-BE49-F238E27FC236}">
                <a16:creationId xmlns:a16="http://schemas.microsoft.com/office/drawing/2014/main" id="{5134CD06-7219-F74D-653B-7EF065F2608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621" t="74764" r="78942"/>
          <a:stretch/>
        </p:blipFill>
        <p:spPr>
          <a:xfrm>
            <a:off x="2905760" y="5290665"/>
            <a:ext cx="1043360" cy="869818"/>
          </a:xfrm>
          <a:prstGeom prst="rect">
            <a:avLst/>
          </a:prstGeom>
        </p:spPr>
      </p:pic>
      <p:pic>
        <p:nvPicPr>
          <p:cNvPr id="6" name="Immagine 5">
            <a:extLst>
              <a:ext uri="{FF2B5EF4-FFF2-40B4-BE49-F238E27FC236}">
                <a16:creationId xmlns:a16="http://schemas.microsoft.com/office/drawing/2014/main" id="{8BBE68C7-7E9D-AC44-8641-9C06329C93C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80847"/>
          <a:stretch/>
        </p:blipFill>
        <p:spPr>
          <a:xfrm>
            <a:off x="2996626" y="1815092"/>
            <a:ext cx="1033772" cy="609600"/>
          </a:xfrm>
          <a:prstGeom prst="rect">
            <a:avLst/>
          </a:prstGeom>
        </p:spPr>
      </p:pic>
      <p:pic>
        <p:nvPicPr>
          <p:cNvPr id="21" name="Immagine 5">
            <a:extLst>
              <a:ext uri="{FF2B5EF4-FFF2-40B4-BE49-F238E27FC236}">
                <a16:creationId xmlns:a16="http://schemas.microsoft.com/office/drawing/2014/main" id="{6CAAF0EE-4937-02AF-0201-EA65244E5A0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70116" r="22436"/>
          <a:stretch/>
        </p:blipFill>
        <p:spPr>
          <a:xfrm>
            <a:off x="6781134" y="1820830"/>
            <a:ext cx="401985" cy="609600"/>
          </a:xfrm>
          <a:prstGeom prst="rect">
            <a:avLst/>
          </a:prstGeom>
        </p:spPr>
      </p:pic>
      <p:pic>
        <p:nvPicPr>
          <p:cNvPr id="22" name="Immagine 5">
            <a:extLst>
              <a:ext uri="{FF2B5EF4-FFF2-40B4-BE49-F238E27FC236}">
                <a16:creationId xmlns:a16="http://schemas.microsoft.com/office/drawing/2014/main" id="{05DD689B-250D-2B25-74FC-D5762407739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1998" r="49354"/>
          <a:stretch/>
        </p:blipFill>
        <p:spPr>
          <a:xfrm>
            <a:off x="5263454" y="1811307"/>
            <a:ext cx="466785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3203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69205"/>
    </mc:Choice>
    <mc:Fallback>
      <p:transition spd="slow" advTm="69205"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47A5297-B82D-1A40-A471-42C4402F54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/>
              <a:t>a</a:t>
            </a:r>
            <a:r>
              <a:rPr lang="el-GR" baseline="-25000"/>
              <a:t>μ</a:t>
            </a:r>
            <a:r>
              <a:rPr lang="it-IT" baseline="30000"/>
              <a:t>HLO</a:t>
            </a:r>
            <a:r>
              <a:rPr lang="it-IT"/>
              <a:t>: LO </a:t>
            </a:r>
            <a:r>
              <a:rPr lang="it-IT" err="1"/>
              <a:t>Hadronic</a:t>
            </a:r>
            <a:r>
              <a:rPr lang="it-IT"/>
              <a:t> </a:t>
            </a:r>
            <a:r>
              <a:rPr lang="it-IT" err="1"/>
              <a:t>contribution</a:t>
            </a:r>
            <a:r>
              <a:rPr lang="it-IT"/>
              <a:t> </a:t>
            </a:r>
            <a:endParaRPr lang="it-IT" baseline="30000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49993011-529C-4844-B1E4-85B9B9F377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37095"/>
            <a:ext cx="10515600" cy="1558505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en-GB" sz="1800">
                <a:latin typeface="Segoe UI Semilight" panose="020B0402040204020203" pitchFamily="34" charset="0"/>
                <a:cs typeface="Segoe UI Semilight" panose="020B0402040204020203" pitchFamily="34" charset="0"/>
              </a:rPr>
              <a:t>Traditionally computed via a dispersion integral using hadronic production cross sections in </a:t>
            </a:r>
            <a:br>
              <a:rPr lang="en-GB" sz="1800">
                <a:latin typeface="Segoe UI Semilight" panose="020B0402040204020203" pitchFamily="34" charset="0"/>
                <a:cs typeface="Segoe UI Semilight" panose="020B0402040204020203" pitchFamily="34" charset="0"/>
              </a:rPr>
            </a:br>
            <a:r>
              <a:rPr lang="en-GB" sz="1800">
                <a:latin typeface="Segoe UI Semilight" panose="020B0402040204020203" pitchFamily="34" charset="0"/>
                <a:cs typeface="Segoe UI Semilight" panose="020B0402040204020203" pitchFamily="34" charset="0"/>
              </a:rPr>
              <a:t>electron-positron annihilation at low energies</a:t>
            </a:r>
          </a:p>
          <a:p>
            <a:pPr>
              <a:lnSpc>
                <a:spcPct val="100000"/>
              </a:lnSpc>
            </a:pPr>
            <a:r>
              <a:rPr lang="en-GB" sz="1800">
                <a:latin typeface="Segoe UI Semilight" panose="020B0402040204020203" pitchFamily="34" charset="0"/>
                <a:cs typeface="Segoe UI Semilight" panose="020B0402040204020203" pitchFamily="34" charset="0"/>
              </a:rPr>
              <a:t>QCD </a:t>
            </a:r>
            <a:r>
              <a:rPr lang="en-GB" sz="1800" err="1">
                <a:latin typeface="Segoe UI Semilight" panose="020B0402040204020203" pitchFamily="34" charset="0"/>
                <a:cs typeface="Segoe UI Semilight" panose="020B0402040204020203" pitchFamily="34" charset="0"/>
              </a:rPr>
              <a:t>lactice</a:t>
            </a:r>
            <a:r>
              <a:rPr lang="en-GB" sz="1800">
                <a:latin typeface="Segoe UI Semilight" panose="020B0402040204020203" pitchFamily="34" charset="0"/>
                <a:cs typeface="Segoe UI Semilight" panose="020B0402040204020203" pitchFamily="34" charset="0"/>
              </a:rPr>
              <a:t> calculation still not competitive</a:t>
            </a:r>
          </a:p>
          <a:p>
            <a:pPr lvl="1">
              <a:lnSpc>
                <a:spcPct val="100000"/>
              </a:lnSpc>
            </a:pPr>
            <a:r>
              <a:rPr lang="en-GB" sz="1400">
                <a:latin typeface="Segoe UI Semilight" panose="020B0402040204020203" pitchFamily="34" charset="0"/>
                <a:cs typeface="Segoe UI Semilight" panose="020B0402040204020203" pitchFamily="34" charset="0"/>
              </a:rPr>
              <a:t>…at least up to the FNAL g-2 results…</a:t>
            </a:r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8B932183-5BEB-BC4D-9E76-A05E80C2A1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7B75FE-217A-784D-A68E-DF4CF39A9727}" type="slidenum">
              <a:rPr lang="en-US" smtClean="0"/>
              <a:pPr/>
              <a:t>14</a:t>
            </a:fld>
            <a:endParaRPr lang="en-US"/>
          </a:p>
        </p:txBody>
      </p:sp>
      <p:pic>
        <p:nvPicPr>
          <p:cNvPr id="1026" name="Picture 2" descr="Fig. 3">
            <a:extLst>
              <a:ext uri="{FF2B5EF4-FFF2-40B4-BE49-F238E27FC236}">
                <a16:creationId xmlns:a16="http://schemas.microsoft.com/office/drawing/2014/main" id="{A4D510ED-D033-CD48-8C30-50D05F32EFB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64147" y="3063272"/>
            <a:ext cx="4840255" cy="30344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CasellaDiTesto 4">
            <a:extLst>
              <a:ext uri="{FF2B5EF4-FFF2-40B4-BE49-F238E27FC236}">
                <a16:creationId xmlns:a16="http://schemas.microsoft.com/office/drawing/2014/main" id="{BC786276-E5F9-CD40-A51B-9A800B3369DB}"/>
              </a:ext>
            </a:extLst>
          </p:cNvPr>
          <p:cNvSpPr txBox="1"/>
          <p:nvPr/>
        </p:nvSpPr>
        <p:spPr>
          <a:xfrm>
            <a:off x="2550432" y="6104430"/>
            <a:ext cx="743176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000" err="1">
                <a:solidFill>
                  <a:schemeClr val="accent2">
                    <a:lumMod val="60000"/>
                    <a:lumOff val="40000"/>
                  </a:schemeClr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Borsanyi</a:t>
            </a:r>
            <a:r>
              <a:rPr lang="it-IT" sz="1000">
                <a:solidFill>
                  <a:schemeClr val="accent2">
                    <a:lumMod val="60000"/>
                    <a:lumOff val="40000"/>
                  </a:schemeClr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, S., </a:t>
            </a:r>
            <a:r>
              <a:rPr lang="it-IT" sz="1000" err="1">
                <a:solidFill>
                  <a:schemeClr val="accent2">
                    <a:lumMod val="60000"/>
                    <a:lumOff val="40000"/>
                  </a:schemeClr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Fodor</a:t>
            </a:r>
            <a:r>
              <a:rPr lang="it-IT" sz="1000">
                <a:solidFill>
                  <a:schemeClr val="accent2">
                    <a:lumMod val="60000"/>
                    <a:lumOff val="40000"/>
                  </a:schemeClr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, </a:t>
            </a:r>
            <a:r>
              <a:rPr lang="it-IT" sz="1000" err="1">
                <a:solidFill>
                  <a:schemeClr val="accent2">
                    <a:lumMod val="60000"/>
                    <a:lumOff val="40000"/>
                  </a:schemeClr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Z</a:t>
            </a:r>
            <a:r>
              <a:rPr lang="it-IT" sz="1000">
                <a:solidFill>
                  <a:schemeClr val="accent2">
                    <a:lumMod val="60000"/>
                    <a:lumOff val="40000"/>
                  </a:schemeClr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., </a:t>
            </a:r>
            <a:r>
              <a:rPr lang="it-IT" sz="1000" err="1">
                <a:solidFill>
                  <a:schemeClr val="accent2">
                    <a:lumMod val="60000"/>
                    <a:lumOff val="40000"/>
                  </a:schemeClr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Guenther</a:t>
            </a:r>
            <a:r>
              <a:rPr lang="it-IT" sz="1000">
                <a:solidFill>
                  <a:schemeClr val="accent2">
                    <a:lumMod val="60000"/>
                    <a:lumOff val="40000"/>
                  </a:schemeClr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, J.N. et al.</a:t>
            </a:r>
          </a:p>
          <a:p>
            <a:pPr algn="ctr"/>
            <a:r>
              <a:rPr lang="it-IT" sz="1000" i="1" err="1">
                <a:solidFill>
                  <a:schemeClr val="accent2">
                    <a:lumMod val="60000"/>
                    <a:lumOff val="40000"/>
                  </a:schemeClr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Leading</a:t>
            </a:r>
            <a:r>
              <a:rPr lang="it-IT" sz="1000" i="1">
                <a:solidFill>
                  <a:schemeClr val="accent2">
                    <a:lumMod val="60000"/>
                    <a:lumOff val="40000"/>
                  </a:schemeClr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 hadronic </a:t>
            </a:r>
            <a:r>
              <a:rPr lang="it-IT" sz="1000" i="1" err="1">
                <a:solidFill>
                  <a:schemeClr val="accent2">
                    <a:lumMod val="60000"/>
                    <a:lumOff val="40000"/>
                  </a:schemeClr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contribution</a:t>
            </a:r>
            <a:r>
              <a:rPr lang="it-IT" sz="1000" i="1">
                <a:solidFill>
                  <a:schemeClr val="accent2">
                    <a:lumMod val="60000"/>
                    <a:lumOff val="40000"/>
                  </a:schemeClr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 to the </a:t>
            </a:r>
            <a:r>
              <a:rPr lang="it-IT" sz="1000" i="1" err="1">
                <a:solidFill>
                  <a:schemeClr val="accent2">
                    <a:lumMod val="60000"/>
                    <a:lumOff val="40000"/>
                  </a:schemeClr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muon</a:t>
            </a:r>
            <a:r>
              <a:rPr lang="it-IT" sz="1000" i="1">
                <a:solidFill>
                  <a:schemeClr val="accent2">
                    <a:lumMod val="60000"/>
                    <a:lumOff val="40000"/>
                  </a:schemeClr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 </a:t>
            </a:r>
            <a:r>
              <a:rPr lang="it-IT" sz="1000" i="1" err="1">
                <a:solidFill>
                  <a:schemeClr val="accent2">
                    <a:lumMod val="60000"/>
                    <a:lumOff val="40000"/>
                  </a:schemeClr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magnetic</a:t>
            </a:r>
            <a:r>
              <a:rPr lang="it-IT" sz="1000" i="1">
                <a:solidFill>
                  <a:schemeClr val="accent2">
                    <a:lumMod val="60000"/>
                    <a:lumOff val="40000"/>
                  </a:schemeClr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 moment from lattice QCD </a:t>
            </a:r>
            <a:r>
              <a:rPr lang="it-IT" sz="1000">
                <a:solidFill>
                  <a:schemeClr val="accent2">
                    <a:lumMod val="60000"/>
                    <a:lumOff val="40000"/>
                  </a:schemeClr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- Nature 593, 51–55 (2021).</a:t>
            </a:r>
          </a:p>
        </p:txBody>
      </p:sp>
    </p:spTree>
    <p:extLst>
      <p:ext uri="{BB962C8B-B14F-4D97-AF65-F5344CB8AC3E}">
        <p14:creationId xmlns:p14="http://schemas.microsoft.com/office/powerpoint/2010/main" val="224114933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84852"/>
    </mc:Choice>
    <mc:Fallback>
      <p:transition spd="slow" advTm="84852"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842170B-9C78-2348-A330-5BBC520C65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dirty="0"/>
              <a:t>Measuring a</a:t>
            </a:r>
            <a:r>
              <a:rPr lang="el-GR" baseline="-25000" dirty="0"/>
              <a:t>μ</a:t>
            </a:r>
            <a:r>
              <a:rPr lang="it-IT" baseline="30000" dirty="0"/>
              <a:t>HLO</a:t>
            </a:r>
            <a:r>
              <a:rPr lang="it-IT" dirty="0"/>
              <a:t> – </a:t>
            </a:r>
            <a:r>
              <a:rPr lang="it-IT" dirty="0" err="1"/>
              <a:t>how</a:t>
            </a:r>
            <a:r>
              <a:rPr lang="it-IT" dirty="0"/>
              <a:t> to</a:t>
            </a:r>
            <a:r>
              <a:rPr lang="en-GB" sz="1200" dirty="0">
                <a:solidFill>
                  <a:schemeClr val="tx1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 </a:t>
            </a:r>
            <a:endParaRPr lang="it-IT" dirty="0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C60A31EA-891E-1E46-88EA-5E8A8BCB93C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06313"/>
            <a:ext cx="10515600" cy="2608843"/>
          </a:xfrm>
        </p:spPr>
        <p:txBody>
          <a:bodyPr>
            <a:normAutofit/>
          </a:bodyPr>
          <a:lstStyle/>
          <a:p>
            <a:pPr>
              <a:lnSpc>
                <a:spcPct val="110000"/>
              </a:lnSpc>
            </a:pPr>
            <a:r>
              <a:rPr lang="en-GB" dirty="0" err="1">
                <a:solidFill>
                  <a:schemeClr val="tx1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MUonE</a:t>
            </a:r>
            <a:r>
              <a:rPr lang="en-GB" dirty="0">
                <a:solidFill>
                  <a:schemeClr val="tx1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: high precision measurement of </a:t>
            </a:r>
            <a:r>
              <a:rPr lang="en-GB" dirty="0" err="1">
                <a:solidFill>
                  <a:schemeClr val="tx1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a</a:t>
            </a:r>
            <a:r>
              <a:rPr lang="en-GB" baseline="-25000" dirty="0" err="1">
                <a:solidFill>
                  <a:schemeClr val="tx1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μ</a:t>
            </a:r>
            <a:r>
              <a:rPr lang="en-GB" baseline="30000" dirty="0" err="1">
                <a:solidFill>
                  <a:schemeClr val="tx1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HLO</a:t>
            </a:r>
            <a:r>
              <a:rPr lang="en-GB" sz="1000" dirty="0">
                <a:solidFill>
                  <a:schemeClr val="tx1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  </a:t>
            </a:r>
          </a:p>
          <a:p>
            <a:pPr lvl="1">
              <a:lnSpc>
                <a:spcPct val="110000"/>
              </a:lnSpc>
            </a:pPr>
            <a:r>
              <a:rPr lang="en-GB" dirty="0">
                <a:solidFill>
                  <a:schemeClr val="tx1"/>
                </a:solidFill>
                <a:latin typeface="Segoe UI Semilight"/>
                <a:cs typeface="Segoe UI Semilight"/>
              </a:rPr>
              <a:t>160 GeV </a:t>
            </a:r>
            <a:r>
              <a:rPr lang="en-GB" dirty="0" err="1">
                <a:solidFill>
                  <a:schemeClr val="tx1"/>
                </a:solidFill>
                <a:latin typeface="Segoe UI Semilight"/>
                <a:cs typeface="Segoe UI Semilight"/>
              </a:rPr>
              <a:t>μ</a:t>
            </a:r>
            <a:r>
              <a:rPr lang="en-GB" dirty="0">
                <a:solidFill>
                  <a:schemeClr val="tx1"/>
                </a:solidFill>
                <a:latin typeface="Segoe UI Semilight"/>
                <a:cs typeface="Segoe UI Semilight"/>
              </a:rPr>
              <a:t> beam on e</a:t>
            </a:r>
            <a:r>
              <a:rPr lang="en-GB" baseline="30000" dirty="0">
                <a:solidFill>
                  <a:schemeClr val="tx1"/>
                </a:solidFill>
                <a:latin typeface="Segoe UI Semilight"/>
                <a:cs typeface="Segoe UI Semilight"/>
              </a:rPr>
              <a:t>-</a:t>
            </a:r>
            <a:r>
              <a:rPr lang="en-GB" dirty="0">
                <a:solidFill>
                  <a:schemeClr val="tx1"/>
                </a:solidFill>
                <a:latin typeface="Segoe UI Semilight"/>
                <a:cs typeface="Segoe UI Semilight"/>
              </a:rPr>
              <a:t> target at CERN</a:t>
            </a:r>
          </a:p>
          <a:p>
            <a:pPr>
              <a:lnSpc>
                <a:spcPct val="110000"/>
              </a:lnSpc>
            </a:pPr>
            <a:r>
              <a:rPr lang="en-GB" dirty="0">
                <a:solidFill>
                  <a:schemeClr val="tx1"/>
                </a:solidFill>
                <a:latin typeface="Segoe UI Semilight"/>
                <a:cs typeface="Segoe UI Semilight"/>
              </a:rPr>
              <a:t>Hadronic contribution to the effective electromagnetic coupling, ∆𝜶</a:t>
            </a:r>
            <a:r>
              <a:rPr lang="en-GB" baseline="-25000" dirty="0">
                <a:solidFill>
                  <a:schemeClr val="tx1"/>
                </a:solidFill>
                <a:latin typeface="Segoe UI Semilight"/>
                <a:cs typeface="Segoe UI Semilight"/>
              </a:rPr>
              <a:t>had</a:t>
            </a:r>
            <a:r>
              <a:rPr lang="en-GB" dirty="0">
                <a:solidFill>
                  <a:schemeClr val="tx1"/>
                </a:solidFill>
                <a:latin typeface="Segoe UI Semilight"/>
                <a:cs typeface="Segoe UI Semilight"/>
              </a:rPr>
              <a:t>(q</a:t>
            </a:r>
            <a:r>
              <a:rPr lang="en-GB" baseline="30000" dirty="0">
                <a:solidFill>
                  <a:schemeClr val="tx1"/>
                </a:solidFill>
                <a:latin typeface="Segoe UI Semilight"/>
                <a:cs typeface="Segoe UI Semilight"/>
              </a:rPr>
              <a:t>2</a:t>
            </a:r>
            <a:r>
              <a:rPr lang="en-GB" dirty="0">
                <a:solidFill>
                  <a:schemeClr val="tx1"/>
                </a:solidFill>
                <a:latin typeface="Segoe UI Semilight"/>
                <a:cs typeface="Segoe UI Semilight"/>
              </a:rPr>
              <a:t>) for space-like squared four-momentum transfers q</a:t>
            </a:r>
            <a:r>
              <a:rPr lang="en-GB" baseline="30000" dirty="0">
                <a:solidFill>
                  <a:schemeClr val="tx1"/>
                </a:solidFill>
                <a:latin typeface="Segoe UI Semilight"/>
                <a:cs typeface="Segoe UI Semilight"/>
              </a:rPr>
              <a:t>2</a:t>
            </a:r>
            <a:r>
              <a:rPr lang="en-GB" dirty="0">
                <a:solidFill>
                  <a:schemeClr val="tx1"/>
                </a:solidFill>
                <a:latin typeface="Segoe UI Semilight"/>
                <a:cs typeface="Segoe UI Semilight"/>
              </a:rPr>
              <a:t> = t &lt; 0, via scattering data</a:t>
            </a:r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3642C7E9-3F7D-C349-9BA0-A4D4EF79FA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7B75FE-217A-784D-A68E-DF4CF39A9727}" type="slidenum">
              <a:rPr lang="en-US" smtClean="0"/>
              <a:pPr/>
              <a:t>15</a:t>
            </a:fld>
            <a:endParaRPr lang="en-US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8CC840FC-5C91-4CBE-E28B-9CDCC7FBEF8D}"/>
              </a:ext>
            </a:extLst>
          </p:cNvPr>
          <p:cNvGrpSpPr/>
          <p:nvPr/>
        </p:nvGrpSpPr>
        <p:grpSpPr>
          <a:xfrm>
            <a:off x="4356100" y="3836473"/>
            <a:ext cx="3479800" cy="1615214"/>
            <a:chOff x="4356100" y="4079009"/>
            <a:chExt cx="3479800" cy="1615214"/>
          </a:xfrm>
        </p:grpSpPr>
        <p:pic>
          <p:nvPicPr>
            <p:cNvPr id="5" name="Immagine 4">
              <a:extLst>
                <a:ext uri="{FF2B5EF4-FFF2-40B4-BE49-F238E27FC236}">
                  <a16:creationId xmlns:a16="http://schemas.microsoft.com/office/drawing/2014/main" id="{B8353154-9ED5-4C43-9BFA-2FE74DCA121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052833" y="5435335"/>
              <a:ext cx="2086333" cy="258888"/>
            </a:xfrm>
            <a:prstGeom prst="rect">
              <a:avLst/>
            </a:prstGeom>
          </p:spPr>
        </p:pic>
        <p:pic>
          <p:nvPicPr>
            <p:cNvPr id="10" name="Immagine 9">
              <a:extLst>
                <a:ext uri="{FF2B5EF4-FFF2-40B4-BE49-F238E27FC236}">
                  <a16:creationId xmlns:a16="http://schemas.microsoft.com/office/drawing/2014/main" id="{C025F36A-C1A5-4D46-9929-5E668DE2C1D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356100" y="4079009"/>
              <a:ext cx="3479800" cy="555287"/>
            </a:xfrm>
            <a:prstGeom prst="rect">
              <a:avLst/>
            </a:prstGeom>
          </p:spPr>
        </p:pic>
        <p:pic>
          <p:nvPicPr>
            <p:cNvPr id="11" name="Immagine 10">
              <a:extLst>
                <a:ext uri="{FF2B5EF4-FFF2-40B4-BE49-F238E27FC236}">
                  <a16:creationId xmlns:a16="http://schemas.microsoft.com/office/drawing/2014/main" id="{900BBD9E-BD9B-6A45-A552-FC05E2D15E6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704870" y="4812299"/>
              <a:ext cx="2782260" cy="48412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58511936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4223"/>
    </mc:Choice>
    <mc:Fallback>
      <p:transition spd="slow" advTm="4223"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842170B-9C78-2348-A330-5BBC520C65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dirty="0"/>
              <a:t>Measuring a</a:t>
            </a:r>
            <a:r>
              <a:rPr lang="el-GR" baseline="-25000" dirty="0"/>
              <a:t>μ</a:t>
            </a:r>
            <a:r>
              <a:rPr lang="it-IT" baseline="30000" dirty="0"/>
              <a:t>HLO</a:t>
            </a:r>
            <a:r>
              <a:rPr lang="it-IT" dirty="0"/>
              <a:t>– </a:t>
            </a:r>
            <a:r>
              <a:rPr lang="it-IT" dirty="0" err="1"/>
              <a:t>how</a:t>
            </a:r>
            <a:r>
              <a:rPr lang="it-IT" dirty="0"/>
              <a:t> to</a:t>
            </a:r>
            <a:r>
              <a:rPr lang="en-GB" sz="1200" dirty="0">
                <a:solidFill>
                  <a:schemeClr val="tx1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 </a:t>
            </a:r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3642C7E9-3F7D-C349-9BA0-A4D4EF79FA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7B75FE-217A-784D-A68E-DF4CF39A9727}" type="slidenum">
              <a:rPr lang="en-US" smtClean="0"/>
              <a:pPr/>
              <a:t>16</a:t>
            </a:fld>
            <a:endParaRPr lang="en-US"/>
          </a:p>
        </p:txBody>
      </p:sp>
      <p:pic>
        <p:nvPicPr>
          <p:cNvPr id="6" name="Immagine 5">
            <a:extLst>
              <a:ext uri="{FF2B5EF4-FFF2-40B4-BE49-F238E27FC236}">
                <a16:creationId xmlns:a16="http://schemas.microsoft.com/office/drawing/2014/main" id="{E2166BAB-529F-0449-8216-4EDA9C3A6A64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459979" y="1530560"/>
            <a:ext cx="4161131" cy="4138719"/>
          </a:xfrm>
          <a:prstGeom prst="rect">
            <a:avLst/>
          </a:prstGeom>
        </p:spPr>
      </p:pic>
      <p:sp>
        <p:nvSpPr>
          <p:cNvPr id="7" name="Segnaposto contenuto 2">
            <a:extLst>
              <a:ext uri="{FF2B5EF4-FFF2-40B4-BE49-F238E27FC236}">
                <a16:creationId xmlns:a16="http://schemas.microsoft.com/office/drawing/2014/main" id="{BCE33A4B-16ED-D44D-9FAE-0289EDB62C29}"/>
              </a:ext>
            </a:extLst>
          </p:cNvPr>
          <p:cNvSpPr txBox="1">
            <a:spLocks/>
          </p:cNvSpPr>
          <p:nvPr/>
        </p:nvSpPr>
        <p:spPr>
          <a:xfrm>
            <a:off x="838200" y="1616315"/>
            <a:ext cx="6475571" cy="4251085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Arial" charset="0"/>
              <a:buChar char="•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44068" indent="-3429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ourier New" charset="0"/>
              <a:buChar char="o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69798" indent="-28575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Arial" charset="0"/>
              <a:buChar char="•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852678" indent="-28575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ourier New" charset="0"/>
              <a:buChar char="o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035558" indent="-28575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Arial" charset="0"/>
              <a:buChar char="•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it-IT" dirty="0">
                <a:solidFill>
                  <a:schemeClr val="tx1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Experimental </a:t>
            </a:r>
            <a:r>
              <a:rPr lang="it-IT" dirty="0" err="1">
                <a:solidFill>
                  <a:schemeClr val="tx1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kinematic</a:t>
            </a:r>
            <a:r>
              <a:rPr lang="it-IT" dirty="0">
                <a:solidFill>
                  <a:schemeClr val="tx1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 </a:t>
            </a:r>
            <a:r>
              <a:rPr lang="it-IT" dirty="0" err="1">
                <a:solidFill>
                  <a:schemeClr val="tx1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limit</a:t>
            </a:r>
            <a:r>
              <a:rPr lang="it-IT" dirty="0">
                <a:solidFill>
                  <a:schemeClr val="tx1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:</a:t>
            </a:r>
          </a:p>
          <a:p>
            <a:pPr marL="0" indent="0" algn="ctr">
              <a:buClr>
                <a:schemeClr val="tx1"/>
              </a:buClr>
              <a:buNone/>
            </a:pPr>
            <a:r>
              <a:rPr lang="it-IT" sz="2400" dirty="0">
                <a:solidFill>
                  <a:schemeClr val="tx1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0 &lt; -t &lt; 0.161 GeV</a:t>
            </a:r>
            <a:endParaRPr lang="it-IT" sz="2400" baseline="30000" dirty="0">
              <a:solidFill>
                <a:schemeClr val="tx1"/>
              </a:solidFill>
              <a:latin typeface="Segoe UI Semilight" panose="020B0402040204020203" pitchFamily="34" charset="0"/>
              <a:cs typeface="Segoe UI Semilight" panose="020B0402040204020203" pitchFamily="34" charset="0"/>
            </a:endParaRPr>
          </a:p>
          <a:p>
            <a:pPr marL="0" indent="0" algn="ctr">
              <a:buClr>
                <a:schemeClr val="tx1"/>
              </a:buClr>
              <a:buNone/>
            </a:pPr>
            <a:r>
              <a:rPr lang="it-IT" sz="2400" dirty="0">
                <a:solidFill>
                  <a:schemeClr val="tx1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or</a:t>
            </a:r>
          </a:p>
          <a:p>
            <a:pPr marL="201168" lvl="1" indent="0" algn="ctr">
              <a:buClr>
                <a:schemeClr val="tx1"/>
              </a:buClr>
              <a:buNone/>
            </a:pPr>
            <a:r>
              <a:rPr lang="it-IT" dirty="0">
                <a:solidFill>
                  <a:schemeClr val="tx1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0&lt; x &lt;0.93</a:t>
            </a:r>
          </a:p>
          <a:p>
            <a:pPr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it-IT" dirty="0">
                <a:solidFill>
                  <a:schemeClr val="tx1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~87% of the area  </a:t>
            </a:r>
            <a:r>
              <a:rPr lang="it-IT" dirty="0">
                <a:solidFill>
                  <a:schemeClr val="tx1"/>
                </a:solidFill>
                <a:latin typeface="Segoe UI Semilight" panose="020B0402040204020203" pitchFamily="34" charset="0"/>
                <a:cs typeface="Segoe UI Semilight" panose="020B0402040204020203" pitchFamily="34" charset="0"/>
                <a:sym typeface="Wingdings" pitchFamily="2" charset="2"/>
              </a:rPr>
              <a:t> </a:t>
            </a:r>
            <a:r>
              <a:rPr lang="it-IT" dirty="0" err="1">
                <a:solidFill>
                  <a:schemeClr val="tx1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extrapolated</a:t>
            </a:r>
            <a:r>
              <a:rPr lang="it-IT" dirty="0">
                <a:solidFill>
                  <a:schemeClr val="tx1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 to 100% with </a:t>
            </a:r>
            <a:r>
              <a:rPr lang="it-IT" dirty="0" err="1">
                <a:solidFill>
                  <a:schemeClr val="tx1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functional</a:t>
            </a:r>
            <a:r>
              <a:rPr lang="it-IT" dirty="0">
                <a:solidFill>
                  <a:schemeClr val="tx1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 model of </a:t>
            </a:r>
            <a:r>
              <a:rPr lang="el-GR" dirty="0">
                <a:solidFill>
                  <a:schemeClr val="tx1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Δα</a:t>
            </a:r>
            <a:r>
              <a:rPr lang="it-IT" baseline="-25000" dirty="0" err="1">
                <a:solidFill>
                  <a:schemeClr val="tx1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had</a:t>
            </a:r>
            <a:r>
              <a:rPr lang="it-IT" dirty="0">
                <a:solidFill>
                  <a:schemeClr val="tx1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 (t) </a:t>
            </a:r>
          </a:p>
          <a:p>
            <a:pPr>
              <a:buFont typeface="Arial" panose="020B0604020202020204" pitchFamily="34" charset="0"/>
              <a:buChar char="•"/>
            </a:pPr>
            <a:endParaRPr lang="it-IT" dirty="0">
              <a:solidFill>
                <a:schemeClr val="tx1"/>
              </a:solidFill>
              <a:latin typeface="Segoe UI Semilight" panose="020B0402040204020203" pitchFamily="34" charset="0"/>
              <a:cs typeface="Segoe UI Semilight" panose="020B04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547284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162"/>
    </mc:Choice>
    <mc:Fallback>
      <p:transition spd="slow" advTm="1162"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egnaposto contenuto 2">
            <a:extLst>
              <a:ext uri="{FF2B5EF4-FFF2-40B4-BE49-F238E27FC236}">
                <a16:creationId xmlns:a16="http://schemas.microsoft.com/office/drawing/2014/main" id="{DA81C3B7-7A75-569D-9360-914106219760}"/>
              </a:ext>
            </a:extLst>
          </p:cNvPr>
          <p:cNvSpPr txBox="1">
            <a:spLocks/>
          </p:cNvSpPr>
          <p:nvPr/>
        </p:nvSpPr>
        <p:spPr>
          <a:xfrm>
            <a:off x="838200" y="1406313"/>
            <a:ext cx="10515600" cy="30539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6195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sz="21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marL="914400" marR="0" lvl="1" indent="-3429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marL="1371600" marR="0" lvl="2" indent="-32385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marL="1828800" marR="0" lvl="3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marL="2286000" marR="0" lvl="4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marL="2743200" marR="0" lvl="5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6pPr>
            <a:lvl7pPr marL="3200400" marR="0" lvl="6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7pPr>
            <a:lvl8pPr marL="3657600" marR="0" lvl="7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8pPr>
            <a:lvl9pPr marL="4114800" marR="0" lvl="8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9pPr>
          </a:lstStyle>
          <a:p>
            <a:r>
              <a:rPr lang="it-IT" dirty="0" err="1">
                <a:latin typeface="Segoe UI Semilight"/>
                <a:cs typeface="Segoe UI Semilight"/>
              </a:rPr>
              <a:t>Measure</a:t>
            </a:r>
            <a:r>
              <a:rPr lang="it-IT" dirty="0">
                <a:latin typeface="Segoe UI Semilight"/>
                <a:cs typeface="Segoe UI Semilight"/>
              </a:rPr>
              <a:t> of the scattering </a:t>
            </a:r>
            <a:r>
              <a:rPr lang="it-IT" dirty="0" err="1">
                <a:latin typeface="Segoe UI Semilight"/>
                <a:cs typeface="Segoe UI Semilight"/>
              </a:rPr>
              <a:t>angles</a:t>
            </a:r>
            <a:r>
              <a:rPr lang="it-IT" dirty="0">
                <a:latin typeface="Segoe UI Semilight"/>
                <a:cs typeface="Segoe UI Semilight"/>
              </a:rPr>
              <a:t> precise tracking and </a:t>
            </a:r>
            <a:r>
              <a:rPr lang="it-IT" dirty="0" err="1">
                <a:latin typeface="Segoe UI Semilight"/>
                <a:cs typeface="Segoe UI Semilight"/>
              </a:rPr>
              <a:t>at</a:t>
            </a:r>
            <a:r>
              <a:rPr lang="it-IT" dirty="0">
                <a:latin typeface="Segoe UI Semilight"/>
                <a:cs typeface="Segoe UI Semilight"/>
              </a:rPr>
              <a:t> high rate</a:t>
            </a:r>
            <a:endParaRPr lang="it-IT" dirty="0">
              <a:latin typeface="Segoe UI Semilight" panose="020B0402040204020203" pitchFamily="34" charset="0"/>
              <a:cs typeface="Segoe UI Semilight" panose="020B0402040204020203" pitchFamily="34" charset="0"/>
            </a:endParaRPr>
          </a:p>
          <a:p>
            <a:r>
              <a:rPr lang="it-IT" dirty="0">
                <a:latin typeface="Segoe UI Semilight"/>
                <a:cs typeface="Segoe UI Semilight"/>
              </a:rPr>
              <a:t>Best </a:t>
            </a:r>
            <a:r>
              <a:rPr lang="it-IT" dirty="0" err="1">
                <a:latin typeface="Segoe UI Semilight"/>
                <a:cs typeface="Segoe UI Semilight"/>
              </a:rPr>
              <a:t>solution</a:t>
            </a:r>
            <a:r>
              <a:rPr lang="it-IT" dirty="0">
                <a:latin typeface="Segoe UI Semilight"/>
                <a:cs typeface="Segoe UI Semilight"/>
              </a:rPr>
              <a:t>: 2S </a:t>
            </a:r>
            <a:r>
              <a:rPr lang="it-IT" dirty="0" err="1">
                <a:latin typeface="Segoe UI Semilight"/>
                <a:cs typeface="Segoe UI Semilight"/>
              </a:rPr>
              <a:t>modules</a:t>
            </a:r>
            <a:r>
              <a:rPr lang="it-IT" dirty="0">
                <a:latin typeface="Segoe UI Semilight"/>
                <a:cs typeface="Segoe UI Semilight"/>
              </a:rPr>
              <a:t> from CMS</a:t>
            </a:r>
          </a:p>
          <a:p>
            <a:endParaRPr lang="en-GB" sz="1800" dirty="0"/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5997E057-63D5-954E-8565-198BAADA3B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dirty="0"/>
              <a:t>Measuring a</a:t>
            </a:r>
            <a:r>
              <a:rPr lang="el-GR" baseline="-25000" dirty="0"/>
              <a:t>μ</a:t>
            </a:r>
            <a:r>
              <a:rPr lang="it-IT" baseline="30000" dirty="0"/>
              <a:t>HLO</a:t>
            </a:r>
            <a:r>
              <a:rPr lang="it-IT" dirty="0"/>
              <a:t>– key </a:t>
            </a:r>
            <a:r>
              <a:rPr lang="it-IT" dirty="0" err="1"/>
              <a:t>element</a:t>
            </a:r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3C907BE4-3ECF-8F45-8C88-7AA6E096D4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7B75FE-217A-784D-A68E-DF4CF39A9727}" type="slidenum">
              <a:rPr lang="en-US" smtClean="0"/>
              <a:pPr/>
              <a:t>17</a:t>
            </a:fld>
            <a:endParaRPr lang="en-US"/>
          </a:p>
        </p:txBody>
      </p:sp>
      <p:pic>
        <p:nvPicPr>
          <p:cNvPr id="6" name="Immagine 5">
            <a:extLst>
              <a:ext uri="{FF2B5EF4-FFF2-40B4-BE49-F238E27FC236}">
                <a16:creationId xmlns:a16="http://schemas.microsoft.com/office/drawing/2014/main" id="{191717EE-1BA2-6F4C-B9D7-633A366FCBE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9348" y="3079227"/>
            <a:ext cx="5226652" cy="3154587"/>
          </a:xfrm>
          <a:prstGeom prst="rect">
            <a:avLst/>
          </a:prstGeom>
        </p:spPr>
      </p:pic>
      <p:sp>
        <p:nvSpPr>
          <p:cNvPr id="11" name="Rettangolo 10">
            <a:extLst>
              <a:ext uri="{FF2B5EF4-FFF2-40B4-BE49-F238E27FC236}">
                <a16:creationId xmlns:a16="http://schemas.microsoft.com/office/drawing/2014/main" id="{ACAFAFC0-77F7-8A4E-809D-518199D0AD61}"/>
              </a:ext>
            </a:extLst>
          </p:cNvPr>
          <p:cNvSpPr/>
          <p:nvPr/>
        </p:nvSpPr>
        <p:spPr>
          <a:xfrm>
            <a:off x="6308272" y="1956393"/>
            <a:ext cx="1951265" cy="13366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0CE3BF9E-8018-8F2E-2C21-B61DD8DD87DB}"/>
              </a:ext>
            </a:extLst>
          </p:cNvPr>
          <p:cNvSpPr txBox="1">
            <a:spLocks/>
          </p:cNvSpPr>
          <p:nvPr/>
        </p:nvSpPr>
        <p:spPr>
          <a:xfrm>
            <a:off x="838200" y="1335600"/>
            <a:ext cx="10515600" cy="2093912"/>
          </a:xfrm>
          <a:prstGeom prst="rect">
            <a:avLst/>
          </a:prstGeom>
        </p:spPr>
        <p:txBody>
          <a:bodyPr wrap="square" anchor="t">
            <a:norm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248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248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248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248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248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248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248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248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248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lang="en-GB" sz="2000">
              <a:latin typeface="Segoe UI Semilight" panose="020B0402040204020203" pitchFamily="34" charset="0"/>
              <a:cs typeface="Segoe UI Semilight" panose="020B0402040204020203" pitchFamily="34" charset="0"/>
            </a:endParaRPr>
          </a:p>
        </p:txBody>
      </p:sp>
      <p:pic>
        <p:nvPicPr>
          <p:cNvPr id="13" name="Segnaposto immagine 11">
            <a:extLst>
              <a:ext uri="{FF2B5EF4-FFF2-40B4-BE49-F238E27FC236}">
                <a16:creationId xmlns:a16="http://schemas.microsoft.com/office/drawing/2014/main" id="{F94901BB-3716-8CE4-DDB1-77401D60D454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2044" b="889"/>
          <a:stretch/>
        </p:blipFill>
        <p:spPr>
          <a:xfrm>
            <a:off x="6308272" y="3202190"/>
            <a:ext cx="5257800" cy="2908662"/>
          </a:xfrm>
          <a:prstGeom prst="rect">
            <a:avLst/>
          </a:prstGeom>
          <a:ln w="28575">
            <a:noFill/>
          </a:ln>
        </p:spPr>
      </p:pic>
    </p:spTree>
    <p:extLst>
      <p:ext uri="{BB962C8B-B14F-4D97-AF65-F5344CB8AC3E}">
        <p14:creationId xmlns:p14="http://schemas.microsoft.com/office/powerpoint/2010/main" val="80079177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02021"/>
    </mc:Choice>
    <mc:Fallback>
      <p:transition spd="slow" advTm="102021"/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EB7555F-F60B-2D42-B16C-E33C51BD56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dirty="0" err="1"/>
              <a:t>MUonE</a:t>
            </a:r>
            <a:r>
              <a:rPr lang="it-IT" dirty="0"/>
              <a:t> Detector</a:t>
            </a:r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30090D2A-54F2-6340-B419-BED24F7B28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7B75FE-217A-784D-A68E-DF4CF39A9727}" type="slidenum">
              <a:rPr lang="en-US" smtClean="0"/>
              <a:pPr/>
              <a:t>18</a:t>
            </a:fld>
            <a:endParaRPr lang="en-US"/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03CCB5C9-C421-4648-8A5C-6E460AE2002E}"/>
              </a:ext>
            </a:extLst>
          </p:cNvPr>
          <p:cNvSpPr txBox="1"/>
          <p:nvPr/>
        </p:nvSpPr>
        <p:spPr>
          <a:xfrm>
            <a:off x="1104453" y="2122950"/>
            <a:ext cx="2176462" cy="584775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el-GR" sz="1600" dirty="0">
                <a:latin typeface="Segoe UI Semilight" panose="020B0402040204020203" pitchFamily="34" charset="0"/>
                <a:cs typeface="Segoe UI Semilight" panose="020B0402040204020203" pitchFamily="34" charset="0"/>
              </a:rPr>
              <a:t>High </a:t>
            </a:r>
            <a:r>
              <a:rPr lang="el-GR" sz="1600" dirty="0" err="1">
                <a:latin typeface="Segoe UI Semilight" panose="020B0402040204020203" pitchFamily="34" charset="0"/>
                <a:cs typeface="Segoe UI Semilight" panose="020B0402040204020203" pitchFamily="34" charset="0"/>
              </a:rPr>
              <a:t>Inte</a:t>
            </a:r>
            <a:r>
              <a:rPr lang="it-IT" sz="1600" dirty="0" err="1">
                <a:latin typeface="Segoe UI Semilight" panose="020B0402040204020203" pitchFamily="34" charset="0"/>
                <a:cs typeface="Segoe UI Semilight" panose="020B0402040204020203" pitchFamily="34" charset="0"/>
              </a:rPr>
              <a:t>n</a:t>
            </a:r>
            <a:r>
              <a:rPr lang="el-GR" sz="1600" dirty="0" err="1">
                <a:latin typeface="Segoe UI Semilight" panose="020B0402040204020203" pitchFamily="34" charset="0"/>
                <a:cs typeface="Segoe UI Semilight" panose="020B0402040204020203" pitchFamily="34" charset="0"/>
              </a:rPr>
              <a:t>sity</a:t>
            </a:r>
            <a:r>
              <a:rPr lang="el-GR" sz="1600" dirty="0">
                <a:latin typeface="Segoe UI Semilight" panose="020B0402040204020203" pitchFamily="34" charset="0"/>
                <a:cs typeface="Segoe UI Semilight" panose="020B0402040204020203" pitchFamily="34" charset="0"/>
              </a:rPr>
              <a:t> μ</a:t>
            </a:r>
            <a:r>
              <a:rPr lang="it-IT" sz="1600" dirty="0">
                <a:latin typeface="Segoe UI Semilight" panose="020B0402040204020203" pitchFamily="34" charset="0"/>
                <a:cs typeface="Segoe UI Semilight" panose="020B0402040204020203" pitchFamily="34" charset="0"/>
              </a:rPr>
              <a:t> </a:t>
            </a:r>
            <a:br>
              <a:rPr lang="it-IT" sz="1600" dirty="0">
                <a:latin typeface="Segoe UI Semilight" panose="020B0402040204020203" pitchFamily="34" charset="0"/>
                <a:cs typeface="Segoe UI Semilight" panose="020B0402040204020203" pitchFamily="34" charset="0"/>
              </a:rPr>
            </a:br>
            <a:r>
              <a:rPr lang="it-IT" sz="1600" dirty="0" err="1">
                <a:latin typeface="Segoe UI Semilight" panose="020B0402040204020203" pitchFamily="34" charset="0"/>
                <a:cs typeface="Segoe UI Semilight" panose="020B0402040204020203" pitchFamily="34" charset="0"/>
              </a:rPr>
              <a:t>beam</a:t>
            </a:r>
            <a:r>
              <a:rPr lang="it-IT" sz="1600" dirty="0">
                <a:latin typeface="Segoe UI Semilight" panose="020B0402040204020203" pitchFamily="34" charset="0"/>
                <a:cs typeface="Segoe UI Semilight" panose="020B0402040204020203" pitchFamily="34" charset="0"/>
              </a:rPr>
              <a:t> (160GeV) </a:t>
            </a:r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id="{0944D868-65A1-BB42-8C05-9FA6348AD23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295" t="6059" r="3975" b="3626"/>
          <a:stretch/>
        </p:blipFill>
        <p:spPr>
          <a:xfrm>
            <a:off x="3280915" y="1301062"/>
            <a:ext cx="8283963" cy="5135748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1042DB56-E02B-03BB-13BD-541CB778AD61}"/>
              </a:ext>
            </a:extLst>
          </p:cNvPr>
          <p:cNvSpPr txBox="1"/>
          <p:nvPr/>
        </p:nvSpPr>
        <p:spPr>
          <a:xfrm rot="19988446">
            <a:off x="8345932" y="959922"/>
            <a:ext cx="870481" cy="369332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GB" sz="1800" b="1" dirty="0">
                <a:solidFill>
                  <a:schemeClr val="accent2"/>
                </a:solidFill>
                <a:latin typeface="Segoe UI Semilight"/>
                <a:cs typeface="Segoe UI Semilight"/>
              </a:rPr>
              <a:t>x 40</a:t>
            </a:r>
          </a:p>
        </p:txBody>
      </p:sp>
      <p:cxnSp>
        <p:nvCxnSpPr>
          <p:cNvPr id="7" name="Connettore 2 6">
            <a:extLst>
              <a:ext uri="{FF2B5EF4-FFF2-40B4-BE49-F238E27FC236}">
                <a16:creationId xmlns:a16="http://schemas.microsoft.com/office/drawing/2014/main" id="{A5207226-5BC0-9E46-A972-A197B658B1F1}"/>
              </a:ext>
            </a:extLst>
          </p:cNvPr>
          <p:cNvCxnSpPr>
            <a:cxnSpLocks/>
          </p:cNvCxnSpPr>
          <p:nvPr/>
        </p:nvCxnSpPr>
        <p:spPr>
          <a:xfrm>
            <a:off x="3055434" y="2415338"/>
            <a:ext cx="782459" cy="0"/>
          </a:xfrm>
          <a:prstGeom prst="straightConnector1">
            <a:avLst/>
          </a:prstGeom>
          <a:ln w="28575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6293627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73796"/>
    </mc:Choice>
    <mc:Fallback>
      <p:transition spd="slow" advTm="73796"/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919760-50B2-DC20-C52A-86E63B609A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err="1"/>
              <a:t>MUonE</a:t>
            </a:r>
            <a:r>
              <a:rPr lang="en-GB"/>
              <a:t> DAQ chain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21F6386-700E-0208-48DF-F36FACF5CFE3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it-IT" smtClean="0"/>
              <a:pPr/>
              <a:t>19</a:t>
            </a:fld>
            <a:endParaRPr lang="it-IT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01ADB78C-4C74-C5EA-0A7B-2D44F0747F19}"/>
              </a:ext>
            </a:extLst>
          </p:cNvPr>
          <p:cNvGrpSpPr/>
          <p:nvPr/>
        </p:nvGrpSpPr>
        <p:grpSpPr>
          <a:xfrm>
            <a:off x="3190549" y="1832545"/>
            <a:ext cx="5810902" cy="3834324"/>
            <a:chOff x="2860984" y="1920903"/>
            <a:chExt cx="5810902" cy="3834324"/>
          </a:xfrm>
        </p:grpSpPr>
        <p:pic>
          <p:nvPicPr>
            <p:cNvPr id="5" name="Picture 4" descr="A picture containing text&#10;&#10;Description automatically generated">
              <a:extLst>
                <a:ext uri="{FF2B5EF4-FFF2-40B4-BE49-F238E27FC236}">
                  <a16:creationId xmlns:a16="http://schemas.microsoft.com/office/drawing/2014/main" id="{350BB6B0-1CA4-3B5D-2DD7-106EBBFAF22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1880" t="3667" b="3743"/>
            <a:stretch/>
          </p:blipFill>
          <p:spPr>
            <a:xfrm>
              <a:off x="3635098" y="4242525"/>
              <a:ext cx="4262674" cy="1512702"/>
            </a:xfrm>
            <a:prstGeom prst="rect">
              <a:avLst/>
            </a:prstGeom>
          </p:spPr>
        </p:pic>
        <p:pic>
          <p:nvPicPr>
            <p:cNvPr id="4" name="Immagine 11">
              <a:extLst>
                <a:ext uri="{FF2B5EF4-FFF2-40B4-BE49-F238E27FC236}">
                  <a16:creationId xmlns:a16="http://schemas.microsoft.com/office/drawing/2014/main" id="{601F25B3-D786-E317-8D2D-ED52597C62B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860984" y="1920903"/>
              <a:ext cx="5810902" cy="1720499"/>
            </a:xfrm>
            <a:prstGeom prst="rect">
              <a:avLst/>
            </a:prstGeom>
            <a:ln w="28575">
              <a:noFill/>
            </a:ln>
          </p:spPr>
        </p:pic>
        <p:sp>
          <p:nvSpPr>
            <p:cNvPr id="6" name="Down Arrow 5">
              <a:extLst>
                <a:ext uri="{FF2B5EF4-FFF2-40B4-BE49-F238E27FC236}">
                  <a16:creationId xmlns:a16="http://schemas.microsoft.com/office/drawing/2014/main" id="{5929A71A-A710-FE6A-707E-B33DC6358EAB}"/>
                </a:ext>
              </a:extLst>
            </p:cNvPr>
            <p:cNvSpPr/>
            <p:nvPr/>
          </p:nvSpPr>
          <p:spPr>
            <a:xfrm>
              <a:off x="5554980" y="3641402"/>
              <a:ext cx="422910" cy="519118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8" name="TextBox 7">
            <a:extLst>
              <a:ext uri="{FF2B5EF4-FFF2-40B4-BE49-F238E27FC236}">
                <a16:creationId xmlns:a16="http://schemas.microsoft.com/office/drawing/2014/main" id="{DB89B932-A4F6-9322-16BD-575640EA9874}"/>
              </a:ext>
            </a:extLst>
          </p:cNvPr>
          <p:cNvSpPr txBox="1"/>
          <p:nvPr/>
        </p:nvSpPr>
        <p:spPr>
          <a:xfrm>
            <a:off x="1508760" y="2538905"/>
            <a:ext cx="5437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latin typeface="Segoe UI Semilight" panose="020B0402040204020203" pitchFamily="34" charset="0"/>
                <a:cs typeface="Segoe UI Semilight" panose="020B0402040204020203" pitchFamily="34" charset="0"/>
              </a:rPr>
              <a:t>CMS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4430E9A-7CF6-DAA4-46AC-71D0BE8ADFA2}"/>
              </a:ext>
            </a:extLst>
          </p:cNvPr>
          <p:cNvSpPr txBox="1"/>
          <p:nvPr/>
        </p:nvSpPr>
        <p:spPr>
          <a:xfrm>
            <a:off x="1404564" y="4756629"/>
            <a:ext cx="75212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>
                <a:latin typeface="Segoe UI Semilight" panose="020B0402040204020203" pitchFamily="34" charset="0"/>
                <a:cs typeface="Segoe UI Semilight" panose="020B0402040204020203" pitchFamily="34" charset="0"/>
              </a:rPr>
              <a:t>MUonE</a:t>
            </a:r>
            <a:endParaRPr lang="en-GB" dirty="0">
              <a:latin typeface="Segoe UI Semilight" panose="020B0402040204020203" pitchFamily="34" charset="0"/>
              <a:cs typeface="Segoe UI Semilight" panose="020B04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5496438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1930"/>
    </mc:Choice>
    <mc:Fallback>
      <p:transition spd="slow" advTm="31930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A533932-93DD-7D4C-875A-9147B3BFFE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Overview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81550196-33BC-2F49-A361-8C70235C06E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/>
              <a:t>CMS </a:t>
            </a:r>
            <a:r>
              <a:rPr lang="it-IT" dirty="0" err="1"/>
              <a:t>outer</a:t>
            </a:r>
            <a:r>
              <a:rPr lang="it-IT" dirty="0"/>
              <a:t> tracker upgrade for high </a:t>
            </a:r>
            <a:r>
              <a:rPr lang="it-IT" dirty="0" err="1"/>
              <a:t>luminosity</a:t>
            </a:r>
            <a:endParaRPr lang="it-IT" dirty="0"/>
          </a:p>
          <a:p>
            <a:pPr lvl="1"/>
            <a:r>
              <a:rPr lang="it-IT" dirty="0" err="1">
                <a:latin typeface="Segoe UI Semilight" panose="020B0402040204020203" pitchFamily="34" charset="0"/>
                <a:cs typeface="Segoe UI Semilight" panose="020B0402040204020203" pitchFamily="34" charset="0"/>
              </a:rPr>
              <a:t>Anatomy</a:t>
            </a:r>
            <a:r>
              <a:rPr lang="it-IT" dirty="0">
                <a:latin typeface="Segoe UI Semilight" panose="020B0402040204020203" pitchFamily="34" charset="0"/>
                <a:cs typeface="Segoe UI Semilight" panose="020B0402040204020203" pitchFamily="34" charset="0"/>
              </a:rPr>
              <a:t> of tracker </a:t>
            </a:r>
            <a:r>
              <a:rPr lang="it-IT" dirty="0" err="1">
                <a:latin typeface="Segoe UI Semilight" panose="020B0402040204020203" pitchFamily="34" charset="0"/>
                <a:cs typeface="Segoe UI Semilight" panose="020B0402040204020203" pitchFamily="34" charset="0"/>
              </a:rPr>
              <a:t>modules</a:t>
            </a:r>
            <a:r>
              <a:rPr lang="it-IT" dirty="0">
                <a:latin typeface="Segoe UI Semilight" panose="020B0402040204020203" pitchFamily="34" charset="0"/>
                <a:cs typeface="Segoe UI Semilight" panose="020B0402040204020203" pitchFamily="34" charset="0"/>
              </a:rPr>
              <a:t> for upgrade</a:t>
            </a:r>
          </a:p>
          <a:p>
            <a:pPr lvl="1"/>
            <a:r>
              <a:rPr lang="it-IT" dirty="0">
                <a:latin typeface="Segoe UI Semilight" panose="020B0402040204020203" pitchFamily="34" charset="0"/>
                <a:cs typeface="Segoe UI Semilight" panose="020B0402040204020203" pitchFamily="34" charset="0"/>
              </a:rPr>
              <a:t>DAQ for CMS </a:t>
            </a:r>
            <a:r>
              <a:rPr lang="it-IT" dirty="0" err="1">
                <a:latin typeface="Segoe UI Semilight" panose="020B0402040204020203" pitchFamily="34" charset="0"/>
                <a:cs typeface="Segoe UI Semilight" panose="020B0402040204020203" pitchFamily="34" charset="0"/>
              </a:rPr>
              <a:t>HiLumi</a:t>
            </a:r>
            <a:r>
              <a:rPr lang="it-IT" dirty="0">
                <a:latin typeface="Segoe UI Semilight" panose="020B0402040204020203" pitchFamily="34" charset="0"/>
                <a:cs typeface="Segoe UI Semilight" panose="020B0402040204020203" pitchFamily="34" charset="0"/>
              </a:rPr>
              <a:t> </a:t>
            </a:r>
            <a:r>
              <a:rPr lang="it-IT" dirty="0" err="1">
                <a:latin typeface="Segoe UI Semilight" panose="020B0402040204020203" pitchFamily="34" charset="0"/>
                <a:cs typeface="Segoe UI Semilight" panose="020B0402040204020203" pitchFamily="34" charset="0"/>
              </a:rPr>
              <a:t>modules</a:t>
            </a:r>
            <a:endParaRPr lang="en-GB" dirty="0">
              <a:latin typeface="Segoe UI Semilight" panose="020B0402040204020203" pitchFamily="34" charset="0"/>
              <a:cs typeface="Segoe UI Semilight" panose="020B0402040204020203" pitchFamily="34" charset="0"/>
            </a:endParaRPr>
          </a:p>
          <a:p>
            <a:r>
              <a:rPr lang="en-GB" dirty="0" err="1"/>
              <a:t>MUonE</a:t>
            </a:r>
            <a:r>
              <a:rPr lang="en-GB" dirty="0"/>
              <a:t> experiment test and deployment</a:t>
            </a:r>
          </a:p>
          <a:p>
            <a:pPr lvl="1"/>
            <a:r>
              <a:rPr lang="en-GB" dirty="0">
                <a:latin typeface="Segoe UI Semilight" panose="020B0402040204020203" pitchFamily="34" charset="0"/>
                <a:cs typeface="Segoe UI Semilight" panose="020B0402040204020203" pitchFamily="34" charset="0"/>
              </a:rPr>
              <a:t>Physics case</a:t>
            </a:r>
          </a:p>
          <a:p>
            <a:pPr lvl="1"/>
            <a:r>
              <a:rPr lang="en-GB" dirty="0">
                <a:latin typeface="Segoe UI Semilight" panose="020B0402040204020203" pitchFamily="34" charset="0"/>
                <a:cs typeface="Segoe UI Semilight" panose="020B0402040204020203" pitchFamily="34" charset="0"/>
              </a:rPr>
              <a:t>Measure</a:t>
            </a:r>
          </a:p>
          <a:p>
            <a:pPr lvl="1"/>
            <a:r>
              <a:rPr lang="en-GB" dirty="0">
                <a:latin typeface="Segoe UI Semilight" panose="020B0402040204020203" pitchFamily="34" charset="0"/>
                <a:cs typeface="Segoe UI Semilight" panose="020B0402040204020203" pitchFamily="34" charset="0"/>
              </a:rPr>
              <a:t>Detector</a:t>
            </a:r>
          </a:p>
          <a:p>
            <a:pPr lvl="1"/>
            <a:r>
              <a:rPr lang="en-GB" dirty="0">
                <a:latin typeface="Segoe UI Semilight" panose="020B0402040204020203" pitchFamily="34" charset="0"/>
                <a:cs typeface="Segoe UI Semilight" panose="020B0402040204020203" pitchFamily="34" charset="0"/>
              </a:rPr>
              <a:t>Data Acquisition</a:t>
            </a:r>
          </a:p>
          <a:p>
            <a:pPr lvl="1"/>
            <a:r>
              <a:rPr lang="en-GB" dirty="0">
                <a:latin typeface="Segoe UI Semilight" panose="020B0402040204020203" pitchFamily="34" charset="0"/>
                <a:cs typeface="Segoe UI Semilight" panose="020B0402040204020203" pitchFamily="34" charset="0"/>
              </a:rPr>
              <a:t>Test beam results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BC560E2-4E60-7E6A-39E4-FFDBFA0FCF37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it-IT" smtClean="0"/>
              <a:pPr/>
              <a:t>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787011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7551"/>
    </mc:Choice>
    <mc:Fallback>
      <p:transition spd="slow" advTm="17551"/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B79106-653A-CAC1-AC37-70A17F9DF3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err="1"/>
              <a:t>MUonE</a:t>
            </a:r>
            <a:r>
              <a:rPr lang="en-GB"/>
              <a:t> DAQ chain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8480BC5-0A0F-C074-E6D5-B39CA2B74D1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0153" y="1354703"/>
            <a:ext cx="2509347" cy="11152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>
            <a:extLst>
              <a:ext uri="{FF2B5EF4-FFF2-40B4-BE49-F238E27FC236}">
                <a16:creationId xmlns:a16="http://schemas.microsoft.com/office/drawing/2014/main" id="{36EEF428-B903-A929-371F-64D5FC4E324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1738" y="2360917"/>
            <a:ext cx="3790625" cy="34494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4">
            <a:extLst>
              <a:ext uri="{FF2B5EF4-FFF2-40B4-BE49-F238E27FC236}">
                <a16:creationId xmlns:a16="http://schemas.microsoft.com/office/drawing/2014/main" id="{B237A090-E164-BCFC-7DEE-61046AEC15F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579"/>
          <a:stretch/>
        </p:blipFill>
        <p:spPr bwMode="auto">
          <a:xfrm>
            <a:off x="5749905" y="2629181"/>
            <a:ext cx="3895192" cy="31860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Elemento grafico 6" descr="Computer contorno">
            <a:extLst>
              <a:ext uri="{FF2B5EF4-FFF2-40B4-BE49-F238E27FC236}">
                <a16:creationId xmlns:a16="http://schemas.microsoft.com/office/drawing/2014/main" id="{68D07C34-C93A-849B-2C69-BD33D7C5470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9849821" y="3127429"/>
            <a:ext cx="2119836" cy="2119836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A7D3ECBB-650B-0098-3D27-87E5989BDE0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71790" y="2792116"/>
            <a:ext cx="2265224" cy="3018270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BB6F9AE-F994-C4BD-2FB3-DEFAEC1E39A9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it-IT" smtClean="0"/>
              <a:pPr/>
              <a:t>20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6641041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43136"/>
    </mc:Choice>
    <mc:Fallback>
      <p:transition spd="slow" advTm="43136"/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BD38C0F-C49A-DF44-AA5F-1C8F6CDD2F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Data Structure from the 10 GB link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BC1798ED-358B-B749-8506-7C1BB7B4FB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D48CC-A12F-7E42-94F8-A6DBC6D9A387}" type="slidenum">
              <a:rPr lang="it-IT" smtClean="0"/>
              <a:t>21</a:t>
            </a:fld>
            <a:endParaRPr lang="it-IT"/>
          </a:p>
        </p:txBody>
      </p:sp>
      <p:pic>
        <p:nvPicPr>
          <p:cNvPr id="6" name="Immagine 5">
            <a:extLst>
              <a:ext uri="{FF2B5EF4-FFF2-40B4-BE49-F238E27FC236}">
                <a16:creationId xmlns:a16="http://schemas.microsoft.com/office/drawing/2014/main" id="{50395703-E413-0242-9B42-283BA564473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32156"/>
          <a:stretch/>
        </p:blipFill>
        <p:spPr>
          <a:xfrm>
            <a:off x="1472382" y="2402912"/>
            <a:ext cx="8770374" cy="3345670"/>
          </a:xfrm>
          <a:prstGeom prst="rect">
            <a:avLst/>
          </a:prstGeom>
        </p:spPr>
      </p:pic>
      <p:sp>
        <p:nvSpPr>
          <p:cNvPr id="7" name="Segnaposto contenuto 2">
            <a:extLst>
              <a:ext uri="{FF2B5EF4-FFF2-40B4-BE49-F238E27FC236}">
                <a16:creationId xmlns:a16="http://schemas.microsoft.com/office/drawing/2014/main" id="{F6D1C429-795E-6041-B707-D78B8D45B81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952500"/>
          </a:xfrm>
        </p:spPr>
        <p:txBody>
          <a:bodyPr>
            <a:normAutofit fontScale="85000" lnSpcReduction="20000"/>
          </a:bodyPr>
          <a:lstStyle/>
          <a:p>
            <a:r>
              <a:rPr lang="en-GB" sz="2000"/>
              <a:t>On the sink PC 1.2 GB raw files are saved</a:t>
            </a:r>
          </a:p>
          <a:p>
            <a:r>
              <a:rPr lang="en-GB" sz="2000"/>
              <a:t>Raw files structure:</a:t>
            </a:r>
          </a:p>
          <a:p>
            <a:r>
              <a:rPr lang="en-GB" sz="2000"/>
              <a:t>Decoding of raw data </a:t>
            </a:r>
            <a:r>
              <a:rPr lang="en-GB" sz="2000">
                <a:sym typeface="Wingdings" pitchFamily="2" charset="2"/>
              </a:rPr>
              <a:t> different readable formats for analysers</a:t>
            </a:r>
            <a:endParaRPr lang="en-GB" sz="2000"/>
          </a:p>
          <a:p>
            <a:pPr lvl="1"/>
            <a:endParaRPr lang="en-GB" sz="1800"/>
          </a:p>
        </p:txBody>
      </p:sp>
    </p:spTree>
    <p:extLst>
      <p:ext uri="{BB962C8B-B14F-4D97-AF65-F5344CB8AC3E}">
        <p14:creationId xmlns:p14="http://schemas.microsoft.com/office/powerpoint/2010/main" val="230757634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9032"/>
    </mc:Choice>
    <mc:Fallback>
      <p:transition spd="slow" advTm="39032"/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C04644-609D-F537-85BE-D55B323A89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err="1"/>
              <a:t>MUonE</a:t>
            </a:r>
            <a:r>
              <a:rPr lang="en-GB"/>
              <a:t> – 2022 test beam setup</a:t>
            </a:r>
          </a:p>
        </p:txBody>
      </p:sp>
      <p:pic>
        <p:nvPicPr>
          <p:cNvPr id="6" name="Picture Placeholder 5">
            <a:extLst>
              <a:ext uri="{FF2B5EF4-FFF2-40B4-BE49-F238E27FC236}">
                <a16:creationId xmlns:a16="http://schemas.microsoft.com/office/drawing/2014/main" id="{7178C6AF-B6F3-B2C9-07C8-5775475C933B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2"/>
          <a:srcRect t="-308" b="8834"/>
          <a:stretch/>
        </p:blipFill>
        <p:spPr>
          <a:xfrm>
            <a:off x="6597418" y="1559858"/>
            <a:ext cx="5448905" cy="3738283"/>
          </a:xfrm>
        </p:spPr>
      </p:pic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FFA4D05-8276-8A12-38C7-FA9C01674F16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838200" y="1335599"/>
            <a:ext cx="5448905" cy="4648341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GB" sz="2000"/>
              <a:t>*First time*: 6 modules readout at high intensity</a:t>
            </a:r>
          </a:p>
          <a:p>
            <a:pPr>
              <a:lnSpc>
                <a:spcPct val="100000"/>
              </a:lnSpc>
            </a:pPr>
            <a:r>
              <a:rPr lang="en-GB" sz="2000"/>
              <a:t>One completely equipped station + target </a:t>
            </a:r>
            <a:r>
              <a:rPr lang="en-GB" sz="2000">
                <a:sym typeface="Wingdings" pitchFamily="2" charset="2"/>
              </a:rPr>
              <a:t> first possibility to reconstruct tracks and study </a:t>
            </a:r>
            <a:r>
              <a:rPr lang="en-GB" sz="2000" err="1">
                <a:sym typeface="Wingdings" pitchFamily="2" charset="2"/>
              </a:rPr>
              <a:t>MUonE</a:t>
            </a:r>
            <a:r>
              <a:rPr lang="en-GB" sz="2000">
                <a:sym typeface="Wingdings" pitchFamily="2" charset="2"/>
              </a:rPr>
              <a:t> capabilities and resolution</a:t>
            </a:r>
            <a:endParaRPr lang="en-GB" sz="2000"/>
          </a:p>
          <a:p>
            <a:pPr>
              <a:lnSpc>
                <a:spcPct val="100000"/>
              </a:lnSpc>
            </a:pPr>
            <a:r>
              <a:rPr lang="en-GB" sz="2000"/>
              <a:t>Stress test for DAQ final system </a:t>
            </a:r>
            <a:r>
              <a:rPr lang="en-GB" sz="2000">
                <a:sym typeface="Wingdings" pitchFamily="2" charset="2"/>
              </a:rPr>
              <a:t> 20 MHz muon beam ~ half of the expected rate in CMS for </a:t>
            </a:r>
            <a:r>
              <a:rPr lang="en-GB" sz="2000" err="1">
                <a:sym typeface="Wingdings" pitchFamily="2" charset="2"/>
              </a:rPr>
              <a:t>HiLumi</a:t>
            </a:r>
            <a:endParaRPr lang="en-GB" sz="2000">
              <a:sym typeface="Wingdings" pitchFamily="2" charset="2"/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9907994-6D6A-84EC-E130-09801A913129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it-IT" smtClean="0"/>
              <a:pPr/>
              <a:t>22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370860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45956"/>
    </mc:Choice>
    <mc:Fallback>
      <p:transition spd="slow" advTm="45956"/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516532-3988-9CBC-2FCE-D8A75FBAA1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Data Quality Monitoring 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F588827-4BB1-7AE8-84F1-EBD7AA2640FC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838200" y="1335599"/>
            <a:ext cx="4170872" cy="4927177"/>
          </a:xfrm>
        </p:spPr>
        <p:txBody>
          <a:bodyPr/>
          <a:lstStyle/>
          <a:p>
            <a:r>
              <a:rPr lang="en-GB"/>
              <a:t>Deployment of DQM tools:</a:t>
            </a:r>
          </a:p>
          <a:p>
            <a:pPr lvl="1"/>
            <a:r>
              <a:rPr lang="en-GB"/>
              <a:t>Fast</a:t>
            </a:r>
          </a:p>
          <a:p>
            <a:pPr lvl="1"/>
            <a:r>
              <a:rPr lang="en-GB"/>
              <a:t>Interactive</a:t>
            </a:r>
          </a:p>
          <a:p>
            <a:pPr lvl="1"/>
            <a:r>
              <a:rPr lang="en-GB"/>
              <a:t>Keeping track of both firmware errors and hardware conditions</a:t>
            </a:r>
          </a:p>
          <a:p>
            <a:pPr lvl="1"/>
            <a:r>
              <a:rPr lang="en-GB"/>
              <a:t>With an eye on scalability for the future </a:t>
            </a:r>
          </a:p>
          <a:p>
            <a:pPr lvl="1"/>
            <a:r>
              <a:rPr lang="en-GB"/>
              <a:t>In progress: adding fast reconstruction of tracks</a:t>
            </a:r>
          </a:p>
        </p:txBody>
      </p:sp>
      <p:pic>
        <p:nvPicPr>
          <p:cNvPr id="5" name="Picture 4" descr="Graphical user interface, application, Word&#10;&#10;Description automatically generated">
            <a:extLst>
              <a:ext uri="{FF2B5EF4-FFF2-40B4-BE49-F238E27FC236}">
                <a16:creationId xmlns:a16="http://schemas.microsoft.com/office/drawing/2014/main" id="{8B8A8D60-27AA-87F6-C9F7-AD7515BABB1D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584887" y="558434"/>
            <a:ext cx="6607113" cy="5741132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F315845-5ED3-FF17-B088-5CDBDD07E721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it-IT" smtClean="0"/>
              <a:pPr/>
              <a:t>23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2911245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48807"/>
    </mc:Choice>
    <mc:Fallback>
      <p:transition spd="slow" advTm="48807"/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0B4B23-465D-BFCC-1D44-58368F4AA8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>
                <a:sym typeface="Wingdings" pitchFamily="2" charset="2"/>
              </a:rPr>
              <a:t>Offline analysis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C651A7C-BB8C-F0C8-707C-014BBBAD31B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838200" y="1335600"/>
            <a:ext cx="5717367" cy="4028648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GB" sz="2000"/>
              <a:t>Firsts results from tracking of this year TB – ended yesterday</a:t>
            </a:r>
          </a:p>
          <a:p>
            <a:pPr>
              <a:lnSpc>
                <a:spcPct val="100000"/>
              </a:lnSpc>
            </a:pPr>
            <a:r>
              <a:rPr lang="en-GB" sz="2000"/>
              <a:t>First simple tracking with just a single particle passing through the detector </a:t>
            </a:r>
            <a:r>
              <a:rPr lang="en-GB" sz="2000">
                <a:sym typeface="Wingdings" pitchFamily="2" charset="2"/>
              </a:rPr>
              <a:t> estimate of residuals</a:t>
            </a:r>
            <a:endParaRPr lang="en-GB" sz="2000"/>
          </a:p>
          <a:p>
            <a:pPr>
              <a:lnSpc>
                <a:spcPct val="100000"/>
              </a:lnSpc>
            </a:pPr>
            <a:r>
              <a:rPr lang="en-GB" sz="2000"/>
              <a:t>Results around what expected ~ 100 um resolution </a:t>
            </a:r>
            <a:r>
              <a:rPr lang="en-GB" sz="2000">
                <a:sym typeface="Wingdings" pitchFamily="2" charset="2"/>
              </a:rPr>
              <a:t> </a:t>
            </a:r>
            <a:r>
              <a:rPr lang="en-GB" sz="2000" err="1">
                <a:sym typeface="Wingdings" pitchFamily="2" charset="2"/>
              </a:rPr>
              <a:t>preliminar</a:t>
            </a:r>
            <a:r>
              <a:rPr lang="en-GB" sz="2000">
                <a:sym typeface="Wingdings" pitchFamily="2" charset="2"/>
              </a:rPr>
              <a:t>! Alignment still to be done</a:t>
            </a:r>
          </a:p>
        </p:txBody>
      </p:sp>
      <p:pic>
        <p:nvPicPr>
          <p:cNvPr id="3" name="Picture 2" descr="Chart&#10;&#10;Description automatically generated">
            <a:extLst>
              <a:ext uri="{FF2B5EF4-FFF2-40B4-BE49-F238E27FC236}">
                <a16:creationId xmlns:a16="http://schemas.microsoft.com/office/drawing/2014/main" id="{F875B74B-25A7-460E-3ADE-2BC7F632754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2678"/>
          <a:stretch/>
        </p:blipFill>
        <p:spPr>
          <a:xfrm>
            <a:off x="6479367" y="1493752"/>
            <a:ext cx="5522133" cy="3870496"/>
          </a:xfrm>
          <a:prstGeom prst="rect">
            <a:avLst/>
          </a:prstGeom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91E2981-3B72-8F52-610C-499AE9FB7239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it-IT" smtClean="0"/>
              <a:pPr/>
              <a:t>24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3239090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67758"/>
    </mc:Choice>
    <mc:Fallback>
      <p:transition spd="slow" advTm="67758"/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0B4B23-465D-BFCC-1D44-58368F4AA8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>
                <a:sym typeface="Wingdings" pitchFamily="2" charset="2"/>
              </a:rPr>
              <a:t>Offline analysis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C651A7C-BB8C-F0C8-707C-014BBBAD31B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838200" y="1335600"/>
            <a:ext cx="5717367" cy="4828980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GB" sz="2000"/>
              <a:t>Firsts results from tracking of this year TB – ended yesterday</a:t>
            </a:r>
          </a:p>
          <a:p>
            <a:pPr>
              <a:lnSpc>
                <a:spcPct val="100000"/>
              </a:lnSpc>
            </a:pPr>
            <a:r>
              <a:rPr lang="en-GB" sz="2000"/>
              <a:t>First simple tracking with just a single particle passing through the detector </a:t>
            </a:r>
            <a:r>
              <a:rPr lang="en-GB" sz="2000">
                <a:sym typeface="Wingdings" pitchFamily="2" charset="2"/>
              </a:rPr>
              <a:t> estimate of residuals</a:t>
            </a:r>
            <a:endParaRPr lang="en-GB" sz="2000"/>
          </a:p>
          <a:p>
            <a:pPr>
              <a:lnSpc>
                <a:spcPct val="100000"/>
              </a:lnSpc>
            </a:pPr>
            <a:r>
              <a:rPr lang="en-GB" sz="2000"/>
              <a:t>Results around what expected ~ 100 um resolution </a:t>
            </a:r>
            <a:r>
              <a:rPr lang="en-GB" sz="2000">
                <a:sym typeface="Wingdings" pitchFamily="2" charset="2"/>
              </a:rPr>
              <a:t> </a:t>
            </a:r>
            <a:r>
              <a:rPr lang="en-GB" sz="2000" err="1">
                <a:sym typeface="Wingdings" pitchFamily="2" charset="2"/>
              </a:rPr>
              <a:t>preliminar</a:t>
            </a:r>
            <a:r>
              <a:rPr lang="en-GB" sz="2000">
                <a:sym typeface="Wingdings" pitchFamily="2" charset="2"/>
              </a:rPr>
              <a:t>! Alignment still to be done</a:t>
            </a:r>
          </a:p>
          <a:p>
            <a:pPr>
              <a:lnSpc>
                <a:spcPct val="100000"/>
              </a:lnSpc>
            </a:pPr>
            <a:r>
              <a:rPr lang="en-GB" sz="2000">
                <a:sym typeface="Wingdings" pitchFamily="2" charset="2"/>
              </a:rPr>
              <a:t>First track reconstruction in 2D performed</a:t>
            </a:r>
            <a:endParaRPr lang="en-GB" sz="2000"/>
          </a:p>
        </p:txBody>
      </p:sp>
      <p:pic>
        <p:nvPicPr>
          <p:cNvPr id="3" name="Picture Placeholder 5" descr="Chart, histogram&#10;&#10;Description automatically generated">
            <a:extLst>
              <a:ext uri="{FF2B5EF4-FFF2-40B4-BE49-F238E27FC236}">
                <a16:creationId xmlns:a16="http://schemas.microsoft.com/office/drawing/2014/main" id="{376EDE05-713E-5EE3-7C31-ED6E62484848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61062" t="-304" b="48724"/>
          <a:stretch/>
        </p:blipFill>
        <p:spPr>
          <a:xfrm>
            <a:off x="7383780" y="2294700"/>
            <a:ext cx="4291511" cy="2910779"/>
          </a:xfrm>
        </p:spPr>
      </p:pic>
      <p:sp>
        <p:nvSpPr>
          <p:cNvPr id="5" name="Doughnut 4">
            <a:extLst>
              <a:ext uri="{FF2B5EF4-FFF2-40B4-BE49-F238E27FC236}">
                <a16:creationId xmlns:a16="http://schemas.microsoft.com/office/drawing/2014/main" id="{BF2D378A-FF86-720C-F205-E2F3983CC1CD}"/>
              </a:ext>
            </a:extLst>
          </p:cNvPr>
          <p:cNvSpPr/>
          <p:nvPr/>
        </p:nvSpPr>
        <p:spPr>
          <a:xfrm>
            <a:off x="8534400" y="4335780"/>
            <a:ext cx="769620" cy="640080"/>
          </a:xfrm>
          <a:prstGeom prst="donut">
            <a:avLst>
              <a:gd name="adj" fmla="val 5950"/>
            </a:avLst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6" name="Text Placeholder 3">
            <a:extLst>
              <a:ext uri="{FF2B5EF4-FFF2-40B4-BE49-F238E27FC236}">
                <a16:creationId xmlns:a16="http://schemas.microsoft.com/office/drawing/2014/main" id="{8003DD08-2E01-5EA3-A7BF-24B347AA02AA}"/>
              </a:ext>
            </a:extLst>
          </p:cNvPr>
          <p:cNvSpPr txBox="1">
            <a:spLocks/>
          </p:cNvSpPr>
          <p:nvPr/>
        </p:nvSpPr>
        <p:spPr>
          <a:xfrm>
            <a:off x="8241755" y="1652521"/>
            <a:ext cx="2575559" cy="14304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6195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sz="2100" b="0" i="0" u="none" strike="noStrike" cap="none">
                <a:solidFill>
                  <a:schemeClr val="dk1"/>
                </a:solidFill>
                <a:latin typeface="Segoe UI Semilight" panose="020B0402040204020203" pitchFamily="34" charset="0"/>
                <a:ea typeface="Quattrocento Sans"/>
                <a:cs typeface="Segoe UI Semilight" panose="020B0402040204020203" pitchFamily="34" charset="0"/>
                <a:sym typeface="Quattrocento Sans"/>
              </a:defRPr>
            </a:lvl1pPr>
            <a:lvl2pPr marL="914400" marR="0" lvl="1" indent="-3429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Segoe UI Semilight" panose="020B0402040204020203" pitchFamily="34" charset="0"/>
                <a:ea typeface="Quattrocento Sans"/>
                <a:cs typeface="Segoe UI Semilight" panose="020B0402040204020203" pitchFamily="34" charset="0"/>
                <a:sym typeface="Quattrocento Sans"/>
              </a:defRPr>
            </a:lvl2pPr>
            <a:lvl3pPr marL="1371600" marR="0" lvl="2" indent="-32385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Segoe UI Semilight" panose="020B0402040204020203" pitchFamily="34" charset="0"/>
                <a:ea typeface="Quattrocento Sans"/>
                <a:cs typeface="Segoe UI Semilight" panose="020B0402040204020203" pitchFamily="34" charset="0"/>
                <a:sym typeface="Quattrocento Sans"/>
              </a:defRPr>
            </a:lvl3pPr>
            <a:lvl4pPr marL="1828800" marR="0" lvl="3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Segoe UI Semilight" panose="020B0402040204020203" pitchFamily="34" charset="0"/>
                <a:ea typeface="Quattrocento Sans"/>
                <a:cs typeface="Segoe UI Semilight" panose="020B0402040204020203" pitchFamily="34" charset="0"/>
                <a:sym typeface="Quattrocento Sans"/>
              </a:defRPr>
            </a:lvl4pPr>
            <a:lvl5pPr marL="2286000" marR="0" lvl="4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Segoe UI Semilight" panose="020B0402040204020203" pitchFamily="34" charset="0"/>
                <a:ea typeface="Quattrocento Sans"/>
                <a:cs typeface="Segoe UI Semilight" panose="020B0402040204020203" pitchFamily="34" charset="0"/>
                <a:sym typeface="Quattrocento Sans"/>
              </a:defRPr>
            </a:lvl5pPr>
            <a:lvl6pPr marL="2743200" marR="0" lvl="5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6pPr>
            <a:lvl7pPr marL="3200400" marR="0" lvl="6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7pPr>
            <a:lvl8pPr marL="3657600" marR="0" lvl="7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8pPr>
            <a:lvl9pPr marL="4114800" marR="0" lvl="8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9pPr>
          </a:lstStyle>
          <a:p>
            <a:pPr marL="95250" indent="0" algn="ctr">
              <a:lnSpc>
                <a:spcPct val="100000"/>
              </a:lnSpc>
              <a:buNone/>
            </a:pPr>
            <a:r>
              <a:rPr lang="en-GB" sz="1200"/>
              <a:t>Position of the interaction vertex with target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1BA92AB-B2DC-2365-B425-4D2A3CF03E1B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it-IT" smtClean="0"/>
              <a:pPr/>
              <a:t>25</a:t>
            </a:fld>
            <a:endParaRPr lang="it-IT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36805089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49813"/>
    </mc:Choice>
    <mc:Fallback>
      <p:transition spd="slow" advTm="49813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0B4B23-465D-BFCC-1D44-58368F4AA8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>
                <a:sym typeface="Wingdings" pitchFamily="2" charset="2"/>
              </a:rPr>
              <a:t>Offline analysis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C651A7C-BB8C-F0C8-707C-014BBBAD31B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838200" y="1335600"/>
            <a:ext cx="5717367" cy="4828980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GB" sz="2000"/>
              <a:t>Firsts results from tracking of this year TB – ended yesterday</a:t>
            </a:r>
          </a:p>
          <a:p>
            <a:pPr>
              <a:lnSpc>
                <a:spcPct val="100000"/>
              </a:lnSpc>
            </a:pPr>
            <a:r>
              <a:rPr lang="en-GB" sz="2000"/>
              <a:t>First simple tracking with just a single particle passing through the detector </a:t>
            </a:r>
            <a:r>
              <a:rPr lang="en-GB" sz="2000">
                <a:sym typeface="Wingdings" pitchFamily="2" charset="2"/>
              </a:rPr>
              <a:t> estimate of residuals</a:t>
            </a:r>
            <a:endParaRPr lang="en-GB" sz="2000"/>
          </a:p>
          <a:p>
            <a:pPr>
              <a:lnSpc>
                <a:spcPct val="100000"/>
              </a:lnSpc>
            </a:pPr>
            <a:r>
              <a:rPr lang="en-GB" sz="2000"/>
              <a:t>Results around what expected ~ 100 um resolution </a:t>
            </a:r>
            <a:r>
              <a:rPr lang="en-GB" sz="2000">
                <a:sym typeface="Wingdings" pitchFamily="2" charset="2"/>
              </a:rPr>
              <a:t> </a:t>
            </a:r>
            <a:r>
              <a:rPr lang="en-GB" sz="2000" err="1">
                <a:sym typeface="Wingdings" pitchFamily="2" charset="2"/>
              </a:rPr>
              <a:t>preliminar</a:t>
            </a:r>
            <a:r>
              <a:rPr lang="en-GB" sz="2000">
                <a:sym typeface="Wingdings" pitchFamily="2" charset="2"/>
              </a:rPr>
              <a:t>! Alignment still to be done</a:t>
            </a:r>
          </a:p>
          <a:p>
            <a:pPr>
              <a:lnSpc>
                <a:spcPct val="100000"/>
              </a:lnSpc>
            </a:pPr>
            <a:r>
              <a:rPr lang="en-GB" sz="2000">
                <a:sym typeface="Wingdings" pitchFamily="2" charset="2"/>
              </a:rPr>
              <a:t>First track reconstruction in 2D performed</a:t>
            </a:r>
            <a:endParaRPr lang="en-GB" sz="2000"/>
          </a:p>
          <a:p>
            <a:pPr>
              <a:lnSpc>
                <a:spcPct val="100000"/>
              </a:lnSpc>
            </a:pPr>
            <a:r>
              <a:rPr lang="en-GB" sz="2000"/>
              <a:t>You can recognize budget material</a:t>
            </a:r>
          </a:p>
        </p:txBody>
      </p:sp>
      <p:pic>
        <p:nvPicPr>
          <p:cNvPr id="6" name="Picture Placeholder 5" descr="Chart, histogram&#10;&#10;Description automatically generated">
            <a:extLst>
              <a:ext uri="{FF2B5EF4-FFF2-40B4-BE49-F238E27FC236}">
                <a16:creationId xmlns:a16="http://schemas.microsoft.com/office/drawing/2014/main" id="{2B7D0CD8-D12A-C8D6-EB11-FE8BDBD00CF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-304" r="60316" b="49673"/>
          <a:stretch/>
        </p:blipFill>
        <p:spPr>
          <a:xfrm>
            <a:off x="7368906" y="2382556"/>
            <a:ext cx="4321255" cy="2822923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Text Placeholder 3">
            <a:extLst>
              <a:ext uri="{FF2B5EF4-FFF2-40B4-BE49-F238E27FC236}">
                <a16:creationId xmlns:a16="http://schemas.microsoft.com/office/drawing/2014/main" id="{FEE9D915-A4EC-2732-413E-94FAFACF6304}"/>
              </a:ext>
            </a:extLst>
          </p:cNvPr>
          <p:cNvSpPr txBox="1">
            <a:spLocks/>
          </p:cNvSpPr>
          <p:nvPr/>
        </p:nvSpPr>
        <p:spPr>
          <a:xfrm>
            <a:off x="8241755" y="1652521"/>
            <a:ext cx="2575559" cy="14304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6195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sz="2100" b="0" i="0" u="none" strike="noStrike" cap="none">
                <a:solidFill>
                  <a:schemeClr val="dk1"/>
                </a:solidFill>
                <a:latin typeface="Segoe UI Semilight" panose="020B0402040204020203" pitchFamily="34" charset="0"/>
                <a:ea typeface="Quattrocento Sans"/>
                <a:cs typeface="Segoe UI Semilight" panose="020B0402040204020203" pitchFamily="34" charset="0"/>
                <a:sym typeface="Quattrocento Sans"/>
              </a:defRPr>
            </a:lvl1pPr>
            <a:lvl2pPr marL="914400" marR="0" lvl="1" indent="-3429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Segoe UI Semilight" panose="020B0402040204020203" pitchFamily="34" charset="0"/>
                <a:ea typeface="Quattrocento Sans"/>
                <a:cs typeface="Segoe UI Semilight" panose="020B0402040204020203" pitchFamily="34" charset="0"/>
                <a:sym typeface="Quattrocento Sans"/>
              </a:defRPr>
            </a:lvl2pPr>
            <a:lvl3pPr marL="1371600" marR="0" lvl="2" indent="-32385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Segoe UI Semilight" panose="020B0402040204020203" pitchFamily="34" charset="0"/>
                <a:ea typeface="Quattrocento Sans"/>
                <a:cs typeface="Segoe UI Semilight" panose="020B0402040204020203" pitchFamily="34" charset="0"/>
                <a:sym typeface="Quattrocento Sans"/>
              </a:defRPr>
            </a:lvl3pPr>
            <a:lvl4pPr marL="1828800" marR="0" lvl="3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Segoe UI Semilight" panose="020B0402040204020203" pitchFamily="34" charset="0"/>
                <a:ea typeface="Quattrocento Sans"/>
                <a:cs typeface="Segoe UI Semilight" panose="020B0402040204020203" pitchFamily="34" charset="0"/>
                <a:sym typeface="Quattrocento Sans"/>
              </a:defRPr>
            </a:lvl4pPr>
            <a:lvl5pPr marL="2286000" marR="0" lvl="4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Segoe UI Semilight" panose="020B0402040204020203" pitchFamily="34" charset="0"/>
                <a:ea typeface="Quattrocento Sans"/>
                <a:cs typeface="Segoe UI Semilight" panose="020B0402040204020203" pitchFamily="34" charset="0"/>
                <a:sym typeface="Quattrocento Sans"/>
              </a:defRPr>
            </a:lvl5pPr>
            <a:lvl6pPr marL="2743200" marR="0" lvl="5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6pPr>
            <a:lvl7pPr marL="3200400" marR="0" lvl="6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7pPr>
            <a:lvl8pPr marL="3657600" marR="0" lvl="7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8pPr>
            <a:lvl9pPr marL="4114800" marR="0" lvl="8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9pPr>
          </a:lstStyle>
          <a:p>
            <a:pPr marL="95250" indent="0" algn="ctr">
              <a:lnSpc>
                <a:spcPct val="100000"/>
              </a:lnSpc>
              <a:buNone/>
            </a:pPr>
            <a:r>
              <a:rPr lang="en-GB" sz="1200"/>
              <a:t>Position of the interaction vertex </a:t>
            </a:r>
            <a:r>
              <a:rPr lang="en-GB" sz="1200" b="1"/>
              <a:t>without</a:t>
            </a:r>
            <a:r>
              <a:rPr lang="en-GB" sz="1200"/>
              <a:t> target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C9C38A4C-408B-FD94-1257-4C7B001E6F6A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it-IT" smtClean="0"/>
              <a:pPr/>
              <a:t>26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2813350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4400"/>
    </mc:Choice>
    <mc:Fallback>
      <p:transition spd="slow" advTm="24400"/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AAF2B9-D80C-542A-7592-3F4CE3D106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Plans for the next year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5BBCB33-66F1-767A-BAA1-3F11C09694B6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838200" y="1335599"/>
            <a:ext cx="10515600" cy="4883573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GB" sz="2400"/>
              <a:t>Continuous work on passage from test DAQ system </a:t>
            </a:r>
            <a:r>
              <a:rPr lang="en-GB" sz="2400">
                <a:sym typeface="Wingdings" pitchFamily="2" charset="2"/>
              </a:rPr>
              <a:t> final DAQ system. First step: transition of the whole calibration code for PS modules</a:t>
            </a:r>
          </a:p>
          <a:p>
            <a:pPr>
              <a:lnSpc>
                <a:spcPct val="100000"/>
              </a:lnSpc>
            </a:pPr>
            <a:r>
              <a:rPr lang="en-GB" sz="2400">
                <a:sym typeface="Wingdings" pitchFamily="2" charset="2"/>
              </a:rPr>
              <a:t>Analysis on test beam dataset:</a:t>
            </a:r>
          </a:p>
          <a:p>
            <a:pPr lvl="1">
              <a:lnSpc>
                <a:spcPct val="100000"/>
              </a:lnSpc>
            </a:pPr>
            <a:r>
              <a:rPr lang="en-GB" sz="2000">
                <a:sym typeface="Wingdings" pitchFamily="2" charset="2"/>
              </a:rPr>
              <a:t>Alignment of the modules – never done still with stubs data stream</a:t>
            </a:r>
          </a:p>
          <a:p>
            <a:pPr lvl="1">
              <a:lnSpc>
                <a:spcPct val="100000"/>
              </a:lnSpc>
            </a:pPr>
            <a:r>
              <a:rPr lang="en-GB" sz="2000">
                <a:sym typeface="Wingdings" pitchFamily="2" charset="2"/>
              </a:rPr>
              <a:t>Studies on track reconstruction algorithms</a:t>
            </a:r>
          </a:p>
          <a:p>
            <a:pPr lvl="1">
              <a:lnSpc>
                <a:spcPct val="100000"/>
              </a:lnSpc>
            </a:pPr>
            <a:r>
              <a:rPr lang="en-GB" sz="2000">
                <a:sym typeface="Wingdings" pitchFamily="2" charset="2"/>
              </a:rPr>
              <a:t>Estimate of </a:t>
            </a:r>
            <a:r>
              <a:rPr lang="en-GB" sz="2000" err="1">
                <a:sym typeface="Wingdings" pitchFamily="2" charset="2"/>
              </a:rPr>
              <a:t>MUonE</a:t>
            </a:r>
            <a:r>
              <a:rPr lang="en-GB" sz="2000">
                <a:sym typeface="Wingdings" pitchFamily="2" charset="2"/>
              </a:rPr>
              <a:t> capability, resolution and extrapolation to sensitivity of the whole experiment</a:t>
            </a:r>
          </a:p>
          <a:p>
            <a:pPr lvl="1">
              <a:lnSpc>
                <a:spcPct val="100000"/>
              </a:lnSpc>
            </a:pPr>
            <a:r>
              <a:rPr lang="en-GB" sz="2000">
                <a:sym typeface="Wingdings" pitchFamily="2" charset="2"/>
              </a:rPr>
              <a:t>Characterization of CMS 2S modules</a:t>
            </a:r>
          </a:p>
          <a:p>
            <a:pPr lvl="1">
              <a:lnSpc>
                <a:spcPct val="100000"/>
              </a:lnSpc>
            </a:pPr>
            <a:r>
              <a:rPr lang="en-GB" sz="2000">
                <a:sym typeface="Wingdings" pitchFamily="2" charset="2"/>
              </a:rPr>
              <a:t>Characterization of failures in high intensity for DAQ firmware</a:t>
            </a:r>
          </a:p>
          <a:p>
            <a:pPr lvl="1">
              <a:lnSpc>
                <a:spcPct val="100000"/>
              </a:lnSpc>
            </a:pPr>
            <a:endParaRPr lang="en-GB" sz="2000">
              <a:sym typeface="Wingdings" pitchFamily="2" charset="2"/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22EC066-309C-9DAC-2110-C9557B9836F9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it-IT" smtClean="0"/>
              <a:pPr/>
              <a:t>27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978625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19088"/>
    </mc:Choice>
    <mc:Fallback>
      <p:transition spd="slow" advTm="119088"/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olo 4">
            <a:extLst>
              <a:ext uri="{FF2B5EF4-FFF2-40B4-BE49-F238E27FC236}">
                <a16:creationId xmlns:a16="http://schemas.microsoft.com/office/drawing/2014/main" id="{9B801444-7B1C-1547-975F-98A319A7244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/>
              <a:t>Backup</a:t>
            </a:r>
          </a:p>
        </p:txBody>
      </p:sp>
      <p:sp>
        <p:nvSpPr>
          <p:cNvPr id="6" name="Sottotitolo 5">
            <a:extLst>
              <a:ext uri="{FF2B5EF4-FFF2-40B4-BE49-F238E27FC236}">
                <a16:creationId xmlns:a16="http://schemas.microsoft.com/office/drawing/2014/main" id="{3C8FC8F8-F25D-2840-BDDC-CB69706D9E1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2028759-7F29-1BA0-1713-90ABB6887FF5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it-IT" smtClean="0"/>
              <a:pPr/>
              <a:t>28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7362728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C7B5C3F-0FE6-FF49-B08E-D4D4DCD086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Educational activities</a:t>
            </a:r>
          </a:p>
        </p:txBody>
      </p:sp>
      <p:sp>
        <p:nvSpPr>
          <p:cNvPr id="9" name="Segnaposto testo 8">
            <a:extLst>
              <a:ext uri="{FF2B5EF4-FFF2-40B4-BE49-F238E27FC236}">
                <a16:creationId xmlns:a16="http://schemas.microsoft.com/office/drawing/2014/main" id="{A8A22F5A-AB86-2B44-BA30-54D41F331CD3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r>
              <a:rPr lang="en-GB" sz="2400" dirty="0"/>
              <a:t>INFN School of Statistics 2022 </a:t>
            </a:r>
            <a:r>
              <a:rPr lang="en-GB" sz="2400" dirty="0">
                <a:hlinkClick r:id="rId2"/>
              </a:rPr>
              <a:t>[1]</a:t>
            </a:r>
            <a:r>
              <a:rPr lang="en-GB" sz="2400" dirty="0"/>
              <a:t> </a:t>
            </a:r>
          </a:p>
          <a:p>
            <a:pPr>
              <a:lnSpc>
                <a:spcPct val="100000"/>
              </a:lnSpc>
            </a:pPr>
            <a:r>
              <a:rPr lang="en-GB" sz="2400" dirty="0"/>
              <a:t>Standard Model at the LHC 2022 </a:t>
            </a:r>
            <a:r>
              <a:rPr lang="en-GB" sz="2400" dirty="0">
                <a:hlinkClick r:id="rId3"/>
              </a:rPr>
              <a:t>[2]</a:t>
            </a:r>
            <a:r>
              <a:rPr lang="en-GB" sz="2400" dirty="0"/>
              <a:t> 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7A5BE9A-C6B8-09E5-97FD-21FE513B33F9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it-IT" smtClean="0"/>
              <a:pPr/>
              <a:t>29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653890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/>
        <p:txBody>
          <a:bodyPr anchor="ctr">
            <a:noAutofit/>
          </a:bodyPr>
          <a:lstStyle/>
          <a:p>
            <a:r>
              <a:rPr lang="it-IT" sz="7200"/>
              <a:t>CMS </a:t>
            </a:r>
            <a:r>
              <a:rPr lang="it-IT" sz="7200" err="1"/>
              <a:t>outer</a:t>
            </a:r>
            <a:r>
              <a:rPr lang="it-IT" sz="7200"/>
              <a:t> tracker upgrade for high </a:t>
            </a:r>
            <a:r>
              <a:rPr lang="it-IT" sz="7200" err="1"/>
              <a:t>luminosity</a:t>
            </a:r>
            <a:endParaRPr lang="it-IT" sz="720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DA5D48CC-A12F-7E42-94F8-A6DBC6D9A387}" type="slidenum">
              <a:rPr lang="it-IT" smtClean="0"/>
              <a:t>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2016778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4257"/>
    </mc:Choice>
    <mc:Fallback>
      <p:transition spd="slow" advTm="4257"/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9972090E-43F7-F3FC-2320-AFEEDEA79A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DAQ for CMS modules</a:t>
            </a:r>
          </a:p>
        </p:txBody>
      </p:sp>
      <p:pic>
        <p:nvPicPr>
          <p:cNvPr id="11" name="Immagine 5">
            <a:extLst>
              <a:ext uri="{FF2B5EF4-FFF2-40B4-BE49-F238E27FC236}">
                <a16:creationId xmlns:a16="http://schemas.microsoft.com/office/drawing/2014/main" id="{AC490267-B5A6-1877-1320-935DE9769A80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962357" y="2440062"/>
            <a:ext cx="5970031" cy="1977876"/>
          </a:xfrm>
          <a:prstGeom prst="rect">
            <a:avLst/>
          </a:prstGeom>
          <a:ln w="28575">
            <a:noFill/>
          </a:ln>
        </p:spPr>
      </p:pic>
      <p:pic>
        <p:nvPicPr>
          <p:cNvPr id="12" name="Immagine 7">
            <a:extLst>
              <a:ext uri="{FF2B5EF4-FFF2-40B4-BE49-F238E27FC236}">
                <a16:creationId xmlns:a16="http://schemas.microsoft.com/office/drawing/2014/main" id="{C4FAEA1D-EBCD-BECC-DFB3-ADE3202A326A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0" y="2338063"/>
            <a:ext cx="5970031" cy="2181873"/>
          </a:xfrm>
          <a:prstGeom prst="rect">
            <a:avLst/>
          </a:prstGeom>
          <a:ln w="28575">
            <a:noFill/>
          </a:ln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350F5FD-BFCA-DC25-A988-6C05CADF1C21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it-IT" smtClean="0"/>
              <a:pPr/>
              <a:t>30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3894831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997E057-63D5-954E-8565-198BAADA3B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err="1"/>
              <a:t>Key</a:t>
            </a:r>
            <a:r>
              <a:rPr lang="it-IT"/>
              <a:t> </a:t>
            </a:r>
            <a:r>
              <a:rPr lang="it-IT" err="1"/>
              <a:t>element</a:t>
            </a:r>
            <a:endParaRPr lang="it-IT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518EEE4-BEA8-B34E-9C79-4989227CF91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44131" y="963828"/>
            <a:ext cx="7946630" cy="992564"/>
          </a:xfrm>
        </p:spPr>
        <p:txBody>
          <a:bodyPr/>
          <a:lstStyle/>
          <a:p>
            <a:r>
              <a:rPr lang="it-IT"/>
              <a:t>The </a:t>
            </a:r>
            <a:r>
              <a:rPr lang="it-IT" err="1"/>
              <a:t>key</a:t>
            </a:r>
            <a:r>
              <a:rPr lang="it-IT"/>
              <a:t> </a:t>
            </a:r>
            <a:r>
              <a:rPr lang="it-IT" err="1"/>
              <a:t>elemet</a:t>
            </a:r>
            <a:r>
              <a:rPr lang="it-IT"/>
              <a:t> to </a:t>
            </a:r>
            <a:r>
              <a:rPr lang="it-IT" err="1"/>
              <a:t>achieve</a:t>
            </a:r>
            <a:r>
              <a:rPr lang="it-IT"/>
              <a:t> the </a:t>
            </a:r>
            <a:r>
              <a:rPr lang="it-IT" err="1"/>
              <a:t>precision</a:t>
            </a:r>
            <a:r>
              <a:rPr lang="it-IT"/>
              <a:t> </a:t>
            </a:r>
            <a:r>
              <a:rPr lang="it-IT" err="1"/>
              <a:t>required</a:t>
            </a:r>
            <a:r>
              <a:rPr lang="it-IT"/>
              <a:t> </a:t>
            </a:r>
            <a:r>
              <a:rPr lang="it-IT" err="1"/>
              <a:t>is</a:t>
            </a:r>
            <a:r>
              <a:rPr lang="it-IT"/>
              <a:t> the </a:t>
            </a:r>
            <a:r>
              <a:rPr lang="it-IT" err="1"/>
              <a:t>measure</a:t>
            </a:r>
            <a:r>
              <a:rPr lang="it-IT"/>
              <a:t> of the </a:t>
            </a:r>
            <a:r>
              <a:rPr lang="it-IT" err="1"/>
              <a:t>scattering</a:t>
            </a:r>
            <a:r>
              <a:rPr lang="it-IT"/>
              <a:t> </a:t>
            </a:r>
            <a:r>
              <a:rPr lang="it-IT" err="1"/>
              <a:t>angles</a:t>
            </a:r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3C907BE4-3ECF-8F45-8C88-7AA6E096D4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7B75FE-217A-784D-A68E-DF4CF39A9727}" type="slidenum">
              <a:rPr lang="en-US" smtClean="0"/>
              <a:pPr/>
              <a:t>31</a:t>
            </a:fld>
            <a:endParaRPr lang="en-US"/>
          </a:p>
        </p:txBody>
      </p:sp>
      <p:pic>
        <p:nvPicPr>
          <p:cNvPr id="6" name="Immagine 5">
            <a:extLst>
              <a:ext uri="{FF2B5EF4-FFF2-40B4-BE49-F238E27FC236}">
                <a16:creationId xmlns:a16="http://schemas.microsoft.com/office/drawing/2014/main" id="{191717EE-1BA2-6F4C-B9D7-633A366FCBE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53990" y="1821451"/>
            <a:ext cx="5226652" cy="3154587"/>
          </a:xfrm>
          <a:prstGeom prst="rect">
            <a:avLst/>
          </a:prstGeom>
        </p:spPr>
      </p:pic>
      <p:sp>
        <p:nvSpPr>
          <p:cNvPr id="8" name="Segnaposto contenuto 2">
            <a:extLst>
              <a:ext uri="{FF2B5EF4-FFF2-40B4-BE49-F238E27FC236}">
                <a16:creationId xmlns:a16="http://schemas.microsoft.com/office/drawing/2014/main" id="{08163888-8361-1C45-9A44-62423018D3F3}"/>
              </a:ext>
            </a:extLst>
          </p:cNvPr>
          <p:cNvSpPr txBox="1">
            <a:spLocks/>
          </p:cNvSpPr>
          <p:nvPr/>
        </p:nvSpPr>
        <p:spPr>
          <a:xfrm>
            <a:off x="2122685" y="4968950"/>
            <a:ext cx="7946630" cy="1489001"/>
          </a:xfrm>
          <a:prstGeom prst="rect">
            <a:avLst/>
          </a:prstGeom>
        </p:spPr>
        <p:txBody>
          <a:bodyPr vert="horz" lIns="0" tIns="45720" rIns="0" bIns="45720" rtlCol="0">
            <a:normAutofit fontScale="85000" lnSpcReduction="20000"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Arial" charset="0"/>
              <a:buChar char="•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44068" indent="-3429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ourier New" charset="0"/>
              <a:buChar char="o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69798" indent="-28575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Arial" charset="0"/>
              <a:buChar char="•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852678" indent="-28575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ourier New" charset="0"/>
              <a:buChar char="o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035558" indent="-28575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Arial" charset="0"/>
              <a:buChar char="•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err="1"/>
              <a:t>Experimental</a:t>
            </a:r>
            <a:r>
              <a:rPr lang="it-IT"/>
              <a:t> </a:t>
            </a:r>
            <a:r>
              <a:rPr lang="it-IT" err="1"/>
              <a:t>needs</a:t>
            </a:r>
            <a:r>
              <a:rPr lang="it-IT"/>
              <a:t>:</a:t>
            </a:r>
          </a:p>
          <a:p>
            <a:pPr lvl="1"/>
            <a:r>
              <a:rPr lang="it-IT"/>
              <a:t>PID to separate electron and </a:t>
            </a:r>
            <a:r>
              <a:rPr lang="it-IT" err="1"/>
              <a:t>muon</a:t>
            </a:r>
            <a:r>
              <a:rPr lang="it-IT"/>
              <a:t> </a:t>
            </a:r>
            <a:r>
              <a:rPr lang="it-IT">
                <a:sym typeface="Wingdings" pitchFamily="2" charset="2"/>
              </a:rPr>
              <a:t> ECAL + </a:t>
            </a:r>
            <a:r>
              <a:rPr lang="el-GR">
                <a:sym typeface="Wingdings" pitchFamily="2" charset="2"/>
              </a:rPr>
              <a:t>μ</a:t>
            </a:r>
            <a:r>
              <a:rPr lang="it-IT">
                <a:sym typeface="Wingdings" pitchFamily="2" charset="2"/>
              </a:rPr>
              <a:t>-</a:t>
            </a:r>
            <a:r>
              <a:rPr lang="it-IT" err="1">
                <a:sym typeface="Wingdings" pitchFamily="2" charset="2"/>
              </a:rPr>
              <a:t>filter</a:t>
            </a:r>
            <a:endParaRPr lang="it-IT">
              <a:sym typeface="Wingdings" pitchFamily="2" charset="2"/>
            </a:endParaRPr>
          </a:p>
          <a:p>
            <a:pPr lvl="1"/>
            <a:r>
              <a:rPr lang="it-IT" u="sng">
                <a:sym typeface="Wingdings" pitchFamily="2" charset="2"/>
              </a:rPr>
              <a:t>Precise </a:t>
            </a:r>
            <a:r>
              <a:rPr lang="it-IT" u="sng" err="1">
                <a:sym typeface="Wingdings" pitchFamily="2" charset="2"/>
              </a:rPr>
              <a:t>tracking</a:t>
            </a:r>
            <a:r>
              <a:rPr lang="it-IT" u="sng">
                <a:sym typeface="Wingdings" pitchFamily="2" charset="2"/>
              </a:rPr>
              <a:t> for </a:t>
            </a:r>
            <a:r>
              <a:rPr lang="it-IT" u="sng" err="1">
                <a:sym typeface="Wingdings" pitchFamily="2" charset="2"/>
              </a:rPr>
              <a:t>angles</a:t>
            </a:r>
            <a:r>
              <a:rPr lang="it-IT" u="sng">
                <a:sym typeface="Wingdings" pitchFamily="2" charset="2"/>
              </a:rPr>
              <a:t>  </a:t>
            </a:r>
            <a:r>
              <a:rPr lang="it-IT" u="sng" err="1">
                <a:sym typeface="Wingdings" pitchFamily="2" charset="2"/>
              </a:rPr>
              <a:t>Tracker</a:t>
            </a:r>
            <a:endParaRPr lang="it-IT" u="sng">
              <a:sym typeface="Wingdings" pitchFamily="2" charset="2"/>
            </a:endParaRPr>
          </a:p>
          <a:p>
            <a:pPr lvl="1"/>
            <a:r>
              <a:rPr lang="it-IT">
                <a:sym typeface="Wingdings" pitchFamily="2" charset="2"/>
              </a:rPr>
              <a:t>Electron </a:t>
            </a:r>
            <a:r>
              <a:rPr lang="it-IT" err="1">
                <a:sym typeface="Wingdings" pitchFamily="2" charset="2"/>
              </a:rPr>
              <a:t>energy</a:t>
            </a:r>
            <a:r>
              <a:rPr lang="it-IT">
                <a:sym typeface="Wingdings" pitchFamily="2" charset="2"/>
              </a:rPr>
              <a:t> </a:t>
            </a:r>
            <a:r>
              <a:rPr lang="it-IT" err="1">
                <a:sym typeface="Wingdings" pitchFamily="2" charset="2"/>
              </a:rPr>
              <a:t>measurement</a:t>
            </a:r>
            <a:r>
              <a:rPr lang="it-IT">
                <a:sym typeface="Wingdings" pitchFamily="2" charset="2"/>
              </a:rPr>
              <a:t> to </a:t>
            </a:r>
            <a:r>
              <a:rPr lang="it-IT" err="1">
                <a:sym typeface="Wingdings" pitchFamily="2" charset="2"/>
              </a:rPr>
              <a:t>add</a:t>
            </a:r>
            <a:r>
              <a:rPr lang="it-IT">
                <a:sym typeface="Wingdings" pitchFamily="2" charset="2"/>
              </a:rPr>
              <a:t> </a:t>
            </a:r>
            <a:r>
              <a:rPr lang="it-IT" err="1">
                <a:sym typeface="Wingdings" pitchFamily="2" charset="2"/>
              </a:rPr>
              <a:t>redoundancy</a:t>
            </a:r>
            <a:r>
              <a:rPr lang="it-IT">
                <a:sym typeface="Wingdings" pitchFamily="2" charset="2"/>
              </a:rPr>
              <a:t> and reduce </a:t>
            </a:r>
            <a:r>
              <a:rPr lang="it-IT" err="1">
                <a:sym typeface="Wingdings" pitchFamily="2" charset="2"/>
              </a:rPr>
              <a:t>systematicsECAL</a:t>
            </a:r>
            <a:endParaRPr lang="it-IT">
              <a:sym typeface="Wingdings" pitchFamily="2" charset="2"/>
            </a:endParaRPr>
          </a:p>
          <a:p>
            <a:pPr lvl="1"/>
            <a:endParaRPr lang="it-IT" u="sng"/>
          </a:p>
        </p:txBody>
      </p:sp>
      <p:sp>
        <p:nvSpPr>
          <p:cNvPr id="11" name="Rettangolo 10">
            <a:extLst>
              <a:ext uri="{FF2B5EF4-FFF2-40B4-BE49-F238E27FC236}">
                <a16:creationId xmlns:a16="http://schemas.microsoft.com/office/drawing/2014/main" id="{ACAFAFC0-77F7-8A4E-809D-518199D0AD61}"/>
              </a:ext>
            </a:extLst>
          </p:cNvPr>
          <p:cNvSpPr/>
          <p:nvPr/>
        </p:nvSpPr>
        <p:spPr>
          <a:xfrm>
            <a:off x="6308272" y="1956393"/>
            <a:ext cx="1951265" cy="13366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5038926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20C6DE-4A32-0AD0-EDE3-31A2B3118E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err="1"/>
              <a:t>DAQPath</a:t>
            </a:r>
            <a:r>
              <a:rPr lang="en-GB"/>
              <a:t> inclusion and testing</a:t>
            </a:r>
          </a:p>
        </p:txBody>
      </p:sp>
      <p:pic>
        <p:nvPicPr>
          <p:cNvPr id="10" name="Picture Placeholder 9" descr="Diagram, schematic&#10;&#10;Description automatically generated">
            <a:extLst>
              <a:ext uri="{FF2B5EF4-FFF2-40B4-BE49-F238E27FC236}">
                <a16:creationId xmlns:a16="http://schemas.microsoft.com/office/drawing/2014/main" id="{4D7BB7D9-47C3-BD9F-0BA5-0EB0C5206E8C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2179" b="4959"/>
          <a:stretch/>
        </p:blipFill>
        <p:spPr>
          <a:xfrm>
            <a:off x="3603506" y="1143063"/>
            <a:ext cx="4984987" cy="5418464"/>
          </a:xfrm>
        </p:spPr>
      </p:pic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5664DA87-088A-4ABD-089D-8699FCF05ED1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it-IT" smtClean="0"/>
              <a:pPr/>
              <a:t>32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49823381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5C425E1-4B64-B793-2918-4EB15FA64FAB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it-IT" smtClean="0"/>
              <a:pPr/>
              <a:t>33</a:t>
            </a:fld>
            <a:endParaRPr lang="it-IT"/>
          </a:p>
        </p:txBody>
      </p:sp>
      <p:pic>
        <p:nvPicPr>
          <p:cNvPr id="7" name="Picture 6" descr="Diagram&#10;&#10;Description automatically generated">
            <a:extLst>
              <a:ext uri="{FF2B5EF4-FFF2-40B4-BE49-F238E27FC236}">
                <a16:creationId xmlns:a16="http://schemas.microsoft.com/office/drawing/2014/main" id="{3FFB06C6-A66F-0FEB-3417-A2D095C9166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09800" y="1665856"/>
            <a:ext cx="7772400" cy="3526287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9DB22A77-3614-5480-E158-4DB588EA0179}"/>
              </a:ext>
            </a:extLst>
          </p:cNvPr>
          <p:cNvSpPr txBox="1"/>
          <p:nvPr/>
        </p:nvSpPr>
        <p:spPr>
          <a:xfrm>
            <a:off x="4663440" y="5192143"/>
            <a:ext cx="609600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/>
              <a:t>https://</a:t>
            </a:r>
            <a:r>
              <a:rPr lang="en-GB" err="1"/>
              <a:t>arxiv.org</a:t>
            </a:r>
            <a:r>
              <a:rPr lang="en-GB"/>
              <a:t>/pdf/1911.08123.pdf</a:t>
            </a:r>
          </a:p>
        </p:txBody>
      </p:sp>
    </p:spTree>
    <p:extLst>
      <p:ext uri="{BB962C8B-B14F-4D97-AF65-F5344CB8AC3E}">
        <p14:creationId xmlns:p14="http://schemas.microsoft.com/office/powerpoint/2010/main" val="33151694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3B81D7E-7439-934F-A2DD-F508E0D009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CMS outer tracker</a:t>
            </a:r>
          </a:p>
        </p:txBody>
      </p:sp>
      <p:sp>
        <p:nvSpPr>
          <p:cNvPr id="7" name="Segnaposto testo 6">
            <a:extLst>
              <a:ext uri="{FF2B5EF4-FFF2-40B4-BE49-F238E27FC236}">
                <a16:creationId xmlns:a16="http://schemas.microsoft.com/office/drawing/2014/main" id="{01D0A481-2A72-864E-ACF0-58AC7C97A33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838200" y="1335599"/>
            <a:ext cx="4900749" cy="4793675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GB" sz="1800">
                <a:latin typeface="Segoe UI Semilight" panose="020B0402040204020203" pitchFamily="34" charset="0"/>
                <a:cs typeface="Segoe UI Semilight" panose="020B0402040204020203" pitchFamily="34" charset="0"/>
              </a:rPr>
              <a:t>Hi-</a:t>
            </a:r>
            <a:r>
              <a:rPr lang="en-GB" sz="1800" err="1">
                <a:latin typeface="Segoe UI Semilight" panose="020B0402040204020203" pitchFamily="34" charset="0"/>
                <a:cs typeface="Segoe UI Semilight" panose="020B0402040204020203" pitchFamily="34" charset="0"/>
              </a:rPr>
              <a:t>Lumi</a:t>
            </a:r>
            <a:r>
              <a:rPr lang="en-GB" sz="1800">
                <a:latin typeface="Segoe UI Semilight" panose="020B0402040204020203" pitchFamily="34" charset="0"/>
                <a:cs typeface="Segoe UI Semilight" panose="020B0402040204020203" pitchFamily="34" charset="0"/>
              </a:rPr>
              <a:t> upgrade of LHC after LS3 (~2026)</a:t>
            </a:r>
          </a:p>
          <a:p>
            <a:pPr lvl="1">
              <a:lnSpc>
                <a:spcPct val="100000"/>
              </a:lnSpc>
            </a:pPr>
            <a:r>
              <a:rPr lang="it-IT" sz="1400" err="1">
                <a:latin typeface="Segoe UI Semilight" panose="020B0402040204020203" pitchFamily="34" charset="0"/>
                <a:cs typeface="Segoe UI Semilight" panose="020B0402040204020203" pitchFamily="34" charset="0"/>
              </a:rPr>
              <a:t>Peak</a:t>
            </a:r>
            <a:r>
              <a:rPr lang="it-IT" sz="1400">
                <a:latin typeface="Segoe UI Semilight" panose="020B0402040204020203" pitchFamily="34" charset="0"/>
                <a:cs typeface="Segoe UI Semilight" panose="020B0402040204020203" pitchFamily="34" charset="0"/>
              </a:rPr>
              <a:t> </a:t>
            </a:r>
            <a:r>
              <a:rPr lang="it-IT" sz="1400" err="1">
                <a:latin typeface="Segoe UI Semilight" panose="020B0402040204020203" pitchFamily="34" charset="0"/>
                <a:cs typeface="Segoe UI Semilight" panose="020B0402040204020203" pitchFamily="34" charset="0"/>
              </a:rPr>
              <a:t>Luminosity</a:t>
            </a:r>
            <a:r>
              <a:rPr lang="it-IT" sz="1400">
                <a:latin typeface="Segoe UI Semilight" panose="020B0402040204020203" pitchFamily="34" charset="0"/>
                <a:cs typeface="Segoe UI Semilight" panose="020B0402040204020203" pitchFamily="34" charset="0"/>
              </a:rPr>
              <a:t> ~7.5x10</a:t>
            </a:r>
            <a:r>
              <a:rPr lang="it-IT" sz="1400" baseline="30000">
                <a:latin typeface="Segoe UI Semilight" panose="020B0402040204020203" pitchFamily="34" charset="0"/>
                <a:cs typeface="Segoe UI Semilight" panose="020B0402040204020203" pitchFamily="34" charset="0"/>
              </a:rPr>
              <a:t>34</a:t>
            </a:r>
            <a:r>
              <a:rPr lang="it-IT" sz="1400">
                <a:latin typeface="Segoe UI Semilight" panose="020B0402040204020203" pitchFamily="34" charset="0"/>
                <a:cs typeface="Segoe UI Semilight" panose="020B0402040204020203" pitchFamily="34" charset="0"/>
              </a:rPr>
              <a:t>cm</a:t>
            </a:r>
            <a:r>
              <a:rPr lang="it-IT" sz="1400" baseline="30000">
                <a:latin typeface="Segoe UI Semilight" panose="020B0402040204020203" pitchFamily="34" charset="0"/>
                <a:cs typeface="Segoe UI Semilight" panose="020B0402040204020203" pitchFamily="34" charset="0"/>
              </a:rPr>
              <a:t>-2</a:t>
            </a:r>
            <a:r>
              <a:rPr lang="it-IT" sz="1400">
                <a:latin typeface="Segoe UI Semilight" panose="020B0402040204020203" pitchFamily="34" charset="0"/>
                <a:cs typeface="Segoe UI Semilight" panose="020B0402040204020203" pitchFamily="34" charset="0"/>
              </a:rPr>
              <a:t>s</a:t>
            </a:r>
            <a:r>
              <a:rPr lang="it-IT" sz="1400" baseline="30000">
                <a:latin typeface="Segoe UI Semilight" panose="020B0402040204020203" pitchFamily="34" charset="0"/>
                <a:cs typeface="Segoe UI Semilight" panose="020B0402040204020203" pitchFamily="34" charset="0"/>
              </a:rPr>
              <a:t>-1</a:t>
            </a:r>
            <a:r>
              <a:rPr lang="it-IT" sz="1400">
                <a:latin typeface="Segoe UI Semilight" panose="020B0402040204020203" pitchFamily="34" charset="0"/>
                <a:cs typeface="Segoe UI Semilight" panose="020B0402040204020203" pitchFamily="34" charset="0"/>
              </a:rPr>
              <a:t> </a:t>
            </a:r>
          </a:p>
          <a:p>
            <a:pPr lvl="1">
              <a:lnSpc>
                <a:spcPct val="100000"/>
              </a:lnSpc>
            </a:pPr>
            <a:r>
              <a:rPr lang="it-IT" sz="1400" err="1">
                <a:latin typeface="Segoe UI Semilight" panose="020B0402040204020203" pitchFamily="34" charset="0"/>
                <a:cs typeface="Segoe UI Semilight" panose="020B0402040204020203" pitchFamily="34" charset="0"/>
              </a:rPr>
              <a:t>Expected</a:t>
            </a:r>
            <a:r>
              <a:rPr lang="it-IT" sz="1400">
                <a:latin typeface="Segoe UI Semilight" panose="020B0402040204020203" pitchFamily="34" charset="0"/>
                <a:cs typeface="Segoe UI Semilight" panose="020B0402040204020203" pitchFamily="34" charset="0"/>
              </a:rPr>
              <a:t> Pile-up ~200 </a:t>
            </a:r>
          </a:p>
          <a:p>
            <a:pPr lvl="1">
              <a:lnSpc>
                <a:spcPct val="100000"/>
              </a:lnSpc>
            </a:pPr>
            <a:r>
              <a:rPr lang="it-IT" sz="1400" err="1">
                <a:latin typeface="Segoe UI Semilight" panose="020B0402040204020203" pitchFamily="34" charset="0"/>
                <a:cs typeface="Segoe UI Semilight" panose="020B0402040204020203" pitchFamily="34" charset="0"/>
              </a:rPr>
              <a:t>Higher</a:t>
            </a:r>
            <a:r>
              <a:rPr lang="it-IT" sz="1400">
                <a:latin typeface="Segoe UI Semilight" panose="020B0402040204020203" pitchFamily="34" charset="0"/>
                <a:cs typeface="Segoe UI Semilight" panose="020B0402040204020203" pitchFamily="34" charset="0"/>
              </a:rPr>
              <a:t> </a:t>
            </a:r>
            <a:r>
              <a:rPr lang="it-IT" sz="1400" err="1">
                <a:latin typeface="Segoe UI Semilight" panose="020B0402040204020203" pitchFamily="34" charset="0"/>
                <a:cs typeface="Segoe UI Semilight" panose="020B0402040204020203" pitchFamily="34" charset="0"/>
              </a:rPr>
              <a:t>rates</a:t>
            </a:r>
            <a:r>
              <a:rPr lang="it-IT" sz="1400">
                <a:latin typeface="Segoe UI Semilight" panose="020B0402040204020203" pitchFamily="34" charset="0"/>
                <a:cs typeface="Segoe UI Semilight" panose="020B0402040204020203" pitchFamily="34" charset="0"/>
              </a:rPr>
              <a:t> and </a:t>
            </a:r>
            <a:r>
              <a:rPr lang="it-IT" sz="1400" err="1">
                <a:latin typeface="Segoe UI Semilight" panose="020B0402040204020203" pitchFamily="34" charset="0"/>
                <a:cs typeface="Segoe UI Semilight" panose="020B0402040204020203" pitchFamily="34" charset="0"/>
              </a:rPr>
              <a:t>radiation</a:t>
            </a:r>
            <a:r>
              <a:rPr lang="it-IT" sz="1400">
                <a:latin typeface="Segoe UI Semilight" panose="020B0402040204020203" pitchFamily="34" charset="0"/>
                <a:cs typeface="Segoe UI Semilight" panose="020B0402040204020203" pitchFamily="34" charset="0"/>
              </a:rPr>
              <a:t> dose </a:t>
            </a:r>
            <a:r>
              <a:rPr lang="it-IT" sz="1400" err="1">
                <a:latin typeface="Segoe UI Semilight" panose="020B0402040204020203" pitchFamily="34" charset="0"/>
                <a:cs typeface="Segoe UI Semilight" panose="020B0402040204020203" pitchFamily="34" charset="0"/>
              </a:rPr>
              <a:t>wrt</a:t>
            </a:r>
            <a:r>
              <a:rPr lang="it-IT" sz="1400">
                <a:latin typeface="Segoe UI Semilight" panose="020B0402040204020203" pitchFamily="34" charset="0"/>
                <a:cs typeface="Segoe UI Semilight" panose="020B0402040204020203" pitchFamily="34" charset="0"/>
              </a:rPr>
              <a:t> Run3 </a:t>
            </a:r>
          </a:p>
          <a:p>
            <a:pPr lvl="1">
              <a:lnSpc>
                <a:spcPct val="100000"/>
              </a:lnSpc>
            </a:pPr>
            <a:r>
              <a:rPr lang="it-IT" sz="1400">
                <a:latin typeface="Segoe UI Semilight" panose="020B0402040204020203" pitchFamily="34" charset="0"/>
                <a:cs typeface="Segoe UI Semilight" panose="020B0402040204020203" pitchFamily="34" charset="0"/>
              </a:rPr>
              <a:t>New </a:t>
            </a:r>
            <a:r>
              <a:rPr lang="it-IT" sz="1400" err="1">
                <a:latin typeface="Segoe UI Semilight" panose="020B0402040204020203" pitchFamily="34" charset="0"/>
                <a:cs typeface="Segoe UI Semilight" panose="020B0402040204020203" pitchFamily="34" charset="0"/>
              </a:rPr>
              <a:t>Magnets</a:t>
            </a:r>
            <a:r>
              <a:rPr lang="it-IT" sz="1400">
                <a:latin typeface="Segoe UI Semilight" panose="020B0402040204020203" pitchFamily="34" charset="0"/>
                <a:cs typeface="Segoe UI Semilight" panose="020B0402040204020203" pitchFamily="34" charset="0"/>
              </a:rPr>
              <a:t> (11T) </a:t>
            </a:r>
          </a:p>
          <a:p>
            <a:pPr lvl="1">
              <a:lnSpc>
                <a:spcPct val="100000"/>
              </a:lnSpc>
            </a:pPr>
            <a:r>
              <a:rPr lang="it-IT" sz="1400">
                <a:latin typeface="Segoe UI Semilight" panose="020B0402040204020203" pitchFamily="34" charset="0"/>
                <a:cs typeface="Segoe UI Semilight" panose="020B0402040204020203" pitchFamily="34" charset="0"/>
              </a:rPr>
              <a:t>Etc..</a:t>
            </a:r>
          </a:p>
          <a:p>
            <a:pPr>
              <a:lnSpc>
                <a:spcPct val="100000"/>
              </a:lnSpc>
            </a:pPr>
            <a:r>
              <a:rPr lang="it-IT" sz="1800" err="1">
                <a:latin typeface="Segoe UI Semilight" panose="020B0402040204020203" pitchFamily="34" charset="0"/>
                <a:cs typeface="Segoe UI Semilight" panose="020B0402040204020203" pitchFamily="34" charset="0"/>
              </a:rPr>
              <a:t>Necessary</a:t>
            </a:r>
            <a:r>
              <a:rPr lang="it-IT" sz="1800">
                <a:latin typeface="Segoe UI Semilight" panose="020B0402040204020203" pitchFamily="34" charset="0"/>
                <a:cs typeface="Segoe UI Semilight" panose="020B0402040204020203" pitchFamily="34" charset="0"/>
              </a:rPr>
              <a:t> upgrade of </a:t>
            </a:r>
            <a:r>
              <a:rPr lang="it-IT" sz="1800" err="1">
                <a:latin typeface="Segoe UI Semilight" panose="020B0402040204020203" pitchFamily="34" charset="0"/>
                <a:cs typeface="Segoe UI Semilight" panose="020B0402040204020203" pitchFamily="34" charset="0"/>
              </a:rPr>
              <a:t>current</a:t>
            </a:r>
            <a:r>
              <a:rPr lang="it-IT" sz="1800">
                <a:latin typeface="Segoe UI Semilight" panose="020B0402040204020203" pitchFamily="34" charset="0"/>
                <a:cs typeface="Segoe UI Semilight" panose="020B0402040204020203" pitchFamily="34" charset="0"/>
              </a:rPr>
              <a:t> </a:t>
            </a:r>
            <a:r>
              <a:rPr lang="it-IT" sz="1800" err="1">
                <a:latin typeface="Segoe UI Semilight" panose="020B0402040204020203" pitchFamily="34" charset="0"/>
                <a:cs typeface="Segoe UI Semilight" panose="020B0402040204020203" pitchFamily="34" charset="0"/>
              </a:rPr>
              <a:t>tracker</a:t>
            </a:r>
            <a:r>
              <a:rPr lang="it-IT" sz="1800">
                <a:latin typeface="Segoe UI Semilight" panose="020B0402040204020203" pitchFamily="34" charset="0"/>
                <a:cs typeface="Segoe UI Semilight" panose="020B0402040204020203" pitchFamily="34" charset="0"/>
              </a:rPr>
              <a:t>:</a:t>
            </a:r>
          </a:p>
          <a:p>
            <a:pPr lvl="1">
              <a:lnSpc>
                <a:spcPct val="100000"/>
              </a:lnSpc>
            </a:pPr>
            <a:r>
              <a:rPr lang="it-IT" sz="1400" err="1">
                <a:latin typeface="Segoe UI Semilight" panose="020B0402040204020203" pitchFamily="34" charset="0"/>
                <a:cs typeface="Segoe UI Semilight" panose="020B0402040204020203" pitchFamily="34" charset="0"/>
              </a:rPr>
              <a:t>leakage</a:t>
            </a:r>
            <a:r>
              <a:rPr lang="it-IT" sz="1400">
                <a:latin typeface="Segoe UI Semilight" panose="020B0402040204020203" pitchFamily="34" charset="0"/>
                <a:cs typeface="Segoe UI Semilight" panose="020B0402040204020203" pitchFamily="34" charset="0"/>
              </a:rPr>
              <a:t> </a:t>
            </a:r>
            <a:r>
              <a:rPr lang="it-IT" sz="1400" err="1">
                <a:latin typeface="Segoe UI Semilight" panose="020B0402040204020203" pitchFamily="34" charset="0"/>
                <a:cs typeface="Segoe UI Semilight" panose="020B0402040204020203" pitchFamily="34" charset="0"/>
              </a:rPr>
              <a:t>current</a:t>
            </a:r>
            <a:r>
              <a:rPr lang="it-IT" sz="1400">
                <a:latin typeface="Segoe UI Semilight" panose="020B0402040204020203" pitchFamily="34" charset="0"/>
                <a:cs typeface="Segoe UI Semilight" panose="020B0402040204020203" pitchFamily="34" charset="0"/>
              </a:rPr>
              <a:t> or full </a:t>
            </a:r>
            <a:r>
              <a:rPr lang="it-IT" sz="1400" err="1">
                <a:latin typeface="Segoe UI Semilight" panose="020B0402040204020203" pitchFamily="34" charset="0"/>
                <a:cs typeface="Segoe UI Semilight" panose="020B0402040204020203" pitchFamily="34" charset="0"/>
              </a:rPr>
              <a:t>depletion</a:t>
            </a:r>
            <a:r>
              <a:rPr lang="it-IT" sz="1400">
                <a:latin typeface="Segoe UI Semilight" panose="020B0402040204020203" pitchFamily="34" charset="0"/>
                <a:cs typeface="Segoe UI Semilight" panose="020B0402040204020203" pitchFamily="34" charset="0"/>
              </a:rPr>
              <a:t> </a:t>
            </a:r>
            <a:r>
              <a:rPr lang="it-IT" sz="1400" err="1">
                <a:latin typeface="Segoe UI Semilight" panose="020B0402040204020203" pitchFamily="34" charset="0"/>
                <a:cs typeface="Segoe UI Semilight" panose="020B0402040204020203" pitchFamily="34" charset="0"/>
              </a:rPr>
              <a:t>voltage</a:t>
            </a:r>
            <a:r>
              <a:rPr lang="it-IT" sz="1400">
                <a:latin typeface="Segoe UI Semilight" panose="020B0402040204020203" pitchFamily="34" charset="0"/>
                <a:cs typeface="Segoe UI Semilight" panose="020B0402040204020203" pitchFamily="34" charset="0"/>
              </a:rPr>
              <a:t> </a:t>
            </a:r>
            <a:r>
              <a:rPr lang="it-IT" sz="1400" err="1">
                <a:latin typeface="Segoe UI Semilight" panose="020B0402040204020203" pitchFamily="34" charset="0"/>
                <a:cs typeface="Segoe UI Semilight" panose="020B0402040204020203" pitchFamily="34" charset="0"/>
              </a:rPr>
              <a:t>limitations</a:t>
            </a:r>
            <a:r>
              <a:rPr lang="it-IT" sz="1400">
                <a:latin typeface="Segoe UI Semilight" panose="020B0402040204020203" pitchFamily="34" charset="0"/>
                <a:cs typeface="Segoe UI Semilight" panose="020B0402040204020203" pitchFamily="34" charset="0"/>
              </a:rPr>
              <a:t> </a:t>
            </a:r>
            <a:r>
              <a:rPr lang="it-IT" sz="1400">
                <a:latin typeface="Segoe UI Semilight" panose="020B0402040204020203" pitchFamily="34" charset="0"/>
                <a:cs typeface="Segoe UI Semilight" panose="020B0402040204020203" pitchFamily="34" charset="0"/>
                <a:sym typeface="Wingdings" pitchFamily="2" charset="2"/>
              </a:rPr>
              <a:t> big </a:t>
            </a:r>
            <a:r>
              <a:rPr lang="it-IT" sz="1400" b="1">
                <a:latin typeface="Segoe UI Semilight" panose="020B0402040204020203" pitchFamily="34" charset="0"/>
                <a:cs typeface="Segoe UI Semilight" panose="020B0402040204020203" pitchFamily="34" charset="0"/>
                <a:sym typeface="Wingdings" pitchFamily="2" charset="2"/>
              </a:rPr>
              <a:t>part of </a:t>
            </a:r>
            <a:r>
              <a:rPr lang="it-IT" sz="1400" b="1" err="1">
                <a:latin typeface="Segoe UI Semilight" panose="020B0402040204020203" pitchFamily="34" charset="0"/>
                <a:cs typeface="Segoe UI Semilight" panose="020B0402040204020203" pitchFamily="34" charset="0"/>
                <a:sym typeface="Wingdings" pitchFamily="2" charset="2"/>
              </a:rPr>
              <a:t>current</a:t>
            </a:r>
            <a:r>
              <a:rPr lang="it-IT" sz="1400" b="1">
                <a:latin typeface="Segoe UI Semilight" panose="020B0402040204020203" pitchFamily="34" charset="0"/>
                <a:cs typeface="Segoe UI Semilight" panose="020B0402040204020203" pitchFamily="34" charset="0"/>
                <a:sym typeface="Wingdings" pitchFamily="2" charset="2"/>
              </a:rPr>
              <a:t> </a:t>
            </a:r>
            <a:r>
              <a:rPr lang="it-IT" sz="1400" b="1" err="1">
                <a:latin typeface="Segoe UI Semilight" panose="020B0402040204020203" pitchFamily="34" charset="0"/>
                <a:cs typeface="Segoe UI Semilight" panose="020B0402040204020203" pitchFamily="34" charset="0"/>
                <a:sym typeface="Wingdings" pitchFamily="2" charset="2"/>
              </a:rPr>
              <a:t>tracker</a:t>
            </a:r>
            <a:r>
              <a:rPr lang="it-IT" sz="1400" b="1">
                <a:latin typeface="Segoe UI Semilight" panose="020B0402040204020203" pitchFamily="34" charset="0"/>
                <a:cs typeface="Segoe UI Semilight" panose="020B0402040204020203" pitchFamily="34" charset="0"/>
                <a:sym typeface="Wingdings" pitchFamily="2" charset="2"/>
              </a:rPr>
              <a:t> will be </a:t>
            </a:r>
            <a:r>
              <a:rPr lang="it-IT" sz="1400" b="1" err="1">
                <a:latin typeface="Segoe UI Semilight" panose="020B0402040204020203" pitchFamily="34" charset="0"/>
                <a:cs typeface="Segoe UI Semilight" panose="020B0402040204020203" pitchFamily="34" charset="0"/>
                <a:sym typeface="Wingdings" pitchFamily="2" charset="2"/>
              </a:rPr>
              <a:t>inoperational</a:t>
            </a:r>
            <a:endParaRPr lang="it-IT" sz="1400" b="1">
              <a:latin typeface="Segoe UI Semilight" panose="020B0402040204020203" pitchFamily="34" charset="0"/>
              <a:cs typeface="Segoe UI Semilight" panose="020B0402040204020203" pitchFamily="34" charset="0"/>
            </a:endParaRPr>
          </a:p>
          <a:p>
            <a:pPr lvl="1">
              <a:lnSpc>
                <a:spcPct val="100000"/>
              </a:lnSpc>
            </a:pPr>
            <a:r>
              <a:rPr lang="it-IT" sz="1400" err="1">
                <a:latin typeface="Segoe UI Semilight" panose="020B0402040204020203" pitchFamily="34" charset="0"/>
                <a:cs typeface="Segoe UI Semilight" panose="020B0402040204020203" pitchFamily="34" charset="0"/>
              </a:rPr>
              <a:t>Higher</a:t>
            </a:r>
            <a:r>
              <a:rPr lang="it-IT" sz="1400">
                <a:latin typeface="Segoe UI Semilight" panose="020B0402040204020203" pitchFamily="34" charset="0"/>
                <a:cs typeface="Segoe UI Semilight" panose="020B0402040204020203" pitchFamily="34" charset="0"/>
              </a:rPr>
              <a:t> </a:t>
            </a:r>
            <a:r>
              <a:rPr lang="it-IT" sz="1400" b="1" err="1">
                <a:latin typeface="Segoe UI Semilight" panose="020B0402040204020203" pitchFamily="34" charset="0"/>
                <a:cs typeface="Segoe UI Semilight" panose="020B0402040204020203" pitchFamily="34" charset="0"/>
              </a:rPr>
              <a:t>radiation</a:t>
            </a:r>
            <a:r>
              <a:rPr lang="it-IT" sz="1400" b="1">
                <a:latin typeface="Segoe UI Semilight" panose="020B0402040204020203" pitchFamily="34" charset="0"/>
                <a:cs typeface="Segoe UI Semilight" panose="020B0402040204020203" pitchFamily="34" charset="0"/>
              </a:rPr>
              <a:t> </a:t>
            </a:r>
            <a:r>
              <a:rPr lang="it-IT" sz="1400" b="1" err="1">
                <a:latin typeface="Segoe UI Semilight" panose="020B0402040204020203" pitchFamily="34" charset="0"/>
                <a:cs typeface="Segoe UI Semilight" panose="020B0402040204020203" pitchFamily="34" charset="0"/>
              </a:rPr>
              <a:t>level</a:t>
            </a:r>
            <a:r>
              <a:rPr lang="it-IT" sz="1400" b="1">
                <a:latin typeface="Segoe UI Semilight" panose="020B0402040204020203" pitchFamily="34" charset="0"/>
                <a:cs typeface="Segoe UI Semilight" panose="020B0402040204020203" pitchFamily="34" charset="0"/>
              </a:rPr>
              <a:t> </a:t>
            </a:r>
            <a:r>
              <a:rPr lang="it-IT" sz="1400">
                <a:latin typeface="Segoe UI Semilight" panose="020B0402040204020203" pitchFamily="34" charset="0"/>
                <a:cs typeface="Segoe UI Semilight" panose="020B0402040204020203" pitchFamily="34" charset="0"/>
                <a:sym typeface="Wingdings" pitchFamily="2" charset="2"/>
              </a:rPr>
              <a:t> </a:t>
            </a:r>
            <a:r>
              <a:rPr lang="it-IT" sz="1400" err="1">
                <a:latin typeface="Segoe UI Semilight" panose="020B0402040204020203" pitchFamily="34" charset="0"/>
                <a:cs typeface="Segoe UI Semilight" panose="020B0402040204020203" pitchFamily="34" charset="0"/>
                <a:sym typeface="Wingdings" pitchFamily="2" charset="2"/>
              </a:rPr>
              <a:t>upgraded</a:t>
            </a:r>
            <a:r>
              <a:rPr lang="it-IT" sz="1400">
                <a:latin typeface="Segoe UI Semilight" panose="020B0402040204020203" pitchFamily="34" charset="0"/>
                <a:cs typeface="Segoe UI Semilight" panose="020B0402040204020203" pitchFamily="34" charset="0"/>
                <a:sym typeface="Wingdings" pitchFamily="2" charset="2"/>
              </a:rPr>
              <a:t> </a:t>
            </a:r>
            <a:r>
              <a:rPr lang="it-IT" sz="1400" err="1">
                <a:latin typeface="Segoe UI Semilight" panose="020B0402040204020203" pitchFamily="34" charset="0"/>
                <a:cs typeface="Segoe UI Semilight" panose="020B0402040204020203" pitchFamily="34" charset="0"/>
                <a:sym typeface="Wingdings" pitchFamily="2" charset="2"/>
              </a:rPr>
              <a:t>tracker</a:t>
            </a:r>
            <a:r>
              <a:rPr lang="it-IT" sz="1400">
                <a:latin typeface="Segoe UI Semilight" panose="020B0402040204020203" pitchFamily="34" charset="0"/>
                <a:cs typeface="Segoe UI Semilight" panose="020B0402040204020203" pitchFamily="34" charset="0"/>
                <a:sym typeface="Wingdings" pitchFamily="2" charset="2"/>
              </a:rPr>
              <a:t> target: </a:t>
            </a:r>
            <a:r>
              <a:rPr lang="it-IT" sz="1400" err="1">
                <a:latin typeface="Segoe UI Semilight" panose="020B0402040204020203" pitchFamily="34" charset="0"/>
                <a:cs typeface="Segoe UI Semilight" panose="020B0402040204020203" pitchFamily="34" charset="0"/>
              </a:rPr>
              <a:t>integrated</a:t>
            </a:r>
            <a:r>
              <a:rPr lang="it-IT" sz="1400">
                <a:latin typeface="Segoe UI Semilight" panose="020B0402040204020203" pitchFamily="34" charset="0"/>
                <a:cs typeface="Segoe UI Semilight" panose="020B0402040204020203" pitchFamily="34" charset="0"/>
              </a:rPr>
              <a:t> </a:t>
            </a:r>
            <a:r>
              <a:rPr lang="it-IT" sz="1400" err="1">
                <a:latin typeface="Segoe UI Semilight" panose="020B0402040204020203" pitchFamily="34" charset="0"/>
                <a:cs typeface="Segoe UI Semilight" panose="020B0402040204020203" pitchFamily="34" charset="0"/>
              </a:rPr>
              <a:t>luminosity</a:t>
            </a:r>
            <a:r>
              <a:rPr lang="it-IT" sz="1400">
                <a:latin typeface="Segoe UI Semilight" panose="020B0402040204020203" pitchFamily="34" charset="0"/>
                <a:cs typeface="Segoe UI Semilight" panose="020B0402040204020203" pitchFamily="34" charset="0"/>
              </a:rPr>
              <a:t> of 3000 fb</a:t>
            </a:r>
            <a:r>
              <a:rPr lang="it-IT" sz="1400" baseline="30000">
                <a:latin typeface="Segoe UI Semilight" panose="020B0402040204020203" pitchFamily="34" charset="0"/>
                <a:cs typeface="Segoe UI Semilight" panose="020B0402040204020203" pitchFamily="34" charset="0"/>
              </a:rPr>
              <a:t>−1</a:t>
            </a:r>
          </a:p>
          <a:p>
            <a:pPr lvl="1">
              <a:lnSpc>
                <a:spcPct val="100000"/>
              </a:lnSpc>
            </a:pPr>
            <a:r>
              <a:rPr lang="it-IT" sz="1400" err="1">
                <a:latin typeface="Segoe UI Semilight" panose="020B0402040204020203" pitchFamily="34" charset="0"/>
                <a:cs typeface="Segoe UI Semilight" panose="020B0402040204020203" pitchFamily="34" charset="0"/>
              </a:rPr>
              <a:t>Efficient</a:t>
            </a:r>
            <a:r>
              <a:rPr lang="it-IT" sz="1400">
                <a:latin typeface="Segoe UI Semilight" panose="020B0402040204020203" pitchFamily="34" charset="0"/>
                <a:cs typeface="Segoe UI Semilight" panose="020B0402040204020203" pitchFamily="34" charset="0"/>
              </a:rPr>
              <a:t> </a:t>
            </a:r>
            <a:r>
              <a:rPr lang="it-IT" sz="1400" err="1">
                <a:latin typeface="Segoe UI Semilight" panose="020B0402040204020203" pitchFamily="34" charset="0"/>
                <a:cs typeface="Segoe UI Semilight" panose="020B0402040204020203" pitchFamily="34" charset="0"/>
              </a:rPr>
              <a:t>tracking</a:t>
            </a:r>
            <a:r>
              <a:rPr lang="it-IT" sz="1400">
                <a:latin typeface="Segoe UI Semilight" panose="020B0402040204020203" pitchFamily="34" charset="0"/>
                <a:cs typeface="Segoe UI Semilight" panose="020B0402040204020203" pitchFamily="34" charset="0"/>
              </a:rPr>
              <a:t> + </a:t>
            </a:r>
            <a:r>
              <a:rPr lang="it-IT" sz="1400" err="1">
                <a:latin typeface="Segoe UI Semilight" panose="020B0402040204020203" pitchFamily="34" charset="0"/>
                <a:cs typeface="Segoe UI Semilight" panose="020B0402040204020203" pitchFamily="34" charset="0"/>
              </a:rPr>
              <a:t>Higher</a:t>
            </a:r>
            <a:r>
              <a:rPr lang="it-IT" sz="1400">
                <a:latin typeface="Segoe UI Semilight" panose="020B0402040204020203" pitchFamily="34" charset="0"/>
                <a:cs typeface="Segoe UI Semilight" panose="020B0402040204020203" pitchFamily="34" charset="0"/>
              </a:rPr>
              <a:t> </a:t>
            </a:r>
            <a:r>
              <a:rPr lang="it-IT" sz="1400" err="1">
                <a:latin typeface="Segoe UI Semilight" panose="020B0402040204020203" pitchFamily="34" charset="0"/>
                <a:cs typeface="Segoe UI Semilight" panose="020B0402040204020203" pitchFamily="34" charset="0"/>
              </a:rPr>
              <a:t>pileup</a:t>
            </a:r>
            <a:r>
              <a:rPr lang="it-IT" sz="1400">
                <a:latin typeface="Segoe UI Semilight" panose="020B0402040204020203" pitchFamily="34" charset="0"/>
                <a:cs typeface="Segoe UI Semilight" panose="020B0402040204020203" pitchFamily="34" charset="0"/>
              </a:rPr>
              <a:t> </a:t>
            </a:r>
            <a:r>
              <a:rPr lang="it-IT" sz="1400">
                <a:latin typeface="Segoe UI Semilight" panose="020B0402040204020203" pitchFamily="34" charset="0"/>
                <a:cs typeface="Segoe UI Semilight" panose="020B0402040204020203" pitchFamily="34" charset="0"/>
                <a:sym typeface="Wingdings" pitchFamily="2" charset="2"/>
              </a:rPr>
              <a:t></a:t>
            </a:r>
            <a:r>
              <a:rPr lang="it-IT" sz="1400" b="1">
                <a:latin typeface="Segoe UI Semilight" panose="020B0402040204020203" pitchFamily="34" charset="0"/>
                <a:cs typeface="Segoe UI Semilight" panose="020B0402040204020203" pitchFamily="34" charset="0"/>
                <a:sym typeface="Wingdings" pitchFamily="2" charset="2"/>
              </a:rPr>
              <a:t> </a:t>
            </a:r>
            <a:r>
              <a:rPr lang="it-IT" sz="1400" b="1" err="1">
                <a:latin typeface="Segoe UI Semilight" panose="020B0402040204020203" pitchFamily="34" charset="0"/>
                <a:cs typeface="Segoe UI Semilight" panose="020B0402040204020203" pitchFamily="34" charset="0"/>
                <a:sym typeface="Wingdings" pitchFamily="2" charset="2"/>
              </a:rPr>
              <a:t>Increase</a:t>
            </a:r>
            <a:r>
              <a:rPr lang="it-IT" sz="1400" b="1">
                <a:latin typeface="Segoe UI Semilight" panose="020B0402040204020203" pitchFamily="34" charset="0"/>
                <a:cs typeface="Segoe UI Semilight" panose="020B0402040204020203" pitchFamily="34" charset="0"/>
                <a:sym typeface="Wingdings" pitchFamily="2" charset="2"/>
              </a:rPr>
              <a:t> of </a:t>
            </a:r>
            <a:r>
              <a:rPr lang="it-IT" sz="1400" b="1" err="1">
                <a:latin typeface="Segoe UI Semilight" panose="020B0402040204020203" pitchFamily="34" charset="0"/>
                <a:cs typeface="Segoe UI Semilight" panose="020B0402040204020203" pitchFamily="34" charset="0"/>
                <a:sym typeface="Wingdings" pitchFamily="2" charset="2"/>
              </a:rPr>
              <a:t>granularity</a:t>
            </a:r>
            <a:r>
              <a:rPr lang="it-IT" sz="1400" b="1">
                <a:latin typeface="Segoe UI Semilight" panose="020B0402040204020203" pitchFamily="34" charset="0"/>
                <a:cs typeface="Segoe UI Semilight" panose="020B0402040204020203" pitchFamily="34" charset="0"/>
                <a:sym typeface="Wingdings" pitchFamily="2" charset="2"/>
              </a:rPr>
              <a:t> </a:t>
            </a:r>
            <a:r>
              <a:rPr lang="it-IT" sz="1400" b="1" err="1">
                <a:latin typeface="Segoe UI Semilight" panose="020B0402040204020203" pitchFamily="34" charset="0"/>
                <a:cs typeface="Segoe UI Semilight" panose="020B0402040204020203" pitchFamily="34" charset="0"/>
                <a:sym typeface="Wingdings" pitchFamily="2" charset="2"/>
              </a:rPr>
              <a:t>needed</a:t>
            </a:r>
            <a:endParaRPr lang="it-IT" sz="1400" b="1">
              <a:latin typeface="Segoe UI Semilight" panose="020B0402040204020203" pitchFamily="34" charset="0"/>
              <a:cs typeface="Segoe UI Semilight" panose="020B0402040204020203" pitchFamily="34" charset="0"/>
            </a:endParaRPr>
          </a:p>
          <a:p>
            <a:pPr lvl="1">
              <a:lnSpc>
                <a:spcPct val="100000"/>
              </a:lnSpc>
            </a:pPr>
            <a:r>
              <a:rPr lang="it-IT" sz="1400" err="1">
                <a:latin typeface="Segoe UI Semilight" panose="020B0402040204020203" pitchFamily="34" charset="0"/>
                <a:cs typeface="Segoe UI Semilight" panose="020B0402040204020203" pitchFamily="34" charset="0"/>
              </a:rPr>
              <a:t>Contribution</a:t>
            </a:r>
            <a:r>
              <a:rPr lang="it-IT" sz="1400">
                <a:latin typeface="Segoe UI Semilight" panose="020B0402040204020203" pitchFamily="34" charset="0"/>
                <a:cs typeface="Segoe UI Semilight" panose="020B0402040204020203" pitchFamily="34" charset="0"/>
              </a:rPr>
              <a:t> to </a:t>
            </a:r>
            <a:r>
              <a:rPr lang="it-IT" sz="1400" b="1">
                <a:latin typeface="Segoe UI Semilight" panose="020B0402040204020203" pitchFamily="34" charset="0"/>
                <a:cs typeface="Segoe UI Semilight" panose="020B0402040204020203" pitchFamily="34" charset="0"/>
              </a:rPr>
              <a:t>level-1 trigger </a:t>
            </a:r>
            <a:r>
              <a:rPr lang="it-IT" sz="1400">
                <a:latin typeface="Segoe UI Semilight" panose="020B0402040204020203" pitchFamily="34" charset="0"/>
                <a:cs typeface="Segoe UI Semilight" panose="020B0402040204020203" pitchFamily="34" charset="0"/>
                <a:sym typeface="Wingdings" pitchFamily="2" charset="2"/>
              </a:rPr>
              <a:t> selection of </a:t>
            </a:r>
            <a:r>
              <a:rPr lang="it-IT" sz="1400" err="1">
                <a:latin typeface="Segoe UI Semilight" panose="020B0402040204020203" pitchFamily="34" charset="0"/>
                <a:cs typeface="Segoe UI Semilight" panose="020B0402040204020203" pitchFamily="34" charset="0"/>
                <a:sym typeface="Wingdings" pitchFamily="2" charset="2"/>
              </a:rPr>
              <a:t>interesting</a:t>
            </a:r>
            <a:r>
              <a:rPr lang="it-IT" sz="1400">
                <a:latin typeface="Segoe UI Semilight" panose="020B0402040204020203" pitchFamily="34" charset="0"/>
                <a:cs typeface="Segoe UI Semilight" panose="020B0402040204020203" pitchFamily="34" charset="0"/>
                <a:sym typeface="Wingdings" pitchFamily="2" charset="2"/>
              </a:rPr>
              <a:t> physics </a:t>
            </a:r>
            <a:r>
              <a:rPr lang="it-IT" sz="1400" err="1">
                <a:latin typeface="Segoe UI Semilight" panose="020B0402040204020203" pitchFamily="34" charset="0"/>
                <a:cs typeface="Segoe UI Semilight" panose="020B0402040204020203" pitchFamily="34" charset="0"/>
                <a:sym typeface="Wingdings" pitchFamily="2" charset="2"/>
              </a:rPr>
              <a:t>at</a:t>
            </a:r>
            <a:r>
              <a:rPr lang="it-IT" sz="1400">
                <a:latin typeface="Segoe UI Semilight" panose="020B0402040204020203" pitchFamily="34" charset="0"/>
                <a:cs typeface="Segoe UI Semilight" panose="020B0402040204020203" pitchFamily="34" charset="0"/>
                <a:sym typeface="Wingdings" pitchFamily="2" charset="2"/>
              </a:rPr>
              <a:t> the first trigger stage is </a:t>
            </a:r>
            <a:r>
              <a:rPr lang="it-IT" sz="1400" err="1">
                <a:latin typeface="Segoe UI Semilight" panose="020B0402040204020203" pitchFamily="34" charset="0"/>
                <a:cs typeface="Segoe UI Semilight" panose="020B0402040204020203" pitchFamily="34" charset="0"/>
                <a:sym typeface="Wingdings" pitchFamily="2" charset="2"/>
              </a:rPr>
              <a:t>extremely</a:t>
            </a:r>
            <a:r>
              <a:rPr lang="it-IT" sz="1400">
                <a:latin typeface="Segoe UI Semilight" panose="020B0402040204020203" pitchFamily="34" charset="0"/>
                <a:cs typeface="Segoe UI Semilight" panose="020B0402040204020203" pitchFamily="34" charset="0"/>
                <a:sym typeface="Wingdings" pitchFamily="2" charset="2"/>
              </a:rPr>
              <a:t> </a:t>
            </a:r>
            <a:r>
              <a:rPr lang="it-IT" sz="1400" err="1">
                <a:latin typeface="Segoe UI Semilight" panose="020B0402040204020203" pitchFamily="34" charset="0"/>
                <a:cs typeface="Segoe UI Semilight" panose="020B0402040204020203" pitchFamily="34" charset="0"/>
                <a:sym typeface="Wingdings" pitchFamily="2" charset="2"/>
              </a:rPr>
              <a:t>challenging</a:t>
            </a:r>
            <a:r>
              <a:rPr lang="it-IT" sz="1400">
                <a:latin typeface="Segoe UI Semilight" panose="020B0402040204020203" pitchFamily="34" charset="0"/>
                <a:cs typeface="Segoe UI Semilight" panose="020B0402040204020203" pitchFamily="34" charset="0"/>
                <a:sym typeface="Wingdings" pitchFamily="2" charset="2"/>
              </a:rPr>
              <a:t> </a:t>
            </a:r>
            <a:r>
              <a:rPr lang="it-IT" sz="1400" err="1">
                <a:latin typeface="Segoe UI Semilight" panose="020B0402040204020203" pitchFamily="34" charset="0"/>
                <a:cs typeface="Segoe UI Semilight" panose="020B0402040204020203" pitchFamily="34" charset="0"/>
                <a:sym typeface="Wingdings" pitchFamily="2" charset="2"/>
              </a:rPr>
              <a:t>at</a:t>
            </a:r>
            <a:r>
              <a:rPr lang="it-IT" sz="1400">
                <a:latin typeface="Segoe UI Semilight" panose="020B0402040204020203" pitchFamily="34" charset="0"/>
                <a:cs typeface="Segoe UI Semilight" panose="020B0402040204020203" pitchFamily="34" charset="0"/>
                <a:sym typeface="Wingdings" pitchFamily="2" charset="2"/>
              </a:rPr>
              <a:t> high </a:t>
            </a:r>
            <a:r>
              <a:rPr lang="it-IT" sz="1400" err="1">
                <a:latin typeface="Segoe UI Semilight" panose="020B0402040204020203" pitchFamily="34" charset="0"/>
                <a:cs typeface="Segoe UI Semilight" panose="020B0402040204020203" pitchFamily="34" charset="0"/>
                <a:sym typeface="Wingdings" pitchFamily="2" charset="2"/>
              </a:rPr>
              <a:t>luminosity</a:t>
            </a:r>
            <a:endParaRPr lang="it-IT" sz="1400">
              <a:latin typeface="Segoe UI Semilight" panose="020B0402040204020203" pitchFamily="34" charset="0"/>
              <a:cs typeface="Segoe UI Semilight" panose="020B0402040204020203" pitchFamily="34" charset="0"/>
            </a:endParaRPr>
          </a:p>
          <a:p>
            <a:pPr lvl="1">
              <a:lnSpc>
                <a:spcPct val="100000"/>
              </a:lnSpc>
            </a:pPr>
            <a:endParaRPr lang="it-IT" sz="1400">
              <a:latin typeface="Segoe UI Semilight" panose="020B0402040204020203" pitchFamily="34" charset="0"/>
              <a:cs typeface="Segoe UI Semilight" panose="020B0402040204020203" pitchFamily="34" charset="0"/>
            </a:endParaRPr>
          </a:p>
          <a:p>
            <a:pPr lvl="1">
              <a:lnSpc>
                <a:spcPct val="100000"/>
              </a:lnSpc>
            </a:pPr>
            <a:endParaRPr lang="en-GB" sz="1400">
              <a:latin typeface="Segoe UI Semilight" panose="020B0402040204020203" pitchFamily="34" charset="0"/>
              <a:cs typeface="Segoe UI Semilight" panose="020B0402040204020203" pitchFamily="34" charset="0"/>
            </a:endParaRPr>
          </a:p>
        </p:txBody>
      </p:sp>
      <p:pic>
        <p:nvPicPr>
          <p:cNvPr id="16" name="Immagine 15">
            <a:extLst>
              <a:ext uri="{FF2B5EF4-FFF2-40B4-BE49-F238E27FC236}">
                <a16:creationId xmlns:a16="http://schemas.microsoft.com/office/drawing/2014/main" id="{55AB66FE-CAA7-E548-BEC6-3B7A4AC40E9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75978" y="1493055"/>
            <a:ext cx="5257800" cy="2145779"/>
          </a:xfrm>
          <a:prstGeom prst="rect">
            <a:avLst/>
          </a:prstGeom>
          <a:ln w="38100">
            <a:noFill/>
          </a:ln>
        </p:spPr>
      </p:pic>
      <p:sp>
        <p:nvSpPr>
          <p:cNvPr id="5" name="CasellaDiTesto 4">
            <a:extLst>
              <a:ext uri="{FF2B5EF4-FFF2-40B4-BE49-F238E27FC236}">
                <a16:creationId xmlns:a16="http://schemas.microsoft.com/office/drawing/2014/main" id="{9A6EE028-6A99-CF4F-BAD8-5C9F68422867}"/>
              </a:ext>
            </a:extLst>
          </p:cNvPr>
          <p:cNvSpPr txBox="1"/>
          <p:nvPr/>
        </p:nvSpPr>
        <p:spPr>
          <a:xfrm rot="5400000">
            <a:off x="10751699" y="2434073"/>
            <a:ext cx="143821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>
                <a:solidFill>
                  <a:schemeClr val="accent1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CMS Ph1 tracker</a:t>
            </a:r>
          </a:p>
        </p:txBody>
      </p:sp>
      <p:sp>
        <p:nvSpPr>
          <p:cNvPr id="23" name="CasellaDiTesto 22">
            <a:extLst>
              <a:ext uri="{FF2B5EF4-FFF2-40B4-BE49-F238E27FC236}">
                <a16:creationId xmlns:a16="http://schemas.microsoft.com/office/drawing/2014/main" id="{8D1DF7F9-CF0A-5140-972B-AD7ED156AF8B}"/>
              </a:ext>
            </a:extLst>
          </p:cNvPr>
          <p:cNvSpPr txBox="1"/>
          <p:nvPr/>
        </p:nvSpPr>
        <p:spPr>
          <a:xfrm rot="5400000">
            <a:off x="10738072" y="4771601"/>
            <a:ext cx="146546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>
                <a:solidFill>
                  <a:schemeClr val="accent2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CMS Ph2 tracker</a:t>
            </a:r>
          </a:p>
        </p:txBody>
      </p:sp>
      <p:pic>
        <p:nvPicPr>
          <p:cNvPr id="10" name="Immagine 9">
            <a:extLst>
              <a:ext uri="{FF2B5EF4-FFF2-40B4-BE49-F238E27FC236}">
                <a16:creationId xmlns:a16="http://schemas.microsoft.com/office/drawing/2014/main" id="{3E45FE0B-EA2B-D749-A63E-E6753CF3C08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89193" y="3852689"/>
            <a:ext cx="5246540" cy="2145600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8A27612-4926-F0FF-FE1F-CC7C39C197C3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it-IT" smtClean="0"/>
              <a:pPr/>
              <a:t>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1598489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74767"/>
    </mc:Choice>
    <mc:Fallback>
      <p:transition spd="slow" advTm="74767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1C65CCE-AD41-E34A-B2B9-69549EEADC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CMS outer tracker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49483A75-18D5-5F47-85CF-17A79ED0ECC6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r>
              <a:rPr lang="en-GB" sz="2000">
                <a:latin typeface="Segoe UI Semilight" panose="020B0402040204020203" pitchFamily="34" charset="0"/>
                <a:cs typeface="Segoe UI Semilight" panose="020B0402040204020203" pitchFamily="34" charset="0"/>
              </a:rPr>
              <a:t>HL-LHC </a:t>
            </a:r>
            <a:r>
              <a:rPr lang="en-GB" sz="2000">
                <a:latin typeface="Segoe UI Semilight" panose="020B0402040204020203" pitchFamily="34" charset="0"/>
                <a:cs typeface="Segoe UI Semilight" panose="020B0402040204020203" pitchFamily="34" charset="0"/>
                <a:sym typeface="Wingdings" pitchFamily="2" charset="2"/>
              </a:rPr>
              <a:t> higher collision rate </a:t>
            </a:r>
            <a:r>
              <a:rPr lang="it-IT" sz="2000" err="1">
                <a:latin typeface="Segoe UI Semilight" panose="020B0402040204020203" pitchFamily="34" charset="0"/>
                <a:cs typeface="Segoe UI Semilight" panose="020B0402040204020203" pitchFamily="34" charset="0"/>
              </a:rPr>
              <a:t>Most</a:t>
            </a:r>
            <a:r>
              <a:rPr lang="it-IT" sz="2000">
                <a:latin typeface="Segoe UI Semilight" panose="020B0402040204020203" pitchFamily="34" charset="0"/>
                <a:cs typeface="Segoe UI Semilight" panose="020B0402040204020203" pitchFamily="34" charset="0"/>
              </a:rPr>
              <a:t> of charged </a:t>
            </a:r>
            <a:r>
              <a:rPr lang="it-IT" sz="2000" err="1">
                <a:latin typeface="Segoe UI Semilight" panose="020B0402040204020203" pitchFamily="34" charset="0"/>
                <a:cs typeface="Segoe UI Semilight" panose="020B0402040204020203" pitchFamily="34" charset="0"/>
              </a:rPr>
              <a:t>particles</a:t>
            </a:r>
            <a:r>
              <a:rPr lang="it-IT" sz="2000">
                <a:latin typeface="Segoe UI Semilight" panose="020B0402040204020203" pitchFamily="34" charset="0"/>
                <a:cs typeface="Segoe UI Semilight" panose="020B0402040204020203" pitchFamily="34" charset="0"/>
              </a:rPr>
              <a:t> have </a:t>
            </a:r>
            <a:r>
              <a:rPr lang="it-IT" sz="2000" err="1">
                <a:latin typeface="Segoe UI Semilight" panose="020B0402040204020203" pitchFamily="34" charset="0"/>
                <a:cs typeface="Segoe UI Semilight" panose="020B0402040204020203" pitchFamily="34" charset="0"/>
              </a:rPr>
              <a:t>low</a:t>
            </a:r>
            <a:r>
              <a:rPr lang="it-IT" sz="2000">
                <a:latin typeface="Segoe UI Semilight" panose="020B0402040204020203" pitchFamily="34" charset="0"/>
                <a:cs typeface="Segoe UI Semilight" panose="020B0402040204020203" pitchFamily="34" charset="0"/>
              </a:rPr>
              <a:t> </a:t>
            </a:r>
            <a:r>
              <a:rPr lang="it-IT" sz="2000" err="1">
                <a:latin typeface="Segoe UI Semilight" panose="020B0402040204020203" pitchFamily="34" charset="0"/>
                <a:cs typeface="Segoe UI Semilight" panose="020B0402040204020203" pitchFamily="34" charset="0"/>
              </a:rPr>
              <a:t>p</a:t>
            </a:r>
            <a:r>
              <a:rPr lang="it-IT" sz="2000" baseline="-25000" err="1">
                <a:latin typeface="Segoe UI Semilight" panose="020B0402040204020203" pitchFamily="34" charset="0"/>
                <a:cs typeface="Segoe UI Semilight" panose="020B0402040204020203" pitchFamily="34" charset="0"/>
              </a:rPr>
              <a:t>T</a:t>
            </a:r>
            <a:r>
              <a:rPr lang="it-IT" sz="2000" baseline="-25000">
                <a:latin typeface="Segoe UI Semilight" panose="020B0402040204020203" pitchFamily="34" charset="0"/>
                <a:cs typeface="Segoe UI Semilight" panose="020B0402040204020203" pitchFamily="34" charset="0"/>
              </a:rPr>
              <a:t> </a:t>
            </a:r>
            <a:r>
              <a:rPr lang="it-IT" sz="2000">
                <a:latin typeface="Segoe UI Semilight" panose="020B0402040204020203" pitchFamily="34" charset="0"/>
                <a:cs typeface="Segoe UI Semilight" panose="020B0402040204020203" pitchFamily="34" charset="0"/>
                <a:sym typeface="Wingdings" pitchFamily="2" charset="2"/>
              </a:rPr>
              <a:t></a:t>
            </a:r>
            <a:r>
              <a:rPr lang="it-IT" sz="2000">
                <a:latin typeface="Segoe UI Semilight" panose="020B0402040204020203" pitchFamily="34" charset="0"/>
                <a:cs typeface="Segoe UI Semilight" panose="020B0402040204020203" pitchFamily="34" charset="0"/>
              </a:rPr>
              <a:t> </a:t>
            </a:r>
            <a:r>
              <a:rPr lang="it-IT" sz="2000" err="1">
                <a:latin typeface="Segoe UI Semilight" panose="020B0402040204020203" pitchFamily="34" charset="0"/>
                <a:cs typeface="Segoe UI Semilight" panose="020B0402040204020203" pitchFamily="34" charset="0"/>
              </a:rPr>
              <a:t>p</a:t>
            </a:r>
            <a:r>
              <a:rPr lang="it-IT" sz="2000" baseline="-25000" err="1">
                <a:latin typeface="Segoe UI Semilight" panose="020B0402040204020203" pitchFamily="34" charset="0"/>
                <a:cs typeface="Segoe UI Semilight" panose="020B0402040204020203" pitchFamily="34" charset="0"/>
              </a:rPr>
              <a:t>T</a:t>
            </a:r>
            <a:r>
              <a:rPr lang="it-IT" sz="2000" baseline="-25000">
                <a:latin typeface="Segoe UI Semilight" panose="020B0402040204020203" pitchFamily="34" charset="0"/>
                <a:cs typeface="Segoe UI Semilight" panose="020B0402040204020203" pitchFamily="34" charset="0"/>
              </a:rPr>
              <a:t> </a:t>
            </a:r>
            <a:r>
              <a:rPr lang="it-IT" sz="2000">
                <a:latin typeface="Segoe UI Semilight" panose="020B0402040204020203" pitchFamily="34" charset="0"/>
                <a:cs typeface="Segoe UI Semilight" panose="020B0402040204020203" pitchFamily="34" charset="0"/>
              </a:rPr>
              <a:t>selection </a:t>
            </a:r>
            <a:r>
              <a:rPr lang="it-IT" sz="2000" err="1">
                <a:latin typeface="Segoe UI Semilight" panose="020B0402040204020203" pitchFamily="34" charset="0"/>
                <a:cs typeface="Segoe UI Semilight" panose="020B0402040204020203" pitchFamily="34" charset="0"/>
              </a:rPr>
              <a:t>at</a:t>
            </a:r>
            <a:r>
              <a:rPr lang="it-IT" sz="2000">
                <a:latin typeface="Segoe UI Semilight" panose="020B0402040204020203" pitchFamily="34" charset="0"/>
                <a:cs typeface="Segoe UI Semilight" panose="020B0402040204020203" pitchFamily="34" charset="0"/>
              </a:rPr>
              <a:t> </a:t>
            </a:r>
            <a:r>
              <a:rPr lang="it-IT" sz="2000" err="1">
                <a:latin typeface="Segoe UI Semilight" panose="020B0402040204020203" pitchFamily="34" charset="0"/>
                <a:cs typeface="Segoe UI Semilight" panose="020B0402040204020203" pitchFamily="34" charset="0"/>
              </a:rPr>
              <a:t>readout</a:t>
            </a:r>
            <a:r>
              <a:rPr lang="it-IT" sz="2000">
                <a:latin typeface="Segoe UI Semilight" panose="020B0402040204020203" pitchFamily="34" charset="0"/>
                <a:cs typeface="Segoe UI Semilight" panose="020B0402040204020203" pitchFamily="34" charset="0"/>
              </a:rPr>
              <a:t> </a:t>
            </a:r>
            <a:r>
              <a:rPr lang="it-IT" sz="2000" err="1">
                <a:latin typeface="Segoe UI Semilight" panose="020B0402040204020203" pitchFamily="34" charset="0"/>
                <a:cs typeface="Segoe UI Semilight" panose="020B0402040204020203" pitchFamily="34" charset="0"/>
              </a:rPr>
              <a:t>level</a:t>
            </a:r>
            <a:r>
              <a:rPr lang="it-IT" sz="2000">
                <a:latin typeface="Segoe UI Semilight" panose="020B0402040204020203" pitchFamily="34" charset="0"/>
                <a:cs typeface="Segoe UI Semilight" panose="020B0402040204020203" pitchFamily="34" charset="0"/>
              </a:rPr>
              <a:t> in </a:t>
            </a:r>
            <a:r>
              <a:rPr lang="it-IT" sz="2000" err="1">
                <a:latin typeface="Segoe UI Semilight" panose="020B0402040204020203" pitchFamily="34" charset="0"/>
                <a:cs typeface="Segoe UI Semilight" panose="020B0402040204020203" pitchFamily="34" charset="0"/>
              </a:rPr>
              <a:t>order</a:t>
            </a:r>
            <a:r>
              <a:rPr lang="it-IT" sz="2000">
                <a:latin typeface="Segoe UI Semilight" panose="020B0402040204020203" pitchFamily="34" charset="0"/>
                <a:cs typeface="Segoe UI Semilight" panose="020B0402040204020203" pitchFamily="34" charset="0"/>
              </a:rPr>
              <a:t> to reduce the L1 </a:t>
            </a:r>
            <a:r>
              <a:rPr lang="it-IT" sz="2000" err="1">
                <a:latin typeface="Segoe UI Semilight" panose="020B0402040204020203" pitchFamily="34" charset="0"/>
                <a:cs typeface="Segoe UI Semilight" panose="020B0402040204020203" pitchFamily="34" charset="0"/>
              </a:rPr>
              <a:t>tracking</a:t>
            </a:r>
            <a:r>
              <a:rPr lang="it-IT" sz="2000">
                <a:latin typeface="Segoe UI Semilight" panose="020B0402040204020203" pitchFamily="34" charset="0"/>
                <a:cs typeface="Segoe UI Semilight" panose="020B0402040204020203" pitchFamily="34" charset="0"/>
              </a:rPr>
              <a:t> input data </a:t>
            </a:r>
            <a:r>
              <a:rPr lang="it-IT" sz="2000" err="1">
                <a:latin typeface="Segoe UI Semilight" panose="020B0402040204020203" pitchFamily="34" charset="0"/>
                <a:cs typeface="Segoe UI Semilight" panose="020B0402040204020203" pitchFamily="34" charset="0"/>
              </a:rPr>
              <a:t>size</a:t>
            </a:r>
            <a:endParaRPr lang="it-IT" sz="2000">
              <a:latin typeface="Segoe UI Semilight" panose="020B0402040204020203" pitchFamily="34" charset="0"/>
              <a:cs typeface="Segoe UI Semilight" panose="020B0402040204020203" pitchFamily="34" charset="0"/>
            </a:endParaRPr>
          </a:p>
          <a:p>
            <a:pPr marL="248380" indent="0" algn="ctr">
              <a:lnSpc>
                <a:spcPct val="100000"/>
              </a:lnSpc>
              <a:buNone/>
            </a:pPr>
            <a:r>
              <a:rPr lang="it-IT" sz="2000" b="1" err="1">
                <a:latin typeface="Segoe UI Semilight" panose="020B0402040204020203" pitchFamily="34" charset="0"/>
                <a:cs typeface="Segoe UI Semilight" panose="020B0402040204020203" pitchFamily="34" charset="0"/>
              </a:rPr>
              <a:t>pT</a:t>
            </a:r>
            <a:r>
              <a:rPr lang="it-IT" sz="2000" b="1">
                <a:latin typeface="Segoe UI Semilight" panose="020B0402040204020203" pitchFamily="34" charset="0"/>
                <a:cs typeface="Segoe UI Semilight" panose="020B0402040204020203" pitchFamily="34" charset="0"/>
              </a:rPr>
              <a:t> </a:t>
            </a:r>
            <a:r>
              <a:rPr lang="it-IT" sz="2000" b="1" err="1">
                <a:latin typeface="Segoe UI Semilight" panose="020B0402040204020203" pitchFamily="34" charset="0"/>
                <a:cs typeface="Segoe UI Semilight" panose="020B0402040204020203" pitchFamily="34" charset="0"/>
              </a:rPr>
              <a:t>modules</a:t>
            </a:r>
            <a:endParaRPr lang="it-IT" sz="2000" b="1">
              <a:latin typeface="Segoe UI Semilight" panose="020B0402040204020203" pitchFamily="34" charset="0"/>
              <a:cs typeface="Segoe UI Semilight" panose="020B0402040204020203" pitchFamily="34" charset="0"/>
            </a:endParaRPr>
          </a:p>
          <a:p>
            <a:pPr>
              <a:lnSpc>
                <a:spcPct val="100000"/>
              </a:lnSpc>
            </a:pPr>
            <a:r>
              <a:rPr lang="it-IT" sz="2000">
                <a:latin typeface="Segoe UI Semilight" panose="020B0402040204020203" pitchFamily="34" charset="0"/>
                <a:cs typeface="Segoe UI Semilight" panose="020B0402040204020203" pitchFamily="34" charset="0"/>
              </a:rPr>
              <a:t>Two </a:t>
            </a:r>
            <a:r>
              <a:rPr lang="it-IT" sz="2000" err="1">
                <a:latin typeface="Segoe UI Semilight" panose="020B0402040204020203" pitchFamily="34" charset="0"/>
                <a:cs typeface="Segoe UI Semilight" panose="020B0402040204020203" pitchFamily="34" charset="0"/>
              </a:rPr>
              <a:t>silicon</a:t>
            </a:r>
            <a:r>
              <a:rPr lang="it-IT" sz="2000">
                <a:latin typeface="Segoe UI Semilight" panose="020B0402040204020203" pitchFamily="34" charset="0"/>
                <a:cs typeface="Segoe UI Semilight" panose="020B0402040204020203" pitchFamily="34" charset="0"/>
              </a:rPr>
              <a:t> </a:t>
            </a:r>
            <a:r>
              <a:rPr lang="it-IT" sz="2000" err="1">
                <a:latin typeface="Segoe UI Semilight" panose="020B0402040204020203" pitchFamily="34" charset="0"/>
                <a:cs typeface="Segoe UI Semilight" panose="020B0402040204020203" pitchFamily="34" charset="0"/>
              </a:rPr>
              <a:t>sensors</a:t>
            </a:r>
            <a:r>
              <a:rPr lang="it-IT" sz="2000">
                <a:latin typeface="Segoe UI Semilight" panose="020B0402040204020203" pitchFamily="34" charset="0"/>
                <a:cs typeface="Segoe UI Semilight" panose="020B0402040204020203" pitchFamily="34" charset="0"/>
              </a:rPr>
              <a:t> with small </a:t>
            </a:r>
            <a:r>
              <a:rPr lang="it-IT" sz="2000" err="1">
                <a:latin typeface="Segoe UI Semilight" panose="020B0402040204020203" pitchFamily="34" charset="0"/>
                <a:cs typeface="Segoe UI Semilight" panose="020B0402040204020203" pitchFamily="34" charset="0"/>
              </a:rPr>
              <a:t>spacing</a:t>
            </a:r>
            <a:r>
              <a:rPr lang="it-IT" sz="2000">
                <a:latin typeface="Segoe UI Semilight" panose="020B0402040204020203" pitchFamily="34" charset="0"/>
                <a:cs typeface="Segoe UI Semilight" panose="020B0402040204020203" pitchFamily="34" charset="0"/>
              </a:rPr>
              <a:t> in a </a:t>
            </a:r>
            <a:r>
              <a:rPr lang="it-IT" sz="2000" err="1">
                <a:latin typeface="Segoe UI Semilight" panose="020B0402040204020203" pitchFamily="34" charset="0"/>
                <a:cs typeface="Segoe UI Semilight" panose="020B0402040204020203" pitchFamily="34" charset="0"/>
              </a:rPr>
              <a:t>module</a:t>
            </a:r>
            <a:endParaRPr lang="it-IT" sz="2000" baseline="-25000">
              <a:latin typeface="Segoe UI Semilight" panose="020B0402040204020203" pitchFamily="34" charset="0"/>
              <a:cs typeface="Segoe UI Semilight" panose="020B0402040204020203" pitchFamily="34" charset="0"/>
            </a:endParaRPr>
          </a:p>
          <a:p>
            <a:pPr>
              <a:lnSpc>
                <a:spcPct val="100000"/>
              </a:lnSpc>
            </a:pPr>
            <a:r>
              <a:rPr lang="it-IT" sz="2000" err="1">
                <a:latin typeface="Segoe UI Semilight" panose="020B0402040204020203" pitchFamily="34" charset="0"/>
                <a:cs typeface="Segoe UI Semilight" panose="020B0402040204020203" pitchFamily="34" charset="0"/>
              </a:rPr>
              <a:t>Flex</a:t>
            </a:r>
            <a:r>
              <a:rPr lang="it-IT" sz="2000">
                <a:latin typeface="Segoe UI Semilight" panose="020B0402040204020203" pitchFamily="34" charset="0"/>
                <a:cs typeface="Segoe UI Semilight" panose="020B0402040204020203" pitchFamily="34" charset="0"/>
              </a:rPr>
              <a:t> </a:t>
            </a:r>
            <a:r>
              <a:rPr lang="it-IT" sz="2000" err="1">
                <a:latin typeface="Segoe UI Semilight" panose="020B0402040204020203" pitchFamily="34" charset="0"/>
                <a:cs typeface="Segoe UI Semilight" panose="020B0402040204020203" pitchFamily="34" charset="0"/>
              </a:rPr>
              <a:t>hybrid</a:t>
            </a:r>
            <a:r>
              <a:rPr lang="it-IT" sz="2000">
                <a:latin typeface="Segoe UI Semilight" panose="020B0402040204020203" pitchFamily="34" charset="0"/>
                <a:cs typeface="Segoe UI Semilight" panose="020B0402040204020203" pitchFamily="34" charset="0"/>
              </a:rPr>
              <a:t> in </a:t>
            </a:r>
            <a:r>
              <a:rPr lang="it-IT" sz="2000" err="1">
                <a:latin typeface="Segoe UI Semilight" panose="020B0402040204020203" pitchFamily="34" charset="0"/>
                <a:cs typeface="Segoe UI Semilight" panose="020B0402040204020203" pitchFamily="34" charset="0"/>
              </a:rPr>
              <a:t>order</a:t>
            </a:r>
            <a:r>
              <a:rPr lang="it-IT" sz="2000">
                <a:latin typeface="Segoe UI Semilight" panose="020B0402040204020203" pitchFamily="34" charset="0"/>
                <a:cs typeface="Segoe UI Semilight" panose="020B0402040204020203" pitchFamily="34" charset="0"/>
              </a:rPr>
              <a:t> to </a:t>
            </a:r>
            <a:r>
              <a:rPr lang="it-IT" sz="2000" err="1">
                <a:latin typeface="Segoe UI Semilight" panose="020B0402040204020203" pitchFamily="34" charset="0"/>
                <a:cs typeface="Segoe UI Semilight" panose="020B0402040204020203" pitchFamily="34" charset="0"/>
              </a:rPr>
              <a:t>get</a:t>
            </a:r>
            <a:r>
              <a:rPr lang="it-IT" sz="2000">
                <a:latin typeface="Segoe UI Semilight" panose="020B0402040204020203" pitchFamily="34" charset="0"/>
                <a:cs typeface="Segoe UI Semilight" panose="020B0402040204020203" pitchFamily="34" charset="0"/>
              </a:rPr>
              <a:t> data from </a:t>
            </a:r>
            <a:r>
              <a:rPr lang="it-IT" sz="2000" err="1">
                <a:latin typeface="Segoe UI Semilight" panose="020B0402040204020203" pitchFamily="34" charset="0"/>
                <a:cs typeface="Segoe UI Semilight" panose="020B0402040204020203" pitchFamily="34" charset="0"/>
              </a:rPr>
              <a:t>both</a:t>
            </a:r>
            <a:r>
              <a:rPr lang="it-IT" sz="2000">
                <a:latin typeface="Segoe UI Semilight" panose="020B0402040204020203" pitchFamily="34" charset="0"/>
                <a:cs typeface="Segoe UI Semilight" panose="020B0402040204020203" pitchFamily="34" charset="0"/>
              </a:rPr>
              <a:t> </a:t>
            </a:r>
            <a:r>
              <a:rPr lang="it-IT" sz="2000" err="1">
                <a:latin typeface="Segoe UI Semilight" panose="020B0402040204020203" pitchFamily="34" charset="0"/>
                <a:cs typeface="Segoe UI Semilight" panose="020B0402040204020203" pitchFamily="34" charset="0"/>
              </a:rPr>
              <a:t>sensors</a:t>
            </a:r>
            <a:r>
              <a:rPr lang="it-IT" sz="2000">
                <a:latin typeface="Segoe UI Semilight" panose="020B0402040204020203" pitchFamily="34" charset="0"/>
                <a:cs typeface="Segoe UI Semilight" panose="020B0402040204020203" pitchFamily="34" charset="0"/>
              </a:rPr>
              <a:t> to one ASIC  </a:t>
            </a:r>
            <a:r>
              <a:rPr lang="it-IT" sz="2000">
                <a:latin typeface="Segoe UI Semilight" panose="020B0402040204020203" pitchFamily="34" charset="0"/>
                <a:cs typeface="Segoe UI Semilight" panose="020B0402040204020203" pitchFamily="34" charset="0"/>
                <a:sym typeface="Wingdings" pitchFamily="2" charset="2"/>
              </a:rPr>
              <a:t> </a:t>
            </a:r>
            <a:r>
              <a:rPr lang="it-IT" sz="2000" b="1">
                <a:latin typeface="Segoe UI Semilight" panose="020B0402040204020203" pitchFamily="34" charset="0"/>
                <a:cs typeface="Segoe UI Semilight" panose="020B0402040204020203" pitchFamily="34" charset="0"/>
              </a:rPr>
              <a:t>Select </a:t>
            </a:r>
            <a:r>
              <a:rPr lang="it-IT" sz="2000" b="1" err="1">
                <a:latin typeface="Segoe UI Semilight" panose="020B0402040204020203" pitchFamily="34" charset="0"/>
                <a:cs typeface="Segoe UI Semilight" panose="020B0402040204020203" pitchFamily="34" charset="0"/>
              </a:rPr>
              <a:t>track</a:t>
            </a:r>
            <a:r>
              <a:rPr lang="it-IT" sz="2000" b="1">
                <a:latin typeface="Segoe UI Semilight" panose="020B0402040204020203" pitchFamily="34" charset="0"/>
                <a:cs typeface="Segoe UI Semilight" panose="020B0402040204020203" pitchFamily="34" charset="0"/>
              </a:rPr>
              <a:t> «</a:t>
            </a:r>
            <a:r>
              <a:rPr lang="it-IT" sz="2000" b="1" err="1">
                <a:latin typeface="Segoe UI Semilight" panose="020B0402040204020203" pitchFamily="34" charset="0"/>
                <a:cs typeface="Segoe UI Semilight" panose="020B0402040204020203" pitchFamily="34" charset="0"/>
              </a:rPr>
              <a:t>stubs</a:t>
            </a:r>
            <a:r>
              <a:rPr lang="it-IT" sz="2000" b="1">
                <a:latin typeface="Segoe UI Semilight" panose="020B0402040204020203" pitchFamily="34" charset="0"/>
                <a:cs typeface="Segoe UI Semilight" panose="020B0402040204020203" pitchFamily="34" charset="0"/>
              </a:rPr>
              <a:t>»</a:t>
            </a:r>
          </a:p>
          <a:p>
            <a:pPr>
              <a:lnSpc>
                <a:spcPct val="100000"/>
              </a:lnSpc>
            </a:pPr>
            <a:r>
              <a:rPr lang="it-IT" sz="2000" err="1">
                <a:latin typeface="Segoe UI Semilight" panose="020B0402040204020203" pitchFamily="34" charset="0"/>
                <a:cs typeface="Segoe UI Semilight" panose="020B0402040204020203" pitchFamily="34" charset="0"/>
              </a:rPr>
              <a:t>Different</a:t>
            </a:r>
            <a:r>
              <a:rPr lang="it-IT" sz="2000">
                <a:latin typeface="Segoe UI Semilight" panose="020B0402040204020203" pitchFamily="34" charset="0"/>
                <a:cs typeface="Segoe UI Semilight" panose="020B0402040204020203" pitchFamily="34" charset="0"/>
              </a:rPr>
              <a:t> </a:t>
            </a:r>
            <a:r>
              <a:rPr lang="it-IT" sz="2000" err="1">
                <a:latin typeface="Segoe UI Semilight" panose="020B0402040204020203" pitchFamily="34" charset="0"/>
                <a:cs typeface="Segoe UI Semilight" panose="020B0402040204020203" pitchFamily="34" charset="0"/>
              </a:rPr>
              <a:t>sensor</a:t>
            </a:r>
            <a:r>
              <a:rPr lang="it-IT" sz="2000">
                <a:latin typeface="Segoe UI Semilight" panose="020B0402040204020203" pitchFamily="34" charset="0"/>
                <a:cs typeface="Segoe UI Semilight" panose="020B0402040204020203" pitchFamily="34" charset="0"/>
              </a:rPr>
              <a:t> </a:t>
            </a:r>
            <a:r>
              <a:rPr lang="it-IT" sz="2000" err="1">
                <a:latin typeface="Segoe UI Semilight" panose="020B0402040204020203" pitchFamily="34" charset="0"/>
                <a:cs typeface="Segoe UI Semilight" panose="020B0402040204020203" pitchFamily="34" charset="0"/>
              </a:rPr>
              <a:t>spacing</a:t>
            </a:r>
            <a:r>
              <a:rPr lang="it-IT" sz="2000">
                <a:latin typeface="Segoe UI Semilight" panose="020B0402040204020203" pitchFamily="34" charset="0"/>
                <a:cs typeface="Segoe UI Semilight" panose="020B0402040204020203" pitchFamily="34" charset="0"/>
              </a:rPr>
              <a:t> for </a:t>
            </a:r>
            <a:r>
              <a:rPr lang="it-IT" sz="2000" err="1">
                <a:latin typeface="Segoe UI Semilight" panose="020B0402040204020203" pitchFamily="34" charset="0"/>
                <a:cs typeface="Segoe UI Semilight" panose="020B0402040204020203" pitchFamily="34" charset="0"/>
              </a:rPr>
              <a:t>different</a:t>
            </a:r>
            <a:r>
              <a:rPr lang="it-IT" sz="2000">
                <a:latin typeface="Segoe UI Semilight" panose="020B0402040204020203" pitchFamily="34" charset="0"/>
                <a:cs typeface="Segoe UI Semilight" panose="020B0402040204020203" pitchFamily="34" charset="0"/>
              </a:rPr>
              <a:t> detector </a:t>
            </a:r>
            <a:r>
              <a:rPr lang="it-IT" sz="2000" err="1">
                <a:latin typeface="Segoe UI Semilight" panose="020B0402040204020203" pitchFamily="34" charset="0"/>
                <a:cs typeface="Segoe UI Semilight" panose="020B0402040204020203" pitchFamily="34" charset="0"/>
              </a:rPr>
              <a:t>region</a:t>
            </a:r>
            <a:endParaRPr lang="it-IT" sz="2000">
              <a:latin typeface="Segoe UI Semilight" panose="020B0402040204020203" pitchFamily="34" charset="0"/>
              <a:cs typeface="Segoe UI Semilight" panose="020B0402040204020203" pitchFamily="34" charset="0"/>
            </a:endParaRPr>
          </a:p>
          <a:p>
            <a:pPr>
              <a:lnSpc>
                <a:spcPct val="100000"/>
              </a:lnSpc>
            </a:pPr>
            <a:r>
              <a:rPr lang="it-IT" sz="2000" err="1">
                <a:latin typeface="Segoe UI Semilight" panose="020B0402040204020203" pitchFamily="34" charset="0"/>
                <a:cs typeface="Segoe UI Semilight" panose="020B0402040204020203" pitchFamily="34" charset="0"/>
              </a:rPr>
              <a:t>Tunable</a:t>
            </a:r>
            <a:r>
              <a:rPr lang="it-IT" sz="2000">
                <a:latin typeface="Segoe UI Semilight" panose="020B0402040204020203" pitchFamily="34" charset="0"/>
                <a:cs typeface="Segoe UI Semilight" panose="020B0402040204020203" pitchFamily="34" charset="0"/>
              </a:rPr>
              <a:t> </a:t>
            </a:r>
            <a:r>
              <a:rPr lang="it-IT" sz="2000" err="1">
                <a:latin typeface="Segoe UI Semilight" panose="020B0402040204020203" pitchFamily="34" charset="0"/>
                <a:cs typeface="Segoe UI Semilight" panose="020B0402040204020203" pitchFamily="34" charset="0"/>
              </a:rPr>
              <a:t>correlation</a:t>
            </a:r>
            <a:r>
              <a:rPr lang="it-IT" sz="2000">
                <a:latin typeface="Segoe UI Semilight" panose="020B0402040204020203" pitchFamily="34" charset="0"/>
                <a:cs typeface="Segoe UI Semilight" panose="020B0402040204020203" pitchFamily="34" charset="0"/>
              </a:rPr>
              <a:t> </a:t>
            </a:r>
            <a:r>
              <a:rPr lang="it-IT" sz="2000" err="1">
                <a:latin typeface="Segoe UI Semilight" panose="020B0402040204020203" pitchFamily="34" charset="0"/>
                <a:cs typeface="Segoe UI Semilight" panose="020B0402040204020203" pitchFamily="34" charset="0"/>
              </a:rPr>
              <a:t>windows</a:t>
            </a:r>
            <a:endParaRPr lang="it-IT" sz="2000">
              <a:latin typeface="Segoe UI Semilight" panose="020B0402040204020203" pitchFamily="34" charset="0"/>
              <a:cs typeface="Segoe UI Semilight" panose="020B0402040204020203" pitchFamily="34" charset="0"/>
            </a:endParaRPr>
          </a:p>
          <a:p>
            <a:pPr marL="248380" indent="0">
              <a:lnSpc>
                <a:spcPct val="100000"/>
              </a:lnSpc>
              <a:buNone/>
            </a:pPr>
            <a:endParaRPr lang="it-IT" sz="2000">
              <a:latin typeface="Segoe UI Semilight" panose="020B0402040204020203" pitchFamily="34" charset="0"/>
              <a:cs typeface="Segoe UI Semilight" panose="020B0402040204020203" pitchFamily="34" charset="0"/>
            </a:endParaRPr>
          </a:p>
        </p:txBody>
      </p:sp>
      <p:pic>
        <p:nvPicPr>
          <p:cNvPr id="12" name="Segnaposto immagine 11">
            <a:extLst>
              <a:ext uri="{FF2B5EF4-FFF2-40B4-BE49-F238E27FC236}">
                <a16:creationId xmlns:a16="http://schemas.microsoft.com/office/drawing/2014/main" id="{8509ADC9-04DE-A443-818C-EF838066C3F8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2"/>
          <a:srcRect l="-369" r="9112"/>
          <a:stretch/>
        </p:blipFill>
        <p:spPr>
          <a:xfrm>
            <a:off x="5964283" y="1405927"/>
            <a:ext cx="5521234" cy="1935143"/>
          </a:xfrm>
          <a:prstGeom prst="rect">
            <a:avLst/>
          </a:prstGeom>
        </p:spPr>
      </p:pic>
      <p:grpSp>
        <p:nvGrpSpPr>
          <p:cNvPr id="13" name="Gruppo 12">
            <a:extLst>
              <a:ext uri="{FF2B5EF4-FFF2-40B4-BE49-F238E27FC236}">
                <a16:creationId xmlns:a16="http://schemas.microsoft.com/office/drawing/2014/main" id="{72043198-3672-3D40-8695-4E57EFDA4BE5}"/>
              </a:ext>
            </a:extLst>
          </p:cNvPr>
          <p:cNvGrpSpPr>
            <a:grpSpLocks noChangeAspect="1"/>
          </p:cNvGrpSpPr>
          <p:nvPr/>
        </p:nvGrpSpPr>
        <p:grpSpPr>
          <a:xfrm>
            <a:off x="6243558" y="3848966"/>
            <a:ext cx="5480545" cy="2326851"/>
            <a:chOff x="-69392" y="804167"/>
            <a:chExt cx="8494626" cy="3335299"/>
          </a:xfrm>
        </p:grpSpPr>
        <p:pic>
          <p:nvPicPr>
            <p:cNvPr id="14" name="Immagine 13">
              <a:extLst>
                <a:ext uri="{FF2B5EF4-FFF2-40B4-BE49-F238E27FC236}">
                  <a16:creationId xmlns:a16="http://schemas.microsoft.com/office/drawing/2014/main" id="{72CBFF3C-C26C-9C42-9D3C-A76C1490214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/>
          </p:blipFill>
          <p:spPr>
            <a:xfrm>
              <a:off x="-69392" y="804167"/>
              <a:ext cx="8494626" cy="3335299"/>
            </a:xfrm>
            <a:prstGeom prst="rect">
              <a:avLst/>
            </a:prstGeom>
            <a:ln w="38100">
              <a:noFill/>
            </a:ln>
          </p:spPr>
        </p:pic>
        <p:sp>
          <p:nvSpPr>
            <p:cNvPr id="15" name="Rettangolo 14">
              <a:extLst>
                <a:ext uri="{FF2B5EF4-FFF2-40B4-BE49-F238E27FC236}">
                  <a16:creationId xmlns:a16="http://schemas.microsoft.com/office/drawing/2014/main" id="{E98EA0EE-35A1-3247-BADE-07382793D520}"/>
                </a:ext>
              </a:extLst>
            </p:cNvPr>
            <p:cNvSpPr/>
            <p:nvPr/>
          </p:nvSpPr>
          <p:spPr>
            <a:xfrm>
              <a:off x="692111" y="3379064"/>
              <a:ext cx="4154932" cy="342901"/>
            </a:xfrm>
            <a:prstGeom prst="rect">
              <a:avLst/>
            </a:prstGeom>
            <a:solidFill>
              <a:schemeClr val="bg1">
                <a:lumMod val="75000"/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sz="2489"/>
            </a:p>
          </p:txBody>
        </p:sp>
        <p:sp>
          <p:nvSpPr>
            <p:cNvPr id="16" name="Rettangolo 15">
              <a:extLst>
                <a:ext uri="{FF2B5EF4-FFF2-40B4-BE49-F238E27FC236}">
                  <a16:creationId xmlns:a16="http://schemas.microsoft.com/office/drawing/2014/main" id="{B7DB81B8-1E4C-4942-B552-4D3CA1CBB600}"/>
                </a:ext>
              </a:extLst>
            </p:cNvPr>
            <p:cNvSpPr/>
            <p:nvPr/>
          </p:nvSpPr>
          <p:spPr>
            <a:xfrm>
              <a:off x="4847041" y="3157749"/>
              <a:ext cx="2682826" cy="564218"/>
            </a:xfrm>
            <a:prstGeom prst="rect">
              <a:avLst/>
            </a:prstGeom>
            <a:solidFill>
              <a:schemeClr val="bg1">
                <a:lumMod val="75000"/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sz="2489"/>
            </a:p>
          </p:txBody>
        </p:sp>
        <p:sp>
          <p:nvSpPr>
            <p:cNvPr id="17" name="CasellaDiTesto 16">
              <a:extLst>
                <a:ext uri="{FF2B5EF4-FFF2-40B4-BE49-F238E27FC236}">
                  <a16:creationId xmlns:a16="http://schemas.microsoft.com/office/drawing/2014/main" id="{C4192ADA-7EAD-EF45-9375-8C14BCCF24AA}"/>
                </a:ext>
              </a:extLst>
            </p:cNvPr>
            <p:cNvSpPr txBox="1"/>
            <p:nvPr/>
          </p:nvSpPr>
          <p:spPr>
            <a:xfrm>
              <a:off x="3239821" y="3327403"/>
              <a:ext cx="2948635" cy="4462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423" b="1"/>
                <a:t>Inner </a:t>
              </a:r>
              <a:r>
                <a:rPr lang="it-IT" sz="1423" b="1" err="1"/>
                <a:t>Tracker</a:t>
              </a:r>
              <a:endParaRPr lang="it-IT" sz="1423" b="1"/>
            </a:p>
          </p:txBody>
        </p:sp>
      </p:grp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D8FEA96-FA42-C8BE-C5EE-1343360648A8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it-IT" smtClean="0"/>
              <a:pPr/>
              <a:t>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6808309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06055"/>
    </mc:Choice>
    <mc:Fallback>
      <p:transition spd="slow" advTm="106055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3ECB8F6F-D569-EF47-B20F-CEEEE86CE9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CMS outer tracker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3D2904DA-1718-7D42-A5D3-39C12405E196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it-IT" sz="1800"/>
              <a:t>PS </a:t>
            </a:r>
            <a:r>
              <a:rPr lang="it-IT" sz="1800" err="1"/>
              <a:t>Modules</a:t>
            </a:r>
            <a:endParaRPr lang="it-IT" sz="1800"/>
          </a:p>
          <a:p>
            <a:pPr lvl="1"/>
            <a:r>
              <a:rPr lang="it-IT" sz="1600"/>
              <a:t>3 </a:t>
            </a:r>
            <a:r>
              <a:rPr lang="it-IT" sz="1600" err="1"/>
              <a:t>different</a:t>
            </a:r>
            <a:r>
              <a:rPr lang="it-IT" sz="1600"/>
              <a:t> </a:t>
            </a:r>
            <a:r>
              <a:rPr lang="it-IT" sz="1600" err="1"/>
              <a:t>spacing</a:t>
            </a:r>
            <a:r>
              <a:rPr lang="it-IT" sz="1600"/>
              <a:t> : 1.6mm &amp; 2.6mm &amp; 4mm</a:t>
            </a:r>
          </a:p>
          <a:p>
            <a:pPr lvl="1"/>
            <a:r>
              <a:rPr lang="it-IT" sz="1600"/>
              <a:t>One strip </a:t>
            </a:r>
            <a:r>
              <a:rPr lang="it-IT" sz="1600" err="1"/>
              <a:t>sensor</a:t>
            </a:r>
            <a:r>
              <a:rPr lang="it-IT" sz="1600"/>
              <a:t>: 2.5cm x 100</a:t>
            </a:r>
            <a:r>
              <a:rPr lang="el-GR" sz="1600"/>
              <a:t>μ</a:t>
            </a:r>
            <a:r>
              <a:rPr lang="it-IT" sz="1600"/>
              <a:t>m </a:t>
            </a:r>
            <a:r>
              <a:rPr lang="it-IT" sz="1600" err="1"/>
              <a:t>strips</a:t>
            </a:r>
            <a:endParaRPr lang="it-IT" sz="1600"/>
          </a:p>
          <a:p>
            <a:pPr lvl="1"/>
            <a:r>
              <a:rPr lang="it-IT" sz="1600"/>
              <a:t>One macro Pixel </a:t>
            </a:r>
            <a:r>
              <a:rPr lang="it-IT" sz="1600" err="1"/>
              <a:t>sensor</a:t>
            </a:r>
            <a:r>
              <a:rPr lang="it-IT" sz="1600"/>
              <a:t> : 1.5mm x 100</a:t>
            </a:r>
            <a:r>
              <a:rPr lang="el-GR" sz="1600"/>
              <a:t>μ</a:t>
            </a:r>
            <a:r>
              <a:rPr lang="it-IT" sz="1600"/>
              <a:t>m </a:t>
            </a:r>
            <a:r>
              <a:rPr lang="it-IT" sz="1600" err="1"/>
              <a:t>pixels</a:t>
            </a:r>
            <a:endParaRPr lang="it-IT" sz="1600"/>
          </a:p>
          <a:p>
            <a:pPr lvl="1"/>
            <a:r>
              <a:rPr lang="it-IT" sz="1600"/>
              <a:t>Sensor </a:t>
            </a:r>
            <a:r>
              <a:rPr lang="it-IT" sz="1600" err="1"/>
              <a:t>dimension</a:t>
            </a:r>
            <a:r>
              <a:rPr lang="it-IT" sz="1600"/>
              <a:t>  5cm x 10 cm</a:t>
            </a:r>
          </a:p>
          <a:p>
            <a:pPr lvl="2"/>
            <a:r>
              <a:rPr lang="it-IT" sz="1200"/>
              <a:t>two </a:t>
            </a:r>
            <a:r>
              <a:rPr lang="it-IT" sz="1200" err="1"/>
              <a:t>column</a:t>
            </a:r>
            <a:r>
              <a:rPr lang="it-IT" sz="1200"/>
              <a:t> of 960 </a:t>
            </a:r>
            <a:r>
              <a:rPr lang="it-IT" sz="1200" err="1"/>
              <a:t>strips</a:t>
            </a:r>
            <a:endParaRPr lang="it-IT" sz="1200"/>
          </a:p>
          <a:p>
            <a:pPr lvl="2"/>
            <a:r>
              <a:rPr lang="it-IT" sz="1200"/>
              <a:t>32x960 </a:t>
            </a:r>
            <a:r>
              <a:rPr lang="it-IT" sz="1200" err="1"/>
              <a:t>pixels</a:t>
            </a:r>
            <a:endParaRPr lang="en-GB" sz="1100"/>
          </a:p>
        </p:txBody>
      </p:sp>
      <p:sp>
        <p:nvSpPr>
          <p:cNvPr id="9" name="Segnaposto testo 8">
            <a:extLst>
              <a:ext uri="{FF2B5EF4-FFF2-40B4-BE49-F238E27FC236}">
                <a16:creationId xmlns:a16="http://schemas.microsoft.com/office/drawing/2014/main" id="{EF347A2B-2F0D-574D-BE91-191B82AB6FE8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it-IT" sz="1800"/>
              <a:t>2S </a:t>
            </a:r>
            <a:r>
              <a:rPr lang="it-IT" sz="1800" err="1"/>
              <a:t>Modules</a:t>
            </a:r>
            <a:endParaRPr lang="it-IT" sz="1800"/>
          </a:p>
          <a:p>
            <a:pPr lvl="1"/>
            <a:r>
              <a:rPr lang="it-IT"/>
              <a:t>2 </a:t>
            </a:r>
            <a:r>
              <a:rPr lang="it-IT" err="1"/>
              <a:t>different</a:t>
            </a:r>
            <a:r>
              <a:rPr lang="it-IT"/>
              <a:t> </a:t>
            </a:r>
            <a:r>
              <a:rPr lang="it-IT" err="1"/>
              <a:t>spacing</a:t>
            </a:r>
            <a:r>
              <a:rPr lang="it-IT"/>
              <a:t> : 1.8mm &amp; 4mm</a:t>
            </a:r>
          </a:p>
          <a:p>
            <a:pPr lvl="1"/>
            <a:r>
              <a:rPr lang="it-IT"/>
              <a:t>2 micro strip </a:t>
            </a:r>
            <a:r>
              <a:rPr lang="it-IT" err="1"/>
              <a:t>sensors</a:t>
            </a:r>
            <a:r>
              <a:rPr lang="it-IT"/>
              <a:t> with 5cm x 90</a:t>
            </a:r>
            <a:r>
              <a:rPr lang="el-GR"/>
              <a:t>μ</a:t>
            </a:r>
            <a:r>
              <a:rPr lang="it-IT"/>
              <a:t>m </a:t>
            </a:r>
            <a:r>
              <a:rPr lang="it-IT" err="1"/>
              <a:t>strips</a:t>
            </a:r>
            <a:endParaRPr lang="it-IT"/>
          </a:p>
          <a:p>
            <a:pPr lvl="1"/>
            <a:r>
              <a:rPr lang="it-IT"/>
              <a:t>Sensor </a:t>
            </a:r>
            <a:r>
              <a:rPr lang="it-IT" err="1"/>
              <a:t>dimension</a:t>
            </a:r>
            <a:r>
              <a:rPr lang="it-IT"/>
              <a:t> are 10cm x 10cm</a:t>
            </a:r>
          </a:p>
          <a:p>
            <a:pPr lvl="2"/>
            <a:r>
              <a:rPr lang="it-IT" sz="1600">
                <a:sym typeface="Wingdings" pitchFamily="2" charset="2"/>
              </a:rPr>
              <a:t>two </a:t>
            </a:r>
            <a:r>
              <a:rPr lang="it-IT" sz="1600" err="1">
                <a:sym typeface="Wingdings" pitchFamily="2" charset="2"/>
              </a:rPr>
              <a:t>column</a:t>
            </a:r>
            <a:r>
              <a:rPr lang="it-IT" sz="1600">
                <a:sym typeface="Wingdings" pitchFamily="2" charset="2"/>
              </a:rPr>
              <a:t> of 1016 </a:t>
            </a:r>
            <a:r>
              <a:rPr lang="it-IT" sz="1600" err="1">
                <a:sym typeface="Wingdings" pitchFamily="2" charset="2"/>
              </a:rPr>
              <a:t>strips</a:t>
            </a:r>
            <a:endParaRPr lang="it-IT" sz="1600">
              <a:sym typeface="Wingdings" pitchFamily="2" charset="2"/>
            </a:endParaRPr>
          </a:p>
        </p:txBody>
      </p:sp>
      <p:pic>
        <p:nvPicPr>
          <p:cNvPr id="11" name="Segnaposto immagine 10">
            <a:extLst>
              <a:ext uri="{FF2B5EF4-FFF2-40B4-BE49-F238E27FC236}">
                <a16:creationId xmlns:a16="http://schemas.microsoft.com/office/drawing/2014/main" id="{1AFA247E-A613-4F4F-BC99-62EF72307578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5636" b="4919"/>
          <a:stretch/>
        </p:blipFill>
        <p:spPr>
          <a:xfrm>
            <a:off x="838200" y="1041858"/>
            <a:ext cx="5257800" cy="3178990"/>
          </a:xfrm>
          <a:prstGeom prst="rect">
            <a:avLst/>
          </a:prstGeom>
          <a:ln w="28575">
            <a:noFill/>
          </a:ln>
        </p:spPr>
      </p:pic>
      <p:pic>
        <p:nvPicPr>
          <p:cNvPr id="12" name="Segnaposto immagine 11">
            <a:extLst>
              <a:ext uri="{FF2B5EF4-FFF2-40B4-BE49-F238E27FC236}">
                <a16:creationId xmlns:a16="http://schemas.microsoft.com/office/drawing/2014/main" id="{29654295-7F0C-134B-A998-1BA895DD98E3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 rotWithShape="1">
          <a:blip r:embed="rId3"/>
          <a:srcRect t="2044" b="889"/>
          <a:stretch/>
        </p:blipFill>
        <p:spPr>
          <a:xfrm>
            <a:off x="6133011" y="1210492"/>
            <a:ext cx="5257800" cy="2908662"/>
          </a:xfrm>
          <a:prstGeom prst="rect">
            <a:avLst/>
          </a:prstGeom>
          <a:ln w="28575">
            <a:noFill/>
          </a:ln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E1D5E30-8EA5-7956-ECEC-C06FB8BD09F2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it-IT" smtClean="0"/>
              <a:pPr/>
              <a:t>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7263682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8083"/>
    </mc:Choice>
    <mc:Fallback>
      <p:transition spd="slow" advTm="38083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3ECB8F6F-D569-EF47-B20F-CEEEE86CE9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CMS outer tracker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3D2904DA-1718-7D42-A5D3-39C12405E196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it-IT" sz="1800"/>
              <a:t>PS </a:t>
            </a:r>
            <a:r>
              <a:rPr lang="it-IT" sz="1800" err="1"/>
              <a:t>Modules</a:t>
            </a:r>
            <a:endParaRPr lang="it-IT" sz="1800"/>
          </a:p>
          <a:p>
            <a:pPr lvl="1"/>
            <a:r>
              <a:rPr lang="it-IT" sz="1600"/>
              <a:t>3 </a:t>
            </a:r>
            <a:r>
              <a:rPr lang="it-IT" sz="1600" err="1"/>
              <a:t>different</a:t>
            </a:r>
            <a:r>
              <a:rPr lang="it-IT" sz="1600"/>
              <a:t> </a:t>
            </a:r>
            <a:r>
              <a:rPr lang="it-IT" sz="1600" err="1"/>
              <a:t>spacing</a:t>
            </a:r>
            <a:r>
              <a:rPr lang="it-IT" sz="1600"/>
              <a:t> : 1.6mm &amp; 2.6mm &amp; 4mm</a:t>
            </a:r>
          </a:p>
          <a:p>
            <a:pPr lvl="1"/>
            <a:r>
              <a:rPr lang="it-IT" sz="1600"/>
              <a:t>One strip </a:t>
            </a:r>
            <a:r>
              <a:rPr lang="it-IT" sz="1600" err="1"/>
              <a:t>sensor</a:t>
            </a:r>
            <a:r>
              <a:rPr lang="it-IT" sz="1600"/>
              <a:t>: 2.5cm x 100</a:t>
            </a:r>
            <a:r>
              <a:rPr lang="el-GR" sz="1600"/>
              <a:t>μ</a:t>
            </a:r>
            <a:r>
              <a:rPr lang="it-IT" sz="1600"/>
              <a:t>m </a:t>
            </a:r>
            <a:r>
              <a:rPr lang="it-IT" sz="1600" err="1"/>
              <a:t>strips</a:t>
            </a:r>
            <a:endParaRPr lang="it-IT" sz="1600"/>
          </a:p>
          <a:p>
            <a:pPr lvl="1"/>
            <a:r>
              <a:rPr lang="it-IT" sz="1600"/>
              <a:t>One macro Pixel </a:t>
            </a:r>
            <a:r>
              <a:rPr lang="it-IT" sz="1600" err="1"/>
              <a:t>sensor</a:t>
            </a:r>
            <a:r>
              <a:rPr lang="it-IT" sz="1600"/>
              <a:t> : 1.5mm x 100</a:t>
            </a:r>
            <a:r>
              <a:rPr lang="el-GR" sz="1600"/>
              <a:t>μ</a:t>
            </a:r>
            <a:r>
              <a:rPr lang="it-IT" sz="1600"/>
              <a:t>m </a:t>
            </a:r>
            <a:r>
              <a:rPr lang="it-IT" sz="1600" err="1"/>
              <a:t>pixels</a:t>
            </a:r>
            <a:endParaRPr lang="it-IT" sz="1600"/>
          </a:p>
          <a:p>
            <a:pPr lvl="1"/>
            <a:r>
              <a:rPr lang="it-IT" sz="1600"/>
              <a:t>Sensor </a:t>
            </a:r>
            <a:r>
              <a:rPr lang="it-IT" sz="1600" err="1"/>
              <a:t>dimension</a:t>
            </a:r>
            <a:r>
              <a:rPr lang="it-IT" sz="1600"/>
              <a:t>  5cm x 10 cm</a:t>
            </a:r>
          </a:p>
          <a:p>
            <a:pPr lvl="2"/>
            <a:r>
              <a:rPr lang="it-IT" sz="1200"/>
              <a:t>two </a:t>
            </a:r>
            <a:r>
              <a:rPr lang="it-IT" sz="1200" err="1"/>
              <a:t>column</a:t>
            </a:r>
            <a:r>
              <a:rPr lang="it-IT" sz="1200"/>
              <a:t> of 960 </a:t>
            </a:r>
            <a:r>
              <a:rPr lang="it-IT" sz="1200" err="1"/>
              <a:t>strips</a:t>
            </a:r>
            <a:endParaRPr lang="it-IT" sz="1200"/>
          </a:p>
          <a:p>
            <a:pPr lvl="2"/>
            <a:r>
              <a:rPr lang="it-IT" sz="1200"/>
              <a:t>32x960 </a:t>
            </a:r>
            <a:r>
              <a:rPr lang="it-IT" sz="1200" err="1"/>
              <a:t>pixels</a:t>
            </a:r>
            <a:endParaRPr lang="en-GB" sz="1100"/>
          </a:p>
        </p:txBody>
      </p:sp>
      <p:sp>
        <p:nvSpPr>
          <p:cNvPr id="9" name="Segnaposto testo 8">
            <a:extLst>
              <a:ext uri="{FF2B5EF4-FFF2-40B4-BE49-F238E27FC236}">
                <a16:creationId xmlns:a16="http://schemas.microsoft.com/office/drawing/2014/main" id="{EF347A2B-2F0D-574D-BE91-191B82AB6FE8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it-IT" sz="1800"/>
              <a:t>2S </a:t>
            </a:r>
            <a:r>
              <a:rPr lang="it-IT" sz="1800" err="1"/>
              <a:t>Modules</a:t>
            </a:r>
            <a:endParaRPr lang="it-IT" sz="1800"/>
          </a:p>
          <a:p>
            <a:pPr lvl="1"/>
            <a:r>
              <a:rPr lang="it-IT"/>
              <a:t>2 </a:t>
            </a:r>
            <a:r>
              <a:rPr lang="it-IT" err="1"/>
              <a:t>different</a:t>
            </a:r>
            <a:r>
              <a:rPr lang="it-IT"/>
              <a:t> </a:t>
            </a:r>
            <a:r>
              <a:rPr lang="it-IT" err="1"/>
              <a:t>spacing</a:t>
            </a:r>
            <a:r>
              <a:rPr lang="it-IT"/>
              <a:t> : 1.8mm &amp; 4mm</a:t>
            </a:r>
          </a:p>
          <a:p>
            <a:pPr lvl="1"/>
            <a:r>
              <a:rPr lang="it-IT"/>
              <a:t>2 micro strip </a:t>
            </a:r>
            <a:r>
              <a:rPr lang="it-IT" err="1"/>
              <a:t>sensors</a:t>
            </a:r>
            <a:r>
              <a:rPr lang="it-IT"/>
              <a:t> with 5cm x 90</a:t>
            </a:r>
            <a:r>
              <a:rPr lang="el-GR"/>
              <a:t>μ</a:t>
            </a:r>
            <a:r>
              <a:rPr lang="it-IT"/>
              <a:t>m </a:t>
            </a:r>
            <a:r>
              <a:rPr lang="it-IT" err="1"/>
              <a:t>strips</a:t>
            </a:r>
            <a:endParaRPr lang="it-IT"/>
          </a:p>
          <a:p>
            <a:pPr lvl="1"/>
            <a:r>
              <a:rPr lang="it-IT"/>
              <a:t>Sensor </a:t>
            </a:r>
            <a:r>
              <a:rPr lang="it-IT" err="1"/>
              <a:t>dimension</a:t>
            </a:r>
            <a:r>
              <a:rPr lang="it-IT"/>
              <a:t> are 10cm x 10cm</a:t>
            </a:r>
          </a:p>
          <a:p>
            <a:pPr lvl="2"/>
            <a:r>
              <a:rPr lang="it-IT" sz="1600">
                <a:sym typeface="Wingdings" pitchFamily="2" charset="2"/>
              </a:rPr>
              <a:t>two </a:t>
            </a:r>
            <a:r>
              <a:rPr lang="it-IT" sz="1600" err="1">
                <a:sym typeface="Wingdings" pitchFamily="2" charset="2"/>
              </a:rPr>
              <a:t>column</a:t>
            </a:r>
            <a:r>
              <a:rPr lang="it-IT" sz="1600">
                <a:sym typeface="Wingdings" pitchFamily="2" charset="2"/>
              </a:rPr>
              <a:t> of 1016 </a:t>
            </a:r>
            <a:r>
              <a:rPr lang="it-IT" sz="1600" err="1">
                <a:sym typeface="Wingdings" pitchFamily="2" charset="2"/>
              </a:rPr>
              <a:t>strips</a:t>
            </a:r>
            <a:endParaRPr lang="it-IT" sz="1600">
              <a:sym typeface="Wingdings" pitchFamily="2" charset="2"/>
            </a:endParaRPr>
          </a:p>
        </p:txBody>
      </p:sp>
      <p:pic>
        <p:nvPicPr>
          <p:cNvPr id="4" name="Immagine 8" descr="Immagine che contiene interni, parete&#10;&#10;Descrizione generata automaticamente">
            <a:extLst>
              <a:ext uri="{FF2B5EF4-FFF2-40B4-BE49-F238E27FC236}">
                <a16:creationId xmlns:a16="http://schemas.microsoft.com/office/drawing/2014/main" id="{16684495-6460-9917-3783-6C2D7BFAD95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3370" t="14746" r="5232" b="6822"/>
          <a:stretch/>
        </p:blipFill>
        <p:spPr>
          <a:xfrm>
            <a:off x="6660776" y="949542"/>
            <a:ext cx="4300786" cy="3108107"/>
          </a:xfrm>
          <a:prstGeom prst="rect">
            <a:avLst/>
          </a:prstGeom>
          <a:ln w="38100">
            <a:noFill/>
          </a:ln>
        </p:spPr>
      </p:pic>
      <p:pic>
        <p:nvPicPr>
          <p:cNvPr id="5" name="Immagine 12" descr="Immagine che contiene interni, elettronico&#10;&#10;Descrizione generata automaticamente">
            <a:extLst>
              <a:ext uri="{FF2B5EF4-FFF2-40B4-BE49-F238E27FC236}">
                <a16:creationId xmlns:a16="http://schemas.microsoft.com/office/drawing/2014/main" id="{A5619A40-0A2B-51F4-F2D7-231600A55BB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522" t="17079" r="4522" b="7287"/>
          <a:stretch/>
        </p:blipFill>
        <p:spPr>
          <a:xfrm>
            <a:off x="2047200" y="1170791"/>
            <a:ext cx="2659216" cy="2948363"/>
          </a:xfrm>
          <a:prstGeom prst="rect">
            <a:avLst/>
          </a:prstGeom>
          <a:ln w="38100">
            <a:noFill/>
          </a:ln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89E0413-BC08-1B7A-A7DB-6C34F9382B2D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it-IT" smtClean="0"/>
              <a:pPr/>
              <a:t>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9303875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8085"/>
    </mc:Choice>
    <mc:Fallback>
      <p:transition spd="slow" advTm="38085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9972090E-43F7-F3FC-2320-AFEEDEA79A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DAQ for CMS modules</a:t>
            </a:r>
          </a:p>
        </p:txBody>
      </p:sp>
      <p:pic>
        <p:nvPicPr>
          <p:cNvPr id="2" name="Immagine 11">
            <a:extLst>
              <a:ext uri="{FF2B5EF4-FFF2-40B4-BE49-F238E27FC236}">
                <a16:creationId xmlns:a16="http://schemas.microsoft.com/office/drawing/2014/main" id="{12A14A1F-8D84-25A1-1118-139F6A2417D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5657" y="1789154"/>
            <a:ext cx="10280685" cy="3043917"/>
          </a:xfrm>
          <a:prstGeom prst="rect">
            <a:avLst/>
          </a:prstGeom>
          <a:ln w="28575">
            <a:noFill/>
          </a:ln>
        </p:spPr>
      </p:pic>
      <p:sp>
        <p:nvSpPr>
          <p:cNvPr id="3" name="Segnaposto testo 6">
            <a:extLst>
              <a:ext uri="{FF2B5EF4-FFF2-40B4-BE49-F238E27FC236}">
                <a16:creationId xmlns:a16="http://schemas.microsoft.com/office/drawing/2014/main" id="{B047C914-3766-9DBC-EC9E-F5F5D0EE337F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838200" y="5009029"/>
            <a:ext cx="4993888" cy="1120245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GB" sz="1800" b="1" dirty="0">
                <a:solidFill>
                  <a:schemeClr val="accent2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Stubs</a:t>
            </a:r>
            <a:r>
              <a:rPr lang="en-GB" sz="1800" dirty="0">
                <a:sym typeface="Wingdings" pitchFamily="2" charset="2"/>
              </a:rPr>
              <a:t>: average position of the seed cluster + average position of the correlation cluster</a:t>
            </a:r>
            <a:r>
              <a:rPr lang="en-GB" sz="1800" dirty="0">
                <a:latin typeface="Segoe UI Semilight" panose="020B0402040204020203" pitchFamily="34" charset="0"/>
                <a:cs typeface="Segoe UI Semilight" panose="020B0402040204020203" pitchFamily="34" charset="0"/>
                <a:sym typeface="Wingdings" pitchFamily="2" charset="2"/>
              </a:rPr>
              <a:t> </a:t>
            </a:r>
          </a:p>
          <a:p>
            <a:pPr lvl="1">
              <a:lnSpc>
                <a:spcPct val="100000"/>
              </a:lnSpc>
            </a:pPr>
            <a:r>
              <a:rPr lang="en-GB" sz="1500" dirty="0">
                <a:latin typeface="Segoe UI Semilight" panose="020B0402040204020203" pitchFamily="34" charset="0"/>
                <a:cs typeface="Segoe UI Semilight" panose="020B0402040204020203" pitchFamily="34" charset="0"/>
                <a:sym typeface="Wingdings" pitchFamily="2" charset="2"/>
              </a:rPr>
              <a:t>L1 trigger</a:t>
            </a:r>
          </a:p>
          <a:p>
            <a:pPr lvl="1">
              <a:lnSpc>
                <a:spcPct val="100000"/>
              </a:lnSpc>
            </a:pPr>
            <a:r>
              <a:rPr lang="en-GB" sz="1500" dirty="0">
                <a:latin typeface="Segoe UI Semilight" panose="020B0402040204020203" pitchFamily="34" charset="0"/>
                <a:cs typeface="Segoe UI Semilight" panose="020B0402040204020203" pitchFamily="34" charset="0"/>
                <a:sym typeface="Wingdings" pitchFamily="2" charset="2"/>
              </a:rPr>
              <a:t>40 MHz readout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C9D4F52-86FE-8B3F-4DD3-4B761CD95A83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it-IT" smtClean="0"/>
              <a:pPr/>
              <a:t>8</a:t>
            </a:fld>
            <a:endParaRPr lang="it-IT"/>
          </a:p>
        </p:txBody>
      </p:sp>
      <p:sp>
        <p:nvSpPr>
          <p:cNvPr id="9" name="Segnaposto testo 6">
            <a:extLst>
              <a:ext uri="{FF2B5EF4-FFF2-40B4-BE49-F238E27FC236}">
                <a16:creationId xmlns:a16="http://schemas.microsoft.com/office/drawing/2014/main" id="{BCE6BF6A-C01E-5525-1A8A-E849DF893F50}"/>
              </a:ext>
            </a:extLst>
          </p:cNvPr>
          <p:cNvSpPr txBox="1">
            <a:spLocks/>
          </p:cNvSpPr>
          <p:nvPr/>
        </p:nvSpPr>
        <p:spPr>
          <a:xfrm>
            <a:off x="6242454" y="5009028"/>
            <a:ext cx="4993888" cy="11202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6195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sz="2100" b="0" i="0" u="none" strike="noStrike" cap="none">
                <a:solidFill>
                  <a:schemeClr val="dk1"/>
                </a:solidFill>
                <a:latin typeface="Segoe UI Semilight" panose="020B0402040204020203" pitchFamily="34" charset="0"/>
                <a:ea typeface="Quattrocento Sans"/>
                <a:cs typeface="Segoe UI Semilight" panose="020B0402040204020203" pitchFamily="34" charset="0"/>
                <a:sym typeface="Quattrocento Sans"/>
              </a:defRPr>
            </a:lvl1pPr>
            <a:lvl2pPr marL="914400" marR="0" lvl="1" indent="-3429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Segoe UI Semilight" panose="020B0402040204020203" pitchFamily="34" charset="0"/>
                <a:ea typeface="Quattrocento Sans"/>
                <a:cs typeface="Segoe UI Semilight" panose="020B0402040204020203" pitchFamily="34" charset="0"/>
                <a:sym typeface="Quattrocento Sans"/>
              </a:defRPr>
            </a:lvl2pPr>
            <a:lvl3pPr marL="1371600" marR="0" lvl="2" indent="-32385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Segoe UI Semilight" panose="020B0402040204020203" pitchFamily="34" charset="0"/>
                <a:ea typeface="Quattrocento Sans"/>
                <a:cs typeface="Segoe UI Semilight" panose="020B0402040204020203" pitchFamily="34" charset="0"/>
                <a:sym typeface="Quattrocento Sans"/>
              </a:defRPr>
            </a:lvl3pPr>
            <a:lvl4pPr marL="1828800" marR="0" lvl="3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Segoe UI Semilight" panose="020B0402040204020203" pitchFamily="34" charset="0"/>
                <a:ea typeface="Quattrocento Sans"/>
                <a:cs typeface="Segoe UI Semilight" panose="020B0402040204020203" pitchFamily="34" charset="0"/>
                <a:sym typeface="Quattrocento Sans"/>
              </a:defRPr>
            </a:lvl4pPr>
            <a:lvl5pPr marL="2286000" marR="0" lvl="4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Segoe UI Semilight" panose="020B0402040204020203" pitchFamily="34" charset="0"/>
                <a:ea typeface="Quattrocento Sans"/>
                <a:cs typeface="Segoe UI Semilight" panose="020B0402040204020203" pitchFamily="34" charset="0"/>
                <a:sym typeface="Quattrocento Sans"/>
              </a:defRPr>
            </a:lvl5pPr>
            <a:lvl6pPr marL="2743200" marR="0" lvl="5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6pPr>
            <a:lvl7pPr marL="3200400" marR="0" lvl="6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7pPr>
            <a:lvl8pPr marL="3657600" marR="0" lvl="7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8pPr>
            <a:lvl9pPr marL="4114800" marR="0" lvl="8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9pPr>
          </a:lstStyle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GB" sz="1800" b="1" dirty="0">
                <a:solidFill>
                  <a:schemeClr val="bg2"/>
                </a:solidFill>
                <a:latin typeface="Segoe UI Semilight" panose="020B0402040204020203" pitchFamily="34" charset="0"/>
                <a:cs typeface="Segoe UI Semilight" panose="020B0402040204020203" pitchFamily="34" charset="0"/>
                <a:sym typeface="Wingdings" pitchFamily="2" charset="2"/>
              </a:rPr>
              <a:t>Hits</a:t>
            </a:r>
            <a:r>
              <a:rPr lang="en-GB" sz="1800" dirty="0">
                <a:latin typeface="Segoe UI Semilight" panose="020B0402040204020203" pitchFamily="34" charset="0"/>
                <a:cs typeface="Segoe UI Semilight" panose="020B0402040204020203" pitchFamily="34" charset="0"/>
                <a:sym typeface="Wingdings" pitchFamily="2" charset="2"/>
              </a:rPr>
              <a:t>: information on ALL the strips/pixel in a module (one bit per strip/pixel)</a:t>
            </a:r>
          </a:p>
          <a:p>
            <a:pPr lvl="1">
              <a:lnSpc>
                <a:spcPct val="100000"/>
              </a:lnSpc>
            </a:pPr>
            <a:r>
              <a:rPr lang="en-GB" sz="1500" dirty="0">
                <a:sym typeface="Wingdings" pitchFamily="2" charset="2"/>
              </a:rPr>
              <a:t>Final DAQ</a:t>
            </a:r>
          </a:p>
          <a:p>
            <a:pPr lvl="1">
              <a:lnSpc>
                <a:spcPct val="100000"/>
              </a:lnSpc>
            </a:pPr>
            <a:r>
              <a:rPr lang="en-GB" sz="1500" dirty="0">
                <a:sym typeface="Wingdings" pitchFamily="2" charset="2"/>
              </a:rPr>
              <a:t>750 kHz readout</a:t>
            </a:r>
          </a:p>
        </p:txBody>
      </p:sp>
    </p:spTree>
    <p:extLst>
      <p:ext uri="{BB962C8B-B14F-4D97-AF65-F5344CB8AC3E}">
        <p14:creationId xmlns:p14="http://schemas.microsoft.com/office/powerpoint/2010/main" val="115623366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14810"/>
    </mc:Choice>
    <mc:Fallback>
      <p:transition spd="slow" advTm="114810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5E057A-7B9E-E291-379B-9A04B7127F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800" y="363600"/>
            <a:ext cx="10515600" cy="779463"/>
          </a:xfrm>
        </p:spPr>
        <p:txBody>
          <a:bodyPr wrap="square" anchor="ctr">
            <a:normAutofit/>
          </a:bodyPr>
          <a:lstStyle/>
          <a:p>
            <a:r>
              <a:rPr lang="en-GB"/>
              <a:t>Involvement for DAQ chain</a:t>
            </a:r>
            <a:endParaRPr lang="en-GB">
              <a:effectLst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D5F306C-CC29-E645-30F8-50EA6EA391F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3108"/>
          <a:stretch/>
        </p:blipFill>
        <p:spPr bwMode="auto">
          <a:xfrm>
            <a:off x="7446338" y="2955762"/>
            <a:ext cx="3802817" cy="3608792"/>
          </a:xfrm>
          <a:prstGeom prst="rect">
            <a:avLst/>
          </a:prstGeom>
          <a:solidFill>
            <a:srgbClr val="FFFFFF"/>
          </a:solidFill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BF2561D-C428-A51E-6A96-46E9C9ED5BF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838200" y="1335600"/>
            <a:ext cx="10515600" cy="2093912"/>
          </a:xfrm>
        </p:spPr>
        <p:txBody>
          <a:bodyPr wrap="square" anchor="t">
            <a:normAutofit/>
          </a:bodyPr>
          <a:lstStyle/>
          <a:p>
            <a:pPr>
              <a:lnSpc>
                <a:spcPct val="100000"/>
              </a:lnSpc>
            </a:pPr>
            <a:r>
              <a:rPr lang="en-GB" sz="2000"/>
              <a:t>Passage from test system (</a:t>
            </a:r>
            <a:r>
              <a:rPr lang="en-GB" sz="2000" err="1"/>
              <a:t>uDTC</a:t>
            </a:r>
            <a:r>
              <a:rPr lang="en-GB" sz="2000"/>
              <a:t>) to final readout system (DTC)</a:t>
            </a:r>
          </a:p>
          <a:p>
            <a:pPr lvl="1">
              <a:lnSpc>
                <a:spcPct val="100000"/>
              </a:lnSpc>
            </a:pPr>
            <a:r>
              <a:rPr lang="en-GB" sz="1600"/>
              <a:t>From readout via optical + </a:t>
            </a:r>
            <a:r>
              <a:rPr lang="en-GB" sz="1600" err="1"/>
              <a:t>IPBus</a:t>
            </a:r>
            <a:r>
              <a:rPr lang="en-GB" sz="1600"/>
              <a:t> + computation in resident CPU </a:t>
            </a:r>
            <a:r>
              <a:rPr lang="en-GB" sz="1600">
                <a:sym typeface="Wingdings" pitchFamily="2" charset="2"/>
              </a:rPr>
              <a:t> optical + computation in FPGAs in the board</a:t>
            </a:r>
          </a:p>
          <a:p>
            <a:pPr lvl="1">
              <a:lnSpc>
                <a:spcPct val="100000"/>
              </a:lnSpc>
            </a:pPr>
            <a:r>
              <a:rPr lang="en-GB" sz="1600"/>
              <a:t>Transition of the calibration software for 2S modules </a:t>
            </a:r>
            <a:r>
              <a:rPr lang="en-GB" sz="1600">
                <a:sym typeface="Wingdings" pitchFamily="2" charset="2"/>
              </a:rPr>
              <a:t> calibration SW for PS has just been deployed on the test system, time to transition also that!</a:t>
            </a:r>
            <a:endParaRPr lang="en-GB" sz="1600"/>
          </a:p>
          <a:p>
            <a:pPr lvl="2">
              <a:lnSpc>
                <a:spcPct val="100000"/>
              </a:lnSpc>
            </a:pPr>
            <a:endParaRPr lang="en-GB" sz="1400"/>
          </a:p>
          <a:p>
            <a:pPr>
              <a:lnSpc>
                <a:spcPct val="100000"/>
              </a:lnSpc>
            </a:pPr>
            <a:endParaRPr lang="en-GB" sz="2000"/>
          </a:p>
        </p:txBody>
      </p:sp>
      <p:pic>
        <p:nvPicPr>
          <p:cNvPr id="6" name="Picture 5" descr="A close-up of a computer&#10;&#10;Description automatically generated with low confidence">
            <a:extLst>
              <a:ext uri="{FF2B5EF4-FFF2-40B4-BE49-F238E27FC236}">
                <a16:creationId xmlns:a16="http://schemas.microsoft.com/office/drawing/2014/main" id="{52E1305B-4443-DB2F-13B6-DE73A5ABF9B8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243436" y="3099246"/>
            <a:ext cx="3802817" cy="3082066"/>
          </a:xfrm>
          <a:prstGeom prst="rect">
            <a:avLst/>
          </a:prstGeom>
        </p:spPr>
      </p:pic>
      <p:sp>
        <p:nvSpPr>
          <p:cNvPr id="7" name="Right Arrow 6">
            <a:extLst>
              <a:ext uri="{FF2B5EF4-FFF2-40B4-BE49-F238E27FC236}">
                <a16:creationId xmlns:a16="http://schemas.microsoft.com/office/drawing/2014/main" id="{5DE53A4E-0FEF-8945-CA18-FEA2DC7D82F3}"/>
              </a:ext>
            </a:extLst>
          </p:cNvPr>
          <p:cNvSpPr/>
          <p:nvPr/>
        </p:nvSpPr>
        <p:spPr>
          <a:xfrm>
            <a:off x="5743014" y="4423909"/>
            <a:ext cx="705971" cy="54460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77CF163-4E2E-8628-636E-B77A62BA5F0E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it-IT" smtClean="0"/>
              <a:pPr/>
              <a:t>9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553988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09796"/>
    </mc:Choice>
    <mc:Fallback>
      <p:transition spd="slow" advTm="109796"/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43.3"/>
</p:tagLst>
</file>

<file path=ppt/theme/theme1.xml><?xml version="1.0" encoding="utf-8"?>
<a:theme xmlns:a="http://schemas.openxmlformats.org/drawingml/2006/main" name="Tema di Office">
  <a:themeElements>
    <a:clrScheme name="Tesi Matteo">
      <a:dk1>
        <a:srgbClr val="3F3F3F"/>
      </a:dk1>
      <a:lt1>
        <a:srgbClr val="FFFFFF"/>
      </a:lt1>
      <a:dk2>
        <a:srgbClr val="0060A8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</TotalTime>
  <Words>1310</Words>
  <Application>Microsoft Macintosh PowerPoint</Application>
  <PresentationFormat>Widescreen</PresentationFormat>
  <Paragraphs>203</Paragraphs>
  <Slides>33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40" baseType="lpstr">
      <vt:lpstr>Arial</vt:lpstr>
      <vt:lpstr>Twentieth Century</vt:lpstr>
      <vt:lpstr>Courier New</vt:lpstr>
      <vt:lpstr>Quattrocento Sans</vt:lpstr>
      <vt:lpstr>Segoe UI Semibold</vt:lpstr>
      <vt:lpstr>Segoe UI Semilight</vt:lpstr>
      <vt:lpstr>Tema di Office</vt:lpstr>
      <vt:lpstr>Annual report  second year of PhD course</vt:lpstr>
      <vt:lpstr>Overview</vt:lpstr>
      <vt:lpstr>CMS outer tracker upgrade for high luminosity</vt:lpstr>
      <vt:lpstr>CMS outer tracker</vt:lpstr>
      <vt:lpstr>CMS outer tracker</vt:lpstr>
      <vt:lpstr>CMS outer tracker</vt:lpstr>
      <vt:lpstr>CMS outer tracker</vt:lpstr>
      <vt:lpstr>DAQ for CMS modules</vt:lpstr>
      <vt:lpstr>Involvement for DAQ chain</vt:lpstr>
      <vt:lpstr>MUonE</vt:lpstr>
      <vt:lpstr>MUonE Physics case - Introduction</vt:lpstr>
      <vt:lpstr>State of the art</vt:lpstr>
      <vt:lpstr>Present theoretical uncertainties</vt:lpstr>
      <vt:lpstr>aμHLO: LO Hadronic contribution </vt:lpstr>
      <vt:lpstr>Measuring aμHLO – how to </vt:lpstr>
      <vt:lpstr>Measuring aμHLO– how to </vt:lpstr>
      <vt:lpstr>Measuring aμHLO– key element</vt:lpstr>
      <vt:lpstr>MUonE Detector</vt:lpstr>
      <vt:lpstr>MUonE DAQ chain</vt:lpstr>
      <vt:lpstr>MUonE DAQ chain</vt:lpstr>
      <vt:lpstr>Data Structure from the 10 GB link</vt:lpstr>
      <vt:lpstr>MUonE – 2022 test beam setup</vt:lpstr>
      <vt:lpstr>Data Quality Monitoring </vt:lpstr>
      <vt:lpstr>Offline analysis</vt:lpstr>
      <vt:lpstr>Offline analysis</vt:lpstr>
      <vt:lpstr>Offline analysis</vt:lpstr>
      <vt:lpstr>Plans for the next year</vt:lpstr>
      <vt:lpstr>Backup</vt:lpstr>
      <vt:lpstr>Educational activities</vt:lpstr>
      <vt:lpstr>DAQ for CMS modules</vt:lpstr>
      <vt:lpstr>Key element</vt:lpstr>
      <vt:lpstr>DAQPath inclusion and testing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Matteo Magherini</dc:title>
  <cp:lastModifiedBy>Matteo Magherini</cp:lastModifiedBy>
  <cp:revision>3</cp:revision>
  <dcterms:modified xsi:type="dcterms:W3CDTF">2022-10-27T19:14:43Z</dcterms:modified>
</cp:coreProperties>
</file>